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0"/>
  </p:notesMasterIdLst>
  <p:sldIdLst>
    <p:sldId id="256" r:id="rId2"/>
    <p:sldId id="322" r:id="rId3"/>
    <p:sldId id="259" r:id="rId4"/>
    <p:sldId id="260" r:id="rId5"/>
    <p:sldId id="275" r:id="rId6"/>
    <p:sldId id="325" r:id="rId7"/>
    <p:sldId id="262" r:id="rId8"/>
    <p:sldId id="266" r:id="rId9"/>
    <p:sldId id="323" r:id="rId10"/>
    <p:sldId id="321" r:id="rId11"/>
    <p:sldId id="278" r:id="rId12"/>
    <p:sldId id="326" r:id="rId13"/>
    <p:sldId id="330" r:id="rId14"/>
    <p:sldId id="279" r:id="rId15"/>
    <p:sldId id="311" r:id="rId16"/>
    <p:sldId id="312" r:id="rId17"/>
    <p:sldId id="316" r:id="rId18"/>
    <p:sldId id="280" r:id="rId19"/>
    <p:sldId id="281" r:id="rId20"/>
    <p:sldId id="327" r:id="rId21"/>
    <p:sldId id="313" r:id="rId22"/>
    <p:sldId id="331" r:id="rId23"/>
    <p:sldId id="319" r:id="rId24"/>
    <p:sldId id="320" r:id="rId25"/>
    <p:sldId id="318" r:id="rId26"/>
    <p:sldId id="332" r:id="rId27"/>
    <p:sldId id="324" r:id="rId28"/>
    <p:sldId id="257" r:id="rId29"/>
  </p:sldIdLst>
  <p:sldSz cx="9144000" cy="5143500" type="screen16x9"/>
  <p:notesSz cx="6858000" cy="9144000"/>
  <p:embeddedFontLst>
    <p:embeddedFont>
      <p:font typeface="Adamina" panose="02000503000000020004" pitchFamily="2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F7FC27-8ACD-4207-8F4B-B8806B5353CC}">
  <a:tblStyle styleId="{38F7FC27-8ACD-4207-8F4B-B8806B535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5"/>
    <p:restoredTop sz="94719"/>
  </p:normalViewPr>
  <p:slideViewPr>
    <p:cSldViewPr snapToGrid="0">
      <p:cViewPr varScale="1">
        <p:scale>
          <a:sx n="198" d="100"/>
          <a:sy n="198" d="100"/>
        </p:scale>
        <p:origin x="11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7faea2ea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7faea2ea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145d0c6be67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145d0c6be67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145d0c6be67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145d0c6be67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>
          <a:extLst>
            <a:ext uri="{FF2B5EF4-FFF2-40B4-BE49-F238E27FC236}">
              <a16:creationId xmlns:a16="http://schemas.microsoft.com/office/drawing/2014/main" id="{259EEC08-2CD0-6B22-A8C2-1048701E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46395a9e94_0_1613:notes">
            <a:extLst>
              <a:ext uri="{FF2B5EF4-FFF2-40B4-BE49-F238E27FC236}">
                <a16:creationId xmlns:a16="http://schemas.microsoft.com/office/drawing/2014/main" id="{50D3763B-C827-0EEF-DDD7-DEFF6006D0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46395a9e94_0_1613:notes">
            <a:extLst>
              <a:ext uri="{FF2B5EF4-FFF2-40B4-BE49-F238E27FC236}">
                <a16:creationId xmlns:a16="http://schemas.microsoft.com/office/drawing/2014/main" id="{553F1781-BFDC-FA6E-B524-1D1E17C5D8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353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>
          <a:extLst>
            <a:ext uri="{FF2B5EF4-FFF2-40B4-BE49-F238E27FC236}">
              <a16:creationId xmlns:a16="http://schemas.microsoft.com/office/drawing/2014/main" id="{0D9E169C-084B-8FBB-F300-3379E461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46395a9e94_0_1:notes">
            <a:extLst>
              <a:ext uri="{FF2B5EF4-FFF2-40B4-BE49-F238E27FC236}">
                <a16:creationId xmlns:a16="http://schemas.microsoft.com/office/drawing/2014/main" id="{7AB89FDE-9E40-F0FC-689F-2B28E49C3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46395a9e94_0_1:notes">
            <a:extLst>
              <a:ext uri="{FF2B5EF4-FFF2-40B4-BE49-F238E27FC236}">
                <a16:creationId xmlns:a16="http://schemas.microsoft.com/office/drawing/2014/main" id="{0A5F3E7E-9ABA-947C-5BAA-C5DC84CF29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31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45d0c6be67_0_1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45d0c6be67_0_1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341A4794-20DD-545D-69C4-F178D39F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381bbfe050_0_48:notes">
            <a:extLst>
              <a:ext uri="{FF2B5EF4-FFF2-40B4-BE49-F238E27FC236}">
                <a16:creationId xmlns:a16="http://schemas.microsoft.com/office/drawing/2014/main" id="{529FE446-D7D2-F60D-52D8-9565CF06DC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381bbfe050_0_48:notes">
            <a:extLst>
              <a:ext uri="{FF2B5EF4-FFF2-40B4-BE49-F238E27FC236}">
                <a16:creationId xmlns:a16="http://schemas.microsoft.com/office/drawing/2014/main" id="{A8BAC380-F1FF-A4EC-0E98-8AAFD7D5B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596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EDB112F8-1839-01A3-F331-7F2DDB3DE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381bbfe050_0_48:notes">
            <a:extLst>
              <a:ext uri="{FF2B5EF4-FFF2-40B4-BE49-F238E27FC236}">
                <a16:creationId xmlns:a16="http://schemas.microsoft.com/office/drawing/2014/main" id="{D0E33F6C-1AA3-4146-2424-A14786A3A3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381bbfe050_0_48:notes">
            <a:extLst>
              <a:ext uri="{FF2B5EF4-FFF2-40B4-BE49-F238E27FC236}">
                <a16:creationId xmlns:a16="http://schemas.microsoft.com/office/drawing/2014/main" id="{41A46473-ACBA-3997-FBEB-6554888716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1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969C6B97-837A-34E8-50D8-4E261C5BD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381bbfe050_0_48:notes">
            <a:extLst>
              <a:ext uri="{FF2B5EF4-FFF2-40B4-BE49-F238E27FC236}">
                <a16:creationId xmlns:a16="http://schemas.microsoft.com/office/drawing/2014/main" id="{A5A3725A-61BE-D151-1900-9458E17122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381bbfe050_0_48:notes">
            <a:extLst>
              <a:ext uri="{FF2B5EF4-FFF2-40B4-BE49-F238E27FC236}">
                <a16:creationId xmlns:a16="http://schemas.microsoft.com/office/drawing/2014/main" id="{9664BA17-608A-E66C-5868-6E2A27E48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213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145d0c6be67_0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145d0c6be67_0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g145d0c6be67_0_2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2" name="Google Shape;2392;g145d0c6be67_0_2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7faea2e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7faea2e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641EE9C5-59A0-FAD8-07A1-BE717F33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381bbfe050_0_48:notes">
            <a:extLst>
              <a:ext uri="{FF2B5EF4-FFF2-40B4-BE49-F238E27FC236}">
                <a16:creationId xmlns:a16="http://schemas.microsoft.com/office/drawing/2014/main" id="{C45E79AA-5C65-D69E-15E4-343A779F8C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381bbfe050_0_48:notes">
            <a:extLst>
              <a:ext uri="{FF2B5EF4-FFF2-40B4-BE49-F238E27FC236}">
                <a16:creationId xmlns:a16="http://schemas.microsoft.com/office/drawing/2014/main" id="{D83224A2-D4C7-945B-D50F-8D95AEAE0F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915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A3A1A2F1-52DE-289F-D7A4-9D19021C6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381bbfe050_0_48:notes">
            <a:extLst>
              <a:ext uri="{FF2B5EF4-FFF2-40B4-BE49-F238E27FC236}">
                <a16:creationId xmlns:a16="http://schemas.microsoft.com/office/drawing/2014/main" id="{4A122DAF-D992-5ADF-825D-9877F0ECAC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381bbfe050_0_48:notes">
            <a:extLst>
              <a:ext uri="{FF2B5EF4-FFF2-40B4-BE49-F238E27FC236}">
                <a16:creationId xmlns:a16="http://schemas.microsoft.com/office/drawing/2014/main" id="{937F20A4-5167-EDF2-E6C4-797217D620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546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>
          <a:extLst>
            <a:ext uri="{FF2B5EF4-FFF2-40B4-BE49-F238E27FC236}">
              <a16:creationId xmlns:a16="http://schemas.microsoft.com/office/drawing/2014/main" id="{9DABEF0F-D6EF-AF26-110A-C3F15706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46395a9e94_0_1:notes">
            <a:extLst>
              <a:ext uri="{FF2B5EF4-FFF2-40B4-BE49-F238E27FC236}">
                <a16:creationId xmlns:a16="http://schemas.microsoft.com/office/drawing/2014/main" id="{49E9369C-F3EE-9205-F294-B687B90F2B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46395a9e94_0_1:notes">
            <a:extLst>
              <a:ext uri="{FF2B5EF4-FFF2-40B4-BE49-F238E27FC236}">
                <a16:creationId xmlns:a16="http://schemas.microsoft.com/office/drawing/2014/main" id="{5F5FA21D-2414-6437-E9AE-CD839FD531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288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>
          <a:extLst>
            <a:ext uri="{FF2B5EF4-FFF2-40B4-BE49-F238E27FC236}">
              <a16:creationId xmlns:a16="http://schemas.microsoft.com/office/drawing/2014/main" id="{13E918E5-CC20-6CE9-8CE6-0D9A53077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145d0c6be67_0_1289:notes">
            <a:extLst>
              <a:ext uri="{FF2B5EF4-FFF2-40B4-BE49-F238E27FC236}">
                <a16:creationId xmlns:a16="http://schemas.microsoft.com/office/drawing/2014/main" id="{824D1613-0794-55E9-7050-7C39A53E79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145d0c6be67_0_1289:notes">
            <a:extLst>
              <a:ext uri="{FF2B5EF4-FFF2-40B4-BE49-F238E27FC236}">
                <a16:creationId xmlns:a16="http://schemas.microsoft.com/office/drawing/2014/main" id="{F7EA5869-EB0E-E439-A30C-A0D928744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016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>
          <a:extLst>
            <a:ext uri="{FF2B5EF4-FFF2-40B4-BE49-F238E27FC236}">
              <a16:creationId xmlns:a16="http://schemas.microsoft.com/office/drawing/2014/main" id="{447E1D46-D777-9E6F-286F-B1916C903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45d0c6be67_0_1873:notes">
            <a:extLst>
              <a:ext uri="{FF2B5EF4-FFF2-40B4-BE49-F238E27FC236}">
                <a16:creationId xmlns:a16="http://schemas.microsoft.com/office/drawing/2014/main" id="{2F66212C-3CD0-CE1B-05AF-CA781BAEC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45d0c6be67_0_1873:notes">
            <a:extLst>
              <a:ext uri="{FF2B5EF4-FFF2-40B4-BE49-F238E27FC236}">
                <a16:creationId xmlns:a16="http://schemas.microsoft.com/office/drawing/2014/main" id="{33330BD1-228C-2DCE-A525-04B612667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674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9466B116-ACDB-459B-BFC9-90829E594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381bbfe050_0_48:notes">
            <a:extLst>
              <a:ext uri="{FF2B5EF4-FFF2-40B4-BE49-F238E27FC236}">
                <a16:creationId xmlns:a16="http://schemas.microsoft.com/office/drawing/2014/main" id="{07522D54-345B-62C4-4287-DDB91DB25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381bbfe050_0_48:notes">
            <a:extLst>
              <a:ext uri="{FF2B5EF4-FFF2-40B4-BE49-F238E27FC236}">
                <a16:creationId xmlns:a16="http://schemas.microsoft.com/office/drawing/2014/main" id="{821E55ED-50E0-4A61-992D-87F9CF6FB9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203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>
          <a:extLst>
            <a:ext uri="{FF2B5EF4-FFF2-40B4-BE49-F238E27FC236}">
              <a16:creationId xmlns:a16="http://schemas.microsoft.com/office/drawing/2014/main" id="{34625427-7037-4790-FED7-A9D433348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46395a9e94_0_1:notes">
            <a:extLst>
              <a:ext uri="{FF2B5EF4-FFF2-40B4-BE49-F238E27FC236}">
                <a16:creationId xmlns:a16="http://schemas.microsoft.com/office/drawing/2014/main" id="{9CF0558D-76B5-C4CE-90DF-E10954569A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46395a9e94_0_1:notes">
            <a:extLst>
              <a:ext uri="{FF2B5EF4-FFF2-40B4-BE49-F238E27FC236}">
                <a16:creationId xmlns:a16="http://schemas.microsoft.com/office/drawing/2014/main" id="{90ABE847-24EB-2F23-96A6-F4D87508A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472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>
          <a:extLst>
            <a:ext uri="{FF2B5EF4-FFF2-40B4-BE49-F238E27FC236}">
              <a16:creationId xmlns:a16="http://schemas.microsoft.com/office/drawing/2014/main" id="{D7C5C524-694D-0D22-3630-10AE3D035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7f2fcae6d_0_3770:notes">
            <a:extLst>
              <a:ext uri="{FF2B5EF4-FFF2-40B4-BE49-F238E27FC236}">
                <a16:creationId xmlns:a16="http://schemas.microsoft.com/office/drawing/2014/main" id="{7679E3E9-CA9E-EBCA-BA5F-A5361BCDF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7f2fcae6d_0_3770:notes">
            <a:extLst>
              <a:ext uri="{FF2B5EF4-FFF2-40B4-BE49-F238E27FC236}">
                <a16:creationId xmlns:a16="http://schemas.microsoft.com/office/drawing/2014/main" id="{02FEB6D2-7B58-D98C-C642-1E0A6449E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437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7f2fcae6d_0_3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7f2fcae6d_0_3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7f2fcae6d_0_3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7f2fcae6d_0_3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7f2fcae6d_0_5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7f2fcae6d_0_5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381bbfe05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381bbfe05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>
          <a:extLst>
            <a:ext uri="{FF2B5EF4-FFF2-40B4-BE49-F238E27FC236}">
              <a16:creationId xmlns:a16="http://schemas.microsoft.com/office/drawing/2014/main" id="{7A5ACF34-050D-5091-8AFD-B63D7DE08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7f2fcae6d_0_3770:notes">
            <a:extLst>
              <a:ext uri="{FF2B5EF4-FFF2-40B4-BE49-F238E27FC236}">
                <a16:creationId xmlns:a16="http://schemas.microsoft.com/office/drawing/2014/main" id="{BDE31021-615E-D284-4119-289986561B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7f2fcae6d_0_3770:notes">
            <a:extLst>
              <a:ext uri="{FF2B5EF4-FFF2-40B4-BE49-F238E27FC236}">
                <a16:creationId xmlns:a16="http://schemas.microsoft.com/office/drawing/2014/main" id="{0443C6A0-532D-6879-1DA9-DB2013917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037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46395a9e9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46395a9e9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46395a9e94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46395a9e94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>
          <a:extLst>
            <a:ext uri="{FF2B5EF4-FFF2-40B4-BE49-F238E27FC236}">
              <a16:creationId xmlns:a16="http://schemas.microsoft.com/office/drawing/2014/main" id="{01BDFD9E-48ED-2807-DE45-485CAD2BC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7f2fcae6d_0_3770:notes">
            <a:extLst>
              <a:ext uri="{FF2B5EF4-FFF2-40B4-BE49-F238E27FC236}">
                <a16:creationId xmlns:a16="http://schemas.microsoft.com/office/drawing/2014/main" id="{9186970A-749F-E13B-DD47-3CE1FCFF22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7f2fcae6d_0_3770:notes">
            <a:extLst>
              <a:ext uri="{FF2B5EF4-FFF2-40B4-BE49-F238E27FC236}">
                <a16:creationId xmlns:a16="http://schemas.microsoft.com/office/drawing/2014/main" id="{0A9B5DC9-5877-B32C-0692-E9C412755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24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40450" y="1316731"/>
            <a:ext cx="5063100" cy="19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2700" y="3631053"/>
            <a:ext cx="38586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ONLY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727392" y="1724441"/>
            <a:ext cx="3584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3364192" y="2884747"/>
            <a:ext cx="19476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4643200" y="2292628"/>
            <a:ext cx="3694200" cy="1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643200" y="1406072"/>
            <a:ext cx="3694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2335392" y="1568138"/>
            <a:ext cx="12246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2"/>
          </p:nvPr>
        </p:nvSpPr>
        <p:spPr>
          <a:xfrm>
            <a:off x="3562917" y="1568138"/>
            <a:ext cx="3559500" cy="7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3"/>
          </p:nvPr>
        </p:nvSpPr>
        <p:spPr>
          <a:xfrm>
            <a:off x="2015386" y="2638738"/>
            <a:ext cx="3559500" cy="7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4"/>
          </p:nvPr>
        </p:nvSpPr>
        <p:spPr>
          <a:xfrm>
            <a:off x="3562917" y="3709338"/>
            <a:ext cx="3559500" cy="7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5"/>
          </p:nvPr>
        </p:nvSpPr>
        <p:spPr>
          <a:xfrm>
            <a:off x="5582397" y="2638744"/>
            <a:ext cx="12246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6"/>
          </p:nvPr>
        </p:nvSpPr>
        <p:spPr>
          <a:xfrm>
            <a:off x="2335392" y="3709350"/>
            <a:ext cx="12246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459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48350" y="3749288"/>
            <a:ext cx="3015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323350" y="1277388"/>
            <a:ext cx="46659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948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715100" y="1729775"/>
            <a:ext cx="3058500" cy="23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⭘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7750" y="448050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pic" idx="2"/>
          </p:nvPr>
        </p:nvSpPr>
        <p:spPr>
          <a:xfrm>
            <a:off x="4567350" y="1468175"/>
            <a:ext cx="3856800" cy="2839500"/>
          </a:xfrm>
          <a:prstGeom prst="roundRect">
            <a:avLst>
              <a:gd name="adj" fmla="val 50000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sp>
    </p:spTree>
    <p:extLst>
      <p:ext uri="{BB962C8B-B14F-4D97-AF65-F5344CB8AC3E}">
        <p14:creationId xmlns:p14="http://schemas.microsoft.com/office/powerpoint/2010/main" val="837177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971425" y="3099900"/>
            <a:ext cx="26541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5518475" y="3099900"/>
            <a:ext cx="26541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71425" y="3563300"/>
            <a:ext cx="26541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518475" y="3563300"/>
            <a:ext cx="26541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333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990075" y="2533875"/>
            <a:ext cx="5163900" cy="9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16825" y="1194200"/>
            <a:ext cx="15105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467350" y="3696550"/>
            <a:ext cx="42093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9975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160275" y="1242700"/>
            <a:ext cx="48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04254" y="1407881"/>
            <a:ext cx="3698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04250" y="2292325"/>
            <a:ext cx="3698700" cy="1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726288" y="1190115"/>
            <a:ext cx="33945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726288" y="2353685"/>
            <a:ext cx="3394500" cy="16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>
            <a:spLocks noGrp="1"/>
          </p:cNvSpPr>
          <p:nvPr>
            <p:ph type="pic" idx="2"/>
          </p:nvPr>
        </p:nvSpPr>
        <p:spPr>
          <a:xfrm>
            <a:off x="859450" y="974350"/>
            <a:ext cx="2129400" cy="3213900"/>
          </a:xfrm>
          <a:prstGeom prst="roundRect">
            <a:avLst>
              <a:gd name="adj" fmla="val 50000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 hasCustomPrompt="1"/>
          </p:nvPr>
        </p:nvSpPr>
        <p:spPr>
          <a:xfrm>
            <a:off x="2835613" y="1619198"/>
            <a:ext cx="6219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2017213" y="2405026"/>
            <a:ext cx="2258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5686488" y="1619198"/>
            <a:ext cx="6219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868088" y="2405025"/>
            <a:ext cx="2258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2835613" y="3238155"/>
            <a:ext cx="621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2017213" y="4015100"/>
            <a:ext cx="2258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5686938" y="3238155"/>
            <a:ext cx="6210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4868088" y="4015100"/>
            <a:ext cx="2258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2017250" y="2000825"/>
            <a:ext cx="2258700" cy="44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868088" y="2000825"/>
            <a:ext cx="2258700" cy="44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2017213" y="3615950"/>
            <a:ext cx="2258700" cy="4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4868088" y="3615950"/>
            <a:ext cx="2258700" cy="44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 amt="61000"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778150" y="2367750"/>
            <a:ext cx="3588000" cy="9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597650" y="3575300"/>
            <a:ext cx="19488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damina"/>
              <a:buNone/>
              <a:defRPr sz="30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"/>
              <a:buNone/>
              <a:defRPr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79" r:id="rId12"/>
    <p:sldLayoutId id="2147483680" r:id="rId13"/>
    <p:sldLayoutId id="2147483681" r:id="rId14"/>
    <p:sldLayoutId id="214748368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/>
        </p:nvSpPr>
        <p:spPr>
          <a:xfrm>
            <a:off x="1770600" y="1067131"/>
            <a:ext cx="5602800" cy="2455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3"/>
          <p:cNvSpPr/>
          <p:nvPr/>
        </p:nvSpPr>
        <p:spPr>
          <a:xfrm>
            <a:off x="2595900" y="3609869"/>
            <a:ext cx="3952200" cy="46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69" name="Google Shape;169;p33"/>
          <p:cNvSpPr txBox="1">
            <a:spLocks noGrp="1"/>
          </p:cNvSpPr>
          <p:nvPr>
            <p:ph type="ctrTitle"/>
          </p:nvPr>
        </p:nvSpPr>
        <p:spPr>
          <a:xfrm>
            <a:off x="2040450" y="1316731"/>
            <a:ext cx="5063100" cy="19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BACK-END DEVELOPER</a:t>
            </a:r>
            <a:r>
              <a:rPr lang="en" sz="5500" dirty="0">
                <a:solidFill>
                  <a:srgbClr val="5E4F9C"/>
                </a:solidFill>
              </a:rPr>
              <a:t> </a:t>
            </a:r>
            <a:r>
              <a:rPr lang="en" sz="4500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PORTFOLIO</a:t>
            </a:r>
            <a:endParaRPr sz="4500" i="1" dirty="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170" name="Google Shape;170;p33"/>
          <p:cNvSpPr txBox="1">
            <a:spLocks noGrp="1"/>
          </p:cNvSpPr>
          <p:nvPr>
            <p:ph type="subTitle" idx="1"/>
          </p:nvPr>
        </p:nvSpPr>
        <p:spPr>
          <a:xfrm>
            <a:off x="2642700" y="3631053"/>
            <a:ext cx="38586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이성훈</a:t>
            </a:r>
            <a:endParaRPr dirty="0"/>
          </a:p>
        </p:txBody>
      </p:sp>
      <p:grpSp>
        <p:nvGrpSpPr>
          <p:cNvPr id="171" name="Google Shape;171;p33"/>
          <p:cNvGrpSpPr/>
          <p:nvPr/>
        </p:nvGrpSpPr>
        <p:grpSpPr>
          <a:xfrm>
            <a:off x="6529101" y="777601"/>
            <a:ext cx="863958" cy="829200"/>
            <a:chOff x="3891025" y="453775"/>
            <a:chExt cx="311325" cy="298800"/>
          </a:xfrm>
        </p:grpSpPr>
        <p:sp>
          <p:nvSpPr>
            <p:cNvPr id="172" name="Google Shape;172;p33"/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33"/>
          <p:cNvGrpSpPr/>
          <p:nvPr/>
        </p:nvGrpSpPr>
        <p:grpSpPr>
          <a:xfrm rot="672788">
            <a:off x="6622996" y="2603794"/>
            <a:ext cx="1964533" cy="1884208"/>
            <a:chOff x="4348125" y="2445400"/>
            <a:chExt cx="682425" cy="654500"/>
          </a:xfrm>
        </p:grpSpPr>
        <p:sp>
          <p:nvSpPr>
            <p:cNvPr id="180" name="Google Shape;180;p33"/>
            <p:cNvSpPr/>
            <p:nvPr/>
          </p:nvSpPr>
          <p:spPr>
            <a:xfrm>
              <a:off x="4348125" y="2445400"/>
              <a:ext cx="682425" cy="654500"/>
            </a:xfrm>
            <a:custGeom>
              <a:avLst/>
              <a:gdLst/>
              <a:ahLst/>
              <a:cxnLst/>
              <a:rect l="l" t="t" r="r" b="b"/>
              <a:pathLst>
                <a:path w="27297" h="26180" extrusionOk="0">
                  <a:moveTo>
                    <a:pt x="13287" y="1"/>
                  </a:moveTo>
                  <a:cubicBezTo>
                    <a:pt x="13240" y="1"/>
                    <a:pt x="13194" y="1"/>
                    <a:pt x="13149" y="2"/>
                  </a:cubicBezTo>
                  <a:cubicBezTo>
                    <a:pt x="13005" y="4"/>
                    <a:pt x="12857" y="11"/>
                    <a:pt x="12709" y="22"/>
                  </a:cubicBezTo>
                  <a:cubicBezTo>
                    <a:pt x="12435" y="43"/>
                    <a:pt x="12142" y="91"/>
                    <a:pt x="11838" y="165"/>
                  </a:cubicBezTo>
                  <a:cubicBezTo>
                    <a:pt x="11150" y="333"/>
                    <a:pt x="10512" y="637"/>
                    <a:pt x="9986" y="1049"/>
                  </a:cubicBezTo>
                  <a:cubicBezTo>
                    <a:pt x="8916" y="1378"/>
                    <a:pt x="7890" y="1850"/>
                    <a:pt x="6934" y="2456"/>
                  </a:cubicBezTo>
                  <a:cubicBezTo>
                    <a:pt x="5930" y="3090"/>
                    <a:pt x="5021" y="3861"/>
                    <a:pt x="4235" y="4743"/>
                  </a:cubicBezTo>
                  <a:cubicBezTo>
                    <a:pt x="4016" y="4987"/>
                    <a:pt x="3800" y="5250"/>
                    <a:pt x="3592" y="5524"/>
                  </a:cubicBezTo>
                  <a:cubicBezTo>
                    <a:pt x="3386" y="5793"/>
                    <a:pt x="3187" y="6080"/>
                    <a:pt x="2995" y="6380"/>
                  </a:cubicBezTo>
                  <a:lnTo>
                    <a:pt x="1313" y="6380"/>
                  </a:lnTo>
                  <a:cubicBezTo>
                    <a:pt x="578" y="6380"/>
                    <a:pt x="1" y="7073"/>
                    <a:pt x="1" y="7958"/>
                  </a:cubicBezTo>
                  <a:lnTo>
                    <a:pt x="1" y="11742"/>
                  </a:lnTo>
                  <a:cubicBezTo>
                    <a:pt x="1" y="12498"/>
                    <a:pt x="421" y="13114"/>
                    <a:pt x="1002" y="13277"/>
                  </a:cubicBezTo>
                  <a:cubicBezTo>
                    <a:pt x="1003" y="13574"/>
                    <a:pt x="1015" y="13872"/>
                    <a:pt x="1036" y="14165"/>
                  </a:cubicBezTo>
                  <a:cubicBezTo>
                    <a:pt x="1064" y="14541"/>
                    <a:pt x="1104" y="14886"/>
                    <a:pt x="1158" y="15211"/>
                  </a:cubicBezTo>
                  <a:cubicBezTo>
                    <a:pt x="839" y="15396"/>
                    <a:pt x="818" y="15735"/>
                    <a:pt x="818" y="15822"/>
                  </a:cubicBezTo>
                  <a:cubicBezTo>
                    <a:pt x="818" y="15868"/>
                    <a:pt x="822" y="15915"/>
                    <a:pt x="832" y="15961"/>
                  </a:cubicBezTo>
                  <a:lnTo>
                    <a:pt x="2285" y="23397"/>
                  </a:lnTo>
                  <a:cubicBezTo>
                    <a:pt x="2289" y="23461"/>
                    <a:pt x="2294" y="23523"/>
                    <a:pt x="2298" y="23584"/>
                  </a:cubicBezTo>
                  <a:cubicBezTo>
                    <a:pt x="2303" y="23651"/>
                    <a:pt x="2310" y="23718"/>
                    <a:pt x="2316" y="23785"/>
                  </a:cubicBezTo>
                  <a:cubicBezTo>
                    <a:pt x="2345" y="24095"/>
                    <a:pt x="2382" y="24379"/>
                    <a:pt x="2408" y="24567"/>
                  </a:cubicBezTo>
                  <a:cubicBezTo>
                    <a:pt x="2409" y="24576"/>
                    <a:pt x="2410" y="24584"/>
                    <a:pt x="2411" y="24592"/>
                  </a:cubicBezTo>
                  <a:cubicBezTo>
                    <a:pt x="2443" y="24811"/>
                    <a:pt x="2466" y="24953"/>
                    <a:pt x="2466" y="24953"/>
                  </a:cubicBezTo>
                  <a:cubicBezTo>
                    <a:pt x="2478" y="25030"/>
                    <a:pt x="2502" y="25104"/>
                    <a:pt x="2538" y="25173"/>
                  </a:cubicBezTo>
                  <a:cubicBezTo>
                    <a:pt x="2568" y="25230"/>
                    <a:pt x="2601" y="25283"/>
                    <a:pt x="2636" y="25331"/>
                  </a:cubicBezTo>
                  <a:cubicBezTo>
                    <a:pt x="3007" y="25852"/>
                    <a:pt x="3713" y="26115"/>
                    <a:pt x="4738" y="26115"/>
                  </a:cubicBezTo>
                  <a:cubicBezTo>
                    <a:pt x="5012" y="26115"/>
                    <a:pt x="6374" y="26089"/>
                    <a:pt x="6828" y="25601"/>
                  </a:cubicBezTo>
                  <a:cubicBezTo>
                    <a:pt x="7317" y="25603"/>
                    <a:pt x="7837" y="25604"/>
                    <a:pt x="8374" y="25605"/>
                  </a:cubicBezTo>
                  <a:lnTo>
                    <a:pt x="10778" y="25609"/>
                  </a:lnTo>
                  <a:cubicBezTo>
                    <a:pt x="11134" y="25693"/>
                    <a:pt x="11503" y="25764"/>
                    <a:pt x="11880" y="25819"/>
                  </a:cubicBezTo>
                  <a:cubicBezTo>
                    <a:pt x="12061" y="25845"/>
                    <a:pt x="12228" y="25866"/>
                    <a:pt x="12389" y="25883"/>
                  </a:cubicBezTo>
                  <a:cubicBezTo>
                    <a:pt x="12716" y="25918"/>
                    <a:pt x="13051" y="25940"/>
                    <a:pt x="13387" y="25948"/>
                  </a:cubicBezTo>
                  <a:lnTo>
                    <a:pt x="13464" y="25950"/>
                  </a:lnTo>
                  <a:cubicBezTo>
                    <a:pt x="13554" y="25953"/>
                    <a:pt x="13644" y="25955"/>
                    <a:pt x="13735" y="25955"/>
                  </a:cubicBezTo>
                  <a:cubicBezTo>
                    <a:pt x="14088" y="25955"/>
                    <a:pt x="14442" y="25939"/>
                    <a:pt x="14788" y="25909"/>
                  </a:cubicBezTo>
                  <a:cubicBezTo>
                    <a:pt x="14866" y="25904"/>
                    <a:pt x="14944" y="25896"/>
                    <a:pt x="15021" y="25888"/>
                  </a:cubicBezTo>
                  <a:cubicBezTo>
                    <a:pt x="15588" y="25831"/>
                    <a:pt x="16151" y="25737"/>
                    <a:pt x="16697" y="25607"/>
                  </a:cubicBezTo>
                  <a:cubicBezTo>
                    <a:pt x="16963" y="25605"/>
                    <a:pt x="17177" y="25603"/>
                    <a:pt x="17328" y="25601"/>
                  </a:cubicBezTo>
                  <a:cubicBezTo>
                    <a:pt x="17611" y="25597"/>
                    <a:pt x="17793" y="25594"/>
                    <a:pt x="17962" y="25486"/>
                  </a:cubicBezTo>
                  <a:lnTo>
                    <a:pt x="19251" y="24824"/>
                  </a:lnTo>
                  <a:cubicBezTo>
                    <a:pt x="20085" y="25692"/>
                    <a:pt x="21153" y="26179"/>
                    <a:pt x="22256" y="26179"/>
                  </a:cubicBezTo>
                  <a:cubicBezTo>
                    <a:pt x="22332" y="26179"/>
                    <a:pt x="22409" y="26177"/>
                    <a:pt x="22496" y="26171"/>
                  </a:cubicBezTo>
                  <a:cubicBezTo>
                    <a:pt x="22580" y="26177"/>
                    <a:pt x="22655" y="26179"/>
                    <a:pt x="22727" y="26179"/>
                  </a:cubicBezTo>
                  <a:cubicBezTo>
                    <a:pt x="25193" y="26179"/>
                    <a:pt x="27198" y="23590"/>
                    <a:pt x="27198" y="20406"/>
                  </a:cubicBezTo>
                  <a:cubicBezTo>
                    <a:pt x="27198" y="20268"/>
                    <a:pt x="27193" y="20128"/>
                    <a:pt x="27185" y="19985"/>
                  </a:cubicBezTo>
                  <a:cubicBezTo>
                    <a:pt x="27292" y="19781"/>
                    <a:pt x="27297" y="19535"/>
                    <a:pt x="27191" y="19324"/>
                  </a:cubicBezTo>
                  <a:cubicBezTo>
                    <a:pt x="27165" y="19273"/>
                    <a:pt x="27133" y="19225"/>
                    <a:pt x="27098" y="19182"/>
                  </a:cubicBezTo>
                  <a:cubicBezTo>
                    <a:pt x="26932" y="18189"/>
                    <a:pt x="26563" y="17264"/>
                    <a:pt x="26036" y="16513"/>
                  </a:cubicBezTo>
                  <a:cubicBezTo>
                    <a:pt x="26320" y="15444"/>
                    <a:pt x="26465" y="14337"/>
                    <a:pt x="26465" y="13222"/>
                  </a:cubicBezTo>
                  <a:cubicBezTo>
                    <a:pt x="26465" y="13035"/>
                    <a:pt x="26461" y="12842"/>
                    <a:pt x="26452" y="12646"/>
                  </a:cubicBezTo>
                  <a:cubicBezTo>
                    <a:pt x="26885" y="11985"/>
                    <a:pt x="27113" y="11222"/>
                    <a:pt x="27113" y="10423"/>
                  </a:cubicBezTo>
                  <a:cubicBezTo>
                    <a:pt x="27113" y="8799"/>
                    <a:pt x="26141" y="7334"/>
                    <a:pt x="24667" y="6695"/>
                  </a:cubicBezTo>
                  <a:cubicBezTo>
                    <a:pt x="23487" y="4720"/>
                    <a:pt x="21800" y="3103"/>
                    <a:pt x="19781" y="2013"/>
                  </a:cubicBezTo>
                  <a:cubicBezTo>
                    <a:pt x="19701" y="1969"/>
                    <a:pt x="19619" y="1926"/>
                    <a:pt x="19537" y="1884"/>
                  </a:cubicBezTo>
                  <a:cubicBezTo>
                    <a:pt x="19530" y="1881"/>
                    <a:pt x="19525" y="1878"/>
                    <a:pt x="19518" y="1875"/>
                  </a:cubicBezTo>
                  <a:cubicBezTo>
                    <a:pt x="19220" y="1722"/>
                    <a:pt x="18913" y="1581"/>
                    <a:pt x="18608" y="1455"/>
                  </a:cubicBezTo>
                  <a:cubicBezTo>
                    <a:pt x="17943" y="1179"/>
                    <a:pt x="17252" y="959"/>
                    <a:pt x="16553" y="802"/>
                  </a:cubicBezTo>
                  <a:cubicBezTo>
                    <a:pt x="15624" y="284"/>
                    <a:pt x="14469" y="1"/>
                    <a:pt x="13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4393600" y="2475700"/>
              <a:ext cx="600350" cy="600450"/>
            </a:xfrm>
            <a:custGeom>
              <a:avLst/>
              <a:gdLst/>
              <a:ahLst/>
              <a:cxnLst/>
              <a:rect l="l" t="t" r="r" b="b"/>
              <a:pathLst>
                <a:path w="24014" h="24018" extrusionOk="0">
                  <a:moveTo>
                    <a:pt x="12009" y="0"/>
                  </a:moveTo>
                  <a:cubicBezTo>
                    <a:pt x="11513" y="0"/>
                    <a:pt x="11026" y="31"/>
                    <a:pt x="10546" y="90"/>
                  </a:cubicBezTo>
                  <a:lnTo>
                    <a:pt x="10545" y="90"/>
                  </a:lnTo>
                  <a:cubicBezTo>
                    <a:pt x="10471" y="98"/>
                    <a:pt x="10396" y="108"/>
                    <a:pt x="10323" y="119"/>
                  </a:cubicBezTo>
                  <a:cubicBezTo>
                    <a:pt x="10182" y="137"/>
                    <a:pt x="10044" y="160"/>
                    <a:pt x="9905" y="185"/>
                  </a:cubicBezTo>
                  <a:cubicBezTo>
                    <a:pt x="9796" y="203"/>
                    <a:pt x="9688" y="224"/>
                    <a:pt x="9581" y="247"/>
                  </a:cubicBezTo>
                  <a:lnTo>
                    <a:pt x="9580" y="247"/>
                  </a:lnTo>
                  <a:cubicBezTo>
                    <a:pt x="9456" y="271"/>
                    <a:pt x="9334" y="299"/>
                    <a:pt x="9212" y="328"/>
                  </a:cubicBezTo>
                  <a:cubicBezTo>
                    <a:pt x="9006" y="376"/>
                    <a:pt x="8804" y="430"/>
                    <a:pt x="8604" y="491"/>
                  </a:cubicBezTo>
                  <a:cubicBezTo>
                    <a:pt x="7530" y="806"/>
                    <a:pt x="6520" y="1270"/>
                    <a:pt x="5595" y="1856"/>
                  </a:cubicBezTo>
                  <a:cubicBezTo>
                    <a:pt x="4648" y="2455"/>
                    <a:pt x="3791" y="3182"/>
                    <a:pt x="3048" y="4015"/>
                  </a:cubicBezTo>
                  <a:cubicBezTo>
                    <a:pt x="2835" y="4253"/>
                    <a:pt x="2633" y="4499"/>
                    <a:pt x="2441" y="4752"/>
                  </a:cubicBezTo>
                  <a:cubicBezTo>
                    <a:pt x="2120" y="5173"/>
                    <a:pt x="1829" y="5615"/>
                    <a:pt x="1565" y="6077"/>
                  </a:cubicBezTo>
                  <a:cubicBezTo>
                    <a:pt x="1086" y="6917"/>
                    <a:pt x="706" y="7821"/>
                    <a:pt x="441" y="8774"/>
                  </a:cubicBezTo>
                  <a:cubicBezTo>
                    <a:pt x="317" y="9212"/>
                    <a:pt x="222" y="9662"/>
                    <a:pt x="149" y="10120"/>
                  </a:cubicBezTo>
                  <a:cubicBezTo>
                    <a:pt x="49" y="10735"/>
                    <a:pt x="0" y="11366"/>
                    <a:pt x="0" y="12010"/>
                  </a:cubicBezTo>
                  <a:cubicBezTo>
                    <a:pt x="0" y="12309"/>
                    <a:pt x="11" y="12606"/>
                    <a:pt x="33" y="12899"/>
                  </a:cubicBezTo>
                  <a:cubicBezTo>
                    <a:pt x="58" y="13239"/>
                    <a:pt x="96" y="13572"/>
                    <a:pt x="150" y="13902"/>
                  </a:cubicBezTo>
                  <a:cubicBezTo>
                    <a:pt x="186" y="14138"/>
                    <a:pt x="230" y="14370"/>
                    <a:pt x="282" y="14599"/>
                  </a:cubicBezTo>
                  <a:cubicBezTo>
                    <a:pt x="288" y="14628"/>
                    <a:pt x="293" y="14658"/>
                    <a:pt x="301" y="14687"/>
                  </a:cubicBezTo>
                  <a:cubicBezTo>
                    <a:pt x="374" y="15016"/>
                    <a:pt x="464" y="15339"/>
                    <a:pt x="566" y="15657"/>
                  </a:cubicBezTo>
                  <a:cubicBezTo>
                    <a:pt x="1011" y="17059"/>
                    <a:pt x="1710" y="18349"/>
                    <a:pt x="2606" y="19475"/>
                  </a:cubicBezTo>
                  <a:cubicBezTo>
                    <a:pt x="3099" y="20101"/>
                    <a:pt x="3658" y="20677"/>
                    <a:pt x="4270" y="21191"/>
                  </a:cubicBezTo>
                  <a:cubicBezTo>
                    <a:pt x="4376" y="21281"/>
                    <a:pt x="4484" y="21368"/>
                    <a:pt x="4594" y="21454"/>
                  </a:cubicBezTo>
                  <a:cubicBezTo>
                    <a:pt x="4775" y="21597"/>
                    <a:pt x="4960" y="21735"/>
                    <a:pt x="5150" y="21867"/>
                  </a:cubicBezTo>
                  <a:cubicBezTo>
                    <a:pt x="5393" y="22037"/>
                    <a:pt x="5644" y="22197"/>
                    <a:pt x="5900" y="22347"/>
                  </a:cubicBezTo>
                  <a:cubicBezTo>
                    <a:pt x="5966" y="22387"/>
                    <a:pt x="6031" y="22426"/>
                    <a:pt x="6098" y="22464"/>
                  </a:cubicBezTo>
                  <a:cubicBezTo>
                    <a:pt x="6144" y="22492"/>
                    <a:pt x="6193" y="22518"/>
                    <a:pt x="6241" y="22545"/>
                  </a:cubicBezTo>
                  <a:cubicBezTo>
                    <a:pt x="6338" y="22598"/>
                    <a:pt x="6436" y="22650"/>
                    <a:pt x="6533" y="22699"/>
                  </a:cubicBezTo>
                  <a:cubicBezTo>
                    <a:pt x="6920" y="22898"/>
                    <a:pt x="7320" y="23077"/>
                    <a:pt x="7729" y="23232"/>
                  </a:cubicBezTo>
                  <a:cubicBezTo>
                    <a:pt x="7740" y="23238"/>
                    <a:pt x="7752" y="23242"/>
                    <a:pt x="7765" y="23246"/>
                  </a:cubicBezTo>
                  <a:cubicBezTo>
                    <a:pt x="8190" y="23406"/>
                    <a:pt x="8626" y="23544"/>
                    <a:pt x="9074" y="23656"/>
                  </a:cubicBezTo>
                  <a:cubicBezTo>
                    <a:pt x="9094" y="23661"/>
                    <a:pt x="9116" y="23666"/>
                    <a:pt x="9136" y="23672"/>
                  </a:cubicBezTo>
                  <a:cubicBezTo>
                    <a:pt x="9504" y="23762"/>
                    <a:pt x="9878" y="23835"/>
                    <a:pt x="10258" y="23890"/>
                  </a:cubicBezTo>
                  <a:cubicBezTo>
                    <a:pt x="10417" y="23913"/>
                    <a:pt x="10578" y="23933"/>
                    <a:pt x="10739" y="23950"/>
                  </a:cubicBezTo>
                  <a:cubicBezTo>
                    <a:pt x="11049" y="23983"/>
                    <a:pt x="11362" y="24004"/>
                    <a:pt x="11677" y="24012"/>
                  </a:cubicBezTo>
                  <a:cubicBezTo>
                    <a:pt x="11787" y="24014"/>
                    <a:pt x="11897" y="24018"/>
                    <a:pt x="12009" y="24018"/>
                  </a:cubicBezTo>
                  <a:cubicBezTo>
                    <a:pt x="12344" y="24018"/>
                    <a:pt x="12677" y="24004"/>
                    <a:pt x="13005" y="23974"/>
                  </a:cubicBezTo>
                  <a:cubicBezTo>
                    <a:pt x="13078" y="23969"/>
                    <a:pt x="13150" y="23962"/>
                    <a:pt x="13223" y="23956"/>
                  </a:cubicBezTo>
                  <a:cubicBezTo>
                    <a:pt x="13790" y="23899"/>
                    <a:pt x="14343" y="23803"/>
                    <a:pt x="14883" y="23670"/>
                  </a:cubicBezTo>
                  <a:cubicBezTo>
                    <a:pt x="14903" y="23665"/>
                    <a:pt x="14921" y="23660"/>
                    <a:pt x="14940" y="23656"/>
                  </a:cubicBezTo>
                  <a:cubicBezTo>
                    <a:pt x="15240" y="23580"/>
                    <a:pt x="15536" y="23495"/>
                    <a:pt x="15826" y="23397"/>
                  </a:cubicBezTo>
                  <a:cubicBezTo>
                    <a:pt x="16279" y="23244"/>
                    <a:pt x="16719" y="23068"/>
                    <a:pt x="17146" y="22865"/>
                  </a:cubicBezTo>
                  <a:cubicBezTo>
                    <a:pt x="17273" y="22805"/>
                    <a:pt x="17396" y="22744"/>
                    <a:pt x="17519" y="22680"/>
                  </a:cubicBezTo>
                  <a:cubicBezTo>
                    <a:pt x="17653" y="22611"/>
                    <a:pt x="17786" y="22538"/>
                    <a:pt x="17918" y="22464"/>
                  </a:cubicBezTo>
                  <a:cubicBezTo>
                    <a:pt x="18150" y="22332"/>
                    <a:pt x="18378" y="22192"/>
                    <a:pt x="18600" y="22046"/>
                  </a:cubicBezTo>
                  <a:cubicBezTo>
                    <a:pt x="19011" y="21776"/>
                    <a:pt x="19403" y="21483"/>
                    <a:pt x="19777" y="21164"/>
                  </a:cubicBezTo>
                  <a:cubicBezTo>
                    <a:pt x="20069" y="20915"/>
                    <a:pt x="20351" y="20652"/>
                    <a:pt x="20617" y="20376"/>
                  </a:cubicBezTo>
                  <a:cubicBezTo>
                    <a:pt x="20644" y="20349"/>
                    <a:pt x="20669" y="20323"/>
                    <a:pt x="20695" y="20295"/>
                  </a:cubicBezTo>
                  <a:cubicBezTo>
                    <a:pt x="21535" y="19418"/>
                    <a:pt x="22242" y="18411"/>
                    <a:pt x="22783" y="17310"/>
                  </a:cubicBezTo>
                  <a:cubicBezTo>
                    <a:pt x="23105" y="16661"/>
                    <a:pt x="23368" y="15977"/>
                    <a:pt x="23567" y="15268"/>
                  </a:cubicBezTo>
                  <a:cubicBezTo>
                    <a:pt x="23858" y="14232"/>
                    <a:pt x="24014" y="13138"/>
                    <a:pt x="24014" y="12010"/>
                  </a:cubicBezTo>
                  <a:cubicBezTo>
                    <a:pt x="24014" y="7439"/>
                    <a:pt x="21462" y="3465"/>
                    <a:pt x="17705" y="1435"/>
                  </a:cubicBezTo>
                  <a:cubicBezTo>
                    <a:pt x="17630" y="1394"/>
                    <a:pt x="17554" y="1354"/>
                    <a:pt x="17477" y="1316"/>
                  </a:cubicBezTo>
                  <a:cubicBezTo>
                    <a:pt x="17477" y="1314"/>
                    <a:pt x="17476" y="1314"/>
                    <a:pt x="17474" y="1314"/>
                  </a:cubicBezTo>
                  <a:cubicBezTo>
                    <a:pt x="17190" y="1168"/>
                    <a:pt x="16901" y="1034"/>
                    <a:pt x="16604" y="912"/>
                  </a:cubicBezTo>
                  <a:cubicBezTo>
                    <a:pt x="15952" y="642"/>
                    <a:pt x="15272" y="427"/>
                    <a:pt x="14569" y="275"/>
                  </a:cubicBezTo>
                  <a:cubicBezTo>
                    <a:pt x="14567" y="275"/>
                    <a:pt x="14567" y="275"/>
                    <a:pt x="14566" y="274"/>
                  </a:cubicBezTo>
                  <a:cubicBezTo>
                    <a:pt x="14175" y="189"/>
                    <a:pt x="13775" y="122"/>
                    <a:pt x="13369" y="78"/>
                  </a:cubicBezTo>
                  <a:cubicBezTo>
                    <a:pt x="13256" y="65"/>
                    <a:pt x="13143" y="52"/>
                    <a:pt x="13028" y="44"/>
                  </a:cubicBezTo>
                  <a:lnTo>
                    <a:pt x="13027" y="44"/>
                  </a:lnTo>
                  <a:cubicBezTo>
                    <a:pt x="12691" y="15"/>
                    <a:pt x="12352" y="0"/>
                    <a:pt x="1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4529100" y="2463525"/>
              <a:ext cx="347000" cy="311950"/>
            </a:xfrm>
            <a:custGeom>
              <a:avLst/>
              <a:gdLst/>
              <a:ahLst/>
              <a:cxnLst/>
              <a:rect l="l" t="t" r="r" b="b"/>
              <a:pathLst>
                <a:path w="13880" h="12478" extrusionOk="0">
                  <a:moveTo>
                    <a:pt x="6140" y="0"/>
                  </a:moveTo>
                  <a:cubicBezTo>
                    <a:pt x="6098" y="0"/>
                    <a:pt x="6056" y="1"/>
                    <a:pt x="6015" y="2"/>
                  </a:cubicBezTo>
                  <a:cubicBezTo>
                    <a:pt x="5882" y="3"/>
                    <a:pt x="5749" y="10"/>
                    <a:pt x="5618" y="20"/>
                  </a:cubicBezTo>
                  <a:cubicBezTo>
                    <a:pt x="5364" y="40"/>
                    <a:pt x="5110" y="84"/>
                    <a:pt x="4863" y="144"/>
                  </a:cubicBezTo>
                  <a:cubicBezTo>
                    <a:pt x="3498" y="476"/>
                    <a:pt x="2167" y="1510"/>
                    <a:pt x="2177" y="3023"/>
                  </a:cubicBezTo>
                  <a:cubicBezTo>
                    <a:pt x="2180" y="3448"/>
                    <a:pt x="2250" y="3870"/>
                    <a:pt x="2332" y="4286"/>
                  </a:cubicBezTo>
                  <a:cubicBezTo>
                    <a:pt x="2484" y="5042"/>
                    <a:pt x="2758" y="5770"/>
                    <a:pt x="2892" y="6529"/>
                  </a:cubicBezTo>
                  <a:cubicBezTo>
                    <a:pt x="2922" y="6703"/>
                    <a:pt x="2945" y="6887"/>
                    <a:pt x="2882" y="7053"/>
                  </a:cubicBezTo>
                  <a:cubicBezTo>
                    <a:pt x="2759" y="7384"/>
                    <a:pt x="2364" y="7507"/>
                    <a:pt x="2023" y="7600"/>
                  </a:cubicBezTo>
                  <a:cubicBezTo>
                    <a:pt x="1425" y="7765"/>
                    <a:pt x="803" y="7992"/>
                    <a:pt x="422" y="8481"/>
                  </a:cubicBezTo>
                  <a:cubicBezTo>
                    <a:pt x="131" y="8854"/>
                    <a:pt x="17" y="9340"/>
                    <a:pt x="10" y="9813"/>
                  </a:cubicBezTo>
                  <a:cubicBezTo>
                    <a:pt x="0" y="10462"/>
                    <a:pt x="181" y="11112"/>
                    <a:pt x="525" y="11663"/>
                  </a:cubicBezTo>
                  <a:cubicBezTo>
                    <a:pt x="728" y="11987"/>
                    <a:pt x="1003" y="12288"/>
                    <a:pt x="1365" y="12411"/>
                  </a:cubicBezTo>
                  <a:cubicBezTo>
                    <a:pt x="1505" y="12459"/>
                    <a:pt x="1649" y="12477"/>
                    <a:pt x="1794" y="12477"/>
                  </a:cubicBezTo>
                  <a:cubicBezTo>
                    <a:pt x="2092" y="12477"/>
                    <a:pt x="2397" y="12399"/>
                    <a:pt x="2690" y="12329"/>
                  </a:cubicBezTo>
                  <a:cubicBezTo>
                    <a:pt x="4251" y="11954"/>
                    <a:pt x="5847" y="11815"/>
                    <a:pt x="7452" y="11815"/>
                  </a:cubicBezTo>
                  <a:cubicBezTo>
                    <a:pt x="9159" y="11815"/>
                    <a:pt x="10877" y="11973"/>
                    <a:pt x="12572" y="12174"/>
                  </a:cubicBezTo>
                  <a:cubicBezTo>
                    <a:pt x="13130" y="11559"/>
                    <a:pt x="13535" y="10797"/>
                    <a:pt x="13713" y="9987"/>
                  </a:cubicBezTo>
                  <a:cubicBezTo>
                    <a:pt x="13879" y="9231"/>
                    <a:pt x="13805" y="8511"/>
                    <a:pt x="13293" y="7899"/>
                  </a:cubicBezTo>
                  <a:cubicBezTo>
                    <a:pt x="12923" y="7459"/>
                    <a:pt x="12419" y="7152"/>
                    <a:pt x="11894" y="6919"/>
                  </a:cubicBezTo>
                  <a:cubicBezTo>
                    <a:pt x="11419" y="6709"/>
                    <a:pt x="11275" y="6471"/>
                    <a:pt x="11290" y="5948"/>
                  </a:cubicBezTo>
                  <a:cubicBezTo>
                    <a:pt x="11324" y="4802"/>
                    <a:pt x="11283" y="3568"/>
                    <a:pt x="10783" y="2514"/>
                  </a:cubicBezTo>
                  <a:cubicBezTo>
                    <a:pt x="9947" y="756"/>
                    <a:pt x="7996" y="0"/>
                    <a:pt x="6140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4655950" y="2613025"/>
              <a:ext cx="92675" cy="108300"/>
            </a:xfrm>
            <a:custGeom>
              <a:avLst/>
              <a:gdLst/>
              <a:ahLst/>
              <a:cxnLst/>
              <a:rect l="l" t="t" r="r" b="b"/>
              <a:pathLst>
                <a:path w="3707" h="4332" extrusionOk="0">
                  <a:moveTo>
                    <a:pt x="3707" y="0"/>
                  </a:moveTo>
                  <a:lnTo>
                    <a:pt x="0" y="1801"/>
                  </a:lnTo>
                  <a:lnTo>
                    <a:pt x="65" y="4331"/>
                  </a:lnTo>
                  <a:lnTo>
                    <a:pt x="3496" y="4177"/>
                  </a:lnTo>
                  <a:lnTo>
                    <a:pt x="3707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4656375" y="2634375"/>
              <a:ext cx="83725" cy="58475"/>
            </a:xfrm>
            <a:custGeom>
              <a:avLst/>
              <a:gdLst/>
              <a:ahLst/>
              <a:cxnLst/>
              <a:rect l="l" t="t" r="r" b="b"/>
              <a:pathLst>
                <a:path w="3349" h="2339" extrusionOk="0">
                  <a:moveTo>
                    <a:pt x="3348" y="0"/>
                  </a:moveTo>
                  <a:cubicBezTo>
                    <a:pt x="2387" y="713"/>
                    <a:pt x="1223" y="1181"/>
                    <a:pt x="1" y="1351"/>
                  </a:cubicBezTo>
                  <a:lnTo>
                    <a:pt x="16" y="2313"/>
                  </a:lnTo>
                  <a:cubicBezTo>
                    <a:pt x="156" y="2330"/>
                    <a:pt x="292" y="2338"/>
                    <a:pt x="422" y="2338"/>
                  </a:cubicBezTo>
                  <a:cubicBezTo>
                    <a:pt x="716" y="2338"/>
                    <a:pt x="985" y="2297"/>
                    <a:pt x="1227" y="2226"/>
                  </a:cubicBezTo>
                  <a:cubicBezTo>
                    <a:pt x="2307" y="1906"/>
                    <a:pt x="3195" y="1172"/>
                    <a:pt x="334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4600475" y="2466350"/>
              <a:ext cx="158200" cy="211825"/>
            </a:xfrm>
            <a:custGeom>
              <a:avLst/>
              <a:gdLst/>
              <a:ahLst/>
              <a:cxnLst/>
              <a:rect l="l" t="t" r="r" b="b"/>
              <a:pathLst>
                <a:path w="6328" h="8473" extrusionOk="0">
                  <a:moveTo>
                    <a:pt x="3186" y="1"/>
                  </a:moveTo>
                  <a:cubicBezTo>
                    <a:pt x="3138" y="1"/>
                    <a:pt x="3089" y="2"/>
                    <a:pt x="3041" y="4"/>
                  </a:cubicBezTo>
                  <a:cubicBezTo>
                    <a:pt x="2329" y="36"/>
                    <a:pt x="1684" y="301"/>
                    <a:pt x="1176" y="722"/>
                  </a:cubicBezTo>
                  <a:cubicBezTo>
                    <a:pt x="738" y="1084"/>
                    <a:pt x="403" y="1562"/>
                    <a:pt x="215" y="2098"/>
                  </a:cubicBezTo>
                  <a:cubicBezTo>
                    <a:pt x="0" y="2713"/>
                    <a:pt x="51" y="3344"/>
                    <a:pt x="73" y="3982"/>
                  </a:cubicBezTo>
                  <a:cubicBezTo>
                    <a:pt x="90" y="4458"/>
                    <a:pt x="109" y="4932"/>
                    <a:pt x="170" y="5406"/>
                  </a:cubicBezTo>
                  <a:cubicBezTo>
                    <a:pt x="275" y="6238"/>
                    <a:pt x="449" y="7298"/>
                    <a:pt x="1108" y="7892"/>
                  </a:cubicBezTo>
                  <a:cubicBezTo>
                    <a:pt x="1182" y="7959"/>
                    <a:pt x="1264" y="8020"/>
                    <a:pt x="1353" y="8068"/>
                  </a:cubicBezTo>
                  <a:cubicBezTo>
                    <a:pt x="1843" y="8337"/>
                    <a:pt x="2403" y="8472"/>
                    <a:pt x="2960" y="8472"/>
                  </a:cubicBezTo>
                  <a:cubicBezTo>
                    <a:pt x="4225" y="8472"/>
                    <a:pt x="5469" y="7776"/>
                    <a:pt x="5815" y="6380"/>
                  </a:cubicBezTo>
                  <a:cubicBezTo>
                    <a:pt x="6031" y="5508"/>
                    <a:pt x="6147" y="4822"/>
                    <a:pt x="6211" y="4326"/>
                  </a:cubicBezTo>
                  <a:cubicBezTo>
                    <a:pt x="6248" y="4036"/>
                    <a:pt x="6266" y="3811"/>
                    <a:pt x="6276" y="3651"/>
                  </a:cubicBezTo>
                  <a:cubicBezTo>
                    <a:pt x="6312" y="3433"/>
                    <a:pt x="6328" y="3210"/>
                    <a:pt x="6318" y="2982"/>
                  </a:cubicBezTo>
                  <a:cubicBezTo>
                    <a:pt x="6243" y="1308"/>
                    <a:pt x="4855" y="1"/>
                    <a:pt x="3186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4740600" y="2569100"/>
              <a:ext cx="46650" cy="53475"/>
            </a:xfrm>
            <a:custGeom>
              <a:avLst/>
              <a:gdLst/>
              <a:ahLst/>
              <a:cxnLst/>
              <a:rect l="l" t="t" r="r" b="b"/>
              <a:pathLst>
                <a:path w="1866" h="2139" extrusionOk="0">
                  <a:moveTo>
                    <a:pt x="1064" y="0"/>
                  </a:moveTo>
                  <a:cubicBezTo>
                    <a:pt x="486" y="0"/>
                    <a:pt x="231" y="607"/>
                    <a:pt x="91" y="1081"/>
                  </a:cubicBezTo>
                  <a:cubicBezTo>
                    <a:pt x="40" y="1257"/>
                    <a:pt x="1" y="1442"/>
                    <a:pt x="24" y="1623"/>
                  </a:cubicBezTo>
                  <a:cubicBezTo>
                    <a:pt x="47" y="1805"/>
                    <a:pt x="142" y="1986"/>
                    <a:pt x="303" y="2074"/>
                  </a:cubicBezTo>
                  <a:cubicBezTo>
                    <a:pt x="391" y="2122"/>
                    <a:pt x="491" y="2139"/>
                    <a:pt x="591" y="2139"/>
                  </a:cubicBezTo>
                  <a:cubicBezTo>
                    <a:pt x="629" y="2139"/>
                    <a:pt x="666" y="2136"/>
                    <a:pt x="703" y="2132"/>
                  </a:cubicBezTo>
                  <a:cubicBezTo>
                    <a:pt x="1242" y="2073"/>
                    <a:pt x="1718" y="1633"/>
                    <a:pt x="1820" y="1101"/>
                  </a:cubicBezTo>
                  <a:cubicBezTo>
                    <a:pt x="1866" y="866"/>
                    <a:pt x="1843" y="612"/>
                    <a:pt x="1727" y="403"/>
                  </a:cubicBezTo>
                  <a:cubicBezTo>
                    <a:pt x="1612" y="193"/>
                    <a:pt x="1399" y="32"/>
                    <a:pt x="1160" y="6"/>
                  </a:cubicBezTo>
                  <a:cubicBezTo>
                    <a:pt x="1127" y="2"/>
                    <a:pt x="1095" y="0"/>
                    <a:pt x="1064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4757375" y="2587575"/>
              <a:ext cx="14275" cy="14325"/>
            </a:xfrm>
            <a:custGeom>
              <a:avLst/>
              <a:gdLst/>
              <a:ahLst/>
              <a:cxnLst/>
              <a:rect l="l" t="t" r="r" b="b"/>
              <a:pathLst>
                <a:path w="571" h="573" fill="none" extrusionOk="0">
                  <a:moveTo>
                    <a:pt x="570" y="1"/>
                  </a:moveTo>
                  <a:cubicBezTo>
                    <a:pt x="439" y="42"/>
                    <a:pt x="327" y="130"/>
                    <a:pt x="235" y="233"/>
                  </a:cubicBezTo>
                  <a:cubicBezTo>
                    <a:pt x="144" y="336"/>
                    <a:pt x="72" y="454"/>
                    <a:pt x="1" y="572"/>
                  </a:cubicBezTo>
                </a:path>
              </a:pathLst>
            </a:custGeom>
            <a:noFill/>
            <a:ln w="8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4656950" y="26959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1"/>
                  </a:moveTo>
                  <a:lnTo>
                    <a:pt x="1" y="2"/>
                  </a:lnTo>
                  <a:cubicBezTo>
                    <a:pt x="2" y="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4516175" y="2683775"/>
              <a:ext cx="395275" cy="391300"/>
            </a:xfrm>
            <a:custGeom>
              <a:avLst/>
              <a:gdLst/>
              <a:ahLst/>
              <a:cxnLst/>
              <a:rect l="l" t="t" r="r" b="b"/>
              <a:pathLst>
                <a:path w="15811" h="15652" extrusionOk="0">
                  <a:moveTo>
                    <a:pt x="9153" y="0"/>
                  </a:moveTo>
                  <a:cubicBezTo>
                    <a:pt x="9153" y="0"/>
                    <a:pt x="8386" y="1315"/>
                    <a:pt x="7210" y="1368"/>
                  </a:cubicBezTo>
                  <a:cubicBezTo>
                    <a:pt x="7178" y="1370"/>
                    <a:pt x="7146" y="1370"/>
                    <a:pt x="7116" y="1370"/>
                  </a:cubicBezTo>
                  <a:cubicBezTo>
                    <a:pt x="6029" y="1370"/>
                    <a:pt x="5643" y="515"/>
                    <a:pt x="5632" y="489"/>
                  </a:cubicBezTo>
                  <a:cubicBezTo>
                    <a:pt x="5631" y="491"/>
                    <a:pt x="5631" y="491"/>
                    <a:pt x="5630" y="491"/>
                  </a:cubicBezTo>
                  <a:cubicBezTo>
                    <a:pt x="5519" y="556"/>
                    <a:pt x="3352" y="1848"/>
                    <a:pt x="1856" y="3592"/>
                  </a:cubicBezTo>
                  <a:cubicBezTo>
                    <a:pt x="1427" y="4090"/>
                    <a:pt x="1056" y="4626"/>
                    <a:pt x="802" y="5180"/>
                  </a:cubicBezTo>
                  <a:cubicBezTo>
                    <a:pt x="1" y="6927"/>
                    <a:pt x="105" y="11100"/>
                    <a:pt x="247" y="13544"/>
                  </a:cubicBezTo>
                  <a:cubicBezTo>
                    <a:pt x="490" y="13714"/>
                    <a:pt x="741" y="13874"/>
                    <a:pt x="997" y="14024"/>
                  </a:cubicBezTo>
                  <a:cubicBezTo>
                    <a:pt x="1063" y="14064"/>
                    <a:pt x="1128" y="14103"/>
                    <a:pt x="1195" y="14141"/>
                  </a:cubicBezTo>
                  <a:cubicBezTo>
                    <a:pt x="1241" y="14169"/>
                    <a:pt x="1290" y="14195"/>
                    <a:pt x="1338" y="14222"/>
                  </a:cubicBezTo>
                  <a:cubicBezTo>
                    <a:pt x="1435" y="14275"/>
                    <a:pt x="1533" y="14327"/>
                    <a:pt x="1630" y="14376"/>
                  </a:cubicBezTo>
                  <a:cubicBezTo>
                    <a:pt x="2017" y="14575"/>
                    <a:pt x="2417" y="14754"/>
                    <a:pt x="2826" y="14909"/>
                  </a:cubicBezTo>
                  <a:cubicBezTo>
                    <a:pt x="2837" y="14915"/>
                    <a:pt x="2849" y="14919"/>
                    <a:pt x="2862" y="14923"/>
                  </a:cubicBezTo>
                  <a:cubicBezTo>
                    <a:pt x="3287" y="15083"/>
                    <a:pt x="3724" y="15221"/>
                    <a:pt x="4171" y="15333"/>
                  </a:cubicBezTo>
                  <a:cubicBezTo>
                    <a:pt x="4191" y="15338"/>
                    <a:pt x="4213" y="15343"/>
                    <a:pt x="4233" y="15349"/>
                  </a:cubicBezTo>
                  <a:cubicBezTo>
                    <a:pt x="4601" y="15439"/>
                    <a:pt x="4975" y="15512"/>
                    <a:pt x="5355" y="15567"/>
                  </a:cubicBezTo>
                  <a:lnTo>
                    <a:pt x="8102" y="15651"/>
                  </a:lnTo>
                  <a:cubicBezTo>
                    <a:pt x="8175" y="15646"/>
                    <a:pt x="8247" y="15639"/>
                    <a:pt x="8320" y="15633"/>
                  </a:cubicBezTo>
                  <a:cubicBezTo>
                    <a:pt x="8887" y="15576"/>
                    <a:pt x="9440" y="15480"/>
                    <a:pt x="9980" y="15347"/>
                  </a:cubicBezTo>
                  <a:cubicBezTo>
                    <a:pt x="10000" y="15342"/>
                    <a:pt x="10018" y="15337"/>
                    <a:pt x="10037" y="15333"/>
                  </a:cubicBezTo>
                  <a:cubicBezTo>
                    <a:pt x="10337" y="15257"/>
                    <a:pt x="10633" y="15172"/>
                    <a:pt x="10923" y="15074"/>
                  </a:cubicBezTo>
                  <a:cubicBezTo>
                    <a:pt x="11376" y="14921"/>
                    <a:pt x="11816" y="14745"/>
                    <a:pt x="12243" y="14542"/>
                  </a:cubicBezTo>
                  <a:cubicBezTo>
                    <a:pt x="12370" y="14482"/>
                    <a:pt x="12493" y="14421"/>
                    <a:pt x="12616" y="14357"/>
                  </a:cubicBezTo>
                  <a:cubicBezTo>
                    <a:pt x="12750" y="14288"/>
                    <a:pt x="12883" y="14215"/>
                    <a:pt x="13015" y="14141"/>
                  </a:cubicBezTo>
                  <a:cubicBezTo>
                    <a:pt x="13247" y="14009"/>
                    <a:pt x="13475" y="13869"/>
                    <a:pt x="13697" y="13723"/>
                  </a:cubicBezTo>
                  <a:cubicBezTo>
                    <a:pt x="14108" y="13453"/>
                    <a:pt x="14500" y="13160"/>
                    <a:pt x="14874" y="12841"/>
                  </a:cubicBezTo>
                  <a:cubicBezTo>
                    <a:pt x="15166" y="12592"/>
                    <a:pt x="15448" y="12329"/>
                    <a:pt x="15714" y="12053"/>
                  </a:cubicBezTo>
                  <a:cubicBezTo>
                    <a:pt x="15741" y="12026"/>
                    <a:pt x="15766" y="12000"/>
                    <a:pt x="15792" y="11972"/>
                  </a:cubicBezTo>
                  <a:cubicBezTo>
                    <a:pt x="15811" y="11602"/>
                    <a:pt x="15810" y="11201"/>
                    <a:pt x="15780" y="10769"/>
                  </a:cubicBezTo>
                  <a:cubicBezTo>
                    <a:pt x="15561" y="7624"/>
                    <a:pt x="14176" y="4680"/>
                    <a:pt x="13117" y="3330"/>
                  </a:cubicBezTo>
                  <a:cubicBezTo>
                    <a:pt x="12955" y="3124"/>
                    <a:pt x="12802" y="2955"/>
                    <a:pt x="12660" y="2829"/>
                  </a:cubicBezTo>
                  <a:cubicBezTo>
                    <a:pt x="11235" y="1546"/>
                    <a:pt x="9715" y="460"/>
                    <a:pt x="9715" y="460"/>
                  </a:cubicBezTo>
                  <a:lnTo>
                    <a:pt x="9155" y="1"/>
                  </a:lnTo>
                  <a:lnTo>
                    <a:pt x="9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4591550" y="2464425"/>
              <a:ext cx="172375" cy="121650"/>
            </a:xfrm>
            <a:custGeom>
              <a:avLst/>
              <a:gdLst/>
              <a:ahLst/>
              <a:cxnLst/>
              <a:rect l="l" t="t" r="r" b="b"/>
              <a:pathLst>
                <a:path w="6895" h="4866" extrusionOk="0">
                  <a:moveTo>
                    <a:pt x="3494" y="0"/>
                  </a:moveTo>
                  <a:cubicBezTo>
                    <a:pt x="3193" y="0"/>
                    <a:pt x="2891" y="35"/>
                    <a:pt x="2595" y="104"/>
                  </a:cubicBezTo>
                  <a:cubicBezTo>
                    <a:pt x="2595" y="108"/>
                    <a:pt x="2596" y="111"/>
                    <a:pt x="2596" y="114"/>
                  </a:cubicBezTo>
                  <a:cubicBezTo>
                    <a:pt x="1847" y="416"/>
                    <a:pt x="1102" y="759"/>
                    <a:pt x="651" y="1427"/>
                  </a:cubicBezTo>
                  <a:cubicBezTo>
                    <a:pt x="488" y="1668"/>
                    <a:pt x="371" y="1937"/>
                    <a:pt x="272" y="2209"/>
                  </a:cubicBezTo>
                  <a:cubicBezTo>
                    <a:pt x="49" y="2811"/>
                    <a:pt x="0" y="3469"/>
                    <a:pt x="116" y="4100"/>
                  </a:cubicBezTo>
                  <a:cubicBezTo>
                    <a:pt x="1128" y="2914"/>
                    <a:pt x="1967" y="1580"/>
                    <a:pt x="2598" y="155"/>
                  </a:cubicBezTo>
                  <a:cubicBezTo>
                    <a:pt x="2628" y="1105"/>
                    <a:pt x="2978" y="2042"/>
                    <a:pt x="3581" y="2776"/>
                  </a:cubicBezTo>
                  <a:cubicBezTo>
                    <a:pt x="4194" y="3524"/>
                    <a:pt x="5063" y="4059"/>
                    <a:pt x="6007" y="4267"/>
                  </a:cubicBezTo>
                  <a:cubicBezTo>
                    <a:pt x="6054" y="4477"/>
                    <a:pt x="6139" y="4655"/>
                    <a:pt x="6185" y="4865"/>
                  </a:cubicBezTo>
                  <a:cubicBezTo>
                    <a:pt x="6552" y="4464"/>
                    <a:pt x="6784" y="3939"/>
                    <a:pt x="6847" y="3400"/>
                  </a:cubicBezTo>
                  <a:cubicBezTo>
                    <a:pt x="6894" y="2987"/>
                    <a:pt x="6842" y="2568"/>
                    <a:pt x="6728" y="2168"/>
                  </a:cubicBezTo>
                  <a:cubicBezTo>
                    <a:pt x="6623" y="1804"/>
                    <a:pt x="6462" y="1449"/>
                    <a:pt x="6219" y="1157"/>
                  </a:cubicBezTo>
                  <a:cubicBezTo>
                    <a:pt x="6046" y="947"/>
                    <a:pt x="5833" y="773"/>
                    <a:pt x="5605" y="624"/>
                  </a:cubicBezTo>
                  <a:cubicBezTo>
                    <a:pt x="4977" y="211"/>
                    <a:pt x="4238" y="0"/>
                    <a:pt x="3494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4433200" y="3037275"/>
              <a:ext cx="414775" cy="30300"/>
            </a:xfrm>
            <a:custGeom>
              <a:avLst/>
              <a:gdLst/>
              <a:ahLst/>
              <a:cxnLst/>
              <a:rect l="l" t="t" r="r" b="b"/>
              <a:pathLst>
                <a:path w="16591" h="1212" extrusionOk="0">
                  <a:moveTo>
                    <a:pt x="1686" y="1"/>
                  </a:moveTo>
                  <a:lnTo>
                    <a:pt x="0" y="1193"/>
                  </a:lnTo>
                  <a:cubicBezTo>
                    <a:pt x="0" y="1193"/>
                    <a:pt x="1153" y="1197"/>
                    <a:pt x="2803" y="1199"/>
                  </a:cubicBezTo>
                  <a:cubicBezTo>
                    <a:pt x="3487" y="1201"/>
                    <a:pt x="4257" y="1204"/>
                    <a:pt x="5065" y="1205"/>
                  </a:cubicBezTo>
                  <a:cubicBezTo>
                    <a:pt x="5872" y="1207"/>
                    <a:pt x="6716" y="1208"/>
                    <a:pt x="7552" y="1209"/>
                  </a:cubicBezTo>
                  <a:cubicBezTo>
                    <a:pt x="8105" y="1210"/>
                    <a:pt x="8653" y="1210"/>
                    <a:pt x="9185" y="1210"/>
                  </a:cubicBezTo>
                  <a:cubicBezTo>
                    <a:pt x="9845" y="1211"/>
                    <a:pt x="10480" y="1211"/>
                    <a:pt x="11064" y="1211"/>
                  </a:cubicBezTo>
                  <a:cubicBezTo>
                    <a:pt x="11960" y="1211"/>
                    <a:pt x="12736" y="1210"/>
                    <a:pt x="13300" y="1208"/>
                  </a:cubicBezTo>
                  <a:cubicBezTo>
                    <a:pt x="13902" y="1204"/>
                    <a:pt x="14262" y="1199"/>
                    <a:pt x="14269" y="1193"/>
                  </a:cubicBezTo>
                  <a:lnTo>
                    <a:pt x="16591" y="1"/>
                  </a:lnTo>
                  <a:close/>
                </a:path>
              </a:pathLst>
            </a:custGeom>
            <a:solidFill>
              <a:srgbClr val="5F4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4433200" y="3037275"/>
              <a:ext cx="414775" cy="30300"/>
            </a:xfrm>
            <a:custGeom>
              <a:avLst/>
              <a:gdLst/>
              <a:ahLst/>
              <a:cxnLst/>
              <a:rect l="l" t="t" r="r" b="b"/>
              <a:pathLst>
                <a:path w="16591" h="1212" extrusionOk="0">
                  <a:moveTo>
                    <a:pt x="1686" y="1"/>
                  </a:moveTo>
                  <a:lnTo>
                    <a:pt x="0" y="1193"/>
                  </a:lnTo>
                  <a:cubicBezTo>
                    <a:pt x="0" y="1193"/>
                    <a:pt x="1153" y="1197"/>
                    <a:pt x="2803" y="1199"/>
                  </a:cubicBezTo>
                  <a:cubicBezTo>
                    <a:pt x="3487" y="1201"/>
                    <a:pt x="4257" y="1204"/>
                    <a:pt x="5065" y="1205"/>
                  </a:cubicBezTo>
                  <a:cubicBezTo>
                    <a:pt x="5872" y="1207"/>
                    <a:pt x="6716" y="1208"/>
                    <a:pt x="7552" y="1209"/>
                  </a:cubicBezTo>
                  <a:cubicBezTo>
                    <a:pt x="8105" y="1210"/>
                    <a:pt x="8653" y="1210"/>
                    <a:pt x="9185" y="1210"/>
                  </a:cubicBezTo>
                  <a:cubicBezTo>
                    <a:pt x="9845" y="1211"/>
                    <a:pt x="10480" y="1211"/>
                    <a:pt x="11064" y="1211"/>
                  </a:cubicBezTo>
                  <a:cubicBezTo>
                    <a:pt x="11960" y="1211"/>
                    <a:pt x="12736" y="1210"/>
                    <a:pt x="13300" y="1208"/>
                  </a:cubicBezTo>
                  <a:cubicBezTo>
                    <a:pt x="13902" y="1204"/>
                    <a:pt x="14262" y="1199"/>
                    <a:pt x="14269" y="1193"/>
                  </a:cubicBezTo>
                  <a:lnTo>
                    <a:pt x="16591" y="1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4388975" y="2839900"/>
              <a:ext cx="400950" cy="227200"/>
            </a:xfrm>
            <a:custGeom>
              <a:avLst/>
              <a:gdLst/>
              <a:ahLst/>
              <a:cxnLst/>
              <a:rect l="l" t="t" r="r" b="b"/>
              <a:pathLst>
                <a:path w="16038" h="9088" extrusionOk="0">
                  <a:moveTo>
                    <a:pt x="15091" y="1"/>
                  </a:moveTo>
                  <a:cubicBezTo>
                    <a:pt x="15091" y="1"/>
                    <a:pt x="1" y="1"/>
                    <a:pt x="1" y="42"/>
                  </a:cubicBezTo>
                  <a:lnTo>
                    <a:pt x="1769" y="9088"/>
                  </a:lnTo>
                  <a:lnTo>
                    <a:pt x="16038" y="9088"/>
                  </a:lnTo>
                  <a:lnTo>
                    <a:pt x="15091" y="1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4556025" y="2925225"/>
              <a:ext cx="54775" cy="54775"/>
            </a:xfrm>
            <a:custGeom>
              <a:avLst/>
              <a:gdLst/>
              <a:ahLst/>
              <a:cxnLst/>
              <a:rect l="l" t="t" r="r" b="b"/>
              <a:pathLst>
                <a:path w="2191" h="2191" extrusionOk="0">
                  <a:moveTo>
                    <a:pt x="1095" y="1"/>
                  </a:moveTo>
                  <a:cubicBezTo>
                    <a:pt x="491" y="1"/>
                    <a:pt x="1" y="491"/>
                    <a:pt x="1" y="1095"/>
                  </a:cubicBezTo>
                  <a:cubicBezTo>
                    <a:pt x="1" y="1700"/>
                    <a:pt x="491" y="2190"/>
                    <a:pt x="1095" y="2190"/>
                  </a:cubicBezTo>
                  <a:cubicBezTo>
                    <a:pt x="1700" y="2190"/>
                    <a:pt x="2191" y="1700"/>
                    <a:pt x="2191" y="1095"/>
                  </a:cubicBezTo>
                  <a:cubicBezTo>
                    <a:pt x="2191" y="491"/>
                    <a:pt x="1700" y="1"/>
                    <a:pt x="10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4424725" y="2995850"/>
              <a:ext cx="87100" cy="84325"/>
            </a:xfrm>
            <a:custGeom>
              <a:avLst/>
              <a:gdLst/>
              <a:ahLst/>
              <a:cxnLst/>
              <a:rect l="l" t="t" r="r" b="b"/>
              <a:pathLst>
                <a:path w="3484" h="3373" extrusionOk="0">
                  <a:moveTo>
                    <a:pt x="2204" y="0"/>
                  </a:moveTo>
                  <a:cubicBezTo>
                    <a:pt x="2010" y="0"/>
                    <a:pt x="1922" y="873"/>
                    <a:pt x="1886" y="1511"/>
                  </a:cubicBezTo>
                  <a:cubicBezTo>
                    <a:pt x="1864" y="1878"/>
                    <a:pt x="1860" y="2168"/>
                    <a:pt x="1860" y="2168"/>
                  </a:cubicBezTo>
                  <a:cubicBezTo>
                    <a:pt x="1860" y="2168"/>
                    <a:pt x="1825" y="1876"/>
                    <a:pt x="1763" y="1511"/>
                  </a:cubicBezTo>
                  <a:cubicBezTo>
                    <a:pt x="1659" y="892"/>
                    <a:pt x="1478" y="61"/>
                    <a:pt x="1259" y="61"/>
                  </a:cubicBezTo>
                  <a:cubicBezTo>
                    <a:pt x="1254" y="61"/>
                    <a:pt x="1249" y="62"/>
                    <a:pt x="1244" y="63"/>
                  </a:cubicBezTo>
                  <a:cubicBezTo>
                    <a:pt x="1031" y="99"/>
                    <a:pt x="1006" y="883"/>
                    <a:pt x="1021" y="1511"/>
                  </a:cubicBezTo>
                  <a:cubicBezTo>
                    <a:pt x="1028" y="1765"/>
                    <a:pt x="1040" y="1993"/>
                    <a:pt x="1048" y="2136"/>
                  </a:cubicBezTo>
                  <a:cubicBezTo>
                    <a:pt x="1055" y="2232"/>
                    <a:pt x="1059" y="2291"/>
                    <a:pt x="1059" y="2291"/>
                  </a:cubicBezTo>
                  <a:cubicBezTo>
                    <a:pt x="1059" y="2291"/>
                    <a:pt x="1045" y="2228"/>
                    <a:pt x="1020" y="2125"/>
                  </a:cubicBezTo>
                  <a:cubicBezTo>
                    <a:pt x="986" y="1982"/>
                    <a:pt x="930" y="1755"/>
                    <a:pt x="859" y="1511"/>
                  </a:cubicBezTo>
                  <a:cubicBezTo>
                    <a:pt x="691" y="918"/>
                    <a:pt x="441" y="203"/>
                    <a:pt x="222" y="203"/>
                  </a:cubicBezTo>
                  <a:cubicBezTo>
                    <a:pt x="210" y="203"/>
                    <a:pt x="198" y="205"/>
                    <a:pt x="185" y="210"/>
                  </a:cubicBezTo>
                  <a:cubicBezTo>
                    <a:pt x="0" y="281"/>
                    <a:pt x="0" y="896"/>
                    <a:pt x="50" y="1511"/>
                  </a:cubicBezTo>
                  <a:cubicBezTo>
                    <a:pt x="54" y="1574"/>
                    <a:pt x="60" y="1636"/>
                    <a:pt x="65" y="1699"/>
                  </a:cubicBezTo>
                  <a:cubicBezTo>
                    <a:pt x="92" y="1984"/>
                    <a:pt x="128" y="2257"/>
                    <a:pt x="157" y="2463"/>
                  </a:cubicBezTo>
                  <a:cubicBezTo>
                    <a:pt x="157" y="2465"/>
                    <a:pt x="158" y="2469"/>
                    <a:pt x="158" y="2472"/>
                  </a:cubicBezTo>
                  <a:cubicBezTo>
                    <a:pt x="187" y="2682"/>
                    <a:pt x="210" y="2820"/>
                    <a:pt x="210" y="2820"/>
                  </a:cubicBezTo>
                  <a:cubicBezTo>
                    <a:pt x="222" y="2843"/>
                    <a:pt x="237" y="2868"/>
                    <a:pt x="253" y="2890"/>
                  </a:cubicBezTo>
                  <a:cubicBezTo>
                    <a:pt x="509" y="3254"/>
                    <a:pt x="1141" y="3372"/>
                    <a:pt x="1766" y="3372"/>
                  </a:cubicBezTo>
                  <a:cubicBezTo>
                    <a:pt x="2505" y="3372"/>
                    <a:pt x="3234" y="3208"/>
                    <a:pt x="3325" y="3091"/>
                  </a:cubicBezTo>
                  <a:cubicBezTo>
                    <a:pt x="3350" y="3059"/>
                    <a:pt x="3373" y="2988"/>
                    <a:pt x="3393" y="2890"/>
                  </a:cubicBezTo>
                  <a:cubicBezTo>
                    <a:pt x="3404" y="2834"/>
                    <a:pt x="3415" y="2770"/>
                    <a:pt x="3424" y="2698"/>
                  </a:cubicBezTo>
                  <a:cubicBezTo>
                    <a:pt x="3433" y="2629"/>
                    <a:pt x="3441" y="2556"/>
                    <a:pt x="3447" y="2477"/>
                  </a:cubicBezTo>
                  <a:cubicBezTo>
                    <a:pt x="3448" y="2472"/>
                    <a:pt x="3448" y="2467"/>
                    <a:pt x="3448" y="2463"/>
                  </a:cubicBezTo>
                  <a:cubicBezTo>
                    <a:pt x="3474" y="2168"/>
                    <a:pt x="3484" y="1818"/>
                    <a:pt x="3474" y="1511"/>
                  </a:cubicBezTo>
                  <a:cubicBezTo>
                    <a:pt x="3461" y="1111"/>
                    <a:pt x="3416" y="788"/>
                    <a:pt x="3325" y="763"/>
                  </a:cubicBezTo>
                  <a:cubicBezTo>
                    <a:pt x="3320" y="762"/>
                    <a:pt x="3316" y="762"/>
                    <a:pt x="3311" y="762"/>
                  </a:cubicBezTo>
                  <a:cubicBezTo>
                    <a:pt x="3196" y="762"/>
                    <a:pt x="3061" y="1134"/>
                    <a:pt x="2955" y="1511"/>
                  </a:cubicBezTo>
                  <a:cubicBezTo>
                    <a:pt x="2848" y="1893"/>
                    <a:pt x="2770" y="2277"/>
                    <a:pt x="2770" y="2277"/>
                  </a:cubicBezTo>
                  <a:cubicBezTo>
                    <a:pt x="2770" y="2277"/>
                    <a:pt x="2731" y="1932"/>
                    <a:pt x="2665" y="1511"/>
                  </a:cubicBezTo>
                  <a:cubicBezTo>
                    <a:pt x="2561" y="849"/>
                    <a:pt x="2392" y="0"/>
                    <a:pt x="2204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4808400" y="2829350"/>
              <a:ext cx="196900" cy="252450"/>
            </a:xfrm>
            <a:custGeom>
              <a:avLst/>
              <a:gdLst/>
              <a:ahLst/>
              <a:cxnLst/>
              <a:rect l="l" t="t" r="r" b="b"/>
              <a:pathLst>
                <a:path w="7876" h="10098" extrusionOk="0">
                  <a:moveTo>
                    <a:pt x="3938" y="0"/>
                  </a:moveTo>
                  <a:cubicBezTo>
                    <a:pt x="1763" y="0"/>
                    <a:pt x="1" y="2261"/>
                    <a:pt x="1" y="5048"/>
                  </a:cubicBezTo>
                  <a:cubicBezTo>
                    <a:pt x="1" y="7837"/>
                    <a:pt x="1763" y="10097"/>
                    <a:pt x="3938" y="10097"/>
                  </a:cubicBezTo>
                  <a:cubicBezTo>
                    <a:pt x="6112" y="10097"/>
                    <a:pt x="7875" y="7837"/>
                    <a:pt x="7875" y="5048"/>
                  </a:cubicBezTo>
                  <a:cubicBezTo>
                    <a:pt x="7875" y="2261"/>
                    <a:pt x="6112" y="0"/>
                    <a:pt x="3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4824950" y="2829350"/>
              <a:ext cx="187325" cy="252450"/>
            </a:xfrm>
            <a:custGeom>
              <a:avLst/>
              <a:gdLst/>
              <a:ahLst/>
              <a:cxnLst/>
              <a:rect l="l" t="t" r="r" b="b"/>
              <a:pathLst>
                <a:path w="7493" h="10098" extrusionOk="0">
                  <a:moveTo>
                    <a:pt x="3746" y="0"/>
                  </a:moveTo>
                  <a:cubicBezTo>
                    <a:pt x="1677" y="0"/>
                    <a:pt x="0" y="2261"/>
                    <a:pt x="0" y="5048"/>
                  </a:cubicBezTo>
                  <a:cubicBezTo>
                    <a:pt x="0" y="7837"/>
                    <a:pt x="1677" y="10097"/>
                    <a:pt x="3746" y="10097"/>
                  </a:cubicBezTo>
                  <a:cubicBezTo>
                    <a:pt x="5815" y="10097"/>
                    <a:pt x="7492" y="7837"/>
                    <a:pt x="7492" y="5048"/>
                  </a:cubicBezTo>
                  <a:cubicBezTo>
                    <a:pt x="7492" y="2261"/>
                    <a:pt x="5815" y="0"/>
                    <a:pt x="3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4843000" y="2853675"/>
              <a:ext cx="151225" cy="203775"/>
            </a:xfrm>
            <a:custGeom>
              <a:avLst/>
              <a:gdLst/>
              <a:ahLst/>
              <a:cxnLst/>
              <a:rect l="l" t="t" r="r" b="b"/>
              <a:pathLst>
                <a:path w="6049" h="8151" extrusionOk="0">
                  <a:moveTo>
                    <a:pt x="3024" y="1"/>
                  </a:moveTo>
                  <a:cubicBezTo>
                    <a:pt x="1355" y="1"/>
                    <a:pt x="1" y="1825"/>
                    <a:pt x="1" y="4075"/>
                  </a:cubicBezTo>
                  <a:cubicBezTo>
                    <a:pt x="1" y="6327"/>
                    <a:pt x="1355" y="8151"/>
                    <a:pt x="3024" y="8151"/>
                  </a:cubicBezTo>
                  <a:cubicBezTo>
                    <a:pt x="4695" y="8151"/>
                    <a:pt x="6048" y="6327"/>
                    <a:pt x="6048" y="4075"/>
                  </a:cubicBezTo>
                  <a:cubicBezTo>
                    <a:pt x="6048" y="1825"/>
                    <a:pt x="4695" y="1"/>
                    <a:pt x="30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4865575" y="2884100"/>
              <a:ext cx="106100" cy="142950"/>
            </a:xfrm>
            <a:custGeom>
              <a:avLst/>
              <a:gdLst/>
              <a:ahLst/>
              <a:cxnLst/>
              <a:rect l="l" t="t" r="r" b="b"/>
              <a:pathLst>
                <a:path w="4244" h="5718" extrusionOk="0">
                  <a:moveTo>
                    <a:pt x="2121" y="0"/>
                  </a:moveTo>
                  <a:cubicBezTo>
                    <a:pt x="950" y="0"/>
                    <a:pt x="0" y="1280"/>
                    <a:pt x="0" y="2858"/>
                  </a:cubicBezTo>
                  <a:cubicBezTo>
                    <a:pt x="0" y="4438"/>
                    <a:pt x="950" y="5717"/>
                    <a:pt x="2121" y="5717"/>
                  </a:cubicBezTo>
                  <a:cubicBezTo>
                    <a:pt x="3293" y="5717"/>
                    <a:pt x="4243" y="4438"/>
                    <a:pt x="4243" y="2858"/>
                  </a:cubicBezTo>
                  <a:cubicBezTo>
                    <a:pt x="4243" y="1280"/>
                    <a:pt x="3293" y="0"/>
                    <a:pt x="2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4891300" y="2918750"/>
              <a:ext cx="54625" cy="73625"/>
            </a:xfrm>
            <a:custGeom>
              <a:avLst/>
              <a:gdLst/>
              <a:ahLst/>
              <a:cxnLst/>
              <a:rect l="l" t="t" r="r" b="b"/>
              <a:pathLst>
                <a:path w="2185" h="2945" extrusionOk="0">
                  <a:moveTo>
                    <a:pt x="1092" y="1"/>
                  </a:moveTo>
                  <a:cubicBezTo>
                    <a:pt x="489" y="1"/>
                    <a:pt x="1" y="660"/>
                    <a:pt x="1" y="1472"/>
                  </a:cubicBezTo>
                  <a:cubicBezTo>
                    <a:pt x="1" y="2286"/>
                    <a:pt x="489" y="2945"/>
                    <a:pt x="1092" y="2945"/>
                  </a:cubicBezTo>
                  <a:cubicBezTo>
                    <a:pt x="1695" y="2945"/>
                    <a:pt x="2185" y="2286"/>
                    <a:pt x="2185" y="1472"/>
                  </a:cubicBezTo>
                  <a:cubicBezTo>
                    <a:pt x="2185" y="660"/>
                    <a:pt x="1695" y="1"/>
                    <a:pt x="10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4977150" y="2936625"/>
              <a:ext cx="36875" cy="35150"/>
            </a:xfrm>
            <a:custGeom>
              <a:avLst/>
              <a:gdLst/>
              <a:ahLst/>
              <a:cxnLst/>
              <a:rect l="l" t="t" r="r" b="b"/>
              <a:pathLst>
                <a:path w="1475" h="1406" extrusionOk="0">
                  <a:moveTo>
                    <a:pt x="1474" y="1"/>
                  </a:moveTo>
                  <a:lnTo>
                    <a:pt x="311" y="80"/>
                  </a:lnTo>
                  <a:lnTo>
                    <a:pt x="1" y="654"/>
                  </a:lnTo>
                  <a:lnTo>
                    <a:pt x="296" y="1327"/>
                  </a:lnTo>
                  <a:lnTo>
                    <a:pt x="1288" y="1406"/>
                  </a:lnTo>
                  <a:lnTo>
                    <a:pt x="901" y="67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4922075" y="2953700"/>
              <a:ext cx="83225" cy="25"/>
            </a:xfrm>
            <a:custGeom>
              <a:avLst/>
              <a:gdLst/>
              <a:ahLst/>
              <a:cxnLst/>
              <a:rect l="l" t="t" r="r" b="b"/>
              <a:pathLst>
                <a:path w="3329" h="1" fill="none" extrusionOk="0">
                  <a:moveTo>
                    <a:pt x="1" y="1"/>
                  </a:moveTo>
                  <a:lnTo>
                    <a:pt x="3328" y="1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4368575" y="2623000"/>
              <a:ext cx="209075" cy="177600"/>
            </a:xfrm>
            <a:custGeom>
              <a:avLst/>
              <a:gdLst/>
              <a:ahLst/>
              <a:cxnLst/>
              <a:rect l="l" t="t" r="r" b="b"/>
              <a:pathLst>
                <a:path w="8363" h="7104" extrusionOk="0">
                  <a:moveTo>
                    <a:pt x="587" y="0"/>
                  </a:moveTo>
                  <a:cubicBezTo>
                    <a:pt x="263" y="0"/>
                    <a:pt x="1" y="383"/>
                    <a:pt x="1" y="854"/>
                  </a:cubicBezTo>
                  <a:lnTo>
                    <a:pt x="1" y="4638"/>
                  </a:lnTo>
                  <a:cubicBezTo>
                    <a:pt x="1" y="5109"/>
                    <a:pt x="263" y="5491"/>
                    <a:pt x="587" y="5491"/>
                  </a:cubicBezTo>
                  <a:lnTo>
                    <a:pt x="5172" y="5491"/>
                  </a:lnTo>
                  <a:lnTo>
                    <a:pt x="6774" y="7103"/>
                  </a:lnTo>
                  <a:lnTo>
                    <a:pt x="6292" y="5491"/>
                  </a:lnTo>
                  <a:lnTo>
                    <a:pt x="7775" y="5491"/>
                  </a:lnTo>
                  <a:cubicBezTo>
                    <a:pt x="8099" y="5491"/>
                    <a:pt x="8363" y="5109"/>
                    <a:pt x="8363" y="4638"/>
                  </a:cubicBezTo>
                  <a:lnTo>
                    <a:pt x="8363" y="854"/>
                  </a:lnTo>
                  <a:cubicBezTo>
                    <a:pt x="8363" y="383"/>
                    <a:pt x="8099" y="0"/>
                    <a:pt x="7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4424900" y="2641100"/>
              <a:ext cx="97250" cy="97225"/>
            </a:xfrm>
            <a:custGeom>
              <a:avLst/>
              <a:gdLst/>
              <a:ahLst/>
              <a:cxnLst/>
              <a:rect l="l" t="t" r="r" b="b"/>
              <a:pathLst>
                <a:path w="3890" h="3889" fill="none" extrusionOk="0">
                  <a:moveTo>
                    <a:pt x="3889" y="1945"/>
                  </a:moveTo>
                  <a:cubicBezTo>
                    <a:pt x="3889" y="3019"/>
                    <a:pt x="3019" y="3889"/>
                    <a:pt x="1945" y="3889"/>
                  </a:cubicBezTo>
                  <a:cubicBezTo>
                    <a:pt x="872" y="3889"/>
                    <a:pt x="1" y="3019"/>
                    <a:pt x="1" y="1945"/>
                  </a:cubicBezTo>
                  <a:cubicBezTo>
                    <a:pt x="1" y="872"/>
                    <a:pt x="872" y="0"/>
                    <a:pt x="1945" y="0"/>
                  </a:cubicBezTo>
                  <a:cubicBezTo>
                    <a:pt x="3019" y="0"/>
                    <a:pt x="3889" y="872"/>
                    <a:pt x="3889" y="194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4473500" y="2641100"/>
              <a:ext cx="25" cy="97225"/>
            </a:xfrm>
            <a:custGeom>
              <a:avLst/>
              <a:gdLst/>
              <a:ahLst/>
              <a:cxnLst/>
              <a:rect l="l" t="t" r="r" b="b"/>
              <a:pathLst>
                <a:path w="1" h="3889" fill="none" extrusionOk="0">
                  <a:moveTo>
                    <a:pt x="1" y="0"/>
                  </a:moveTo>
                  <a:lnTo>
                    <a:pt x="1" y="3889"/>
                  </a:ln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4424900" y="2689700"/>
              <a:ext cx="97250" cy="25"/>
            </a:xfrm>
            <a:custGeom>
              <a:avLst/>
              <a:gdLst/>
              <a:ahLst/>
              <a:cxnLst/>
              <a:rect l="l" t="t" r="r" b="b"/>
              <a:pathLst>
                <a:path w="3890" h="1" fill="none" extrusionOk="0">
                  <a:moveTo>
                    <a:pt x="3889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4448750" y="2640875"/>
              <a:ext cx="22150" cy="96225"/>
            </a:xfrm>
            <a:custGeom>
              <a:avLst/>
              <a:gdLst/>
              <a:ahLst/>
              <a:cxnLst/>
              <a:rect l="l" t="t" r="r" b="b"/>
              <a:pathLst>
                <a:path w="886" h="3849" fill="none" extrusionOk="0">
                  <a:moveTo>
                    <a:pt x="886" y="0"/>
                  </a:moveTo>
                  <a:cubicBezTo>
                    <a:pt x="630" y="137"/>
                    <a:pt x="430" y="365"/>
                    <a:pt x="296" y="622"/>
                  </a:cubicBezTo>
                  <a:cubicBezTo>
                    <a:pt x="162" y="879"/>
                    <a:pt x="90" y="1165"/>
                    <a:pt x="51" y="1452"/>
                  </a:cubicBezTo>
                  <a:cubicBezTo>
                    <a:pt x="1" y="1825"/>
                    <a:pt x="4" y="2205"/>
                    <a:pt x="62" y="2576"/>
                  </a:cubicBezTo>
                  <a:cubicBezTo>
                    <a:pt x="134" y="3041"/>
                    <a:pt x="298" y="3505"/>
                    <a:pt x="618" y="3848"/>
                  </a:cubicBez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4480525" y="2641975"/>
              <a:ext cx="16575" cy="95700"/>
            </a:xfrm>
            <a:custGeom>
              <a:avLst/>
              <a:gdLst/>
              <a:ahLst/>
              <a:cxnLst/>
              <a:rect l="l" t="t" r="r" b="b"/>
              <a:pathLst>
                <a:path w="663" h="3828" fill="none" extrusionOk="0">
                  <a:moveTo>
                    <a:pt x="1" y="1"/>
                  </a:moveTo>
                  <a:cubicBezTo>
                    <a:pt x="160" y="128"/>
                    <a:pt x="278" y="300"/>
                    <a:pt x="369" y="482"/>
                  </a:cubicBezTo>
                  <a:cubicBezTo>
                    <a:pt x="642" y="1036"/>
                    <a:pt x="663" y="1680"/>
                    <a:pt x="624" y="2297"/>
                  </a:cubicBezTo>
                  <a:cubicBezTo>
                    <a:pt x="590" y="2840"/>
                    <a:pt x="501" y="3413"/>
                    <a:pt x="149" y="3828"/>
                  </a:cubicBez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4424800" y="2662450"/>
              <a:ext cx="96375" cy="24575"/>
            </a:xfrm>
            <a:custGeom>
              <a:avLst/>
              <a:gdLst/>
              <a:ahLst/>
              <a:cxnLst/>
              <a:rect l="l" t="t" r="r" b="b"/>
              <a:pathLst>
                <a:path w="3855" h="983" fill="none" extrusionOk="0">
                  <a:moveTo>
                    <a:pt x="0" y="983"/>
                  </a:moveTo>
                  <a:cubicBezTo>
                    <a:pt x="43" y="898"/>
                    <a:pt x="117" y="835"/>
                    <a:pt x="192" y="777"/>
                  </a:cubicBezTo>
                  <a:cubicBezTo>
                    <a:pt x="940" y="203"/>
                    <a:pt x="1959" y="1"/>
                    <a:pt x="2869" y="246"/>
                  </a:cubicBezTo>
                  <a:cubicBezTo>
                    <a:pt x="3243" y="347"/>
                    <a:pt x="3607" y="526"/>
                    <a:pt x="3855" y="823"/>
                  </a:cubicBez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4425250" y="2696350"/>
              <a:ext cx="96725" cy="18725"/>
            </a:xfrm>
            <a:custGeom>
              <a:avLst/>
              <a:gdLst/>
              <a:ahLst/>
              <a:cxnLst/>
              <a:rect l="l" t="t" r="r" b="b"/>
              <a:pathLst>
                <a:path w="3869" h="749" fill="none" extrusionOk="0">
                  <a:moveTo>
                    <a:pt x="1" y="71"/>
                  </a:moveTo>
                  <a:cubicBezTo>
                    <a:pt x="84" y="255"/>
                    <a:pt x="280" y="407"/>
                    <a:pt x="515" y="508"/>
                  </a:cubicBezTo>
                  <a:cubicBezTo>
                    <a:pt x="751" y="609"/>
                    <a:pt x="1023" y="663"/>
                    <a:pt x="1296" y="692"/>
                  </a:cubicBezTo>
                  <a:cubicBezTo>
                    <a:pt x="1842" y="749"/>
                    <a:pt x="2410" y="709"/>
                    <a:pt x="2920" y="562"/>
                  </a:cubicBezTo>
                  <a:cubicBezTo>
                    <a:pt x="3312" y="449"/>
                    <a:pt x="3678" y="264"/>
                    <a:pt x="3869" y="1"/>
                  </a:cubicBez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4843225" y="2622475"/>
              <a:ext cx="166950" cy="166975"/>
            </a:xfrm>
            <a:custGeom>
              <a:avLst/>
              <a:gdLst/>
              <a:ahLst/>
              <a:cxnLst/>
              <a:rect l="l" t="t" r="r" b="b"/>
              <a:pathLst>
                <a:path w="6678" h="6679" extrusionOk="0">
                  <a:moveTo>
                    <a:pt x="3338" y="1"/>
                  </a:moveTo>
                  <a:cubicBezTo>
                    <a:pt x="1495" y="1"/>
                    <a:pt x="0" y="1496"/>
                    <a:pt x="0" y="3340"/>
                  </a:cubicBezTo>
                  <a:cubicBezTo>
                    <a:pt x="0" y="5184"/>
                    <a:pt x="1495" y="6678"/>
                    <a:pt x="3338" y="6678"/>
                  </a:cubicBezTo>
                  <a:cubicBezTo>
                    <a:pt x="5183" y="6678"/>
                    <a:pt x="6677" y="5184"/>
                    <a:pt x="6677" y="3340"/>
                  </a:cubicBezTo>
                  <a:cubicBezTo>
                    <a:pt x="6677" y="1496"/>
                    <a:pt x="5183" y="1"/>
                    <a:pt x="3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4939425" y="2683000"/>
              <a:ext cx="46325" cy="67525"/>
            </a:xfrm>
            <a:custGeom>
              <a:avLst/>
              <a:gdLst/>
              <a:ahLst/>
              <a:cxnLst/>
              <a:rect l="l" t="t" r="r" b="b"/>
              <a:pathLst>
                <a:path w="1853" h="2701" extrusionOk="0">
                  <a:moveTo>
                    <a:pt x="19" y="1"/>
                  </a:moveTo>
                  <a:lnTo>
                    <a:pt x="0" y="2674"/>
                  </a:lnTo>
                  <a:lnTo>
                    <a:pt x="1801" y="2700"/>
                  </a:lnTo>
                  <a:lnTo>
                    <a:pt x="1852" y="11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4869475" y="2650075"/>
              <a:ext cx="86250" cy="100525"/>
            </a:xfrm>
            <a:custGeom>
              <a:avLst/>
              <a:gdLst/>
              <a:ahLst/>
              <a:cxnLst/>
              <a:rect l="l" t="t" r="r" b="b"/>
              <a:pathLst>
                <a:path w="3450" h="4021" extrusionOk="0">
                  <a:moveTo>
                    <a:pt x="1857" y="0"/>
                  </a:moveTo>
                  <a:cubicBezTo>
                    <a:pt x="1854" y="0"/>
                    <a:pt x="1851" y="0"/>
                    <a:pt x="1848" y="1"/>
                  </a:cubicBezTo>
                  <a:cubicBezTo>
                    <a:pt x="1551" y="26"/>
                    <a:pt x="1745" y="1331"/>
                    <a:pt x="1745" y="1331"/>
                  </a:cubicBezTo>
                  <a:cubicBezTo>
                    <a:pt x="1745" y="1331"/>
                    <a:pt x="1034" y="1318"/>
                    <a:pt x="802" y="1304"/>
                  </a:cubicBezTo>
                  <a:cubicBezTo>
                    <a:pt x="772" y="1303"/>
                    <a:pt x="739" y="1302"/>
                    <a:pt x="704" y="1302"/>
                  </a:cubicBezTo>
                  <a:cubicBezTo>
                    <a:pt x="466" y="1302"/>
                    <a:pt x="138" y="1349"/>
                    <a:pt x="104" y="1563"/>
                  </a:cubicBezTo>
                  <a:cubicBezTo>
                    <a:pt x="66" y="1808"/>
                    <a:pt x="207" y="2209"/>
                    <a:pt x="207" y="2209"/>
                  </a:cubicBezTo>
                  <a:cubicBezTo>
                    <a:pt x="207" y="2209"/>
                    <a:pt x="104" y="2403"/>
                    <a:pt x="53" y="2622"/>
                  </a:cubicBezTo>
                  <a:cubicBezTo>
                    <a:pt x="1" y="2842"/>
                    <a:pt x="220" y="3216"/>
                    <a:pt x="220" y="3216"/>
                  </a:cubicBezTo>
                  <a:cubicBezTo>
                    <a:pt x="220" y="3216"/>
                    <a:pt x="156" y="3488"/>
                    <a:pt x="246" y="3798"/>
                  </a:cubicBezTo>
                  <a:cubicBezTo>
                    <a:pt x="301" y="3984"/>
                    <a:pt x="1401" y="4021"/>
                    <a:pt x="2273" y="4021"/>
                  </a:cubicBezTo>
                  <a:cubicBezTo>
                    <a:pt x="2854" y="4021"/>
                    <a:pt x="3333" y="4004"/>
                    <a:pt x="3333" y="4004"/>
                  </a:cubicBezTo>
                  <a:lnTo>
                    <a:pt x="3450" y="1370"/>
                  </a:lnTo>
                  <a:lnTo>
                    <a:pt x="2804" y="1291"/>
                  </a:lnTo>
                  <a:cubicBezTo>
                    <a:pt x="2804" y="1291"/>
                    <a:pt x="2158" y="0"/>
                    <a:pt x="185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33"/>
          <p:cNvGrpSpPr/>
          <p:nvPr/>
        </p:nvGrpSpPr>
        <p:grpSpPr>
          <a:xfrm>
            <a:off x="1206786" y="4185141"/>
            <a:ext cx="1245161" cy="423340"/>
            <a:chOff x="3570925" y="1005000"/>
            <a:chExt cx="333100" cy="113250"/>
          </a:xfrm>
        </p:grpSpPr>
        <p:sp>
          <p:nvSpPr>
            <p:cNvPr id="215" name="Google Shape;215;p33"/>
            <p:cNvSpPr/>
            <p:nvPr/>
          </p:nvSpPr>
          <p:spPr>
            <a:xfrm>
              <a:off x="3570925" y="1005000"/>
              <a:ext cx="333100" cy="113250"/>
            </a:xfrm>
            <a:custGeom>
              <a:avLst/>
              <a:gdLst/>
              <a:ahLst/>
              <a:cxnLst/>
              <a:rect l="l" t="t" r="r" b="b"/>
              <a:pathLst>
                <a:path w="13324" h="4530" extrusionOk="0">
                  <a:moveTo>
                    <a:pt x="2265" y="0"/>
                  </a:moveTo>
                  <a:cubicBezTo>
                    <a:pt x="1016" y="0"/>
                    <a:pt x="1" y="1017"/>
                    <a:pt x="1" y="2266"/>
                  </a:cubicBezTo>
                  <a:cubicBezTo>
                    <a:pt x="1" y="3514"/>
                    <a:pt x="1016" y="4530"/>
                    <a:pt x="2265" y="4530"/>
                  </a:cubicBezTo>
                  <a:lnTo>
                    <a:pt x="11059" y="4530"/>
                  </a:lnTo>
                  <a:cubicBezTo>
                    <a:pt x="12308" y="4530"/>
                    <a:pt x="13323" y="3514"/>
                    <a:pt x="13323" y="2266"/>
                  </a:cubicBezTo>
                  <a:cubicBezTo>
                    <a:pt x="13323" y="1017"/>
                    <a:pt x="12308" y="0"/>
                    <a:pt x="1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3594200" y="1028275"/>
              <a:ext cx="286550" cy="66725"/>
            </a:xfrm>
            <a:custGeom>
              <a:avLst/>
              <a:gdLst/>
              <a:ahLst/>
              <a:cxnLst/>
              <a:rect l="l" t="t" r="r" b="b"/>
              <a:pathLst>
                <a:path w="11462" h="2669" extrusionOk="0">
                  <a:moveTo>
                    <a:pt x="1334" y="0"/>
                  </a:moveTo>
                  <a:cubicBezTo>
                    <a:pt x="601" y="0"/>
                    <a:pt x="1" y="600"/>
                    <a:pt x="1" y="1335"/>
                  </a:cubicBezTo>
                  <a:cubicBezTo>
                    <a:pt x="1" y="2068"/>
                    <a:pt x="601" y="2668"/>
                    <a:pt x="1334" y="2668"/>
                  </a:cubicBezTo>
                  <a:lnTo>
                    <a:pt x="10128" y="2668"/>
                  </a:lnTo>
                  <a:cubicBezTo>
                    <a:pt x="10861" y="2668"/>
                    <a:pt x="11462" y="2068"/>
                    <a:pt x="11462" y="1335"/>
                  </a:cubicBezTo>
                  <a:cubicBezTo>
                    <a:pt x="11462" y="600"/>
                    <a:pt x="10861" y="0"/>
                    <a:pt x="10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3677800" y="1037200"/>
              <a:ext cx="25" cy="50750"/>
            </a:xfrm>
            <a:custGeom>
              <a:avLst/>
              <a:gdLst/>
              <a:ahLst/>
              <a:cxnLst/>
              <a:rect l="l" t="t" r="r" b="b"/>
              <a:pathLst>
                <a:path w="1" h="2030" fill="none" extrusionOk="0">
                  <a:moveTo>
                    <a:pt x="0" y="0"/>
                  </a:moveTo>
                  <a:lnTo>
                    <a:pt x="0" y="2029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3617675" y="1038450"/>
              <a:ext cx="31675" cy="31650"/>
            </a:xfrm>
            <a:custGeom>
              <a:avLst/>
              <a:gdLst/>
              <a:ahLst/>
              <a:cxnLst/>
              <a:rect l="l" t="t" r="r" b="b"/>
              <a:pathLst>
                <a:path w="1267" h="1266" fill="none" extrusionOk="0">
                  <a:moveTo>
                    <a:pt x="1266" y="633"/>
                  </a:moveTo>
                  <a:cubicBezTo>
                    <a:pt x="1266" y="983"/>
                    <a:pt x="982" y="1266"/>
                    <a:pt x="633" y="1266"/>
                  </a:cubicBezTo>
                  <a:cubicBezTo>
                    <a:pt x="284" y="1266"/>
                    <a:pt x="1" y="983"/>
                    <a:pt x="1" y="633"/>
                  </a:cubicBezTo>
                  <a:cubicBezTo>
                    <a:pt x="1" y="284"/>
                    <a:pt x="284" y="1"/>
                    <a:pt x="633" y="1"/>
                  </a:cubicBezTo>
                  <a:cubicBezTo>
                    <a:pt x="982" y="1"/>
                    <a:pt x="1266" y="284"/>
                    <a:pt x="1266" y="63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3643050" y="1067900"/>
              <a:ext cx="9750" cy="12850"/>
            </a:xfrm>
            <a:custGeom>
              <a:avLst/>
              <a:gdLst/>
              <a:ahLst/>
              <a:cxnLst/>
              <a:rect l="l" t="t" r="r" b="b"/>
              <a:pathLst>
                <a:path w="390" h="514" fill="none" extrusionOk="0">
                  <a:moveTo>
                    <a:pt x="0" y="0"/>
                  </a:moveTo>
                  <a:lnTo>
                    <a:pt x="389" y="51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3"/>
          <p:cNvGrpSpPr/>
          <p:nvPr/>
        </p:nvGrpSpPr>
        <p:grpSpPr>
          <a:xfrm rot="-835864">
            <a:off x="791071" y="3708053"/>
            <a:ext cx="906648" cy="741677"/>
            <a:chOff x="4323150" y="467000"/>
            <a:chExt cx="357425" cy="292400"/>
          </a:xfrm>
        </p:grpSpPr>
        <p:sp>
          <p:nvSpPr>
            <p:cNvPr id="221" name="Google Shape;221;p33"/>
            <p:cNvSpPr/>
            <p:nvPr/>
          </p:nvSpPr>
          <p:spPr>
            <a:xfrm>
              <a:off x="4323150" y="467000"/>
              <a:ext cx="357425" cy="292400"/>
            </a:xfrm>
            <a:custGeom>
              <a:avLst/>
              <a:gdLst/>
              <a:ahLst/>
              <a:cxnLst/>
              <a:rect l="l" t="t" r="r" b="b"/>
              <a:pathLst>
                <a:path w="14297" h="11696" extrusionOk="0">
                  <a:moveTo>
                    <a:pt x="12294" y="1"/>
                  </a:moveTo>
                  <a:cubicBezTo>
                    <a:pt x="12275" y="1"/>
                    <a:pt x="12258" y="1"/>
                    <a:pt x="12240" y="2"/>
                  </a:cubicBezTo>
                  <a:cubicBezTo>
                    <a:pt x="9858" y="65"/>
                    <a:pt x="4260" y="166"/>
                    <a:pt x="1964" y="207"/>
                  </a:cubicBezTo>
                  <a:cubicBezTo>
                    <a:pt x="1436" y="216"/>
                    <a:pt x="942" y="428"/>
                    <a:pt x="572" y="805"/>
                  </a:cubicBezTo>
                  <a:cubicBezTo>
                    <a:pt x="203" y="1181"/>
                    <a:pt x="0" y="1679"/>
                    <a:pt x="0" y="2206"/>
                  </a:cubicBezTo>
                  <a:lnTo>
                    <a:pt x="0" y="5427"/>
                  </a:lnTo>
                  <a:cubicBezTo>
                    <a:pt x="0" y="6528"/>
                    <a:pt x="897" y="7426"/>
                    <a:pt x="1999" y="7426"/>
                  </a:cubicBezTo>
                  <a:lnTo>
                    <a:pt x="8568" y="7426"/>
                  </a:lnTo>
                  <a:lnTo>
                    <a:pt x="12255" y="11695"/>
                  </a:lnTo>
                  <a:lnTo>
                    <a:pt x="11789" y="7213"/>
                  </a:lnTo>
                  <a:lnTo>
                    <a:pt x="12261" y="7213"/>
                  </a:lnTo>
                  <a:cubicBezTo>
                    <a:pt x="12791" y="7213"/>
                    <a:pt x="13291" y="7007"/>
                    <a:pt x="13668" y="6634"/>
                  </a:cubicBezTo>
                  <a:cubicBezTo>
                    <a:pt x="14044" y="6260"/>
                    <a:pt x="14255" y="5763"/>
                    <a:pt x="14260" y="5232"/>
                  </a:cubicBezTo>
                  <a:lnTo>
                    <a:pt x="14291" y="2020"/>
                  </a:lnTo>
                  <a:cubicBezTo>
                    <a:pt x="14297" y="1482"/>
                    <a:pt x="14091" y="975"/>
                    <a:pt x="13713" y="593"/>
                  </a:cubicBezTo>
                  <a:cubicBezTo>
                    <a:pt x="13334" y="211"/>
                    <a:pt x="12831" y="1"/>
                    <a:pt x="1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4346400" y="490275"/>
              <a:ext cx="310925" cy="197850"/>
            </a:xfrm>
            <a:custGeom>
              <a:avLst/>
              <a:gdLst/>
              <a:ahLst/>
              <a:cxnLst/>
              <a:rect l="l" t="t" r="r" b="b"/>
              <a:pathLst>
                <a:path w="12437" h="7914" extrusionOk="0">
                  <a:moveTo>
                    <a:pt x="11364" y="0"/>
                  </a:moveTo>
                  <a:cubicBezTo>
                    <a:pt x="11354" y="0"/>
                    <a:pt x="11345" y="0"/>
                    <a:pt x="11335" y="0"/>
                  </a:cubicBezTo>
                  <a:cubicBezTo>
                    <a:pt x="8955" y="65"/>
                    <a:pt x="3378" y="165"/>
                    <a:pt x="1050" y="206"/>
                  </a:cubicBezTo>
                  <a:cubicBezTo>
                    <a:pt x="467" y="216"/>
                    <a:pt x="1" y="692"/>
                    <a:pt x="1" y="1275"/>
                  </a:cubicBezTo>
                  <a:lnTo>
                    <a:pt x="1" y="4496"/>
                  </a:lnTo>
                  <a:cubicBezTo>
                    <a:pt x="1" y="5086"/>
                    <a:pt x="479" y="5564"/>
                    <a:pt x="1069" y="5564"/>
                  </a:cubicBezTo>
                  <a:lnTo>
                    <a:pt x="8064" y="5564"/>
                  </a:lnTo>
                  <a:lnTo>
                    <a:pt x="10093" y="7914"/>
                  </a:lnTo>
                  <a:lnTo>
                    <a:pt x="9826" y="5351"/>
                  </a:lnTo>
                  <a:lnTo>
                    <a:pt x="11331" y="5351"/>
                  </a:lnTo>
                  <a:cubicBezTo>
                    <a:pt x="11917" y="5351"/>
                    <a:pt x="12393" y="4878"/>
                    <a:pt x="12399" y="4293"/>
                  </a:cubicBezTo>
                  <a:lnTo>
                    <a:pt x="12431" y="1080"/>
                  </a:lnTo>
                  <a:cubicBezTo>
                    <a:pt x="12437" y="484"/>
                    <a:pt x="11956" y="0"/>
                    <a:pt x="11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4372150" y="522650"/>
              <a:ext cx="112900" cy="80350"/>
            </a:xfrm>
            <a:custGeom>
              <a:avLst/>
              <a:gdLst/>
              <a:ahLst/>
              <a:cxnLst/>
              <a:rect l="l" t="t" r="r" b="b"/>
              <a:pathLst>
                <a:path w="4516" h="3214" extrusionOk="0">
                  <a:moveTo>
                    <a:pt x="3350" y="1"/>
                  </a:moveTo>
                  <a:cubicBezTo>
                    <a:pt x="2854" y="1"/>
                    <a:pt x="2350" y="566"/>
                    <a:pt x="2251" y="682"/>
                  </a:cubicBezTo>
                  <a:cubicBezTo>
                    <a:pt x="2151" y="570"/>
                    <a:pt x="1642" y="33"/>
                    <a:pt x="1152" y="33"/>
                  </a:cubicBezTo>
                  <a:cubicBezTo>
                    <a:pt x="957" y="33"/>
                    <a:pt x="765" y="118"/>
                    <a:pt x="602" y="348"/>
                  </a:cubicBezTo>
                  <a:cubicBezTo>
                    <a:pt x="0" y="1200"/>
                    <a:pt x="2209" y="3101"/>
                    <a:pt x="2336" y="3209"/>
                  </a:cubicBezTo>
                  <a:cubicBezTo>
                    <a:pt x="2337" y="3212"/>
                    <a:pt x="2337" y="3214"/>
                    <a:pt x="2337" y="3214"/>
                  </a:cubicBezTo>
                  <a:cubicBezTo>
                    <a:pt x="2337" y="3214"/>
                    <a:pt x="2339" y="3212"/>
                    <a:pt x="2340" y="3211"/>
                  </a:cubicBezTo>
                  <a:cubicBezTo>
                    <a:pt x="2341" y="3212"/>
                    <a:pt x="2342" y="3214"/>
                    <a:pt x="2342" y="3214"/>
                  </a:cubicBezTo>
                  <a:cubicBezTo>
                    <a:pt x="2342" y="3214"/>
                    <a:pt x="2342" y="3211"/>
                    <a:pt x="2342" y="3209"/>
                  </a:cubicBezTo>
                  <a:cubicBezTo>
                    <a:pt x="2462" y="3096"/>
                    <a:pt x="4516" y="1134"/>
                    <a:pt x="3889" y="300"/>
                  </a:cubicBezTo>
                  <a:cubicBezTo>
                    <a:pt x="3726" y="82"/>
                    <a:pt x="3538" y="1"/>
                    <a:pt x="3350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4510525" y="527300"/>
              <a:ext cx="33825" cy="64650"/>
            </a:xfrm>
            <a:custGeom>
              <a:avLst/>
              <a:gdLst/>
              <a:ahLst/>
              <a:cxnLst/>
              <a:rect l="l" t="t" r="r" b="b"/>
              <a:pathLst>
                <a:path w="1353" h="2586" extrusionOk="0">
                  <a:moveTo>
                    <a:pt x="670" y="0"/>
                  </a:moveTo>
                  <a:cubicBezTo>
                    <a:pt x="641" y="0"/>
                    <a:pt x="612" y="8"/>
                    <a:pt x="587" y="22"/>
                  </a:cubicBezTo>
                  <a:lnTo>
                    <a:pt x="26" y="306"/>
                  </a:lnTo>
                  <a:cubicBezTo>
                    <a:pt x="26" y="306"/>
                    <a:pt x="19" y="392"/>
                    <a:pt x="19" y="515"/>
                  </a:cubicBezTo>
                  <a:lnTo>
                    <a:pt x="19" y="525"/>
                  </a:lnTo>
                  <a:cubicBezTo>
                    <a:pt x="19" y="623"/>
                    <a:pt x="98" y="702"/>
                    <a:pt x="195" y="702"/>
                  </a:cubicBezTo>
                  <a:lnTo>
                    <a:pt x="400" y="702"/>
                  </a:lnTo>
                  <a:lnTo>
                    <a:pt x="390" y="2049"/>
                  </a:lnTo>
                  <a:lnTo>
                    <a:pt x="159" y="2049"/>
                  </a:lnTo>
                  <a:cubicBezTo>
                    <a:pt x="76" y="2049"/>
                    <a:pt x="1" y="2115"/>
                    <a:pt x="1" y="2208"/>
                  </a:cubicBezTo>
                  <a:lnTo>
                    <a:pt x="1" y="2427"/>
                  </a:lnTo>
                  <a:cubicBezTo>
                    <a:pt x="1" y="2506"/>
                    <a:pt x="66" y="2586"/>
                    <a:pt x="159" y="2586"/>
                  </a:cubicBezTo>
                  <a:lnTo>
                    <a:pt x="1195" y="2586"/>
                  </a:lnTo>
                  <a:cubicBezTo>
                    <a:pt x="1288" y="2586"/>
                    <a:pt x="1353" y="2506"/>
                    <a:pt x="1353" y="2427"/>
                  </a:cubicBezTo>
                  <a:lnTo>
                    <a:pt x="1353" y="2208"/>
                  </a:lnTo>
                  <a:cubicBezTo>
                    <a:pt x="1353" y="2107"/>
                    <a:pt x="1266" y="2049"/>
                    <a:pt x="1195" y="2049"/>
                  </a:cubicBezTo>
                  <a:lnTo>
                    <a:pt x="954" y="2039"/>
                  </a:lnTo>
                  <a:lnTo>
                    <a:pt x="954" y="176"/>
                  </a:lnTo>
                  <a:cubicBezTo>
                    <a:pt x="954" y="130"/>
                    <a:pt x="936" y="87"/>
                    <a:pt x="900" y="54"/>
                  </a:cubicBezTo>
                  <a:cubicBezTo>
                    <a:pt x="867" y="18"/>
                    <a:pt x="824" y="0"/>
                    <a:pt x="77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4554500" y="528550"/>
              <a:ext cx="45325" cy="63500"/>
            </a:xfrm>
            <a:custGeom>
              <a:avLst/>
              <a:gdLst/>
              <a:ahLst/>
              <a:cxnLst/>
              <a:rect l="l" t="t" r="r" b="b"/>
              <a:pathLst>
                <a:path w="1813" h="2540" extrusionOk="0">
                  <a:moveTo>
                    <a:pt x="137" y="0"/>
                  </a:moveTo>
                  <a:cubicBezTo>
                    <a:pt x="62" y="0"/>
                    <a:pt x="0" y="62"/>
                    <a:pt x="0" y="145"/>
                  </a:cubicBezTo>
                  <a:lnTo>
                    <a:pt x="0" y="2395"/>
                  </a:lnTo>
                  <a:cubicBezTo>
                    <a:pt x="0" y="2474"/>
                    <a:pt x="62" y="2536"/>
                    <a:pt x="137" y="2536"/>
                  </a:cubicBezTo>
                  <a:lnTo>
                    <a:pt x="389" y="2536"/>
                  </a:lnTo>
                  <a:cubicBezTo>
                    <a:pt x="464" y="2536"/>
                    <a:pt x="525" y="2474"/>
                    <a:pt x="525" y="2395"/>
                  </a:cubicBezTo>
                  <a:lnTo>
                    <a:pt x="525" y="1536"/>
                  </a:lnTo>
                  <a:lnTo>
                    <a:pt x="543" y="1536"/>
                  </a:lnTo>
                  <a:lnTo>
                    <a:pt x="1237" y="2460"/>
                  </a:lnTo>
                  <a:cubicBezTo>
                    <a:pt x="1273" y="2510"/>
                    <a:pt x="1324" y="2536"/>
                    <a:pt x="1384" y="2536"/>
                  </a:cubicBezTo>
                  <a:lnTo>
                    <a:pt x="1679" y="2539"/>
                  </a:lnTo>
                  <a:cubicBezTo>
                    <a:pt x="1755" y="2539"/>
                    <a:pt x="1812" y="2482"/>
                    <a:pt x="1812" y="2406"/>
                  </a:cubicBezTo>
                  <a:cubicBezTo>
                    <a:pt x="1812" y="2377"/>
                    <a:pt x="1801" y="2348"/>
                    <a:pt x="1784" y="2323"/>
                  </a:cubicBezTo>
                  <a:lnTo>
                    <a:pt x="985" y="1256"/>
                  </a:lnTo>
                  <a:lnTo>
                    <a:pt x="1780" y="220"/>
                  </a:lnTo>
                  <a:cubicBezTo>
                    <a:pt x="1799" y="191"/>
                    <a:pt x="1809" y="162"/>
                    <a:pt x="1809" y="134"/>
                  </a:cubicBezTo>
                  <a:cubicBezTo>
                    <a:pt x="1809" y="58"/>
                    <a:pt x="1751" y="0"/>
                    <a:pt x="1676" y="0"/>
                  </a:cubicBezTo>
                  <a:lnTo>
                    <a:pt x="1388" y="0"/>
                  </a:lnTo>
                  <a:cubicBezTo>
                    <a:pt x="1327" y="0"/>
                    <a:pt x="1273" y="26"/>
                    <a:pt x="1237" y="76"/>
                  </a:cubicBezTo>
                  <a:lnTo>
                    <a:pt x="529" y="1015"/>
                  </a:lnTo>
                  <a:lnTo>
                    <a:pt x="525" y="1015"/>
                  </a:lnTo>
                  <a:lnTo>
                    <a:pt x="525" y="145"/>
                  </a:lnTo>
                  <a:cubicBezTo>
                    <a:pt x="525" y="62"/>
                    <a:pt x="464" y="0"/>
                    <a:pt x="3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33"/>
          <p:cNvGrpSpPr/>
          <p:nvPr/>
        </p:nvGrpSpPr>
        <p:grpSpPr>
          <a:xfrm rot="-356652">
            <a:off x="644778" y="361699"/>
            <a:ext cx="1997778" cy="1956296"/>
            <a:chOff x="4372325" y="1591400"/>
            <a:chExt cx="640525" cy="627225"/>
          </a:xfrm>
        </p:grpSpPr>
        <p:sp>
          <p:nvSpPr>
            <p:cNvPr id="227" name="Google Shape;227;p33"/>
            <p:cNvSpPr/>
            <p:nvPr/>
          </p:nvSpPr>
          <p:spPr>
            <a:xfrm>
              <a:off x="4372325" y="1591400"/>
              <a:ext cx="640525" cy="627225"/>
            </a:xfrm>
            <a:custGeom>
              <a:avLst/>
              <a:gdLst/>
              <a:ahLst/>
              <a:cxnLst/>
              <a:rect l="l" t="t" r="r" b="b"/>
              <a:pathLst>
                <a:path w="25621" h="25089" extrusionOk="0">
                  <a:moveTo>
                    <a:pt x="15660" y="1"/>
                  </a:moveTo>
                  <a:cubicBezTo>
                    <a:pt x="14819" y="1"/>
                    <a:pt x="14131" y="662"/>
                    <a:pt x="14086" y="1492"/>
                  </a:cubicBezTo>
                  <a:cubicBezTo>
                    <a:pt x="13460" y="1390"/>
                    <a:pt x="12824" y="1339"/>
                    <a:pt x="12187" y="1339"/>
                  </a:cubicBezTo>
                  <a:cubicBezTo>
                    <a:pt x="10548" y="1339"/>
                    <a:pt x="8962" y="1667"/>
                    <a:pt x="7471" y="2313"/>
                  </a:cubicBezTo>
                  <a:lnTo>
                    <a:pt x="1464" y="2313"/>
                  </a:lnTo>
                  <a:cubicBezTo>
                    <a:pt x="658" y="2313"/>
                    <a:pt x="0" y="2971"/>
                    <a:pt x="0" y="3778"/>
                  </a:cubicBezTo>
                  <a:lnTo>
                    <a:pt x="0" y="6910"/>
                  </a:lnTo>
                  <a:cubicBezTo>
                    <a:pt x="0" y="7677"/>
                    <a:pt x="593" y="8308"/>
                    <a:pt x="1344" y="8369"/>
                  </a:cubicBezTo>
                  <a:cubicBezTo>
                    <a:pt x="667" y="9886"/>
                    <a:pt x="313" y="11538"/>
                    <a:pt x="313" y="13214"/>
                  </a:cubicBezTo>
                  <a:cubicBezTo>
                    <a:pt x="313" y="14774"/>
                    <a:pt x="610" y="16286"/>
                    <a:pt x="1195" y="17711"/>
                  </a:cubicBezTo>
                  <a:cubicBezTo>
                    <a:pt x="1184" y="17836"/>
                    <a:pt x="1203" y="17963"/>
                    <a:pt x="1255" y="18083"/>
                  </a:cubicBezTo>
                  <a:cubicBezTo>
                    <a:pt x="1605" y="18886"/>
                    <a:pt x="2045" y="19650"/>
                    <a:pt x="2562" y="20353"/>
                  </a:cubicBezTo>
                  <a:cubicBezTo>
                    <a:pt x="2653" y="20477"/>
                    <a:pt x="2748" y="20603"/>
                    <a:pt x="2845" y="20726"/>
                  </a:cubicBezTo>
                  <a:cubicBezTo>
                    <a:pt x="3335" y="21345"/>
                    <a:pt x="3890" y="21916"/>
                    <a:pt x="4492" y="22421"/>
                  </a:cubicBezTo>
                  <a:cubicBezTo>
                    <a:pt x="4993" y="22847"/>
                    <a:pt x="5536" y="23232"/>
                    <a:pt x="6105" y="23569"/>
                  </a:cubicBezTo>
                  <a:cubicBezTo>
                    <a:pt x="6214" y="23633"/>
                    <a:pt x="6322" y="23694"/>
                    <a:pt x="6442" y="23762"/>
                  </a:cubicBezTo>
                  <a:cubicBezTo>
                    <a:pt x="6799" y="23959"/>
                    <a:pt x="7166" y="24135"/>
                    <a:pt x="7531" y="24287"/>
                  </a:cubicBezTo>
                  <a:cubicBezTo>
                    <a:pt x="7625" y="24327"/>
                    <a:pt x="7725" y="24346"/>
                    <a:pt x="7823" y="24346"/>
                  </a:cubicBezTo>
                  <a:cubicBezTo>
                    <a:pt x="7881" y="24346"/>
                    <a:pt x="7939" y="24339"/>
                    <a:pt x="7995" y="24326"/>
                  </a:cubicBezTo>
                  <a:cubicBezTo>
                    <a:pt x="8376" y="24471"/>
                    <a:pt x="8765" y="24595"/>
                    <a:pt x="9153" y="24698"/>
                  </a:cubicBezTo>
                  <a:cubicBezTo>
                    <a:pt x="10036" y="24929"/>
                    <a:pt x="10946" y="25060"/>
                    <a:pt x="11863" y="25085"/>
                  </a:cubicBezTo>
                  <a:cubicBezTo>
                    <a:pt x="11971" y="25087"/>
                    <a:pt x="12079" y="25089"/>
                    <a:pt x="12187" y="25089"/>
                  </a:cubicBezTo>
                  <a:cubicBezTo>
                    <a:pt x="13969" y="25089"/>
                    <a:pt x="15678" y="24704"/>
                    <a:pt x="17266" y="23949"/>
                  </a:cubicBezTo>
                  <a:cubicBezTo>
                    <a:pt x="17760" y="23718"/>
                    <a:pt x="18246" y="23444"/>
                    <a:pt x="18708" y="23139"/>
                  </a:cubicBezTo>
                  <a:cubicBezTo>
                    <a:pt x="19119" y="22869"/>
                    <a:pt x="19511" y="22575"/>
                    <a:pt x="19870" y="22267"/>
                  </a:cubicBezTo>
                  <a:cubicBezTo>
                    <a:pt x="19892" y="22248"/>
                    <a:pt x="19915" y="22229"/>
                    <a:pt x="19938" y="22208"/>
                  </a:cubicBezTo>
                  <a:cubicBezTo>
                    <a:pt x="20135" y="22239"/>
                    <a:pt x="20334" y="22254"/>
                    <a:pt x="20534" y="22254"/>
                  </a:cubicBezTo>
                  <a:cubicBezTo>
                    <a:pt x="21789" y="22254"/>
                    <a:pt x="22938" y="21679"/>
                    <a:pt x="23688" y="20675"/>
                  </a:cubicBezTo>
                  <a:cubicBezTo>
                    <a:pt x="24724" y="19289"/>
                    <a:pt x="24722" y="17391"/>
                    <a:pt x="23728" y="16014"/>
                  </a:cubicBezTo>
                  <a:cubicBezTo>
                    <a:pt x="23949" y="15100"/>
                    <a:pt x="24061" y="14160"/>
                    <a:pt x="24061" y="13214"/>
                  </a:cubicBezTo>
                  <a:cubicBezTo>
                    <a:pt x="24061" y="12103"/>
                    <a:pt x="23909" y="11011"/>
                    <a:pt x="23608" y="9957"/>
                  </a:cubicBezTo>
                  <a:lnTo>
                    <a:pt x="24862" y="9957"/>
                  </a:lnTo>
                  <a:cubicBezTo>
                    <a:pt x="25281" y="9957"/>
                    <a:pt x="25620" y="9617"/>
                    <a:pt x="25620" y="9199"/>
                  </a:cubicBezTo>
                  <a:lnTo>
                    <a:pt x="25620" y="1576"/>
                  </a:lnTo>
                  <a:cubicBezTo>
                    <a:pt x="25620" y="708"/>
                    <a:pt x="24913" y="1"/>
                    <a:pt x="24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4399075" y="1643825"/>
              <a:ext cx="555850" cy="555875"/>
            </a:xfrm>
            <a:custGeom>
              <a:avLst/>
              <a:gdLst/>
              <a:ahLst/>
              <a:cxnLst/>
              <a:rect l="l" t="t" r="r" b="b"/>
              <a:pathLst>
                <a:path w="22234" h="22235" extrusionOk="0">
                  <a:moveTo>
                    <a:pt x="11117" y="1"/>
                  </a:moveTo>
                  <a:cubicBezTo>
                    <a:pt x="4978" y="1"/>
                    <a:pt x="1" y="4978"/>
                    <a:pt x="1" y="11117"/>
                  </a:cubicBezTo>
                  <a:cubicBezTo>
                    <a:pt x="1" y="12695"/>
                    <a:pt x="329" y="14196"/>
                    <a:pt x="923" y="15555"/>
                  </a:cubicBezTo>
                  <a:cubicBezTo>
                    <a:pt x="1252" y="16311"/>
                    <a:pt x="1665" y="17024"/>
                    <a:pt x="2147" y="17681"/>
                  </a:cubicBezTo>
                  <a:cubicBezTo>
                    <a:pt x="2233" y="17798"/>
                    <a:pt x="2322" y="17915"/>
                    <a:pt x="2412" y="18029"/>
                  </a:cubicBezTo>
                  <a:cubicBezTo>
                    <a:pt x="2871" y="18609"/>
                    <a:pt x="3389" y="19142"/>
                    <a:pt x="3955" y="19617"/>
                  </a:cubicBezTo>
                  <a:cubicBezTo>
                    <a:pt x="4426" y="20016"/>
                    <a:pt x="4929" y="20375"/>
                    <a:pt x="5464" y="20690"/>
                  </a:cubicBezTo>
                  <a:cubicBezTo>
                    <a:pt x="5568" y="20751"/>
                    <a:pt x="5673" y="20811"/>
                    <a:pt x="5780" y="20872"/>
                  </a:cubicBezTo>
                  <a:cubicBezTo>
                    <a:pt x="6109" y="21052"/>
                    <a:pt x="6447" y="21217"/>
                    <a:pt x="6796" y="21362"/>
                  </a:cubicBezTo>
                  <a:cubicBezTo>
                    <a:pt x="7274" y="21564"/>
                    <a:pt x="7767" y="21733"/>
                    <a:pt x="8276" y="21867"/>
                  </a:cubicBezTo>
                  <a:cubicBezTo>
                    <a:pt x="9089" y="22080"/>
                    <a:pt x="9936" y="22206"/>
                    <a:pt x="10810" y="22229"/>
                  </a:cubicBezTo>
                  <a:cubicBezTo>
                    <a:pt x="10913" y="22232"/>
                    <a:pt x="11015" y="22234"/>
                    <a:pt x="11117" y="22234"/>
                  </a:cubicBezTo>
                  <a:cubicBezTo>
                    <a:pt x="12820" y="22234"/>
                    <a:pt x="14432" y="21852"/>
                    <a:pt x="15874" y="21167"/>
                  </a:cubicBezTo>
                  <a:cubicBezTo>
                    <a:pt x="16342" y="20946"/>
                    <a:pt x="16792" y="20693"/>
                    <a:pt x="17222" y="20408"/>
                  </a:cubicBezTo>
                  <a:cubicBezTo>
                    <a:pt x="17600" y="20160"/>
                    <a:pt x="17964" y="19888"/>
                    <a:pt x="18310" y="19592"/>
                  </a:cubicBezTo>
                  <a:cubicBezTo>
                    <a:pt x="20711" y="17555"/>
                    <a:pt x="22233" y="14515"/>
                    <a:pt x="22233" y="11117"/>
                  </a:cubicBezTo>
                  <a:cubicBezTo>
                    <a:pt x="22233" y="4978"/>
                    <a:pt x="17257" y="1"/>
                    <a:pt x="11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4743350" y="1610375"/>
              <a:ext cx="250525" cy="211025"/>
            </a:xfrm>
            <a:custGeom>
              <a:avLst/>
              <a:gdLst/>
              <a:ahLst/>
              <a:cxnLst/>
              <a:rect l="l" t="t" r="r" b="b"/>
              <a:pathLst>
                <a:path w="10021" h="8441" extrusionOk="0">
                  <a:moveTo>
                    <a:pt x="819" y="0"/>
                  </a:moveTo>
                  <a:cubicBezTo>
                    <a:pt x="366" y="0"/>
                    <a:pt x="1" y="366"/>
                    <a:pt x="1" y="817"/>
                  </a:cubicBezTo>
                  <a:lnTo>
                    <a:pt x="1" y="8440"/>
                  </a:lnTo>
                  <a:lnTo>
                    <a:pt x="10021" y="8440"/>
                  </a:lnTo>
                  <a:lnTo>
                    <a:pt x="10021" y="817"/>
                  </a:lnTo>
                  <a:cubicBezTo>
                    <a:pt x="10021" y="366"/>
                    <a:pt x="9655" y="0"/>
                    <a:pt x="92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4743350" y="1610375"/>
              <a:ext cx="250525" cy="38750"/>
            </a:xfrm>
            <a:custGeom>
              <a:avLst/>
              <a:gdLst/>
              <a:ahLst/>
              <a:cxnLst/>
              <a:rect l="l" t="t" r="r" b="b"/>
              <a:pathLst>
                <a:path w="10021" h="1550" extrusionOk="0">
                  <a:moveTo>
                    <a:pt x="819" y="0"/>
                  </a:moveTo>
                  <a:cubicBezTo>
                    <a:pt x="366" y="0"/>
                    <a:pt x="1" y="366"/>
                    <a:pt x="1" y="817"/>
                  </a:cubicBezTo>
                  <a:lnTo>
                    <a:pt x="1" y="1550"/>
                  </a:lnTo>
                  <a:lnTo>
                    <a:pt x="10021" y="1550"/>
                  </a:lnTo>
                  <a:lnTo>
                    <a:pt x="10021" y="817"/>
                  </a:lnTo>
                  <a:cubicBezTo>
                    <a:pt x="10021" y="366"/>
                    <a:pt x="9655" y="0"/>
                    <a:pt x="9204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4921100" y="1624775"/>
              <a:ext cx="12450" cy="12450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0"/>
                  </a:moveTo>
                  <a:cubicBezTo>
                    <a:pt x="112" y="0"/>
                    <a:pt x="1" y="111"/>
                    <a:pt x="1" y="249"/>
                  </a:cubicBezTo>
                  <a:cubicBezTo>
                    <a:pt x="1" y="386"/>
                    <a:pt x="112" y="497"/>
                    <a:pt x="249" y="497"/>
                  </a:cubicBezTo>
                  <a:cubicBezTo>
                    <a:pt x="386" y="497"/>
                    <a:pt x="498" y="386"/>
                    <a:pt x="498" y="249"/>
                  </a:cubicBezTo>
                  <a:cubicBezTo>
                    <a:pt x="498" y="111"/>
                    <a:pt x="386" y="0"/>
                    <a:pt x="24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4940975" y="1624775"/>
              <a:ext cx="12450" cy="12450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0"/>
                  </a:moveTo>
                  <a:cubicBezTo>
                    <a:pt x="112" y="0"/>
                    <a:pt x="1" y="111"/>
                    <a:pt x="1" y="249"/>
                  </a:cubicBezTo>
                  <a:cubicBezTo>
                    <a:pt x="1" y="386"/>
                    <a:pt x="112" y="497"/>
                    <a:pt x="249" y="497"/>
                  </a:cubicBezTo>
                  <a:cubicBezTo>
                    <a:pt x="387" y="497"/>
                    <a:pt x="498" y="386"/>
                    <a:pt x="498" y="249"/>
                  </a:cubicBezTo>
                  <a:cubicBezTo>
                    <a:pt x="498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4961575" y="1624775"/>
              <a:ext cx="12450" cy="12450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0"/>
                  </a:moveTo>
                  <a:cubicBezTo>
                    <a:pt x="112" y="0"/>
                    <a:pt x="0" y="111"/>
                    <a:pt x="0" y="249"/>
                  </a:cubicBezTo>
                  <a:cubicBezTo>
                    <a:pt x="0" y="386"/>
                    <a:pt x="112" y="497"/>
                    <a:pt x="249" y="497"/>
                  </a:cubicBezTo>
                  <a:cubicBezTo>
                    <a:pt x="386" y="497"/>
                    <a:pt x="497" y="386"/>
                    <a:pt x="497" y="249"/>
                  </a:cubicBezTo>
                  <a:cubicBezTo>
                    <a:pt x="497" y="111"/>
                    <a:pt x="386" y="0"/>
                    <a:pt x="249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4766975" y="1711325"/>
              <a:ext cx="29400" cy="79075"/>
            </a:xfrm>
            <a:custGeom>
              <a:avLst/>
              <a:gdLst/>
              <a:ahLst/>
              <a:cxnLst/>
              <a:rect l="l" t="t" r="r" b="b"/>
              <a:pathLst>
                <a:path w="1176" h="3163" extrusionOk="0">
                  <a:moveTo>
                    <a:pt x="0" y="0"/>
                  </a:moveTo>
                  <a:lnTo>
                    <a:pt x="0" y="3163"/>
                  </a:lnTo>
                  <a:lnTo>
                    <a:pt x="1176" y="3163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4825750" y="1696125"/>
              <a:ext cx="29400" cy="94275"/>
            </a:xfrm>
            <a:custGeom>
              <a:avLst/>
              <a:gdLst/>
              <a:ahLst/>
              <a:cxnLst/>
              <a:rect l="l" t="t" r="r" b="b"/>
              <a:pathLst>
                <a:path w="1176" h="3771" extrusionOk="0">
                  <a:moveTo>
                    <a:pt x="0" y="1"/>
                  </a:moveTo>
                  <a:lnTo>
                    <a:pt x="0" y="3771"/>
                  </a:lnTo>
                  <a:lnTo>
                    <a:pt x="1176" y="3771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4886550" y="1681925"/>
              <a:ext cx="29425" cy="108475"/>
            </a:xfrm>
            <a:custGeom>
              <a:avLst/>
              <a:gdLst/>
              <a:ahLst/>
              <a:cxnLst/>
              <a:rect l="l" t="t" r="r" b="b"/>
              <a:pathLst>
                <a:path w="1177" h="4339" extrusionOk="0">
                  <a:moveTo>
                    <a:pt x="1" y="1"/>
                  </a:moveTo>
                  <a:lnTo>
                    <a:pt x="1" y="4339"/>
                  </a:lnTo>
                  <a:lnTo>
                    <a:pt x="1176" y="4339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4947850" y="1716400"/>
              <a:ext cx="29400" cy="74000"/>
            </a:xfrm>
            <a:custGeom>
              <a:avLst/>
              <a:gdLst/>
              <a:ahLst/>
              <a:cxnLst/>
              <a:rect l="l" t="t" r="r" b="b"/>
              <a:pathLst>
                <a:path w="1176" h="2960" extrusionOk="0">
                  <a:moveTo>
                    <a:pt x="0" y="0"/>
                  </a:moveTo>
                  <a:lnTo>
                    <a:pt x="0" y="2960"/>
                  </a:lnTo>
                  <a:lnTo>
                    <a:pt x="1176" y="2960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813300" y="1896150"/>
              <a:ext cx="55200" cy="53075"/>
            </a:xfrm>
            <a:custGeom>
              <a:avLst/>
              <a:gdLst/>
              <a:ahLst/>
              <a:cxnLst/>
              <a:rect l="l" t="t" r="r" b="b"/>
              <a:pathLst>
                <a:path w="2208" h="2123" extrusionOk="0">
                  <a:moveTo>
                    <a:pt x="851" y="1"/>
                  </a:moveTo>
                  <a:lnTo>
                    <a:pt x="0" y="1662"/>
                  </a:lnTo>
                  <a:cubicBezTo>
                    <a:pt x="0" y="1662"/>
                    <a:pt x="799" y="2123"/>
                    <a:pt x="1371" y="2123"/>
                  </a:cubicBezTo>
                  <a:cubicBezTo>
                    <a:pt x="1596" y="2123"/>
                    <a:pt x="1787" y="2051"/>
                    <a:pt x="1879" y="1852"/>
                  </a:cubicBezTo>
                  <a:cubicBezTo>
                    <a:pt x="2208" y="1145"/>
                    <a:pt x="851" y="1"/>
                    <a:pt x="851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4789275" y="1938800"/>
              <a:ext cx="55225" cy="53075"/>
            </a:xfrm>
            <a:custGeom>
              <a:avLst/>
              <a:gdLst/>
              <a:ahLst/>
              <a:cxnLst/>
              <a:rect l="l" t="t" r="r" b="b"/>
              <a:pathLst>
                <a:path w="2209" h="2123" extrusionOk="0">
                  <a:moveTo>
                    <a:pt x="851" y="0"/>
                  </a:moveTo>
                  <a:lnTo>
                    <a:pt x="1" y="1662"/>
                  </a:lnTo>
                  <a:cubicBezTo>
                    <a:pt x="1" y="1662"/>
                    <a:pt x="799" y="2122"/>
                    <a:pt x="1371" y="2122"/>
                  </a:cubicBezTo>
                  <a:cubicBezTo>
                    <a:pt x="1597" y="2122"/>
                    <a:pt x="1788" y="2050"/>
                    <a:pt x="1881" y="1851"/>
                  </a:cubicBezTo>
                  <a:cubicBezTo>
                    <a:pt x="2208" y="1145"/>
                    <a:pt x="851" y="0"/>
                    <a:pt x="851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4766375" y="1978875"/>
              <a:ext cx="55175" cy="53075"/>
            </a:xfrm>
            <a:custGeom>
              <a:avLst/>
              <a:gdLst/>
              <a:ahLst/>
              <a:cxnLst/>
              <a:rect l="l" t="t" r="r" b="b"/>
              <a:pathLst>
                <a:path w="2207" h="2123" extrusionOk="0">
                  <a:moveTo>
                    <a:pt x="851" y="0"/>
                  </a:moveTo>
                  <a:lnTo>
                    <a:pt x="0" y="1661"/>
                  </a:lnTo>
                  <a:cubicBezTo>
                    <a:pt x="0" y="1661"/>
                    <a:pt x="798" y="2122"/>
                    <a:pt x="1371" y="2122"/>
                  </a:cubicBezTo>
                  <a:cubicBezTo>
                    <a:pt x="1596" y="2122"/>
                    <a:pt x="1786" y="2051"/>
                    <a:pt x="1879" y="1851"/>
                  </a:cubicBezTo>
                  <a:cubicBezTo>
                    <a:pt x="2207" y="1145"/>
                    <a:pt x="851" y="0"/>
                    <a:pt x="851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4740625" y="2009475"/>
              <a:ext cx="55225" cy="53075"/>
            </a:xfrm>
            <a:custGeom>
              <a:avLst/>
              <a:gdLst/>
              <a:ahLst/>
              <a:cxnLst/>
              <a:rect l="l" t="t" r="r" b="b"/>
              <a:pathLst>
                <a:path w="2209" h="2123" extrusionOk="0">
                  <a:moveTo>
                    <a:pt x="852" y="1"/>
                  </a:moveTo>
                  <a:lnTo>
                    <a:pt x="1" y="1662"/>
                  </a:lnTo>
                  <a:cubicBezTo>
                    <a:pt x="1" y="1662"/>
                    <a:pt x="799" y="2122"/>
                    <a:pt x="1371" y="2122"/>
                  </a:cubicBezTo>
                  <a:cubicBezTo>
                    <a:pt x="1597" y="2122"/>
                    <a:pt x="1788" y="2051"/>
                    <a:pt x="1881" y="1851"/>
                  </a:cubicBezTo>
                  <a:cubicBezTo>
                    <a:pt x="2208" y="1146"/>
                    <a:pt x="852" y="1"/>
                    <a:pt x="852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4509775" y="1704775"/>
              <a:ext cx="373375" cy="462325"/>
            </a:xfrm>
            <a:custGeom>
              <a:avLst/>
              <a:gdLst/>
              <a:ahLst/>
              <a:cxnLst/>
              <a:rect l="l" t="t" r="r" b="b"/>
              <a:pathLst>
                <a:path w="14935" h="18493" extrusionOk="0">
                  <a:moveTo>
                    <a:pt x="6679" y="1"/>
                  </a:moveTo>
                  <a:cubicBezTo>
                    <a:pt x="6404" y="1"/>
                    <a:pt x="6142" y="163"/>
                    <a:pt x="6029" y="434"/>
                  </a:cubicBezTo>
                  <a:lnTo>
                    <a:pt x="152" y="14368"/>
                  </a:lnTo>
                  <a:cubicBezTo>
                    <a:pt x="1" y="14729"/>
                    <a:pt x="170" y="15143"/>
                    <a:pt x="529" y="15294"/>
                  </a:cubicBezTo>
                  <a:lnTo>
                    <a:pt x="7981" y="18436"/>
                  </a:lnTo>
                  <a:cubicBezTo>
                    <a:pt x="8071" y="18474"/>
                    <a:pt x="8164" y="18492"/>
                    <a:pt x="8256" y="18492"/>
                  </a:cubicBezTo>
                  <a:cubicBezTo>
                    <a:pt x="8532" y="18492"/>
                    <a:pt x="8793" y="18330"/>
                    <a:pt x="8907" y="18059"/>
                  </a:cubicBezTo>
                  <a:lnTo>
                    <a:pt x="14782" y="4125"/>
                  </a:lnTo>
                  <a:cubicBezTo>
                    <a:pt x="14934" y="3764"/>
                    <a:pt x="14766" y="3350"/>
                    <a:pt x="14405" y="3199"/>
                  </a:cubicBezTo>
                  <a:lnTo>
                    <a:pt x="6954" y="57"/>
                  </a:lnTo>
                  <a:cubicBezTo>
                    <a:pt x="6864" y="19"/>
                    <a:pt x="6771" y="1"/>
                    <a:pt x="6679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4533000" y="1722200"/>
              <a:ext cx="332425" cy="412250"/>
            </a:xfrm>
            <a:custGeom>
              <a:avLst/>
              <a:gdLst/>
              <a:ahLst/>
              <a:cxnLst/>
              <a:rect l="l" t="t" r="r" b="b"/>
              <a:pathLst>
                <a:path w="13297" h="16490" extrusionOk="0">
                  <a:moveTo>
                    <a:pt x="5582" y="0"/>
                  </a:moveTo>
                  <a:lnTo>
                    <a:pt x="1" y="13236"/>
                  </a:lnTo>
                  <a:lnTo>
                    <a:pt x="7716" y="16489"/>
                  </a:lnTo>
                  <a:lnTo>
                    <a:pt x="13297" y="3253"/>
                  </a:lnTo>
                  <a:lnTo>
                    <a:pt x="5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4592125" y="2092625"/>
              <a:ext cx="68625" cy="37475"/>
            </a:xfrm>
            <a:custGeom>
              <a:avLst/>
              <a:gdLst/>
              <a:ahLst/>
              <a:cxnLst/>
              <a:rect l="l" t="t" r="r" b="b"/>
              <a:pathLst>
                <a:path w="2745" h="1499" fill="none" extrusionOk="0">
                  <a:moveTo>
                    <a:pt x="2363" y="1446"/>
                  </a:moveTo>
                  <a:lnTo>
                    <a:pt x="183" y="527"/>
                  </a:lnTo>
                  <a:cubicBezTo>
                    <a:pt x="59" y="475"/>
                    <a:pt x="0" y="331"/>
                    <a:pt x="52" y="208"/>
                  </a:cubicBezTo>
                  <a:lnTo>
                    <a:pt x="64" y="182"/>
                  </a:lnTo>
                  <a:cubicBezTo>
                    <a:pt x="116" y="60"/>
                    <a:pt x="259" y="1"/>
                    <a:pt x="382" y="53"/>
                  </a:cubicBezTo>
                  <a:lnTo>
                    <a:pt x="2562" y="973"/>
                  </a:lnTo>
                  <a:cubicBezTo>
                    <a:pt x="2686" y="1024"/>
                    <a:pt x="2745" y="1168"/>
                    <a:pt x="2693" y="1291"/>
                  </a:cubicBezTo>
                  <a:lnTo>
                    <a:pt x="2683" y="1316"/>
                  </a:lnTo>
                  <a:cubicBezTo>
                    <a:pt x="2630" y="1440"/>
                    <a:pt x="2486" y="1498"/>
                    <a:pt x="2363" y="14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4632475" y="1829675"/>
              <a:ext cx="111425" cy="151150"/>
            </a:xfrm>
            <a:custGeom>
              <a:avLst/>
              <a:gdLst/>
              <a:ahLst/>
              <a:cxnLst/>
              <a:rect l="l" t="t" r="r" b="b"/>
              <a:pathLst>
                <a:path w="4457" h="6046" fill="none" extrusionOk="0">
                  <a:moveTo>
                    <a:pt x="1229" y="1"/>
                  </a:moveTo>
                  <a:lnTo>
                    <a:pt x="2307" y="452"/>
                  </a:lnTo>
                  <a:lnTo>
                    <a:pt x="1206" y="2837"/>
                  </a:lnTo>
                  <a:lnTo>
                    <a:pt x="0" y="4182"/>
                  </a:lnTo>
                  <a:lnTo>
                    <a:pt x="4456" y="604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4666175" y="1862800"/>
              <a:ext cx="119700" cy="84300"/>
            </a:xfrm>
            <a:custGeom>
              <a:avLst/>
              <a:gdLst/>
              <a:ahLst/>
              <a:cxnLst/>
              <a:rect l="l" t="t" r="r" b="b"/>
              <a:pathLst>
                <a:path w="4788" h="3372" fill="none" extrusionOk="0">
                  <a:moveTo>
                    <a:pt x="615" y="1"/>
                  </a:moveTo>
                  <a:lnTo>
                    <a:pt x="4788" y="1745"/>
                  </a:lnTo>
                  <a:lnTo>
                    <a:pt x="3360" y="3372"/>
                  </a:lnTo>
                  <a:lnTo>
                    <a:pt x="1" y="1967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4635525" y="1941925"/>
              <a:ext cx="28875" cy="28875"/>
            </a:xfrm>
            <a:custGeom>
              <a:avLst/>
              <a:gdLst/>
              <a:ahLst/>
              <a:cxnLst/>
              <a:rect l="l" t="t" r="r" b="b"/>
              <a:pathLst>
                <a:path w="1155" h="1155" fill="none" extrusionOk="0">
                  <a:moveTo>
                    <a:pt x="1047" y="773"/>
                  </a:moveTo>
                  <a:cubicBezTo>
                    <a:pt x="938" y="1032"/>
                    <a:pt x="641" y="1154"/>
                    <a:pt x="382" y="1046"/>
                  </a:cubicBezTo>
                  <a:cubicBezTo>
                    <a:pt x="123" y="937"/>
                    <a:pt x="1" y="640"/>
                    <a:pt x="109" y="381"/>
                  </a:cubicBezTo>
                  <a:cubicBezTo>
                    <a:pt x="218" y="122"/>
                    <a:pt x="515" y="0"/>
                    <a:pt x="773" y="108"/>
                  </a:cubicBezTo>
                  <a:cubicBezTo>
                    <a:pt x="1033" y="217"/>
                    <a:pt x="1155" y="514"/>
                    <a:pt x="1047" y="773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4700950" y="1969275"/>
              <a:ext cx="28875" cy="28850"/>
            </a:xfrm>
            <a:custGeom>
              <a:avLst/>
              <a:gdLst/>
              <a:ahLst/>
              <a:cxnLst/>
              <a:rect l="l" t="t" r="r" b="b"/>
              <a:pathLst>
                <a:path w="1155" h="1154" fill="none" extrusionOk="0">
                  <a:moveTo>
                    <a:pt x="1047" y="773"/>
                  </a:moveTo>
                  <a:cubicBezTo>
                    <a:pt x="939" y="1032"/>
                    <a:pt x="641" y="1154"/>
                    <a:pt x="383" y="1046"/>
                  </a:cubicBezTo>
                  <a:cubicBezTo>
                    <a:pt x="124" y="938"/>
                    <a:pt x="1" y="640"/>
                    <a:pt x="110" y="381"/>
                  </a:cubicBezTo>
                  <a:cubicBezTo>
                    <a:pt x="218" y="123"/>
                    <a:pt x="516" y="1"/>
                    <a:pt x="774" y="109"/>
                  </a:cubicBezTo>
                  <a:cubicBezTo>
                    <a:pt x="1033" y="217"/>
                    <a:pt x="1155" y="514"/>
                    <a:pt x="1047" y="773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4577100" y="1992325"/>
              <a:ext cx="151525" cy="80500"/>
            </a:xfrm>
            <a:custGeom>
              <a:avLst/>
              <a:gdLst/>
              <a:ahLst/>
              <a:cxnLst/>
              <a:rect l="l" t="t" r="r" b="b"/>
              <a:pathLst>
                <a:path w="6061" h="3220" extrusionOk="0">
                  <a:moveTo>
                    <a:pt x="744" y="0"/>
                  </a:moveTo>
                  <a:cubicBezTo>
                    <a:pt x="518" y="0"/>
                    <a:pt x="305" y="137"/>
                    <a:pt x="219" y="359"/>
                  </a:cubicBezTo>
                  <a:lnTo>
                    <a:pt x="113" y="632"/>
                  </a:lnTo>
                  <a:cubicBezTo>
                    <a:pt x="0" y="922"/>
                    <a:pt x="143" y="1249"/>
                    <a:pt x="434" y="1362"/>
                  </a:cubicBezTo>
                  <a:lnTo>
                    <a:pt x="5113" y="3181"/>
                  </a:lnTo>
                  <a:cubicBezTo>
                    <a:pt x="5180" y="3207"/>
                    <a:pt x="5249" y="3219"/>
                    <a:pt x="5316" y="3219"/>
                  </a:cubicBezTo>
                  <a:cubicBezTo>
                    <a:pt x="5542" y="3219"/>
                    <a:pt x="5755" y="3083"/>
                    <a:pt x="5842" y="2860"/>
                  </a:cubicBezTo>
                  <a:lnTo>
                    <a:pt x="5948" y="2587"/>
                  </a:lnTo>
                  <a:cubicBezTo>
                    <a:pt x="6061" y="2297"/>
                    <a:pt x="5917" y="1971"/>
                    <a:pt x="5627" y="1858"/>
                  </a:cubicBezTo>
                  <a:lnTo>
                    <a:pt x="949" y="39"/>
                  </a:lnTo>
                  <a:cubicBezTo>
                    <a:pt x="881" y="13"/>
                    <a:pt x="812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4421075" y="1790725"/>
              <a:ext cx="216150" cy="390400"/>
            </a:xfrm>
            <a:custGeom>
              <a:avLst/>
              <a:gdLst/>
              <a:ahLst/>
              <a:cxnLst/>
              <a:rect l="l" t="t" r="r" b="b"/>
              <a:pathLst>
                <a:path w="8646" h="15616" extrusionOk="0">
                  <a:moveTo>
                    <a:pt x="8333" y="0"/>
                  </a:moveTo>
                  <a:cubicBezTo>
                    <a:pt x="8326" y="0"/>
                    <a:pt x="8318" y="0"/>
                    <a:pt x="8310" y="1"/>
                  </a:cubicBezTo>
                  <a:cubicBezTo>
                    <a:pt x="7659" y="45"/>
                    <a:pt x="6560" y="1845"/>
                    <a:pt x="5341" y="2963"/>
                  </a:cubicBezTo>
                  <a:cubicBezTo>
                    <a:pt x="4013" y="4182"/>
                    <a:pt x="2294" y="7045"/>
                    <a:pt x="1647" y="8007"/>
                  </a:cubicBezTo>
                  <a:cubicBezTo>
                    <a:pt x="1368" y="8422"/>
                    <a:pt x="687" y="9132"/>
                    <a:pt x="0" y="9808"/>
                  </a:cubicBezTo>
                  <a:cubicBezTo>
                    <a:pt x="330" y="10565"/>
                    <a:pt x="742" y="11277"/>
                    <a:pt x="1224" y="11934"/>
                  </a:cubicBezTo>
                  <a:cubicBezTo>
                    <a:pt x="1311" y="12051"/>
                    <a:pt x="1399" y="12167"/>
                    <a:pt x="1489" y="12283"/>
                  </a:cubicBezTo>
                  <a:cubicBezTo>
                    <a:pt x="1948" y="12862"/>
                    <a:pt x="2466" y="13396"/>
                    <a:pt x="3032" y="13870"/>
                  </a:cubicBezTo>
                  <a:cubicBezTo>
                    <a:pt x="3503" y="14270"/>
                    <a:pt x="4006" y="14627"/>
                    <a:pt x="4540" y="14942"/>
                  </a:cubicBezTo>
                  <a:cubicBezTo>
                    <a:pt x="4645" y="15005"/>
                    <a:pt x="4750" y="15064"/>
                    <a:pt x="4857" y="15125"/>
                  </a:cubicBezTo>
                  <a:cubicBezTo>
                    <a:pt x="5186" y="15305"/>
                    <a:pt x="5525" y="15469"/>
                    <a:pt x="5873" y="15615"/>
                  </a:cubicBezTo>
                  <a:lnTo>
                    <a:pt x="7794" y="13450"/>
                  </a:lnTo>
                  <a:cubicBezTo>
                    <a:pt x="7794" y="13450"/>
                    <a:pt x="6253" y="12798"/>
                    <a:pt x="5483" y="12449"/>
                  </a:cubicBezTo>
                  <a:cubicBezTo>
                    <a:pt x="5480" y="12448"/>
                    <a:pt x="5478" y="12448"/>
                    <a:pt x="5476" y="12446"/>
                  </a:cubicBezTo>
                  <a:cubicBezTo>
                    <a:pt x="5222" y="12332"/>
                    <a:pt x="5055" y="12251"/>
                    <a:pt x="5055" y="12238"/>
                  </a:cubicBezTo>
                  <a:cubicBezTo>
                    <a:pt x="5320" y="11936"/>
                    <a:pt x="5529" y="11506"/>
                    <a:pt x="5699" y="11010"/>
                  </a:cubicBezTo>
                  <a:cubicBezTo>
                    <a:pt x="6367" y="9048"/>
                    <a:pt x="6427" y="5992"/>
                    <a:pt x="6942" y="5175"/>
                  </a:cubicBezTo>
                  <a:cubicBezTo>
                    <a:pt x="7439" y="4380"/>
                    <a:pt x="8459" y="1923"/>
                    <a:pt x="8604" y="707"/>
                  </a:cubicBezTo>
                  <a:cubicBezTo>
                    <a:pt x="8646" y="355"/>
                    <a:pt x="8614" y="106"/>
                    <a:pt x="8476" y="34"/>
                  </a:cubicBezTo>
                  <a:cubicBezTo>
                    <a:pt x="8430" y="11"/>
                    <a:pt x="8384" y="0"/>
                    <a:pt x="8333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797225" y="1969800"/>
              <a:ext cx="178425" cy="160725"/>
            </a:xfrm>
            <a:custGeom>
              <a:avLst/>
              <a:gdLst/>
              <a:ahLst/>
              <a:cxnLst/>
              <a:rect l="l" t="t" r="r" b="b"/>
              <a:pathLst>
                <a:path w="7137" h="6429" extrusionOk="0">
                  <a:moveTo>
                    <a:pt x="3540" y="1"/>
                  </a:moveTo>
                  <a:cubicBezTo>
                    <a:pt x="2571" y="1"/>
                    <a:pt x="1614" y="442"/>
                    <a:pt x="989" y="1278"/>
                  </a:cubicBezTo>
                  <a:cubicBezTo>
                    <a:pt x="0" y="2601"/>
                    <a:pt x="196" y="4442"/>
                    <a:pt x="1394" y="5532"/>
                  </a:cubicBezTo>
                  <a:lnTo>
                    <a:pt x="88" y="6428"/>
                  </a:lnTo>
                  <a:lnTo>
                    <a:pt x="2027" y="5981"/>
                  </a:lnTo>
                  <a:cubicBezTo>
                    <a:pt x="2501" y="6237"/>
                    <a:pt x="3020" y="6362"/>
                    <a:pt x="3535" y="6362"/>
                  </a:cubicBezTo>
                  <a:cubicBezTo>
                    <a:pt x="4504" y="6362"/>
                    <a:pt x="5460" y="5921"/>
                    <a:pt x="6085" y="5086"/>
                  </a:cubicBezTo>
                  <a:cubicBezTo>
                    <a:pt x="7136" y="3679"/>
                    <a:pt x="6849" y="1686"/>
                    <a:pt x="5442" y="634"/>
                  </a:cubicBezTo>
                  <a:cubicBezTo>
                    <a:pt x="4870" y="207"/>
                    <a:pt x="4202" y="1"/>
                    <a:pt x="3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823025" y="1991175"/>
              <a:ext cx="127500" cy="117725"/>
            </a:xfrm>
            <a:custGeom>
              <a:avLst/>
              <a:gdLst/>
              <a:ahLst/>
              <a:cxnLst/>
              <a:rect l="l" t="t" r="r" b="b"/>
              <a:pathLst>
                <a:path w="5100" h="4709" extrusionOk="0">
                  <a:moveTo>
                    <a:pt x="1518" y="0"/>
                  </a:moveTo>
                  <a:lnTo>
                    <a:pt x="0" y="2032"/>
                  </a:lnTo>
                  <a:lnTo>
                    <a:pt x="3581" y="4709"/>
                  </a:lnTo>
                  <a:lnTo>
                    <a:pt x="5099" y="2677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4860975" y="1991175"/>
              <a:ext cx="89550" cy="66925"/>
            </a:xfrm>
            <a:custGeom>
              <a:avLst/>
              <a:gdLst/>
              <a:ahLst/>
              <a:cxnLst/>
              <a:rect l="l" t="t" r="r" b="b"/>
              <a:pathLst>
                <a:path w="3582" h="2677" fill="none" extrusionOk="0">
                  <a:moveTo>
                    <a:pt x="0" y="0"/>
                  </a:moveTo>
                  <a:lnTo>
                    <a:pt x="938" y="2495"/>
                  </a:lnTo>
                  <a:lnTo>
                    <a:pt x="3581" y="2677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4823025" y="2041975"/>
              <a:ext cx="57275" cy="1475"/>
            </a:xfrm>
            <a:custGeom>
              <a:avLst/>
              <a:gdLst/>
              <a:ahLst/>
              <a:cxnLst/>
              <a:rect l="l" t="t" r="r" b="b"/>
              <a:pathLst>
                <a:path w="2291" h="59" fill="none" extrusionOk="0">
                  <a:moveTo>
                    <a:pt x="0" y="0"/>
                  </a:moveTo>
                  <a:lnTo>
                    <a:pt x="2291" y="59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4898050" y="2054950"/>
              <a:ext cx="14525" cy="53950"/>
            </a:xfrm>
            <a:custGeom>
              <a:avLst/>
              <a:gdLst/>
              <a:ahLst/>
              <a:cxnLst/>
              <a:rect l="l" t="t" r="r" b="b"/>
              <a:pathLst>
                <a:path w="581" h="2158" fill="none" extrusionOk="0">
                  <a:moveTo>
                    <a:pt x="1" y="0"/>
                  </a:moveTo>
                  <a:lnTo>
                    <a:pt x="580" y="2158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4424600" y="1886000"/>
              <a:ext cx="65325" cy="65350"/>
            </a:xfrm>
            <a:custGeom>
              <a:avLst/>
              <a:gdLst/>
              <a:ahLst/>
              <a:cxnLst/>
              <a:rect l="l" t="t" r="r" b="b"/>
              <a:pathLst>
                <a:path w="2613" h="2614" extrusionOk="0">
                  <a:moveTo>
                    <a:pt x="126" y="1"/>
                  </a:moveTo>
                  <a:cubicBezTo>
                    <a:pt x="56" y="1"/>
                    <a:pt x="1" y="57"/>
                    <a:pt x="1" y="126"/>
                  </a:cubicBezTo>
                  <a:lnTo>
                    <a:pt x="1" y="2487"/>
                  </a:lnTo>
                  <a:cubicBezTo>
                    <a:pt x="1" y="2556"/>
                    <a:pt x="56" y="2613"/>
                    <a:pt x="126" y="2613"/>
                  </a:cubicBezTo>
                  <a:lnTo>
                    <a:pt x="2486" y="2613"/>
                  </a:lnTo>
                  <a:cubicBezTo>
                    <a:pt x="2556" y="2613"/>
                    <a:pt x="2613" y="2556"/>
                    <a:pt x="2613" y="2487"/>
                  </a:cubicBezTo>
                  <a:lnTo>
                    <a:pt x="2613" y="126"/>
                  </a:lnTo>
                  <a:cubicBezTo>
                    <a:pt x="2613" y="57"/>
                    <a:pt x="2556" y="1"/>
                    <a:pt x="2486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4429025" y="1886000"/>
              <a:ext cx="65350" cy="65350"/>
            </a:xfrm>
            <a:custGeom>
              <a:avLst/>
              <a:gdLst/>
              <a:ahLst/>
              <a:cxnLst/>
              <a:rect l="l" t="t" r="r" b="b"/>
              <a:pathLst>
                <a:path w="2614" h="2614" extrusionOk="0">
                  <a:moveTo>
                    <a:pt x="127" y="1"/>
                  </a:moveTo>
                  <a:cubicBezTo>
                    <a:pt x="57" y="1"/>
                    <a:pt x="0" y="57"/>
                    <a:pt x="0" y="126"/>
                  </a:cubicBezTo>
                  <a:lnTo>
                    <a:pt x="0" y="2487"/>
                  </a:lnTo>
                  <a:cubicBezTo>
                    <a:pt x="0" y="2556"/>
                    <a:pt x="57" y="2613"/>
                    <a:pt x="127" y="2613"/>
                  </a:cubicBezTo>
                  <a:lnTo>
                    <a:pt x="2487" y="2613"/>
                  </a:lnTo>
                  <a:cubicBezTo>
                    <a:pt x="2557" y="2613"/>
                    <a:pt x="2614" y="2556"/>
                    <a:pt x="2614" y="2487"/>
                  </a:cubicBezTo>
                  <a:lnTo>
                    <a:pt x="2614" y="126"/>
                  </a:lnTo>
                  <a:cubicBezTo>
                    <a:pt x="2614" y="57"/>
                    <a:pt x="2557" y="1"/>
                    <a:pt x="2487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4451725" y="1904025"/>
              <a:ext cx="27475" cy="28500"/>
            </a:xfrm>
            <a:custGeom>
              <a:avLst/>
              <a:gdLst/>
              <a:ahLst/>
              <a:cxnLst/>
              <a:rect l="l" t="t" r="r" b="b"/>
              <a:pathLst>
                <a:path w="1099" h="1140" extrusionOk="0">
                  <a:moveTo>
                    <a:pt x="1" y="0"/>
                  </a:moveTo>
                  <a:lnTo>
                    <a:pt x="1" y="1139"/>
                  </a:lnTo>
                  <a:lnTo>
                    <a:pt x="1098" y="5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4519200" y="1811800"/>
              <a:ext cx="65350" cy="65350"/>
            </a:xfrm>
            <a:custGeom>
              <a:avLst/>
              <a:gdLst/>
              <a:ahLst/>
              <a:cxnLst/>
              <a:rect l="l" t="t" r="r" b="b"/>
              <a:pathLst>
                <a:path w="2614" h="2614" extrusionOk="0">
                  <a:moveTo>
                    <a:pt x="127" y="1"/>
                  </a:moveTo>
                  <a:cubicBezTo>
                    <a:pt x="57" y="1"/>
                    <a:pt x="1" y="58"/>
                    <a:pt x="1" y="127"/>
                  </a:cubicBezTo>
                  <a:lnTo>
                    <a:pt x="1" y="2488"/>
                  </a:lnTo>
                  <a:cubicBezTo>
                    <a:pt x="1" y="2557"/>
                    <a:pt x="57" y="2613"/>
                    <a:pt x="127" y="2613"/>
                  </a:cubicBezTo>
                  <a:lnTo>
                    <a:pt x="2486" y="2613"/>
                  </a:lnTo>
                  <a:cubicBezTo>
                    <a:pt x="2556" y="2613"/>
                    <a:pt x="2613" y="2557"/>
                    <a:pt x="2613" y="2488"/>
                  </a:cubicBezTo>
                  <a:lnTo>
                    <a:pt x="2613" y="127"/>
                  </a:lnTo>
                  <a:cubicBezTo>
                    <a:pt x="2613" y="58"/>
                    <a:pt x="2556" y="1"/>
                    <a:pt x="2486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4523650" y="1811800"/>
              <a:ext cx="65325" cy="65350"/>
            </a:xfrm>
            <a:custGeom>
              <a:avLst/>
              <a:gdLst/>
              <a:ahLst/>
              <a:cxnLst/>
              <a:rect l="l" t="t" r="r" b="b"/>
              <a:pathLst>
                <a:path w="2613" h="2614" extrusionOk="0">
                  <a:moveTo>
                    <a:pt x="126" y="1"/>
                  </a:moveTo>
                  <a:cubicBezTo>
                    <a:pt x="56" y="1"/>
                    <a:pt x="0" y="58"/>
                    <a:pt x="0" y="127"/>
                  </a:cubicBezTo>
                  <a:lnTo>
                    <a:pt x="0" y="2488"/>
                  </a:lnTo>
                  <a:cubicBezTo>
                    <a:pt x="0" y="2557"/>
                    <a:pt x="56" y="2613"/>
                    <a:pt x="126" y="2613"/>
                  </a:cubicBezTo>
                  <a:lnTo>
                    <a:pt x="2486" y="2613"/>
                  </a:lnTo>
                  <a:cubicBezTo>
                    <a:pt x="2556" y="2613"/>
                    <a:pt x="2613" y="2557"/>
                    <a:pt x="2613" y="2488"/>
                  </a:cubicBezTo>
                  <a:lnTo>
                    <a:pt x="2613" y="127"/>
                  </a:lnTo>
                  <a:cubicBezTo>
                    <a:pt x="2613" y="58"/>
                    <a:pt x="2556" y="1"/>
                    <a:pt x="2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4541775" y="1820150"/>
              <a:ext cx="36600" cy="38725"/>
            </a:xfrm>
            <a:custGeom>
              <a:avLst/>
              <a:gdLst/>
              <a:ahLst/>
              <a:cxnLst/>
              <a:rect l="l" t="t" r="r" b="b"/>
              <a:pathLst>
                <a:path w="1464" h="1549" fill="none" extrusionOk="0">
                  <a:moveTo>
                    <a:pt x="0" y="581"/>
                  </a:moveTo>
                  <a:lnTo>
                    <a:pt x="431" y="1549"/>
                  </a:lnTo>
                  <a:lnTo>
                    <a:pt x="1463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4391275" y="1668175"/>
              <a:ext cx="251600" cy="147000"/>
            </a:xfrm>
            <a:custGeom>
              <a:avLst/>
              <a:gdLst/>
              <a:ahLst/>
              <a:cxnLst/>
              <a:rect l="l" t="t" r="r" b="b"/>
              <a:pathLst>
                <a:path w="10064" h="5880" extrusionOk="0">
                  <a:moveTo>
                    <a:pt x="706" y="1"/>
                  </a:moveTo>
                  <a:cubicBezTo>
                    <a:pt x="316" y="1"/>
                    <a:pt x="0" y="316"/>
                    <a:pt x="0" y="707"/>
                  </a:cubicBezTo>
                  <a:lnTo>
                    <a:pt x="0" y="3839"/>
                  </a:lnTo>
                  <a:cubicBezTo>
                    <a:pt x="0" y="4229"/>
                    <a:pt x="316" y="4545"/>
                    <a:pt x="706" y="4545"/>
                  </a:cubicBezTo>
                  <a:lnTo>
                    <a:pt x="6224" y="4545"/>
                  </a:lnTo>
                  <a:lnTo>
                    <a:pt x="8152" y="5880"/>
                  </a:lnTo>
                  <a:lnTo>
                    <a:pt x="7572" y="4545"/>
                  </a:lnTo>
                  <a:lnTo>
                    <a:pt x="9357" y="4545"/>
                  </a:lnTo>
                  <a:cubicBezTo>
                    <a:pt x="9747" y="4545"/>
                    <a:pt x="10063" y="4229"/>
                    <a:pt x="10063" y="3839"/>
                  </a:cubicBezTo>
                  <a:lnTo>
                    <a:pt x="10063" y="707"/>
                  </a:lnTo>
                  <a:cubicBezTo>
                    <a:pt x="10063" y="316"/>
                    <a:pt x="9747" y="1"/>
                    <a:pt x="935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4425675" y="1680925"/>
              <a:ext cx="25" cy="90875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0" y="0"/>
                  </a:moveTo>
                  <a:lnTo>
                    <a:pt x="0" y="3634"/>
                  </a:lnTo>
                </a:path>
              </a:pathLst>
            </a:custGeom>
            <a:noFill/>
            <a:ln w="117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4462750" y="1680925"/>
              <a:ext cx="25" cy="90875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1" y="0"/>
                  </a:moveTo>
                  <a:lnTo>
                    <a:pt x="1" y="3634"/>
                  </a:lnTo>
                </a:path>
              </a:pathLst>
            </a:custGeom>
            <a:noFill/>
            <a:ln w="117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462750" y="1680925"/>
              <a:ext cx="25" cy="90875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1" y="0"/>
                  </a:moveTo>
                  <a:lnTo>
                    <a:pt x="1" y="3634"/>
                  </a:lnTo>
                </a:path>
              </a:pathLst>
            </a:custGeom>
            <a:noFill/>
            <a:ln w="117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4499850" y="1680925"/>
              <a:ext cx="25" cy="90875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0" y="0"/>
                  </a:moveTo>
                  <a:lnTo>
                    <a:pt x="0" y="3634"/>
                  </a:lnTo>
                </a:path>
              </a:pathLst>
            </a:custGeom>
            <a:noFill/>
            <a:ln w="117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4499850" y="1680925"/>
              <a:ext cx="25" cy="90875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0" y="0"/>
                  </a:moveTo>
                  <a:lnTo>
                    <a:pt x="0" y="3634"/>
                  </a:lnTo>
                </a:path>
              </a:pathLst>
            </a:custGeom>
            <a:noFill/>
            <a:ln w="117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4536950" y="1680925"/>
              <a:ext cx="25" cy="90875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1" y="0"/>
                  </a:moveTo>
                  <a:lnTo>
                    <a:pt x="1" y="3634"/>
                  </a:lnTo>
                </a:path>
              </a:pathLst>
            </a:custGeom>
            <a:noFill/>
            <a:ln w="117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4536950" y="1680925"/>
              <a:ext cx="25" cy="90875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1" y="0"/>
                  </a:moveTo>
                  <a:lnTo>
                    <a:pt x="1" y="3634"/>
                  </a:lnTo>
                </a:path>
              </a:pathLst>
            </a:custGeom>
            <a:noFill/>
            <a:ln w="117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4574050" y="1680925"/>
              <a:ext cx="25" cy="90875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0" y="0"/>
                  </a:moveTo>
                  <a:lnTo>
                    <a:pt x="0" y="3634"/>
                  </a:lnTo>
                </a:path>
              </a:pathLst>
            </a:custGeom>
            <a:noFill/>
            <a:ln w="117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4574050" y="1680925"/>
              <a:ext cx="25" cy="90875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0" y="0"/>
                  </a:moveTo>
                  <a:lnTo>
                    <a:pt x="0" y="3634"/>
                  </a:lnTo>
                </a:path>
              </a:pathLst>
            </a:custGeom>
            <a:noFill/>
            <a:ln w="117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4611125" y="1680925"/>
              <a:ext cx="25" cy="90875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1" y="0"/>
                  </a:moveTo>
                  <a:lnTo>
                    <a:pt x="1" y="3634"/>
                  </a:lnTo>
                </a:path>
              </a:pathLst>
            </a:custGeom>
            <a:noFill/>
            <a:ln w="117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4412300" y="1697500"/>
              <a:ext cx="223500" cy="68400"/>
            </a:xfrm>
            <a:custGeom>
              <a:avLst/>
              <a:gdLst/>
              <a:ahLst/>
              <a:cxnLst/>
              <a:rect l="l" t="t" r="r" b="b"/>
              <a:pathLst>
                <a:path w="8940" h="2736" fill="none" extrusionOk="0">
                  <a:moveTo>
                    <a:pt x="0" y="1625"/>
                  </a:moveTo>
                  <a:cubicBezTo>
                    <a:pt x="288" y="2112"/>
                    <a:pt x="798" y="2444"/>
                    <a:pt x="1345" y="2590"/>
                  </a:cubicBezTo>
                  <a:cubicBezTo>
                    <a:pt x="1891" y="2736"/>
                    <a:pt x="2471" y="2712"/>
                    <a:pt x="3028" y="2606"/>
                  </a:cubicBezTo>
                  <a:cubicBezTo>
                    <a:pt x="3628" y="2491"/>
                    <a:pt x="4214" y="2281"/>
                    <a:pt x="4726" y="1945"/>
                  </a:cubicBezTo>
                  <a:cubicBezTo>
                    <a:pt x="5286" y="1578"/>
                    <a:pt x="5742" y="1072"/>
                    <a:pt x="6303" y="708"/>
                  </a:cubicBezTo>
                  <a:cubicBezTo>
                    <a:pt x="7074" y="207"/>
                    <a:pt x="8031" y="1"/>
                    <a:pt x="8939" y="138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54"/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MY </a:t>
            </a:r>
            <a:r>
              <a:rPr lang="en-US" altLang="ko-KR" sz="4000" i="1" dirty="0">
                <a:solidFill>
                  <a:schemeClr val="dk2"/>
                </a:solidFill>
                <a:latin typeface="Adamina"/>
                <a:sym typeface="Adamina"/>
              </a:rPr>
              <a:t>PROJECTS</a:t>
            </a:r>
            <a:endParaRPr sz="3500" i="1" dirty="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2017" name="Google Shape;2017;p54"/>
          <p:cNvSpPr txBox="1">
            <a:spLocks noGrp="1"/>
          </p:cNvSpPr>
          <p:nvPr>
            <p:ph type="subTitle" idx="4294967295"/>
          </p:nvPr>
        </p:nvSpPr>
        <p:spPr>
          <a:xfrm>
            <a:off x="720025" y="1288700"/>
            <a:ext cx="18108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800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EXPERIENCE</a:t>
            </a:r>
          </a:p>
        </p:txBody>
      </p:sp>
      <p:sp>
        <p:nvSpPr>
          <p:cNvPr id="2018" name="Google Shape;2018;p54"/>
          <p:cNvSpPr txBox="1">
            <a:spLocks noGrp="1"/>
          </p:cNvSpPr>
          <p:nvPr>
            <p:ph type="subTitle" idx="4294967295"/>
          </p:nvPr>
        </p:nvSpPr>
        <p:spPr>
          <a:xfrm>
            <a:off x="3220428" y="1872998"/>
            <a:ext cx="2079600" cy="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chemeClr val="dk2"/>
                </a:solidFill>
              </a:rPr>
              <a:t>케이원피에스</a:t>
            </a:r>
            <a:r>
              <a:rPr lang="en-US" altLang="ko-KR" b="1" dirty="0">
                <a:solidFill>
                  <a:schemeClr val="dk2"/>
                </a:solidFill>
              </a:rPr>
              <a:t>&amp;</a:t>
            </a:r>
            <a:r>
              <a:rPr lang="ko-KR" altLang="en-US" b="1" dirty="0" err="1">
                <a:solidFill>
                  <a:schemeClr val="dk2"/>
                </a:solidFill>
              </a:rPr>
              <a:t>포엠지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2019" name="Google Shape;2019;p54"/>
          <p:cNvSpPr txBox="1">
            <a:spLocks noGrp="1"/>
          </p:cNvSpPr>
          <p:nvPr>
            <p:ph type="subTitle" idx="4294967295"/>
          </p:nvPr>
        </p:nvSpPr>
        <p:spPr>
          <a:xfrm>
            <a:off x="3220428" y="2158398"/>
            <a:ext cx="2079600" cy="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요리조리</a:t>
            </a:r>
            <a:endParaRPr dirty="0"/>
          </a:p>
        </p:txBody>
      </p:sp>
      <p:cxnSp>
        <p:nvCxnSpPr>
          <p:cNvPr id="2020" name="Google Shape;2020;p54"/>
          <p:cNvCxnSpPr>
            <a:cxnSpLocks/>
            <a:stCxn id="2017" idx="2"/>
          </p:cNvCxnSpPr>
          <p:nvPr/>
        </p:nvCxnSpPr>
        <p:spPr>
          <a:xfrm>
            <a:off x="1625425" y="1793600"/>
            <a:ext cx="0" cy="221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2" name="Google Shape;2022;p54"/>
          <p:cNvSpPr/>
          <p:nvPr/>
        </p:nvSpPr>
        <p:spPr>
          <a:xfrm>
            <a:off x="853074" y="2008975"/>
            <a:ext cx="2212702" cy="381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24</a:t>
            </a:r>
            <a:r>
              <a:rPr lang="ko-KR" altLang="en-US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년 </a:t>
            </a:r>
            <a:r>
              <a:rPr lang="en-US" altLang="ko-KR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05</a:t>
            </a:r>
            <a:r>
              <a:rPr lang="ko-KR" altLang="en-US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월</a:t>
            </a:r>
            <a:r>
              <a:rPr lang="en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 – 2</a:t>
            </a:r>
            <a:r>
              <a:rPr lang="en-US" altLang="ko-KR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4</a:t>
            </a:r>
            <a:r>
              <a:rPr lang="ko-KR" altLang="en-US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년 </a:t>
            </a:r>
            <a:r>
              <a:rPr lang="en-US" altLang="ko-KR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09</a:t>
            </a:r>
            <a:r>
              <a:rPr lang="ko-KR" altLang="en-US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월</a:t>
            </a:r>
            <a:endParaRPr dirty="0"/>
          </a:p>
        </p:txBody>
      </p:sp>
      <p:sp>
        <p:nvSpPr>
          <p:cNvPr id="2023" name="Google Shape;2023;p54"/>
          <p:cNvSpPr txBox="1">
            <a:spLocks noGrp="1"/>
          </p:cNvSpPr>
          <p:nvPr>
            <p:ph type="subTitle" idx="4294967295"/>
          </p:nvPr>
        </p:nvSpPr>
        <p:spPr>
          <a:xfrm>
            <a:off x="3220428" y="2539698"/>
            <a:ext cx="2079600" cy="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chemeClr val="dk2"/>
                </a:solidFill>
              </a:rPr>
              <a:t>인라이플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2024" name="Google Shape;2024;p54"/>
          <p:cNvSpPr txBox="1">
            <a:spLocks noGrp="1"/>
          </p:cNvSpPr>
          <p:nvPr>
            <p:ph type="subTitle" idx="4294967295"/>
          </p:nvPr>
        </p:nvSpPr>
        <p:spPr>
          <a:xfrm>
            <a:off x="3220428" y="2825098"/>
            <a:ext cx="2079600" cy="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아이센드</a:t>
            </a:r>
            <a:endParaRPr dirty="0"/>
          </a:p>
        </p:txBody>
      </p:sp>
      <p:sp>
        <p:nvSpPr>
          <p:cNvPr id="2025" name="Google Shape;2025;p54"/>
          <p:cNvSpPr/>
          <p:nvPr/>
        </p:nvSpPr>
        <p:spPr>
          <a:xfrm>
            <a:off x="853074" y="2675675"/>
            <a:ext cx="2212701" cy="381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20</a:t>
            </a:r>
            <a:r>
              <a:rPr lang="ko-KR" altLang="en-US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년</a:t>
            </a:r>
            <a:r>
              <a:rPr lang="en-US" altLang="ko-KR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11</a:t>
            </a:r>
            <a:r>
              <a:rPr lang="ko-KR" altLang="en-US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월</a:t>
            </a:r>
            <a:r>
              <a:rPr lang="en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 – 22</a:t>
            </a:r>
            <a:r>
              <a:rPr lang="ko-KR" altLang="en-US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년 </a:t>
            </a:r>
            <a:r>
              <a:rPr lang="en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03</a:t>
            </a:r>
            <a:r>
              <a:rPr lang="ko-KR" altLang="en-US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월</a:t>
            </a:r>
            <a:endParaRPr dirty="0"/>
          </a:p>
        </p:txBody>
      </p:sp>
      <p:sp>
        <p:nvSpPr>
          <p:cNvPr id="2026" name="Google Shape;2026;p54"/>
          <p:cNvSpPr txBox="1">
            <a:spLocks noGrp="1"/>
          </p:cNvSpPr>
          <p:nvPr>
            <p:ph type="subTitle" idx="4294967295"/>
          </p:nvPr>
        </p:nvSpPr>
        <p:spPr>
          <a:xfrm>
            <a:off x="3220428" y="3206398"/>
            <a:ext cx="2079600" cy="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chemeClr val="dk2"/>
                </a:solidFill>
              </a:rPr>
              <a:t>비타소프트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2027" name="Google Shape;2027;p54"/>
          <p:cNvSpPr txBox="1">
            <a:spLocks noGrp="1"/>
          </p:cNvSpPr>
          <p:nvPr>
            <p:ph type="subTitle" idx="4294967295"/>
          </p:nvPr>
        </p:nvSpPr>
        <p:spPr>
          <a:xfrm>
            <a:off x="3220428" y="3491798"/>
            <a:ext cx="2079600" cy="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한의학고전</a:t>
            </a:r>
            <a:r>
              <a:rPr lang="en-US" altLang="ko-KR" dirty="0"/>
              <a:t>DB</a:t>
            </a:r>
            <a:endParaRPr dirty="0"/>
          </a:p>
        </p:txBody>
      </p:sp>
      <p:sp>
        <p:nvSpPr>
          <p:cNvPr id="2028" name="Google Shape;2028;p54"/>
          <p:cNvSpPr/>
          <p:nvPr/>
        </p:nvSpPr>
        <p:spPr>
          <a:xfrm>
            <a:off x="853074" y="3342375"/>
            <a:ext cx="2212695" cy="381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19</a:t>
            </a:r>
            <a:r>
              <a:rPr lang="ko-KR" altLang="en-US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년 </a:t>
            </a:r>
            <a:r>
              <a:rPr lang="en-US" altLang="ko-KR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1</a:t>
            </a:r>
            <a:r>
              <a:rPr lang="ko-KR" altLang="en-US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월 </a:t>
            </a:r>
            <a:r>
              <a:rPr lang="en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– 2</a:t>
            </a:r>
            <a:r>
              <a:rPr lang="en-US" altLang="ko-KR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0</a:t>
            </a:r>
            <a:r>
              <a:rPr lang="ko-KR" altLang="en-US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년 </a:t>
            </a:r>
            <a:r>
              <a:rPr lang="en-US" altLang="ko-KR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01</a:t>
            </a:r>
            <a:r>
              <a:rPr lang="ko-KR" altLang="en-US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월</a:t>
            </a:r>
            <a:endParaRPr dirty="0"/>
          </a:p>
        </p:txBody>
      </p:sp>
      <p:grpSp>
        <p:nvGrpSpPr>
          <p:cNvPr id="2061" name="Google Shape;2061;p54"/>
          <p:cNvGrpSpPr/>
          <p:nvPr/>
        </p:nvGrpSpPr>
        <p:grpSpPr>
          <a:xfrm rot="458889">
            <a:off x="7483706" y="1049236"/>
            <a:ext cx="737630" cy="637645"/>
            <a:chOff x="4115200" y="907350"/>
            <a:chExt cx="330875" cy="286025"/>
          </a:xfrm>
        </p:grpSpPr>
        <p:sp>
          <p:nvSpPr>
            <p:cNvPr id="2062" name="Google Shape;2062;p54"/>
            <p:cNvSpPr/>
            <p:nvPr/>
          </p:nvSpPr>
          <p:spPr>
            <a:xfrm>
              <a:off x="4115200" y="907350"/>
              <a:ext cx="330875" cy="286025"/>
            </a:xfrm>
            <a:custGeom>
              <a:avLst/>
              <a:gdLst/>
              <a:ahLst/>
              <a:cxnLst/>
              <a:rect l="l" t="t" r="r" b="b"/>
              <a:pathLst>
                <a:path w="13235" h="11441" extrusionOk="0">
                  <a:moveTo>
                    <a:pt x="1859" y="0"/>
                  </a:moveTo>
                  <a:cubicBezTo>
                    <a:pt x="835" y="0"/>
                    <a:pt x="1" y="834"/>
                    <a:pt x="1" y="1859"/>
                  </a:cubicBezTo>
                  <a:lnTo>
                    <a:pt x="1" y="11440"/>
                  </a:lnTo>
                  <a:lnTo>
                    <a:pt x="13235" y="11440"/>
                  </a:lnTo>
                  <a:lnTo>
                    <a:pt x="13235" y="1859"/>
                  </a:lnTo>
                  <a:cubicBezTo>
                    <a:pt x="13235" y="834"/>
                    <a:pt x="12401" y="0"/>
                    <a:pt x="1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4"/>
            <p:cNvSpPr/>
            <p:nvPr/>
          </p:nvSpPr>
          <p:spPr>
            <a:xfrm>
              <a:off x="4138475" y="930625"/>
              <a:ext cx="284350" cy="239475"/>
            </a:xfrm>
            <a:custGeom>
              <a:avLst/>
              <a:gdLst/>
              <a:ahLst/>
              <a:cxnLst/>
              <a:rect l="l" t="t" r="r" b="b"/>
              <a:pathLst>
                <a:path w="11374" h="9579" extrusionOk="0">
                  <a:moveTo>
                    <a:pt x="928" y="0"/>
                  </a:moveTo>
                  <a:cubicBezTo>
                    <a:pt x="416" y="0"/>
                    <a:pt x="0" y="415"/>
                    <a:pt x="0" y="928"/>
                  </a:cubicBezTo>
                  <a:lnTo>
                    <a:pt x="0" y="9578"/>
                  </a:lnTo>
                  <a:lnTo>
                    <a:pt x="11373" y="9578"/>
                  </a:lnTo>
                  <a:lnTo>
                    <a:pt x="11373" y="928"/>
                  </a:lnTo>
                  <a:cubicBezTo>
                    <a:pt x="11373" y="415"/>
                    <a:pt x="10958" y="0"/>
                    <a:pt x="1044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4"/>
            <p:cNvSpPr/>
            <p:nvPr/>
          </p:nvSpPr>
          <p:spPr>
            <a:xfrm>
              <a:off x="4138475" y="930625"/>
              <a:ext cx="284350" cy="44000"/>
            </a:xfrm>
            <a:custGeom>
              <a:avLst/>
              <a:gdLst/>
              <a:ahLst/>
              <a:cxnLst/>
              <a:rect l="l" t="t" r="r" b="b"/>
              <a:pathLst>
                <a:path w="11374" h="1760" extrusionOk="0">
                  <a:moveTo>
                    <a:pt x="928" y="0"/>
                  </a:moveTo>
                  <a:cubicBezTo>
                    <a:pt x="416" y="0"/>
                    <a:pt x="0" y="415"/>
                    <a:pt x="0" y="928"/>
                  </a:cubicBezTo>
                  <a:lnTo>
                    <a:pt x="0" y="1759"/>
                  </a:lnTo>
                  <a:lnTo>
                    <a:pt x="11373" y="1759"/>
                  </a:lnTo>
                  <a:lnTo>
                    <a:pt x="11373" y="928"/>
                  </a:lnTo>
                  <a:cubicBezTo>
                    <a:pt x="11373" y="415"/>
                    <a:pt x="10958" y="0"/>
                    <a:pt x="10445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4"/>
            <p:cNvSpPr/>
            <p:nvPr/>
          </p:nvSpPr>
          <p:spPr>
            <a:xfrm>
              <a:off x="4340200" y="946975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2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4"/>
                    <a:pt x="282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2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4"/>
            <p:cNvSpPr/>
            <p:nvPr/>
          </p:nvSpPr>
          <p:spPr>
            <a:xfrm>
              <a:off x="4362750" y="946975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8" y="564"/>
                    <a:pt x="565" y="438"/>
                    <a:pt x="565" y="282"/>
                  </a:cubicBezTo>
                  <a:cubicBezTo>
                    <a:pt x="565" y="126"/>
                    <a:pt x="438" y="0"/>
                    <a:pt x="283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4"/>
            <p:cNvSpPr/>
            <p:nvPr/>
          </p:nvSpPr>
          <p:spPr>
            <a:xfrm>
              <a:off x="4386125" y="946975"/>
              <a:ext cx="14150" cy="14125"/>
            </a:xfrm>
            <a:custGeom>
              <a:avLst/>
              <a:gdLst/>
              <a:ahLst/>
              <a:cxnLst/>
              <a:rect l="l" t="t" r="r" b="b"/>
              <a:pathLst>
                <a:path w="566" h="565" extrusionOk="0">
                  <a:moveTo>
                    <a:pt x="283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4"/>
                    <a:pt x="283" y="564"/>
                  </a:cubicBezTo>
                  <a:cubicBezTo>
                    <a:pt x="439" y="564"/>
                    <a:pt x="565" y="438"/>
                    <a:pt x="565" y="282"/>
                  </a:cubicBezTo>
                  <a:cubicBezTo>
                    <a:pt x="565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4"/>
            <p:cNvSpPr/>
            <p:nvPr/>
          </p:nvSpPr>
          <p:spPr>
            <a:xfrm>
              <a:off x="4164150" y="1014425"/>
              <a:ext cx="243300" cy="131150"/>
            </a:xfrm>
            <a:custGeom>
              <a:avLst/>
              <a:gdLst/>
              <a:ahLst/>
              <a:cxnLst/>
              <a:rect l="l" t="t" r="r" b="b"/>
              <a:pathLst>
                <a:path w="9732" h="5246" fill="none" extrusionOk="0">
                  <a:moveTo>
                    <a:pt x="1" y="0"/>
                  </a:moveTo>
                  <a:lnTo>
                    <a:pt x="1" y="5246"/>
                  </a:lnTo>
                  <a:lnTo>
                    <a:pt x="9732" y="5246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4"/>
            <p:cNvSpPr/>
            <p:nvPr/>
          </p:nvSpPr>
          <p:spPr>
            <a:xfrm>
              <a:off x="4206125" y="1045200"/>
              <a:ext cx="33400" cy="89750"/>
            </a:xfrm>
            <a:custGeom>
              <a:avLst/>
              <a:gdLst/>
              <a:ahLst/>
              <a:cxnLst/>
              <a:rect l="l" t="t" r="r" b="b"/>
              <a:pathLst>
                <a:path w="1336" h="3590" extrusionOk="0">
                  <a:moveTo>
                    <a:pt x="1" y="1"/>
                  </a:moveTo>
                  <a:lnTo>
                    <a:pt x="1" y="3589"/>
                  </a:lnTo>
                  <a:lnTo>
                    <a:pt x="1335" y="3589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4"/>
            <p:cNvSpPr/>
            <p:nvPr/>
          </p:nvSpPr>
          <p:spPr>
            <a:xfrm>
              <a:off x="4272850" y="1027950"/>
              <a:ext cx="33375" cy="107000"/>
            </a:xfrm>
            <a:custGeom>
              <a:avLst/>
              <a:gdLst/>
              <a:ahLst/>
              <a:cxnLst/>
              <a:rect l="l" t="t" r="r" b="b"/>
              <a:pathLst>
                <a:path w="1335" h="4280" extrusionOk="0">
                  <a:moveTo>
                    <a:pt x="1" y="0"/>
                  </a:moveTo>
                  <a:lnTo>
                    <a:pt x="1" y="4279"/>
                  </a:lnTo>
                  <a:lnTo>
                    <a:pt x="1335" y="4279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4"/>
            <p:cNvSpPr/>
            <p:nvPr/>
          </p:nvSpPr>
          <p:spPr>
            <a:xfrm>
              <a:off x="4341875" y="1011850"/>
              <a:ext cx="33375" cy="123100"/>
            </a:xfrm>
            <a:custGeom>
              <a:avLst/>
              <a:gdLst/>
              <a:ahLst/>
              <a:cxnLst/>
              <a:rect l="l" t="t" r="r" b="b"/>
              <a:pathLst>
                <a:path w="1335" h="4924" extrusionOk="0">
                  <a:moveTo>
                    <a:pt x="0" y="0"/>
                  </a:moveTo>
                  <a:lnTo>
                    <a:pt x="0" y="4923"/>
                  </a:lnTo>
                  <a:lnTo>
                    <a:pt x="1335" y="4923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4"/>
            <p:cNvSpPr/>
            <p:nvPr/>
          </p:nvSpPr>
          <p:spPr>
            <a:xfrm>
              <a:off x="4209600" y="996325"/>
              <a:ext cx="133425" cy="29925"/>
            </a:xfrm>
            <a:custGeom>
              <a:avLst/>
              <a:gdLst/>
              <a:ahLst/>
              <a:cxnLst/>
              <a:rect l="l" t="t" r="r" b="b"/>
              <a:pathLst>
                <a:path w="5337" h="1197" fill="none" extrusionOk="0">
                  <a:moveTo>
                    <a:pt x="0" y="1196"/>
                  </a:moveTo>
                  <a:lnTo>
                    <a:pt x="5337" y="0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4"/>
            <p:cNvSpPr/>
            <p:nvPr/>
          </p:nvSpPr>
          <p:spPr>
            <a:xfrm>
              <a:off x="4320025" y="991125"/>
              <a:ext cx="28775" cy="17300"/>
            </a:xfrm>
            <a:custGeom>
              <a:avLst/>
              <a:gdLst/>
              <a:ahLst/>
              <a:cxnLst/>
              <a:rect l="l" t="t" r="r" b="b"/>
              <a:pathLst>
                <a:path w="1151" h="692" fill="none" extrusionOk="0">
                  <a:moveTo>
                    <a:pt x="0" y="1"/>
                  </a:moveTo>
                  <a:lnTo>
                    <a:pt x="1151" y="139"/>
                  </a:lnTo>
                  <a:lnTo>
                    <a:pt x="299" y="691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54"/>
          <p:cNvGrpSpPr/>
          <p:nvPr/>
        </p:nvGrpSpPr>
        <p:grpSpPr>
          <a:xfrm rot="-715554">
            <a:off x="7692384" y="545811"/>
            <a:ext cx="639122" cy="631993"/>
            <a:chOff x="1952200" y="471475"/>
            <a:chExt cx="256850" cy="253975"/>
          </a:xfrm>
        </p:grpSpPr>
        <p:sp>
          <p:nvSpPr>
            <p:cNvPr id="2075" name="Google Shape;2075;p54"/>
            <p:cNvSpPr/>
            <p:nvPr/>
          </p:nvSpPr>
          <p:spPr>
            <a:xfrm>
              <a:off x="1952200" y="471475"/>
              <a:ext cx="256850" cy="253975"/>
            </a:xfrm>
            <a:custGeom>
              <a:avLst/>
              <a:gdLst/>
              <a:ahLst/>
              <a:cxnLst/>
              <a:rect l="l" t="t" r="r" b="b"/>
              <a:pathLst>
                <a:path w="10274" h="10159" extrusionOk="0">
                  <a:moveTo>
                    <a:pt x="6196" y="1"/>
                  </a:moveTo>
                  <a:cubicBezTo>
                    <a:pt x="5464" y="1"/>
                    <a:pt x="4747" y="203"/>
                    <a:pt x="4122" y="587"/>
                  </a:cubicBezTo>
                  <a:cubicBezTo>
                    <a:pt x="3480" y="981"/>
                    <a:pt x="2966" y="1550"/>
                    <a:pt x="2637" y="2230"/>
                  </a:cubicBezTo>
                  <a:cubicBezTo>
                    <a:pt x="2206" y="3120"/>
                    <a:pt x="2123" y="4132"/>
                    <a:pt x="2405" y="5078"/>
                  </a:cubicBezTo>
                  <a:cubicBezTo>
                    <a:pt x="2592" y="5707"/>
                    <a:pt x="2929" y="6273"/>
                    <a:pt x="3382" y="6731"/>
                  </a:cubicBezTo>
                  <a:lnTo>
                    <a:pt x="0" y="10159"/>
                  </a:lnTo>
                  <a:lnTo>
                    <a:pt x="5305" y="7804"/>
                  </a:lnTo>
                  <a:cubicBezTo>
                    <a:pt x="5596" y="7872"/>
                    <a:pt x="5892" y="7906"/>
                    <a:pt x="6191" y="7906"/>
                  </a:cubicBezTo>
                  <a:cubicBezTo>
                    <a:pt x="6923" y="7906"/>
                    <a:pt x="7640" y="7703"/>
                    <a:pt x="8264" y="7319"/>
                  </a:cubicBezTo>
                  <a:cubicBezTo>
                    <a:pt x="8907" y="6926"/>
                    <a:pt x="9421" y="6357"/>
                    <a:pt x="9750" y="5676"/>
                  </a:cubicBezTo>
                  <a:cubicBezTo>
                    <a:pt x="10211" y="4725"/>
                    <a:pt x="10273" y="3653"/>
                    <a:pt x="9927" y="2657"/>
                  </a:cubicBezTo>
                  <a:cubicBezTo>
                    <a:pt x="9580" y="1659"/>
                    <a:pt x="8866" y="857"/>
                    <a:pt x="7916" y="396"/>
                  </a:cubicBezTo>
                  <a:cubicBezTo>
                    <a:pt x="7373" y="134"/>
                    <a:pt x="6794" y="1"/>
                    <a:pt x="6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4"/>
            <p:cNvSpPr/>
            <p:nvPr/>
          </p:nvSpPr>
          <p:spPr>
            <a:xfrm>
              <a:off x="2017575" y="490875"/>
              <a:ext cx="180075" cy="175375"/>
            </a:xfrm>
            <a:custGeom>
              <a:avLst/>
              <a:gdLst/>
              <a:ahLst/>
              <a:cxnLst/>
              <a:rect l="l" t="t" r="r" b="b"/>
              <a:pathLst>
                <a:path w="7203" h="7015" extrusionOk="0">
                  <a:moveTo>
                    <a:pt x="3581" y="0"/>
                  </a:moveTo>
                  <a:cubicBezTo>
                    <a:pt x="2401" y="0"/>
                    <a:pt x="1268" y="660"/>
                    <a:pt x="720" y="1793"/>
                  </a:cubicBezTo>
                  <a:cubicBezTo>
                    <a:pt x="1" y="3278"/>
                    <a:pt x="541" y="5046"/>
                    <a:pt x="1922" y="5888"/>
                  </a:cubicBezTo>
                  <a:lnTo>
                    <a:pt x="811" y="7014"/>
                  </a:lnTo>
                  <a:lnTo>
                    <a:pt x="2628" y="6208"/>
                  </a:lnTo>
                  <a:cubicBezTo>
                    <a:pt x="2940" y="6307"/>
                    <a:pt x="3260" y="6354"/>
                    <a:pt x="3576" y="6354"/>
                  </a:cubicBezTo>
                  <a:cubicBezTo>
                    <a:pt x="4756" y="6354"/>
                    <a:pt x="5889" y="5695"/>
                    <a:pt x="6437" y="4562"/>
                  </a:cubicBezTo>
                  <a:cubicBezTo>
                    <a:pt x="7202" y="2983"/>
                    <a:pt x="6541" y="1083"/>
                    <a:pt x="4963" y="318"/>
                  </a:cubicBezTo>
                  <a:cubicBezTo>
                    <a:pt x="4517" y="102"/>
                    <a:pt x="4045" y="0"/>
                    <a:pt x="35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4"/>
            <p:cNvSpPr/>
            <p:nvPr/>
          </p:nvSpPr>
          <p:spPr>
            <a:xfrm>
              <a:off x="2051575" y="535125"/>
              <a:ext cx="118100" cy="83625"/>
            </a:xfrm>
            <a:custGeom>
              <a:avLst/>
              <a:gdLst/>
              <a:ahLst/>
              <a:cxnLst/>
              <a:rect l="l" t="t" r="r" b="b"/>
              <a:pathLst>
                <a:path w="4724" h="3345" extrusionOk="0">
                  <a:moveTo>
                    <a:pt x="1212" y="0"/>
                  </a:moveTo>
                  <a:cubicBezTo>
                    <a:pt x="1011" y="0"/>
                    <a:pt x="813" y="87"/>
                    <a:pt x="642" y="321"/>
                  </a:cubicBezTo>
                  <a:cubicBezTo>
                    <a:pt x="0" y="1202"/>
                    <a:pt x="2179" y="3223"/>
                    <a:pt x="2305" y="3339"/>
                  </a:cubicBezTo>
                  <a:cubicBezTo>
                    <a:pt x="2305" y="3342"/>
                    <a:pt x="2305" y="3345"/>
                    <a:pt x="2305" y="3345"/>
                  </a:cubicBezTo>
                  <a:cubicBezTo>
                    <a:pt x="2305" y="3345"/>
                    <a:pt x="2307" y="3343"/>
                    <a:pt x="2308" y="3342"/>
                  </a:cubicBezTo>
                  <a:cubicBezTo>
                    <a:pt x="2309" y="3343"/>
                    <a:pt x="2311" y="3345"/>
                    <a:pt x="2311" y="3345"/>
                  </a:cubicBezTo>
                  <a:cubicBezTo>
                    <a:pt x="2311" y="3345"/>
                    <a:pt x="2311" y="3342"/>
                    <a:pt x="2311" y="3339"/>
                  </a:cubicBezTo>
                  <a:cubicBezTo>
                    <a:pt x="2442" y="3224"/>
                    <a:pt x="4723" y="1202"/>
                    <a:pt x="4081" y="321"/>
                  </a:cubicBezTo>
                  <a:cubicBezTo>
                    <a:pt x="3911" y="87"/>
                    <a:pt x="3712" y="0"/>
                    <a:pt x="3512" y="0"/>
                  </a:cubicBezTo>
                  <a:cubicBezTo>
                    <a:pt x="2996" y="0"/>
                    <a:pt x="2466" y="577"/>
                    <a:pt x="2361" y="696"/>
                  </a:cubicBezTo>
                  <a:cubicBezTo>
                    <a:pt x="2257" y="577"/>
                    <a:pt x="1728" y="0"/>
                    <a:pt x="121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8" name="Google Shape;2078;p54"/>
          <p:cNvGrpSpPr/>
          <p:nvPr/>
        </p:nvGrpSpPr>
        <p:grpSpPr>
          <a:xfrm flipH="1">
            <a:off x="7263795" y="660751"/>
            <a:ext cx="460709" cy="722942"/>
            <a:chOff x="5202150" y="493250"/>
            <a:chExt cx="185150" cy="290525"/>
          </a:xfrm>
        </p:grpSpPr>
        <p:sp>
          <p:nvSpPr>
            <p:cNvPr id="2079" name="Google Shape;2079;p54"/>
            <p:cNvSpPr/>
            <p:nvPr/>
          </p:nvSpPr>
          <p:spPr>
            <a:xfrm>
              <a:off x="5202150" y="493250"/>
              <a:ext cx="185150" cy="290525"/>
            </a:xfrm>
            <a:custGeom>
              <a:avLst/>
              <a:gdLst/>
              <a:ahLst/>
              <a:cxnLst/>
              <a:rect l="l" t="t" r="r" b="b"/>
              <a:pathLst>
                <a:path w="7406" h="11621" extrusionOk="0">
                  <a:moveTo>
                    <a:pt x="3702" y="1"/>
                  </a:moveTo>
                  <a:cubicBezTo>
                    <a:pt x="2714" y="1"/>
                    <a:pt x="1784" y="385"/>
                    <a:pt x="1084" y="1085"/>
                  </a:cubicBezTo>
                  <a:cubicBezTo>
                    <a:pt x="386" y="1784"/>
                    <a:pt x="0" y="2713"/>
                    <a:pt x="0" y="3703"/>
                  </a:cubicBezTo>
                  <a:cubicBezTo>
                    <a:pt x="0" y="4629"/>
                    <a:pt x="344" y="5515"/>
                    <a:pt x="968" y="6199"/>
                  </a:cubicBezTo>
                  <a:cubicBezTo>
                    <a:pt x="1369" y="6637"/>
                    <a:pt x="1863" y="6969"/>
                    <a:pt x="2410" y="7172"/>
                  </a:cubicBezTo>
                  <a:lnTo>
                    <a:pt x="897" y="11621"/>
                  </a:lnTo>
                  <a:lnTo>
                    <a:pt x="4546" y="7308"/>
                  </a:lnTo>
                  <a:cubicBezTo>
                    <a:pt x="5299" y="7132"/>
                    <a:pt x="5982" y="6722"/>
                    <a:pt x="6495" y="6134"/>
                  </a:cubicBezTo>
                  <a:cubicBezTo>
                    <a:pt x="7082" y="5460"/>
                    <a:pt x="7405" y="4597"/>
                    <a:pt x="7405" y="3703"/>
                  </a:cubicBezTo>
                  <a:cubicBezTo>
                    <a:pt x="7405" y="2713"/>
                    <a:pt x="7020" y="1784"/>
                    <a:pt x="6320" y="1085"/>
                  </a:cubicBezTo>
                  <a:cubicBezTo>
                    <a:pt x="5621" y="385"/>
                    <a:pt x="4692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4"/>
            <p:cNvSpPr/>
            <p:nvPr/>
          </p:nvSpPr>
          <p:spPr>
            <a:xfrm>
              <a:off x="5221525" y="512625"/>
              <a:ext cx="146375" cy="180525"/>
            </a:xfrm>
            <a:custGeom>
              <a:avLst/>
              <a:gdLst/>
              <a:ahLst/>
              <a:cxnLst/>
              <a:rect l="l" t="t" r="r" b="b"/>
              <a:pathLst>
                <a:path w="5855" h="7221" extrusionOk="0">
                  <a:moveTo>
                    <a:pt x="2927" y="1"/>
                  </a:moveTo>
                  <a:cubicBezTo>
                    <a:pt x="1311" y="1"/>
                    <a:pt x="0" y="1311"/>
                    <a:pt x="0" y="2928"/>
                  </a:cubicBezTo>
                  <a:cubicBezTo>
                    <a:pt x="0" y="4448"/>
                    <a:pt x="1160" y="5697"/>
                    <a:pt x="2643" y="5841"/>
                  </a:cubicBezTo>
                  <a:lnTo>
                    <a:pt x="2174" y="7221"/>
                  </a:lnTo>
                  <a:lnTo>
                    <a:pt x="3356" y="5823"/>
                  </a:lnTo>
                  <a:cubicBezTo>
                    <a:pt x="4769" y="5616"/>
                    <a:pt x="5854" y="4398"/>
                    <a:pt x="5854" y="2928"/>
                  </a:cubicBezTo>
                  <a:cubicBezTo>
                    <a:pt x="5854" y="1311"/>
                    <a:pt x="4544" y="1"/>
                    <a:pt x="2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4"/>
            <p:cNvSpPr/>
            <p:nvPr/>
          </p:nvSpPr>
          <p:spPr>
            <a:xfrm>
              <a:off x="5244500" y="556550"/>
              <a:ext cx="102875" cy="58350"/>
            </a:xfrm>
            <a:custGeom>
              <a:avLst/>
              <a:gdLst/>
              <a:ahLst/>
              <a:cxnLst/>
              <a:rect l="l" t="t" r="r" b="b"/>
              <a:pathLst>
                <a:path w="4115" h="2334" extrusionOk="0">
                  <a:moveTo>
                    <a:pt x="0" y="0"/>
                  </a:moveTo>
                  <a:lnTo>
                    <a:pt x="0" y="2333"/>
                  </a:lnTo>
                  <a:lnTo>
                    <a:pt x="4114" y="2333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4"/>
            <p:cNvSpPr/>
            <p:nvPr/>
          </p:nvSpPr>
          <p:spPr>
            <a:xfrm>
              <a:off x="5244500" y="556550"/>
              <a:ext cx="102875" cy="33075"/>
            </a:xfrm>
            <a:custGeom>
              <a:avLst/>
              <a:gdLst/>
              <a:ahLst/>
              <a:cxnLst/>
              <a:rect l="l" t="t" r="r" b="b"/>
              <a:pathLst>
                <a:path w="4115" h="1323" fill="none" extrusionOk="0">
                  <a:moveTo>
                    <a:pt x="0" y="0"/>
                  </a:moveTo>
                  <a:lnTo>
                    <a:pt x="2066" y="1322"/>
                  </a:lnTo>
                  <a:lnTo>
                    <a:pt x="4114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4"/>
            <p:cNvSpPr/>
            <p:nvPr/>
          </p:nvSpPr>
          <p:spPr>
            <a:xfrm>
              <a:off x="5244500" y="584400"/>
              <a:ext cx="43000" cy="30500"/>
            </a:xfrm>
            <a:custGeom>
              <a:avLst/>
              <a:gdLst/>
              <a:ahLst/>
              <a:cxnLst/>
              <a:rect l="l" t="t" r="r" b="b"/>
              <a:pathLst>
                <a:path w="1720" h="1220" fill="none" extrusionOk="0">
                  <a:moveTo>
                    <a:pt x="0" y="1219"/>
                  </a:moveTo>
                  <a:lnTo>
                    <a:pt x="1720" y="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4"/>
            <p:cNvSpPr/>
            <p:nvPr/>
          </p:nvSpPr>
          <p:spPr>
            <a:xfrm>
              <a:off x="5306925" y="583100"/>
              <a:ext cx="40450" cy="31800"/>
            </a:xfrm>
            <a:custGeom>
              <a:avLst/>
              <a:gdLst/>
              <a:ahLst/>
              <a:cxnLst/>
              <a:rect l="l" t="t" r="r" b="b"/>
              <a:pathLst>
                <a:path w="1618" h="1272" fill="none" extrusionOk="0">
                  <a:moveTo>
                    <a:pt x="1" y="1"/>
                  </a:moveTo>
                  <a:lnTo>
                    <a:pt x="1617" y="127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55"/>
          <p:cNvSpPr/>
          <p:nvPr/>
        </p:nvSpPr>
        <p:spPr>
          <a:xfrm>
            <a:off x="3506850" y="3493015"/>
            <a:ext cx="2130300" cy="755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55"/>
          <p:cNvSpPr/>
          <p:nvPr/>
        </p:nvSpPr>
        <p:spPr>
          <a:xfrm>
            <a:off x="2548050" y="2268450"/>
            <a:ext cx="4047900" cy="1149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55"/>
          <p:cNvSpPr txBox="1">
            <a:spLocks noGrp="1"/>
          </p:cNvSpPr>
          <p:nvPr>
            <p:ph type="title"/>
          </p:nvPr>
        </p:nvSpPr>
        <p:spPr>
          <a:xfrm>
            <a:off x="2778150" y="2367750"/>
            <a:ext cx="3588000" cy="9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/>
              <a:t>케이원피에스</a:t>
            </a:r>
            <a:r>
              <a:rPr lang="en-US" altLang="ko-KR" sz="3600" dirty="0"/>
              <a:t>&amp;</a:t>
            </a:r>
            <a:r>
              <a:rPr lang="ko-KR" altLang="en-US" sz="3600" dirty="0" err="1"/>
              <a:t>포엠지</a:t>
            </a:r>
            <a:endParaRPr sz="3600" dirty="0"/>
          </a:p>
        </p:txBody>
      </p:sp>
      <p:grpSp>
        <p:nvGrpSpPr>
          <p:cNvPr id="2119" name="Google Shape;2119;p55"/>
          <p:cNvGrpSpPr/>
          <p:nvPr/>
        </p:nvGrpSpPr>
        <p:grpSpPr>
          <a:xfrm rot="-773694">
            <a:off x="6775283" y="1202125"/>
            <a:ext cx="1245151" cy="423336"/>
            <a:chOff x="3570925" y="1005000"/>
            <a:chExt cx="333100" cy="113250"/>
          </a:xfrm>
        </p:grpSpPr>
        <p:sp>
          <p:nvSpPr>
            <p:cNvPr id="2120" name="Google Shape;2120;p55"/>
            <p:cNvSpPr/>
            <p:nvPr/>
          </p:nvSpPr>
          <p:spPr>
            <a:xfrm>
              <a:off x="3570925" y="1005000"/>
              <a:ext cx="333100" cy="113250"/>
            </a:xfrm>
            <a:custGeom>
              <a:avLst/>
              <a:gdLst/>
              <a:ahLst/>
              <a:cxnLst/>
              <a:rect l="l" t="t" r="r" b="b"/>
              <a:pathLst>
                <a:path w="13324" h="4530" extrusionOk="0">
                  <a:moveTo>
                    <a:pt x="2265" y="0"/>
                  </a:moveTo>
                  <a:cubicBezTo>
                    <a:pt x="1016" y="0"/>
                    <a:pt x="1" y="1017"/>
                    <a:pt x="1" y="2266"/>
                  </a:cubicBezTo>
                  <a:cubicBezTo>
                    <a:pt x="1" y="3514"/>
                    <a:pt x="1016" y="4530"/>
                    <a:pt x="2265" y="4530"/>
                  </a:cubicBezTo>
                  <a:lnTo>
                    <a:pt x="11059" y="4530"/>
                  </a:lnTo>
                  <a:cubicBezTo>
                    <a:pt x="12308" y="4530"/>
                    <a:pt x="13323" y="3514"/>
                    <a:pt x="13323" y="2266"/>
                  </a:cubicBezTo>
                  <a:cubicBezTo>
                    <a:pt x="13323" y="1017"/>
                    <a:pt x="12308" y="0"/>
                    <a:pt x="1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5"/>
            <p:cNvSpPr/>
            <p:nvPr/>
          </p:nvSpPr>
          <p:spPr>
            <a:xfrm>
              <a:off x="3594200" y="1028275"/>
              <a:ext cx="286550" cy="66725"/>
            </a:xfrm>
            <a:custGeom>
              <a:avLst/>
              <a:gdLst/>
              <a:ahLst/>
              <a:cxnLst/>
              <a:rect l="l" t="t" r="r" b="b"/>
              <a:pathLst>
                <a:path w="11462" h="2669" extrusionOk="0">
                  <a:moveTo>
                    <a:pt x="1334" y="0"/>
                  </a:moveTo>
                  <a:cubicBezTo>
                    <a:pt x="601" y="0"/>
                    <a:pt x="1" y="600"/>
                    <a:pt x="1" y="1335"/>
                  </a:cubicBezTo>
                  <a:cubicBezTo>
                    <a:pt x="1" y="2068"/>
                    <a:pt x="601" y="2668"/>
                    <a:pt x="1334" y="2668"/>
                  </a:cubicBezTo>
                  <a:lnTo>
                    <a:pt x="10128" y="2668"/>
                  </a:lnTo>
                  <a:cubicBezTo>
                    <a:pt x="10861" y="2668"/>
                    <a:pt x="11462" y="2068"/>
                    <a:pt x="11462" y="1335"/>
                  </a:cubicBezTo>
                  <a:cubicBezTo>
                    <a:pt x="11462" y="600"/>
                    <a:pt x="10861" y="0"/>
                    <a:pt x="10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5"/>
            <p:cNvSpPr/>
            <p:nvPr/>
          </p:nvSpPr>
          <p:spPr>
            <a:xfrm>
              <a:off x="3677800" y="1037200"/>
              <a:ext cx="25" cy="50750"/>
            </a:xfrm>
            <a:custGeom>
              <a:avLst/>
              <a:gdLst/>
              <a:ahLst/>
              <a:cxnLst/>
              <a:rect l="l" t="t" r="r" b="b"/>
              <a:pathLst>
                <a:path w="1" h="2030" fill="none" extrusionOk="0">
                  <a:moveTo>
                    <a:pt x="0" y="0"/>
                  </a:moveTo>
                  <a:lnTo>
                    <a:pt x="0" y="2029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5"/>
            <p:cNvSpPr/>
            <p:nvPr/>
          </p:nvSpPr>
          <p:spPr>
            <a:xfrm>
              <a:off x="3617675" y="1038450"/>
              <a:ext cx="31675" cy="31650"/>
            </a:xfrm>
            <a:custGeom>
              <a:avLst/>
              <a:gdLst/>
              <a:ahLst/>
              <a:cxnLst/>
              <a:rect l="l" t="t" r="r" b="b"/>
              <a:pathLst>
                <a:path w="1267" h="1266" fill="none" extrusionOk="0">
                  <a:moveTo>
                    <a:pt x="1266" y="633"/>
                  </a:moveTo>
                  <a:cubicBezTo>
                    <a:pt x="1266" y="983"/>
                    <a:pt x="982" y="1266"/>
                    <a:pt x="633" y="1266"/>
                  </a:cubicBezTo>
                  <a:cubicBezTo>
                    <a:pt x="284" y="1266"/>
                    <a:pt x="1" y="983"/>
                    <a:pt x="1" y="633"/>
                  </a:cubicBezTo>
                  <a:cubicBezTo>
                    <a:pt x="1" y="284"/>
                    <a:pt x="284" y="1"/>
                    <a:pt x="633" y="1"/>
                  </a:cubicBezTo>
                  <a:cubicBezTo>
                    <a:pt x="982" y="1"/>
                    <a:pt x="1266" y="284"/>
                    <a:pt x="1266" y="63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5"/>
            <p:cNvSpPr/>
            <p:nvPr/>
          </p:nvSpPr>
          <p:spPr>
            <a:xfrm>
              <a:off x="3643050" y="1067900"/>
              <a:ext cx="9750" cy="12850"/>
            </a:xfrm>
            <a:custGeom>
              <a:avLst/>
              <a:gdLst/>
              <a:ahLst/>
              <a:cxnLst/>
              <a:rect l="l" t="t" r="r" b="b"/>
              <a:pathLst>
                <a:path w="390" h="514" fill="none" extrusionOk="0">
                  <a:moveTo>
                    <a:pt x="0" y="0"/>
                  </a:moveTo>
                  <a:lnTo>
                    <a:pt x="389" y="51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55"/>
          <p:cNvGrpSpPr/>
          <p:nvPr/>
        </p:nvGrpSpPr>
        <p:grpSpPr>
          <a:xfrm>
            <a:off x="7496406" y="1382142"/>
            <a:ext cx="702136" cy="498986"/>
            <a:chOff x="4773125" y="466350"/>
            <a:chExt cx="282175" cy="200525"/>
          </a:xfrm>
        </p:grpSpPr>
        <p:sp>
          <p:nvSpPr>
            <p:cNvPr id="2126" name="Google Shape;2126;p55"/>
            <p:cNvSpPr/>
            <p:nvPr/>
          </p:nvSpPr>
          <p:spPr>
            <a:xfrm>
              <a:off x="4773125" y="466350"/>
              <a:ext cx="282175" cy="200525"/>
            </a:xfrm>
            <a:custGeom>
              <a:avLst/>
              <a:gdLst/>
              <a:ahLst/>
              <a:cxnLst/>
              <a:rect l="l" t="t" r="r" b="b"/>
              <a:pathLst>
                <a:path w="11287" h="8021" extrusionOk="0">
                  <a:moveTo>
                    <a:pt x="1" y="1"/>
                  </a:moveTo>
                  <a:lnTo>
                    <a:pt x="3609" y="4410"/>
                  </a:lnTo>
                  <a:cubicBezTo>
                    <a:pt x="3644" y="5201"/>
                    <a:pt x="3929" y="5966"/>
                    <a:pt x="4426" y="6592"/>
                  </a:cubicBezTo>
                  <a:cubicBezTo>
                    <a:pt x="4994" y="7306"/>
                    <a:pt x="5801" y="7790"/>
                    <a:pt x="6698" y="7957"/>
                  </a:cubicBezTo>
                  <a:cubicBezTo>
                    <a:pt x="6926" y="7999"/>
                    <a:pt x="7159" y="8020"/>
                    <a:pt x="7389" y="8020"/>
                  </a:cubicBezTo>
                  <a:cubicBezTo>
                    <a:pt x="9210" y="8020"/>
                    <a:pt x="10771" y="6719"/>
                    <a:pt x="11103" y="4927"/>
                  </a:cubicBezTo>
                  <a:cubicBezTo>
                    <a:pt x="11287" y="3934"/>
                    <a:pt x="11073" y="2930"/>
                    <a:pt x="10501" y="2098"/>
                  </a:cubicBezTo>
                  <a:cubicBezTo>
                    <a:pt x="9928" y="1266"/>
                    <a:pt x="9066" y="706"/>
                    <a:pt x="8073" y="522"/>
                  </a:cubicBezTo>
                  <a:cubicBezTo>
                    <a:pt x="7845" y="480"/>
                    <a:pt x="7613" y="459"/>
                    <a:pt x="7383" y="459"/>
                  </a:cubicBezTo>
                  <a:cubicBezTo>
                    <a:pt x="6572" y="459"/>
                    <a:pt x="5768" y="728"/>
                    <a:pt x="5117" y="1215"/>
                  </a:cubicBezTo>
                  <a:cubicBezTo>
                    <a:pt x="4714" y="1519"/>
                    <a:pt x="4381" y="1890"/>
                    <a:pt x="4131" y="23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5"/>
            <p:cNvSpPr/>
            <p:nvPr/>
          </p:nvSpPr>
          <p:spPr>
            <a:xfrm>
              <a:off x="4852925" y="497200"/>
              <a:ext cx="186250" cy="150275"/>
            </a:xfrm>
            <a:custGeom>
              <a:avLst/>
              <a:gdLst/>
              <a:ahLst/>
              <a:cxnLst/>
              <a:rect l="l" t="t" r="r" b="b"/>
              <a:pathLst>
                <a:path w="7450" h="6011" extrusionOk="0">
                  <a:moveTo>
                    <a:pt x="4190" y="0"/>
                  </a:moveTo>
                  <a:cubicBezTo>
                    <a:pt x="2865" y="0"/>
                    <a:pt x="1678" y="881"/>
                    <a:pt x="1307" y="2174"/>
                  </a:cubicBezTo>
                  <a:lnTo>
                    <a:pt x="0" y="1442"/>
                  </a:lnTo>
                  <a:lnTo>
                    <a:pt x="1191" y="2898"/>
                  </a:lnTo>
                  <a:cubicBezTo>
                    <a:pt x="1136" y="4363"/>
                    <a:pt x="2162" y="5685"/>
                    <a:pt x="3647" y="5960"/>
                  </a:cubicBezTo>
                  <a:cubicBezTo>
                    <a:pt x="3832" y="5994"/>
                    <a:pt x="4016" y="6011"/>
                    <a:pt x="4198" y="6011"/>
                  </a:cubicBezTo>
                  <a:cubicBezTo>
                    <a:pt x="5618" y="6011"/>
                    <a:pt x="6881" y="4999"/>
                    <a:pt x="7148" y="3552"/>
                  </a:cubicBezTo>
                  <a:cubicBezTo>
                    <a:pt x="7450" y="1920"/>
                    <a:pt x="6372" y="353"/>
                    <a:pt x="4740" y="51"/>
                  </a:cubicBezTo>
                  <a:cubicBezTo>
                    <a:pt x="4555" y="17"/>
                    <a:pt x="4371" y="0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5"/>
            <p:cNvSpPr/>
            <p:nvPr/>
          </p:nvSpPr>
          <p:spPr>
            <a:xfrm>
              <a:off x="4913625" y="533700"/>
              <a:ext cx="84075" cy="68600"/>
            </a:xfrm>
            <a:custGeom>
              <a:avLst/>
              <a:gdLst/>
              <a:ahLst/>
              <a:cxnLst/>
              <a:rect l="l" t="t" r="r" b="b"/>
              <a:pathLst>
                <a:path w="3363" h="2744" fill="none" extrusionOk="0">
                  <a:moveTo>
                    <a:pt x="0" y="0"/>
                  </a:moveTo>
                  <a:lnTo>
                    <a:pt x="740" y="0"/>
                  </a:lnTo>
                  <a:lnTo>
                    <a:pt x="680" y="1663"/>
                  </a:lnTo>
                  <a:lnTo>
                    <a:pt x="304" y="2744"/>
                  </a:lnTo>
                  <a:lnTo>
                    <a:pt x="3363" y="274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5"/>
            <p:cNvSpPr/>
            <p:nvPr/>
          </p:nvSpPr>
          <p:spPr>
            <a:xfrm>
              <a:off x="4932425" y="548550"/>
              <a:ext cx="71650" cy="32500"/>
            </a:xfrm>
            <a:custGeom>
              <a:avLst/>
              <a:gdLst/>
              <a:ahLst/>
              <a:cxnLst/>
              <a:rect l="l" t="t" r="r" b="b"/>
              <a:pathLst>
                <a:path w="2866" h="1300" fill="none" extrusionOk="0">
                  <a:moveTo>
                    <a:pt x="0" y="1"/>
                  </a:moveTo>
                  <a:lnTo>
                    <a:pt x="2866" y="1"/>
                  </a:lnTo>
                  <a:lnTo>
                    <a:pt x="2428" y="1300"/>
                  </a:lnTo>
                  <a:lnTo>
                    <a:pt x="122" y="1300"/>
                  </a:ln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5"/>
            <p:cNvSpPr/>
            <p:nvPr/>
          </p:nvSpPr>
          <p:spPr>
            <a:xfrm>
              <a:off x="4928775" y="602875"/>
              <a:ext cx="16125" cy="16100"/>
            </a:xfrm>
            <a:custGeom>
              <a:avLst/>
              <a:gdLst/>
              <a:ahLst/>
              <a:cxnLst/>
              <a:rect l="l" t="t" r="r" b="b"/>
              <a:pathLst>
                <a:path w="645" h="644" fill="none" extrusionOk="0">
                  <a:moveTo>
                    <a:pt x="644" y="323"/>
                  </a:moveTo>
                  <a:cubicBezTo>
                    <a:pt x="644" y="501"/>
                    <a:pt x="501" y="644"/>
                    <a:pt x="323" y="644"/>
                  </a:cubicBezTo>
                  <a:cubicBezTo>
                    <a:pt x="145" y="644"/>
                    <a:pt x="1" y="501"/>
                    <a:pt x="1" y="323"/>
                  </a:cubicBezTo>
                  <a:cubicBezTo>
                    <a:pt x="1" y="145"/>
                    <a:pt x="145" y="1"/>
                    <a:pt x="323" y="1"/>
                  </a:cubicBezTo>
                  <a:cubicBezTo>
                    <a:pt x="501" y="1"/>
                    <a:pt x="644" y="145"/>
                    <a:pt x="644" y="32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5"/>
            <p:cNvSpPr/>
            <p:nvPr/>
          </p:nvSpPr>
          <p:spPr>
            <a:xfrm>
              <a:off x="4973700" y="602875"/>
              <a:ext cx="16125" cy="16100"/>
            </a:xfrm>
            <a:custGeom>
              <a:avLst/>
              <a:gdLst/>
              <a:ahLst/>
              <a:cxnLst/>
              <a:rect l="l" t="t" r="r" b="b"/>
              <a:pathLst>
                <a:path w="645" h="644" fill="none" extrusionOk="0">
                  <a:moveTo>
                    <a:pt x="644" y="323"/>
                  </a:moveTo>
                  <a:cubicBezTo>
                    <a:pt x="644" y="501"/>
                    <a:pt x="500" y="644"/>
                    <a:pt x="322" y="644"/>
                  </a:cubicBezTo>
                  <a:cubicBezTo>
                    <a:pt x="144" y="644"/>
                    <a:pt x="0" y="501"/>
                    <a:pt x="0" y="323"/>
                  </a:cubicBezTo>
                  <a:cubicBezTo>
                    <a:pt x="0" y="145"/>
                    <a:pt x="144" y="1"/>
                    <a:pt x="322" y="1"/>
                  </a:cubicBezTo>
                  <a:cubicBezTo>
                    <a:pt x="500" y="1"/>
                    <a:pt x="644" y="145"/>
                    <a:pt x="644" y="32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55"/>
          <p:cNvGrpSpPr/>
          <p:nvPr/>
        </p:nvGrpSpPr>
        <p:grpSpPr>
          <a:xfrm rot="402635">
            <a:off x="959093" y="3634094"/>
            <a:ext cx="905029" cy="603074"/>
            <a:chOff x="4568650" y="919050"/>
            <a:chExt cx="405975" cy="270525"/>
          </a:xfrm>
        </p:grpSpPr>
        <p:sp>
          <p:nvSpPr>
            <p:cNvPr id="2133" name="Google Shape;2133;p55"/>
            <p:cNvSpPr/>
            <p:nvPr/>
          </p:nvSpPr>
          <p:spPr>
            <a:xfrm>
              <a:off x="4568650" y="919050"/>
              <a:ext cx="405975" cy="270525"/>
            </a:xfrm>
            <a:custGeom>
              <a:avLst/>
              <a:gdLst/>
              <a:ahLst/>
              <a:cxnLst/>
              <a:rect l="l" t="t" r="r" b="b"/>
              <a:pathLst>
                <a:path w="16239" h="10821" extrusionOk="0">
                  <a:moveTo>
                    <a:pt x="2272" y="1"/>
                  </a:moveTo>
                  <a:cubicBezTo>
                    <a:pt x="1019" y="1"/>
                    <a:pt x="0" y="1020"/>
                    <a:pt x="0" y="2272"/>
                  </a:cubicBezTo>
                  <a:lnTo>
                    <a:pt x="0" y="10820"/>
                  </a:lnTo>
                  <a:lnTo>
                    <a:pt x="16238" y="10820"/>
                  </a:lnTo>
                  <a:lnTo>
                    <a:pt x="16238" y="2272"/>
                  </a:lnTo>
                  <a:cubicBezTo>
                    <a:pt x="16238" y="1020"/>
                    <a:pt x="15219" y="1"/>
                    <a:pt x="13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5"/>
            <p:cNvSpPr/>
            <p:nvPr/>
          </p:nvSpPr>
          <p:spPr>
            <a:xfrm>
              <a:off x="4591900" y="942325"/>
              <a:ext cx="359450" cy="223975"/>
            </a:xfrm>
            <a:custGeom>
              <a:avLst/>
              <a:gdLst/>
              <a:ahLst/>
              <a:cxnLst/>
              <a:rect l="l" t="t" r="r" b="b"/>
              <a:pathLst>
                <a:path w="14378" h="8959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8959"/>
                  </a:lnTo>
                  <a:lnTo>
                    <a:pt x="14378" y="8959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5"/>
            <p:cNvSpPr/>
            <p:nvPr/>
          </p:nvSpPr>
          <p:spPr>
            <a:xfrm>
              <a:off x="4591900" y="942325"/>
              <a:ext cx="359450" cy="41400"/>
            </a:xfrm>
            <a:custGeom>
              <a:avLst/>
              <a:gdLst/>
              <a:ahLst/>
              <a:cxnLst/>
              <a:rect l="l" t="t" r="r" b="b"/>
              <a:pathLst>
                <a:path w="14378" h="1656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1656"/>
                  </a:lnTo>
                  <a:lnTo>
                    <a:pt x="14378" y="1656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5"/>
            <p:cNvSpPr/>
            <p:nvPr/>
          </p:nvSpPr>
          <p:spPr>
            <a:xfrm>
              <a:off x="4617425" y="955900"/>
              <a:ext cx="16450" cy="16400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1"/>
                  </a:moveTo>
                  <a:cubicBezTo>
                    <a:pt x="147" y="1"/>
                    <a:pt x="1" y="147"/>
                    <a:pt x="1" y="328"/>
                  </a:cubicBezTo>
                  <a:cubicBezTo>
                    <a:pt x="1" y="510"/>
                    <a:pt x="147" y="656"/>
                    <a:pt x="329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5"/>
            <p:cNvSpPr/>
            <p:nvPr/>
          </p:nvSpPr>
          <p:spPr>
            <a:xfrm>
              <a:off x="4642750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8" y="1"/>
                    <a:pt x="0" y="147"/>
                    <a:pt x="0" y="328"/>
                  </a:cubicBezTo>
                  <a:cubicBezTo>
                    <a:pt x="0" y="510"/>
                    <a:pt x="148" y="656"/>
                    <a:pt x="328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8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5"/>
            <p:cNvSpPr/>
            <p:nvPr/>
          </p:nvSpPr>
          <p:spPr>
            <a:xfrm>
              <a:off x="4668075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7" y="1"/>
                    <a:pt x="0" y="147"/>
                    <a:pt x="0" y="328"/>
                  </a:cubicBezTo>
                  <a:cubicBezTo>
                    <a:pt x="0" y="510"/>
                    <a:pt x="147" y="656"/>
                    <a:pt x="328" y="656"/>
                  </a:cubicBezTo>
                  <a:cubicBezTo>
                    <a:pt x="509" y="656"/>
                    <a:pt x="656" y="510"/>
                    <a:pt x="656" y="328"/>
                  </a:cubicBezTo>
                  <a:cubicBezTo>
                    <a:pt x="656" y="147"/>
                    <a:pt x="509" y="1"/>
                    <a:pt x="328" y="1"/>
                  </a:cubicBezTo>
                  <a:close/>
                </a:path>
              </a:pathLst>
            </a:custGeom>
            <a:solidFill>
              <a:srgbClr val="5F4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5"/>
            <p:cNvSpPr/>
            <p:nvPr/>
          </p:nvSpPr>
          <p:spPr>
            <a:xfrm>
              <a:off x="4677475" y="1016625"/>
              <a:ext cx="185250" cy="105075"/>
            </a:xfrm>
            <a:custGeom>
              <a:avLst/>
              <a:gdLst/>
              <a:ahLst/>
              <a:cxnLst/>
              <a:rect l="l" t="t" r="r" b="b"/>
              <a:pathLst>
                <a:path w="7410" h="4203" extrusionOk="0">
                  <a:moveTo>
                    <a:pt x="1" y="1"/>
                  </a:moveTo>
                  <a:lnTo>
                    <a:pt x="1" y="4203"/>
                  </a:lnTo>
                  <a:lnTo>
                    <a:pt x="7410" y="4203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5"/>
            <p:cNvSpPr/>
            <p:nvPr/>
          </p:nvSpPr>
          <p:spPr>
            <a:xfrm>
              <a:off x="4677475" y="1016625"/>
              <a:ext cx="185250" cy="59575"/>
            </a:xfrm>
            <a:custGeom>
              <a:avLst/>
              <a:gdLst/>
              <a:ahLst/>
              <a:cxnLst/>
              <a:rect l="l" t="t" r="r" b="b"/>
              <a:pathLst>
                <a:path w="7410" h="2383" fill="none" extrusionOk="0">
                  <a:moveTo>
                    <a:pt x="1" y="1"/>
                  </a:moveTo>
                  <a:lnTo>
                    <a:pt x="3721" y="2382"/>
                  </a:lnTo>
                  <a:lnTo>
                    <a:pt x="7410" y="1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5"/>
            <p:cNvSpPr/>
            <p:nvPr/>
          </p:nvSpPr>
          <p:spPr>
            <a:xfrm>
              <a:off x="4677475" y="1066825"/>
              <a:ext cx="77475" cy="54875"/>
            </a:xfrm>
            <a:custGeom>
              <a:avLst/>
              <a:gdLst/>
              <a:ahLst/>
              <a:cxnLst/>
              <a:rect l="l" t="t" r="r" b="b"/>
              <a:pathLst>
                <a:path w="3099" h="2195" fill="none" extrusionOk="0">
                  <a:moveTo>
                    <a:pt x="1" y="2195"/>
                  </a:moveTo>
                  <a:lnTo>
                    <a:pt x="3098" y="0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5"/>
            <p:cNvSpPr/>
            <p:nvPr/>
          </p:nvSpPr>
          <p:spPr>
            <a:xfrm>
              <a:off x="4789925" y="1064500"/>
              <a:ext cx="72800" cy="57200"/>
            </a:xfrm>
            <a:custGeom>
              <a:avLst/>
              <a:gdLst/>
              <a:ahLst/>
              <a:cxnLst/>
              <a:rect l="l" t="t" r="r" b="b"/>
              <a:pathLst>
                <a:path w="2912" h="2288" fill="none" extrusionOk="0">
                  <a:moveTo>
                    <a:pt x="1" y="0"/>
                  </a:moveTo>
                  <a:lnTo>
                    <a:pt x="2912" y="2288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55"/>
          <p:cNvGrpSpPr/>
          <p:nvPr/>
        </p:nvGrpSpPr>
        <p:grpSpPr>
          <a:xfrm rot="-99789">
            <a:off x="1412530" y="3245950"/>
            <a:ext cx="626082" cy="552517"/>
            <a:chOff x="3102700" y="969800"/>
            <a:chExt cx="280850" cy="247850"/>
          </a:xfrm>
        </p:grpSpPr>
        <p:sp>
          <p:nvSpPr>
            <p:cNvPr id="2144" name="Google Shape;2144;p55"/>
            <p:cNvSpPr/>
            <p:nvPr/>
          </p:nvSpPr>
          <p:spPr>
            <a:xfrm>
              <a:off x="3102700" y="969800"/>
              <a:ext cx="280850" cy="247850"/>
            </a:xfrm>
            <a:custGeom>
              <a:avLst/>
              <a:gdLst/>
              <a:ahLst/>
              <a:cxnLst/>
              <a:rect l="l" t="t" r="r" b="b"/>
              <a:pathLst>
                <a:path w="11234" h="9914" extrusionOk="0">
                  <a:moveTo>
                    <a:pt x="1897" y="0"/>
                  </a:moveTo>
                  <a:cubicBezTo>
                    <a:pt x="851" y="0"/>
                    <a:pt x="0" y="852"/>
                    <a:pt x="0" y="1898"/>
                  </a:cubicBezTo>
                  <a:lnTo>
                    <a:pt x="0" y="5252"/>
                  </a:lnTo>
                  <a:cubicBezTo>
                    <a:pt x="0" y="6298"/>
                    <a:pt x="851" y="7149"/>
                    <a:pt x="1897" y="7149"/>
                  </a:cubicBezTo>
                  <a:lnTo>
                    <a:pt x="2807" y="7149"/>
                  </a:lnTo>
                  <a:lnTo>
                    <a:pt x="2570" y="9914"/>
                  </a:lnTo>
                  <a:lnTo>
                    <a:pt x="5369" y="7114"/>
                  </a:lnTo>
                  <a:lnTo>
                    <a:pt x="9222" y="7114"/>
                  </a:lnTo>
                  <a:cubicBezTo>
                    <a:pt x="9720" y="7114"/>
                    <a:pt x="10190" y="6923"/>
                    <a:pt x="10547" y="6575"/>
                  </a:cubicBezTo>
                  <a:cubicBezTo>
                    <a:pt x="10903" y="6228"/>
                    <a:pt x="11106" y="5763"/>
                    <a:pt x="11119" y="5265"/>
                  </a:cubicBezTo>
                  <a:cubicBezTo>
                    <a:pt x="11144" y="4274"/>
                    <a:pt x="11180" y="2897"/>
                    <a:pt x="11215" y="1966"/>
                  </a:cubicBezTo>
                  <a:cubicBezTo>
                    <a:pt x="11234" y="1447"/>
                    <a:pt x="11046" y="955"/>
                    <a:pt x="10684" y="581"/>
                  </a:cubicBezTo>
                  <a:cubicBezTo>
                    <a:pt x="10324" y="207"/>
                    <a:pt x="9838" y="0"/>
                    <a:pt x="9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5"/>
            <p:cNvSpPr/>
            <p:nvPr/>
          </p:nvSpPr>
          <p:spPr>
            <a:xfrm>
              <a:off x="3125975" y="993075"/>
              <a:ext cx="234350" cy="163050"/>
            </a:xfrm>
            <a:custGeom>
              <a:avLst/>
              <a:gdLst/>
              <a:ahLst/>
              <a:cxnLst/>
              <a:rect l="l" t="t" r="r" b="b"/>
              <a:pathLst>
                <a:path w="9374" h="6522" extrusionOk="0">
                  <a:moveTo>
                    <a:pt x="966" y="0"/>
                  </a:moveTo>
                  <a:cubicBezTo>
                    <a:pt x="433" y="0"/>
                    <a:pt x="0" y="433"/>
                    <a:pt x="0" y="967"/>
                  </a:cubicBezTo>
                  <a:lnTo>
                    <a:pt x="0" y="4321"/>
                  </a:lnTo>
                  <a:cubicBezTo>
                    <a:pt x="0" y="4855"/>
                    <a:pt x="433" y="5287"/>
                    <a:pt x="966" y="5287"/>
                  </a:cubicBezTo>
                  <a:lnTo>
                    <a:pt x="2890" y="5287"/>
                  </a:lnTo>
                  <a:lnTo>
                    <a:pt x="2785" y="6521"/>
                  </a:lnTo>
                  <a:lnTo>
                    <a:pt x="4053" y="5253"/>
                  </a:lnTo>
                  <a:lnTo>
                    <a:pt x="8291" y="5253"/>
                  </a:lnTo>
                  <a:cubicBezTo>
                    <a:pt x="8816" y="5253"/>
                    <a:pt x="9244" y="4835"/>
                    <a:pt x="9257" y="4311"/>
                  </a:cubicBezTo>
                  <a:cubicBezTo>
                    <a:pt x="9281" y="3378"/>
                    <a:pt x="9319" y="1953"/>
                    <a:pt x="9353" y="1000"/>
                  </a:cubicBezTo>
                  <a:cubicBezTo>
                    <a:pt x="9374" y="453"/>
                    <a:pt x="8935" y="0"/>
                    <a:pt x="8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5"/>
            <p:cNvSpPr/>
            <p:nvPr/>
          </p:nvSpPr>
          <p:spPr>
            <a:xfrm>
              <a:off x="3274175" y="1017575"/>
              <a:ext cx="59175" cy="73475"/>
            </a:xfrm>
            <a:custGeom>
              <a:avLst/>
              <a:gdLst/>
              <a:ahLst/>
              <a:cxnLst/>
              <a:rect l="l" t="t" r="r" b="b"/>
              <a:pathLst>
                <a:path w="2367" h="2939" extrusionOk="0">
                  <a:moveTo>
                    <a:pt x="1224" y="1"/>
                  </a:moveTo>
                  <a:lnTo>
                    <a:pt x="21" y="1735"/>
                  </a:lnTo>
                  <a:lnTo>
                    <a:pt x="0" y="1755"/>
                  </a:lnTo>
                  <a:lnTo>
                    <a:pt x="905" y="1755"/>
                  </a:lnTo>
                  <a:lnTo>
                    <a:pt x="905" y="2938"/>
                  </a:lnTo>
                  <a:lnTo>
                    <a:pt x="1422" y="2938"/>
                  </a:lnTo>
                  <a:lnTo>
                    <a:pt x="1422" y="1755"/>
                  </a:lnTo>
                  <a:lnTo>
                    <a:pt x="2366" y="1755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5"/>
            <p:cNvSpPr/>
            <p:nvPr/>
          </p:nvSpPr>
          <p:spPr>
            <a:xfrm>
              <a:off x="3151525" y="1027150"/>
              <a:ext cx="34450" cy="34500"/>
            </a:xfrm>
            <a:custGeom>
              <a:avLst/>
              <a:gdLst/>
              <a:ahLst/>
              <a:cxnLst/>
              <a:rect l="l" t="t" r="r" b="b"/>
              <a:pathLst>
                <a:path w="1378" h="1380" extrusionOk="0">
                  <a:moveTo>
                    <a:pt x="691" y="335"/>
                  </a:moveTo>
                  <a:cubicBezTo>
                    <a:pt x="695" y="335"/>
                    <a:pt x="703" y="335"/>
                    <a:pt x="712" y="336"/>
                  </a:cubicBezTo>
                  <a:cubicBezTo>
                    <a:pt x="726" y="337"/>
                    <a:pt x="743" y="339"/>
                    <a:pt x="770" y="339"/>
                  </a:cubicBezTo>
                  <a:cubicBezTo>
                    <a:pt x="779" y="339"/>
                    <a:pt x="786" y="339"/>
                    <a:pt x="793" y="337"/>
                  </a:cubicBezTo>
                  <a:cubicBezTo>
                    <a:pt x="925" y="381"/>
                    <a:pt x="1029" y="526"/>
                    <a:pt x="1029" y="667"/>
                  </a:cubicBezTo>
                  <a:cubicBezTo>
                    <a:pt x="1029" y="835"/>
                    <a:pt x="913" y="1048"/>
                    <a:pt x="712" y="1048"/>
                  </a:cubicBezTo>
                  <a:cubicBezTo>
                    <a:pt x="529" y="1048"/>
                    <a:pt x="349" y="929"/>
                    <a:pt x="349" y="738"/>
                  </a:cubicBezTo>
                  <a:cubicBezTo>
                    <a:pt x="349" y="512"/>
                    <a:pt x="488" y="335"/>
                    <a:pt x="691" y="335"/>
                  </a:cubicBezTo>
                  <a:close/>
                  <a:moveTo>
                    <a:pt x="657" y="0"/>
                  </a:moveTo>
                  <a:cubicBezTo>
                    <a:pt x="265" y="0"/>
                    <a:pt x="0" y="377"/>
                    <a:pt x="0" y="722"/>
                  </a:cubicBezTo>
                  <a:cubicBezTo>
                    <a:pt x="0" y="1133"/>
                    <a:pt x="392" y="1380"/>
                    <a:pt x="732" y="1380"/>
                  </a:cubicBezTo>
                  <a:cubicBezTo>
                    <a:pt x="1113" y="1380"/>
                    <a:pt x="1377" y="1032"/>
                    <a:pt x="1377" y="671"/>
                  </a:cubicBezTo>
                  <a:cubicBezTo>
                    <a:pt x="1377" y="418"/>
                    <a:pt x="1227" y="174"/>
                    <a:pt x="964" y="67"/>
                  </a:cubicBezTo>
                  <a:cubicBezTo>
                    <a:pt x="949" y="61"/>
                    <a:pt x="937" y="60"/>
                    <a:pt x="920" y="60"/>
                  </a:cubicBezTo>
                  <a:cubicBezTo>
                    <a:pt x="913" y="60"/>
                    <a:pt x="899" y="61"/>
                    <a:pt x="890" y="63"/>
                  </a:cubicBezTo>
                  <a:cubicBezTo>
                    <a:pt x="820" y="3"/>
                    <a:pt x="735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5"/>
            <p:cNvSpPr/>
            <p:nvPr/>
          </p:nvSpPr>
          <p:spPr>
            <a:xfrm>
              <a:off x="3196775" y="1055775"/>
              <a:ext cx="34475" cy="34525"/>
            </a:xfrm>
            <a:custGeom>
              <a:avLst/>
              <a:gdLst/>
              <a:ahLst/>
              <a:cxnLst/>
              <a:rect l="l" t="t" r="r" b="b"/>
              <a:pathLst>
                <a:path w="1379" h="1381" extrusionOk="0">
                  <a:moveTo>
                    <a:pt x="690" y="334"/>
                  </a:moveTo>
                  <a:cubicBezTo>
                    <a:pt x="697" y="334"/>
                    <a:pt x="703" y="334"/>
                    <a:pt x="714" y="336"/>
                  </a:cubicBezTo>
                  <a:cubicBezTo>
                    <a:pt x="729" y="337"/>
                    <a:pt x="744" y="341"/>
                    <a:pt x="770" y="341"/>
                  </a:cubicBezTo>
                  <a:cubicBezTo>
                    <a:pt x="779" y="341"/>
                    <a:pt x="788" y="341"/>
                    <a:pt x="796" y="337"/>
                  </a:cubicBezTo>
                  <a:cubicBezTo>
                    <a:pt x="926" y="382"/>
                    <a:pt x="1031" y="526"/>
                    <a:pt x="1031" y="668"/>
                  </a:cubicBezTo>
                  <a:cubicBezTo>
                    <a:pt x="1031" y="836"/>
                    <a:pt x="912" y="1048"/>
                    <a:pt x="714" y="1048"/>
                  </a:cubicBezTo>
                  <a:cubicBezTo>
                    <a:pt x="529" y="1048"/>
                    <a:pt x="351" y="930"/>
                    <a:pt x="351" y="738"/>
                  </a:cubicBezTo>
                  <a:cubicBezTo>
                    <a:pt x="351" y="514"/>
                    <a:pt x="489" y="334"/>
                    <a:pt x="690" y="334"/>
                  </a:cubicBezTo>
                  <a:close/>
                  <a:moveTo>
                    <a:pt x="659" y="0"/>
                  </a:moveTo>
                  <a:cubicBezTo>
                    <a:pt x="267" y="0"/>
                    <a:pt x="0" y="377"/>
                    <a:pt x="0" y="720"/>
                  </a:cubicBezTo>
                  <a:cubicBezTo>
                    <a:pt x="0" y="1149"/>
                    <a:pt x="390" y="1380"/>
                    <a:pt x="735" y="1380"/>
                  </a:cubicBezTo>
                  <a:cubicBezTo>
                    <a:pt x="1116" y="1380"/>
                    <a:pt x="1378" y="1031"/>
                    <a:pt x="1378" y="673"/>
                  </a:cubicBezTo>
                  <a:cubicBezTo>
                    <a:pt x="1378" y="418"/>
                    <a:pt x="1227" y="173"/>
                    <a:pt x="965" y="67"/>
                  </a:cubicBezTo>
                  <a:cubicBezTo>
                    <a:pt x="950" y="63"/>
                    <a:pt x="936" y="61"/>
                    <a:pt x="921" y="61"/>
                  </a:cubicBezTo>
                  <a:cubicBezTo>
                    <a:pt x="912" y="61"/>
                    <a:pt x="900" y="63"/>
                    <a:pt x="893" y="64"/>
                  </a:cubicBezTo>
                  <a:cubicBezTo>
                    <a:pt x="822" y="2"/>
                    <a:pt x="736" y="0"/>
                    <a:pt x="6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5"/>
            <p:cNvSpPr/>
            <p:nvPr/>
          </p:nvSpPr>
          <p:spPr>
            <a:xfrm>
              <a:off x="3175725" y="1025050"/>
              <a:ext cx="30850" cy="66200"/>
            </a:xfrm>
            <a:custGeom>
              <a:avLst/>
              <a:gdLst/>
              <a:ahLst/>
              <a:cxnLst/>
              <a:rect l="l" t="t" r="r" b="b"/>
              <a:pathLst>
                <a:path w="1234" h="2648" extrusionOk="0">
                  <a:moveTo>
                    <a:pt x="1062" y="1"/>
                  </a:moveTo>
                  <a:cubicBezTo>
                    <a:pt x="929" y="1"/>
                    <a:pt x="886" y="142"/>
                    <a:pt x="852" y="268"/>
                  </a:cubicBezTo>
                  <a:lnTo>
                    <a:pt x="852" y="267"/>
                  </a:lnTo>
                  <a:cubicBezTo>
                    <a:pt x="71" y="2309"/>
                    <a:pt x="59" y="2328"/>
                    <a:pt x="46" y="2345"/>
                  </a:cubicBezTo>
                  <a:cubicBezTo>
                    <a:pt x="23" y="2374"/>
                    <a:pt x="1" y="2414"/>
                    <a:pt x="1" y="2460"/>
                  </a:cubicBezTo>
                  <a:cubicBezTo>
                    <a:pt x="1" y="2549"/>
                    <a:pt x="57" y="2647"/>
                    <a:pt x="200" y="2647"/>
                  </a:cubicBezTo>
                  <a:cubicBezTo>
                    <a:pt x="315" y="2647"/>
                    <a:pt x="337" y="2567"/>
                    <a:pt x="357" y="2488"/>
                  </a:cubicBezTo>
                  <a:lnTo>
                    <a:pt x="357" y="2489"/>
                  </a:lnTo>
                  <a:lnTo>
                    <a:pt x="1191" y="341"/>
                  </a:lnTo>
                  <a:cubicBezTo>
                    <a:pt x="1206" y="312"/>
                    <a:pt x="1234" y="226"/>
                    <a:pt x="1234" y="169"/>
                  </a:cubicBezTo>
                  <a:cubicBezTo>
                    <a:pt x="1234" y="58"/>
                    <a:pt x="1144" y="1"/>
                    <a:pt x="1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55"/>
          <p:cNvGrpSpPr/>
          <p:nvPr/>
        </p:nvGrpSpPr>
        <p:grpSpPr>
          <a:xfrm rot="258070">
            <a:off x="3669475" y="735893"/>
            <a:ext cx="1805584" cy="1655739"/>
            <a:chOff x="3421675" y="2450275"/>
            <a:chExt cx="703100" cy="644750"/>
          </a:xfrm>
        </p:grpSpPr>
        <p:sp>
          <p:nvSpPr>
            <p:cNvPr id="2151" name="Google Shape;2151;p55"/>
            <p:cNvSpPr/>
            <p:nvPr/>
          </p:nvSpPr>
          <p:spPr>
            <a:xfrm>
              <a:off x="3421675" y="2450275"/>
              <a:ext cx="703100" cy="644750"/>
            </a:xfrm>
            <a:custGeom>
              <a:avLst/>
              <a:gdLst/>
              <a:ahLst/>
              <a:cxnLst/>
              <a:rect l="l" t="t" r="r" b="b"/>
              <a:pathLst>
                <a:path w="28124" h="25790" extrusionOk="0">
                  <a:moveTo>
                    <a:pt x="5919" y="0"/>
                  </a:moveTo>
                  <a:cubicBezTo>
                    <a:pt x="5063" y="0"/>
                    <a:pt x="4238" y="262"/>
                    <a:pt x="3536" y="756"/>
                  </a:cubicBezTo>
                  <a:cubicBezTo>
                    <a:pt x="2631" y="1393"/>
                    <a:pt x="2028" y="2344"/>
                    <a:pt x="1839" y="3435"/>
                  </a:cubicBezTo>
                  <a:cubicBezTo>
                    <a:pt x="1650" y="4526"/>
                    <a:pt x="1897" y="5625"/>
                    <a:pt x="2533" y="6530"/>
                  </a:cubicBezTo>
                  <a:cubicBezTo>
                    <a:pt x="2949" y="7121"/>
                    <a:pt x="3505" y="7584"/>
                    <a:pt x="4146" y="7887"/>
                  </a:cubicBezTo>
                  <a:cubicBezTo>
                    <a:pt x="3916" y="8371"/>
                    <a:pt x="3717" y="8870"/>
                    <a:pt x="3551" y="9380"/>
                  </a:cubicBezTo>
                  <a:cubicBezTo>
                    <a:pt x="3414" y="9405"/>
                    <a:pt x="3276" y="9438"/>
                    <a:pt x="3141" y="9477"/>
                  </a:cubicBezTo>
                  <a:cubicBezTo>
                    <a:pt x="2077" y="9784"/>
                    <a:pt x="1197" y="10487"/>
                    <a:pt x="662" y="11456"/>
                  </a:cubicBezTo>
                  <a:cubicBezTo>
                    <a:pt x="126" y="12424"/>
                    <a:pt x="1" y="13544"/>
                    <a:pt x="308" y="14608"/>
                  </a:cubicBezTo>
                  <a:cubicBezTo>
                    <a:pt x="761" y="16176"/>
                    <a:pt x="2112" y="17328"/>
                    <a:pt x="3699" y="17560"/>
                  </a:cubicBezTo>
                  <a:cubicBezTo>
                    <a:pt x="3776" y="17770"/>
                    <a:pt x="3862" y="17983"/>
                    <a:pt x="3954" y="18196"/>
                  </a:cubicBezTo>
                  <a:lnTo>
                    <a:pt x="3954" y="20708"/>
                  </a:lnTo>
                  <a:cubicBezTo>
                    <a:pt x="3954" y="21630"/>
                    <a:pt x="4704" y="22381"/>
                    <a:pt x="5627" y="22381"/>
                  </a:cubicBezTo>
                  <a:lnTo>
                    <a:pt x="6882" y="22381"/>
                  </a:lnTo>
                  <a:cubicBezTo>
                    <a:pt x="7059" y="22548"/>
                    <a:pt x="7228" y="22700"/>
                    <a:pt x="7394" y="22839"/>
                  </a:cubicBezTo>
                  <a:cubicBezTo>
                    <a:pt x="7924" y="23288"/>
                    <a:pt x="8498" y="23695"/>
                    <a:pt x="9090" y="24044"/>
                  </a:cubicBezTo>
                  <a:cubicBezTo>
                    <a:pt x="9208" y="24115"/>
                    <a:pt x="9326" y="24182"/>
                    <a:pt x="9452" y="24252"/>
                  </a:cubicBezTo>
                  <a:cubicBezTo>
                    <a:pt x="11178" y="25201"/>
                    <a:pt x="13140" y="25730"/>
                    <a:pt x="15128" y="25785"/>
                  </a:cubicBezTo>
                  <a:lnTo>
                    <a:pt x="15142" y="25785"/>
                  </a:lnTo>
                  <a:cubicBezTo>
                    <a:pt x="15251" y="25788"/>
                    <a:pt x="15360" y="25790"/>
                    <a:pt x="15471" y="25790"/>
                  </a:cubicBezTo>
                  <a:cubicBezTo>
                    <a:pt x="15892" y="25790"/>
                    <a:pt x="16318" y="25768"/>
                    <a:pt x="16737" y="25725"/>
                  </a:cubicBezTo>
                  <a:cubicBezTo>
                    <a:pt x="18163" y="25583"/>
                    <a:pt x="19542" y="25200"/>
                    <a:pt x="20830" y="24587"/>
                  </a:cubicBezTo>
                  <a:cubicBezTo>
                    <a:pt x="20961" y="24526"/>
                    <a:pt x="21089" y="24462"/>
                    <a:pt x="21222" y="24395"/>
                  </a:cubicBezTo>
                  <a:cubicBezTo>
                    <a:pt x="21603" y="24197"/>
                    <a:pt x="21984" y="23974"/>
                    <a:pt x="22350" y="23732"/>
                  </a:cubicBezTo>
                  <a:cubicBezTo>
                    <a:pt x="22779" y="23451"/>
                    <a:pt x="23192" y="23141"/>
                    <a:pt x="23578" y="22812"/>
                  </a:cubicBezTo>
                  <a:cubicBezTo>
                    <a:pt x="24781" y="21790"/>
                    <a:pt x="25766" y="20573"/>
                    <a:pt x="26508" y="19193"/>
                  </a:cubicBezTo>
                  <a:cubicBezTo>
                    <a:pt x="27106" y="19086"/>
                    <a:pt x="27627" y="18696"/>
                    <a:pt x="27869" y="18176"/>
                  </a:cubicBezTo>
                  <a:cubicBezTo>
                    <a:pt x="28123" y="17634"/>
                    <a:pt x="28078" y="16958"/>
                    <a:pt x="27752" y="16412"/>
                  </a:cubicBezTo>
                  <a:cubicBezTo>
                    <a:pt x="27719" y="16355"/>
                    <a:pt x="27681" y="16299"/>
                    <a:pt x="27641" y="16244"/>
                  </a:cubicBezTo>
                  <a:cubicBezTo>
                    <a:pt x="27880" y="15270"/>
                    <a:pt x="28001" y="14268"/>
                    <a:pt x="28001" y="13258"/>
                  </a:cubicBezTo>
                  <a:cubicBezTo>
                    <a:pt x="28001" y="11270"/>
                    <a:pt x="27524" y="9297"/>
                    <a:pt x="26621" y="7538"/>
                  </a:cubicBezTo>
                  <a:lnTo>
                    <a:pt x="26621" y="4532"/>
                  </a:lnTo>
                  <a:cubicBezTo>
                    <a:pt x="26621" y="3544"/>
                    <a:pt x="25960" y="2755"/>
                    <a:pt x="25115" y="2735"/>
                  </a:cubicBezTo>
                  <a:cubicBezTo>
                    <a:pt x="24693" y="2725"/>
                    <a:pt x="24122" y="2711"/>
                    <a:pt x="23478" y="2695"/>
                  </a:cubicBezTo>
                  <a:cubicBezTo>
                    <a:pt x="23033" y="2154"/>
                    <a:pt x="22367" y="1832"/>
                    <a:pt x="21649" y="1832"/>
                  </a:cubicBezTo>
                  <a:cubicBezTo>
                    <a:pt x="21390" y="1832"/>
                    <a:pt x="21134" y="1874"/>
                    <a:pt x="20890" y="1956"/>
                  </a:cubicBezTo>
                  <a:cubicBezTo>
                    <a:pt x="19210" y="1151"/>
                    <a:pt x="17344" y="726"/>
                    <a:pt x="15471" y="726"/>
                  </a:cubicBezTo>
                  <a:cubicBezTo>
                    <a:pt x="13403" y="726"/>
                    <a:pt x="11385" y="1232"/>
                    <a:pt x="9579" y="2196"/>
                  </a:cubicBezTo>
                  <a:cubicBezTo>
                    <a:pt x="9499" y="2045"/>
                    <a:pt x="9409" y="1900"/>
                    <a:pt x="9310" y="1758"/>
                  </a:cubicBezTo>
                  <a:cubicBezTo>
                    <a:pt x="8535" y="657"/>
                    <a:pt x="7267" y="0"/>
                    <a:pt x="5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5"/>
            <p:cNvSpPr/>
            <p:nvPr/>
          </p:nvSpPr>
          <p:spPr>
            <a:xfrm>
              <a:off x="3511925" y="2487725"/>
              <a:ext cx="587950" cy="588025"/>
            </a:xfrm>
            <a:custGeom>
              <a:avLst/>
              <a:gdLst/>
              <a:ahLst/>
              <a:cxnLst/>
              <a:rect l="l" t="t" r="r" b="b"/>
              <a:pathLst>
                <a:path w="23518" h="23521" extrusionOk="0">
                  <a:moveTo>
                    <a:pt x="11761" y="1"/>
                  </a:moveTo>
                  <a:cubicBezTo>
                    <a:pt x="9451" y="1"/>
                    <a:pt x="7297" y="666"/>
                    <a:pt x="5480" y="1817"/>
                  </a:cubicBezTo>
                  <a:cubicBezTo>
                    <a:pt x="4552" y="2403"/>
                    <a:pt x="3712" y="3116"/>
                    <a:pt x="2985" y="3932"/>
                  </a:cubicBezTo>
                  <a:cubicBezTo>
                    <a:pt x="2777" y="4165"/>
                    <a:pt x="2579" y="4405"/>
                    <a:pt x="2391" y="4654"/>
                  </a:cubicBezTo>
                  <a:cubicBezTo>
                    <a:pt x="2077" y="5065"/>
                    <a:pt x="1791" y="5499"/>
                    <a:pt x="1534" y="5950"/>
                  </a:cubicBezTo>
                  <a:cubicBezTo>
                    <a:pt x="1065" y="6774"/>
                    <a:pt x="692" y="7659"/>
                    <a:pt x="433" y="8591"/>
                  </a:cubicBezTo>
                  <a:cubicBezTo>
                    <a:pt x="312" y="9021"/>
                    <a:pt x="217" y="9462"/>
                    <a:pt x="146" y="9910"/>
                  </a:cubicBezTo>
                  <a:cubicBezTo>
                    <a:pt x="49" y="10512"/>
                    <a:pt x="1" y="11131"/>
                    <a:pt x="1" y="11760"/>
                  </a:cubicBezTo>
                  <a:cubicBezTo>
                    <a:pt x="1" y="12053"/>
                    <a:pt x="11" y="12345"/>
                    <a:pt x="32" y="12632"/>
                  </a:cubicBezTo>
                  <a:cubicBezTo>
                    <a:pt x="58" y="12965"/>
                    <a:pt x="95" y="13291"/>
                    <a:pt x="147" y="13614"/>
                  </a:cubicBezTo>
                  <a:cubicBezTo>
                    <a:pt x="187" y="13874"/>
                    <a:pt x="236" y="14130"/>
                    <a:pt x="295" y="14384"/>
                  </a:cubicBezTo>
                  <a:cubicBezTo>
                    <a:pt x="367" y="14705"/>
                    <a:pt x="455" y="15021"/>
                    <a:pt x="554" y="15333"/>
                  </a:cubicBezTo>
                  <a:cubicBezTo>
                    <a:pt x="991" y="16706"/>
                    <a:pt x="1674" y="17969"/>
                    <a:pt x="2552" y="19072"/>
                  </a:cubicBezTo>
                  <a:cubicBezTo>
                    <a:pt x="3036" y="19685"/>
                    <a:pt x="3584" y="20249"/>
                    <a:pt x="4181" y="20751"/>
                  </a:cubicBezTo>
                  <a:cubicBezTo>
                    <a:pt x="4681" y="21174"/>
                    <a:pt x="5213" y="21552"/>
                    <a:pt x="5778" y="21885"/>
                  </a:cubicBezTo>
                  <a:cubicBezTo>
                    <a:pt x="5889" y="21952"/>
                    <a:pt x="6000" y="22015"/>
                    <a:pt x="6112" y="22078"/>
                  </a:cubicBezTo>
                  <a:cubicBezTo>
                    <a:pt x="7699" y="22949"/>
                    <a:pt x="9509" y="23462"/>
                    <a:pt x="11435" y="23515"/>
                  </a:cubicBezTo>
                  <a:cubicBezTo>
                    <a:pt x="11543" y="23517"/>
                    <a:pt x="11651" y="23520"/>
                    <a:pt x="11761" y="23520"/>
                  </a:cubicBezTo>
                  <a:cubicBezTo>
                    <a:pt x="12162" y="23520"/>
                    <a:pt x="12558" y="23500"/>
                    <a:pt x="12949" y="23460"/>
                  </a:cubicBezTo>
                  <a:cubicBezTo>
                    <a:pt x="14312" y="23323"/>
                    <a:pt x="15606" y="22954"/>
                    <a:pt x="16792" y="22390"/>
                  </a:cubicBezTo>
                  <a:cubicBezTo>
                    <a:pt x="16915" y="22333"/>
                    <a:pt x="17036" y="22272"/>
                    <a:pt x="17157" y="22211"/>
                  </a:cubicBezTo>
                  <a:cubicBezTo>
                    <a:pt x="17521" y="22023"/>
                    <a:pt x="17875" y="21814"/>
                    <a:pt x="18216" y="21589"/>
                  </a:cubicBezTo>
                  <a:cubicBezTo>
                    <a:pt x="18618" y="21326"/>
                    <a:pt x="19002" y="21037"/>
                    <a:pt x="19368" y="20726"/>
                  </a:cubicBezTo>
                  <a:cubicBezTo>
                    <a:pt x="20590" y="19688"/>
                    <a:pt x="21597" y="18403"/>
                    <a:pt x="22312" y="16952"/>
                  </a:cubicBezTo>
                  <a:cubicBezTo>
                    <a:pt x="22626" y="16316"/>
                    <a:pt x="22885" y="15647"/>
                    <a:pt x="23079" y="14952"/>
                  </a:cubicBezTo>
                  <a:cubicBezTo>
                    <a:pt x="23364" y="13937"/>
                    <a:pt x="23518" y="12867"/>
                    <a:pt x="23518" y="11760"/>
                  </a:cubicBezTo>
                  <a:cubicBezTo>
                    <a:pt x="23518" y="5266"/>
                    <a:pt x="18255" y="1"/>
                    <a:pt x="11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5"/>
            <p:cNvSpPr/>
            <p:nvPr/>
          </p:nvSpPr>
          <p:spPr>
            <a:xfrm>
              <a:off x="3802400" y="2838900"/>
              <a:ext cx="130775" cy="207100"/>
            </a:xfrm>
            <a:custGeom>
              <a:avLst/>
              <a:gdLst/>
              <a:ahLst/>
              <a:cxnLst/>
              <a:rect l="l" t="t" r="r" b="b"/>
              <a:pathLst>
                <a:path w="5231" h="8284" extrusionOk="0">
                  <a:moveTo>
                    <a:pt x="2685" y="1"/>
                  </a:moveTo>
                  <a:cubicBezTo>
                    <a:pt x="2667" y="1"/>
                    <a:pt x="2649" y="2"/>
                    <a:pt x="2631" y="6"/>
                  </a:cubicBezTo>
                  <a:cubicBezTo>
                    <a:pt x="2629" y="6"/>
                    <a:pt x="2627" y="6"/>
                    <a:pt x="2625" y="6"/>
                  </a:cubicBezTo>
                  <a:cubicBezTo>
                    <a:pt x="1968" y="138"/>
                    <a:pt x="2012" y="664"/>
                    <a:pt x="2012" y="664"/>
                  </a:cubicBezTo>
                  <a:cubicBezTo>
                    <a:pt x="2012" y="664"/>
                    <a:pt x="1963" y="651"/>
                    <a:pt x="1882" y="651"/>
                  </a:cubicBezTo>
                  <a:cubicBezTo>
                    <a:pt x="1732" y="651"/>
                    <a:pt x="1474" y="696"/>
                    <a:pt x="1223" y="948"/>
                  </a:cubicBezTo>
                  <a:cubicBezTo>
                    <a:pt x="785" y="1389"/>
                    <a:pt x="1421" y="2701"/>
                    <a:pt x="1421" y="2701"/>
                  </a:cubicBezTo>
                  <a:cubicBezTo>
                    <a:pt x="1399" y="2700"/>
                    <a:pt x="1378" y="2699"/>
                    <a:pt x="1357" y="2699"/>
                  </a:cubicBezTo>
                  <a:cubicBezTo>
                    <a:pt x="390" y="2699"/>
                    <a:pt x="348" y="3664"/>
                    <a:pt x="348" y="3664"/>
                  </a:cubicBezTo>
                  <a:cubicBezTo>
                    <a:pt x="21" y="3885"/>
                    <a:pt x="0" y="4440"/>
                    <a:pt x="116" y="5069"/>
                  </a:cubicBezTo>
                  <a:cubicBezTo>
                    <a:pt x="328" y="6241"/>
                    <a:pt x="1004" y="7670"/>
                    <a:pt x="1004" y="7670"/>
                  </a:cubicBezTo>
                  <a:lnTo>
                    <a:pt x="1136" y="8284"/>
                  </a:lnTo>
                  <a:lnTo>
                    <a:pt x="5230" y="7781"/>
                  </a:lnTo>
                  <a:lnTo>
                    <a:pt x="4684" y="2044"/>
                  </a:lnTo>
                  <a:cubicBezTo>
                    <a:pt x="4684" y="2044"/>
                    <a:pt x="3362" y="1"/>
                    <a:pt x="2685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5"/>
            <p:cNvSpPr/>
            <p:nvPr/>
          </p:nvSpPr>
          <p:spPr>
            <a:xfrm>
              <a:off x="3813425" y="2851500"/>
              <a:ext cx="135200" cy="153250"/>
            </a:xfrm>
            <a:custGeom>
              <a:avLst/>
              <a:gdLst/>
              <a:ahLst/>
              <a:cxnLst/>
              <a:rect l="l" t="t" r="r" b="b"/>
              <a:pathLst>
                <a:path w="5408" h="6130" extrusionOk="0">
                  <a:moveTo>
                    <a:pt x="3891" y="0"/>
                  </a:moveTo>
                  <a:cubicBezTo>
                    <a:pt x="3891" y="0"/>
                    <a:pt x="3749" y="176"/>
                    <a:pt x="3520" y="465"/>
                  </a:cubicBezTo>
                  <a:cubicBezTo>
                    <a:pt x="3359" y="664"/>
                    <a:pt x="3156" y="919"/>
                    <a:pt x="2929" y="1206"/>
                  </a:cubicBezTo>
                  <a:cubicBezTo>
                    <a:pt x="1774" y="2661"/>
                    <a:pt x="0" y="4933"/>
                    <a:pt x="83" y="5066"/>
                  </a:cubicBezTo>
                  <a:cubicBezTo>
                    <a:pt x="195" y="5248"/>
                    <a:pt x="1229" y="6130"/>
                    <a:pt x="1759" y="6130"/>
                  </a:cubicBezTo>
                  <a:cubicBezTo>
                    <a:pt x="1796" y="6130"/>
                    <a:pt x="1831" y="6125"/>
                    <a:pt x="1863" y="6116"/>
                  </a:cubicBezTo>
                  <a:cubicBezTo>
                    <a:pt x="2171" y="6025"/>
                    <a:pt x="3531" y="3916"/>
                    <a:pt x="4474" y="2402"/>
                  </a:cubicBezTo>
                  <a:cubicBezTo>
                    <a:pt x="4702" y="2036"/>
                    <a:pt x="4906" y="1704"/>
                    <a:pt x="5065" y="1445"/>
                  </a:cubicBezTo>
                  <a:cubicBezTo>
                    <a:pt x="5276" y="1098"/>
                    <a:pt x="5407" y="880"/>
                    <a:pt x="5407" y="880"/>
                  </a:cubicBezTo>
                  <a:lnTo>
                    <a:pt x="389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5"/>
            <p:cNvSpPr/>
            <p:nvPr/>
          </p:nvSpPr>
          <p:spPr>
            <a:xfrm>
              <a:off x="3886650" y="2863100"/>
              <a:ext cx="53400" cy="48475"/>
            </a:xfrm>
            <a:custGeom>
              <a:avLst/>
              <a:gdLst/>
              <a:ahLst/>
              <a:cxnLst/>
              <a:rect l="l" t="t" r="r" b="b"/>
              <a:pathLst>
                <a:path w="2136" h="1939" extrusionOk="0">
                  <a:moveTo>
                    <a:pt x="591" y="1"/>
                  </a:moveTo>
                  <a:cubicBezTo>
                    <a:pt x="430" y="200"/>
                    <a:pt x="227" y="455"/>
                    <a:pt x="0" y="742"/>
                  </a:cubicBezTo>
                  <a:cubicBezTo>
                    <a:pt x="476" y="1197"/>
                    <a:pt x="973" y="1613"/>
                    <a:pt x="1545" y="1938"/>
                  </a:cubicBezTo>
                  <a:cubicBezTo>
                    <a:pt x="1773" y="1572"/>
                    <a:pt x="1977" y="1240"/>
                    <a:pt x="2136" y="981"/>
                  </a:cubicBezTo>
                  <a:cubicBezTo>
                    <a:pt x="2115" y="805"/>
                    <a:pt x="2075" y="640"/>
                    <a:pt x="1943" y="528"/>
                  </a:cubicBezTo>
                  <a:cubicBezTo>
                    <a:pt x="1725" y="344"/>
                    <a:pt x="1461" y="224"/>
                    <a:pt x="1190" y="138"/>
                  </a:cubicBezTo>
                  <a:cubicBezTo>
                    <a:pt x="1001" y="78"/>
                    <a:pt x="800" y="31"/>
                    <a:pt x="59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5"/>
            <p:cNvSpPr/>
            <p:nvPr/>
          </p:nvSpPr>
          <p:spPr>
            <a:xfrm>
              <a:off x="3598650" y="2580225"/>
              <a:ext cx="488025" cy="361000"/>
            </a:xfrm>
            <a:custGeom>
              <a:avLst/>
              <a:gdLst/>
              <a:ahLst/>
              <a:cxnLst/>
              <a:rect l="l" t="t" r="r" b="b"/>
              <a:pathLst>
                <a:path w="19521" h="14440" extrusionOk="0">
                  <a:moveTo>
                    <a:pt x="4148" y="0"/>
                  </a:moveTo>
                  <a:cubicBezTo>
                    <a:pt x="3963" y="0"/>
                    <a:pt x="3775" y="57"/>
                    <a:pt x="3612" y="178"/>
                  </a:cubicBezTo>
                  <a:cubicBezTo>
                    <a:pt x="2410" y="1063"/>
                    <a:pt x="1592" y="2919"/>
                    <a:pt x="696" y="5576"/>
                  </a:cubicBezTo>
                  <a:cubicBezTo>
                    <a:pt x="0" y="7638"/>
                    <a:pt x="121" y="8891"/>
                    <a:pt x="372" y="9601"/>
                  </a:cubicBezTo>
                  <a:cubicBezTo>
                    <a:pt x="441" y="9797"/>
                    <a:pt x="568" y="9957"/>
                    <a:pt x="731" y="10065"/>
                  </a:cubicBezTo>
                  <a:cubicBezTo>
                    <a:pt x="805" y="10115"/>
                    <a:pt x="887" y="10155"/>
                    <a:pt x="974" y="10178"/>
                  </a:cubicBezTo>
                  <a:cubicBezTo>
                    <a:pt x="1068" y="10211"/>
                    <a:pt x="1168" y="10227"/>
                    <a:pt x="1269" y="10227"/>
                  </a:cubicBezTo>
                  <a:cubicBezTo>
                    <a:pt x="1342" y="10227"/>
                    <a:pt x="1416" y="10219"/>
                    <a:pt x="1490" y="10202"/>
                  </a:cubicBezTo>
                  <a:cubicBezTo>
                    <a:pt x="2029" y="10075"/>
                    <a:pt x="2640" y="10022"/>
                    <a:pt x="3289" y="10022"/>
                  </a:cubicBezTo>
                  <a:cubicBezTo>
                    <a:pt x="5616" y="10022"/>
                    <a:pt x="8426" y="10711"/>
                    <a:pt x="10105" y="11174"/>
                  </a:cubicBezTo>
                  <a:cubicBezTo>
                    <a:pt x="10336" y="11239"/>
                    <a:pt x="10578" y="11320"/>
                    <a:pt x="10825" y="11416"/>
                  </a:cubicBezTo>
                  <a:cubicBezTo>
                    <a:pt x="13075" y="12286"/>
                    <a:pt x="15868" y="14305"/>
                    <a:pt x="16893" y="14434"/>
                  </a:cubicBezTo>
                  <a:cubicBezTo>
                    <a:pt x="16918" y="14438"/>
                    <a:pt x="16943" y="14439"/>
                    <a:pt x="16967" y="14439"/>
                  </a:cubicBezTo>
                  <a:cubicBezTo>
                    <a:pt x="18080" y="14439"/>
                    <a:pt x="19150" y="11362"/>
                    <a:pt x="19333" y="10126"/>
                  </a:cubicBezTo>
                  <a:cubicBezTo>
                    <a:pt x="19521" y="8864"/>
                    <a:pt x="17490" y="8665"/>
                    <a:pt x="14693" y="7494"/>
                  </a:cubicBezTo>
                  <a:cubicBezTo>
                    <a:pt x="14199" y="7287"/>
                    <a:pt x="13701" y="7070"/>
                    <a:pt x="13206" y="6847"/>
                  </a:cubicBezTo>
                  <a:cubicBezTo>
                    <a:pt x="10890" y="5800"/>
                    <a:pt x="8637" y="4589"/>
                    <a:pt x="7235" y="3528"/>
                  </a:cubicBezTo>
                  <a:cubicBezTo>
                    <a:pt x="6162" y="2716"/>
                    <a:pt x="5407" y="1396"/>
                    <a:pt x="4997" y="536"/>
                  </a:cubicBezTo>
                  <a:cubicBezTo>
                    <a:pt x="4957" y="450"/>
                    <a:pt x="4904" y="374"/>
                    <a:pt x="4844" y="310"/>
                  </a:cubicBezTo>
                  <a:cubicBezTo>
                    <a:pt x="4791" y="252"/>
                    <a:pt x="4733" y="201"/>
                    <a:pt x="4669" y="159"/>
                  </a:cubicBezTo>
                  <a:cubicBezTo>
                    <a:pt x="4515" y="56"/>
                    <a:pt x="4332" y="0"/>
                    <a:pt x="414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5"/>
            <p:cNvSpPr/>
            <p:nvPr/>
          </p:nvSpPr>
          <p:spPr>
            <a:xfrm>
              <a:off x="3598650" y="2580225"/>
              <a:ext cx="117175" cy="254475"/>
            </a:xfrm>
            <a:custGeom>
              <a:avLst/>
              <a:gdLst/>
              <a:ahLst/>
              <a:cxnLst/>
              <a:rect l="l" t="t" r="r" b="b"/>
              <a:pathLst>
                <a:path w="4687" h="10179" extrusionOk="0">
                  <a:moveTo>
                    <a:pt x="4148" y="0"/>
                  </a:moveTo>
                  <a:cubicBezTo>
                    <a:pt x="3963" y="0"/>
                    <a:pt x="3775" y="57"/>
                    <a:pt x="3612" y="178"/>
                  </a:cubicBezTo>
                  <a:cubicBezTo>
                    <a:pt x="2410" y="1063"/>
                    <a:pt x="1592" y="2919"/>
                    <a:pt x="696" y="5576"/>
                  </a:cubicBezTo>
                  <a:cubicBezTo>
                    <a:pt x="0" y="7638"/>
                    <a:pt x="121" y="8891"/>
                    <a:pt x="372" y="9601"/>
                  </a:cubicBezTo>
                  <a:cubicBezTo>
                    <a:pt x="441" y="9797"/>
                    <a:pt x="568" y="9957"/>
                    <a:pt x="731" y="10065"/>
                  </a:cubicBezTo>
                  <a:cubicBezTo>
                    <a:pt x="805" y="10115"/>
                    <a:pt x="887" y="10155"/>
                    <a:pt x="974" y="10178"/>
                  </a:cubicBezTo>
                  <a:cubicBezTo>
                    <a:pt x="1651" y="9658"/>
                    <a:pt x="2217" y="8469"/>
                    <a:pt x="2547" y="7876"/>
                  </a:cubicBezTo>
                  <a:cubicBezTo>
                    <a:pt x="2622" y="7743"/>
                    <a:pt x="2695" y="7609"/>
                    <a:pt x="2766" y="7473"/>
                  </a:cubicBezTo>
                  <a:cubicBezTo>
                    <a:pt x="3006" y="7026"/>
                    <a:pt x="3233" y="6570"/>
                    <a:pt x="3432" y="6100"/>
                  </a:cubicBezTo>
                  <a:cubicBezTo>
                    <a:pt x="3732" y="5378"/>
                    <a:pt x="3957" y="4622"/>
                    <a:pt x="4139" y="3855"/>
                  </a:cubicBezTo>
                  <a:cubicBezTo>
                    <a:pt x="4224" y="3513"/>
                    <a:pt x="4297" y="3166"/>
                    <a:pt x="4367" y="2820"/>
                  </a:cubicBezTo>
                  <a:cubicBezTo>
                    <a:pt x="4543" y="1945"/>
                    <a:pt x="4686" y="1045"/>
                    <a:pt x="4669" y="159"/>
                  </a:cubicBezTo>
                  <a:cubicBezTo>
                    <a:pt x="4515" y="56"/>
                    <a:pt x="4332" y="0"/>
                    <a:pt x="4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5"/>
            <p:cNvSpPr/>
            <p:nvPr/>
          </p:nvSpPr>
          <p:spPr>
            <a:xfrm>
              <a:off x="4053325" y="2853300"/>
              <a:ext cx="48975" cy="58350"/>
            </a:xfrm>
            <a:custGeom>
              <a:avLst/>
              <a:gdLst/>
              <a:ahLst/>
              <a:cxnLst/>
              <a:rect l="l" t="t" r="r" b="b"/>
              <a:pathLst>
                <a:path w="1959" h="2334" extrusionOk="0">
                  <a:moveTo>
                    <a:pt x="895" y="1"/>
                  </a:moveTo>
                  <a:cubicBezTo>
                    <a:pt x="561" y="753"/>
                    <a:pt x="155" y="1313"/>
                    <a:pt x="0" y="2122"/>
                  </a:cubicBezTo>
                  <a:cubicBezTo>
                    <a:pt x="161" y="2211"/>
                    <a:pt x="339" y="2277"/>
                    <a:pt x="520" y="2310"/>
                  </a:cubicBezTo>
                  <a:cubicBezTo>
                    <a:pt x="603" y="2325"/>
                    <a:pt x="688" y="2333"/>
                    <a:pt x="772" y="2333"/>
                  </a:cubicBezTo>
                  <a:cubicBezTo>
                    <a:pt x="848" y="2333"/>
                    <a:pt x="923" y="2327"/>
                    <a:pt x="997" y="2314"/>
                  </a:cubicBezTo>
                  <a:cubicBezTo>
                    <a:pt x="1338" y="2255"/>
                    <a:pt x="1658" y="2040"/>
                    <a:pt x="1804" y="1727"/>
                  </a:cubicBezTo>
                  <a:cubicBezTo>
                    <a:pt x="1958" y="1398"/>
                    <a:pt x="1907" y="996"/>
                    <a:pt x="1722" y="684"/>
                  </a:cubicBezTo>
                  <a:cubicBezTo>
                    <a:pt x="1554" y="400"/>
                    <a:pt x="1286" y="188"/>
                    <a:pt x="990" y="45"/>
                  </a:cubicBezTo>
                  <a:cubicBezTo>
                    <a:pt x="958" y="30"/>
                    <a:pt x="927" y="16"/>
                    <a:pt x="895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5"/>
            <p:cNvSpPr/>
            <p:nvPr/>
          </p:nvSpPr>
          <p:spPr>
            <a:xfrm>
              <a:off x="4053325" y="2853300"/>
              <a:ext cx="24775" cy="57750"/>
            </a:xfrm>
            <a:custGeom>
              <a:avLst/>
              <a:gdLst/>
              <a:ahLst/>
              <a:cxnLst/>
              <a:rect l="l" t="t" r="r" b="b"/>
              <a:pathLst>
                <a:path w="991" h="2310" extrusionOk="0">
                  <a:moveTo>
                    <a:pt x="895" y="1"/>
                  </a:moveTo>
                  <a:cubicBezTo>
                    <a:pt x="561" y="753"/>
                    <a:pt x="155" y="1313"/>
                    <a:pt x="0" y="2122"/>
                  </a:cubicBezTo>
                  <a:cubicBezTo>
                    <a:pt x="161" y="2211"/>
                    <a:pt x="339" y="2277"/>
                    <a:pt x="520" y="2310"/>
                  </a:cubicBezTo>
                  <a:cubicBezTo>
                    <a:pt x="796" y="1587"/>
                    <a:pt x="954" y="818"/>
                    <a:pt x="990" y="45"/>
                  </a:cubicBezTo>
                  <a:cubicBezTo>
                    <a:pt x="958" y="30"/>
                    <a:pt x="927" y="16"/>
                    <a:pt x="895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5"/>
            <p:cNvSpPr/>
            <p:nvPr/>
          </p:nvSpPr>
          <p:spPr>
            <a:xfrm>
              <a:off x="3869250" y="2751375"/>
              <a:ext cx="215225" cy="189850"/>
            </a:xfrm>
            <a:custGeom>
              <a:avLst/>
              <a:gdLst/>
              <a:ahLst/>
              <a:cxnLst/>
              <a:rect l="l" t="t" r="r" b="b"/>
              <a:pathLst>
                <a:path w="8609" h="7594" extrusionOk="0">
                  <a:moveTo>
                    <a:pt x="2382" y="1"/>
                  </a:moveTo>
                  <a:cubicBezTo>
                    <a:pt x="2172" y="1267"/>
                    <a:pt x="1680" y="2485"/>
                    <a:pt x="952" y="3540"/>
                  </a:cubicBezTo>
                  <a:cubicBezTo>
                    <a:pt x="687" y="3924"/>
                    <a:pt x="375" y="4297"/>
                    <a:pt x="1" y="4570"/>
                  </a:cubicBezTo>
                  <a:cubicBezTo>
                    <a:pt x="1340" y="5087"/>
                    <a:pt x="2873" y="6013"/>
                    <a:pt x="4109" y="6703"/>
                  </a:cubicBezTo>
                  <a:cubicBezTo>
                    <a:pt x="4123" y="6713"/>
                    <a:pt x="4137" y="6719"/>
                    <a:pt x="4150" y="6727"/>
                  </a:cubicBezTo>
                  <a:cubicBezTo>
                    <a:pt x="4315" y="6820"/>
                    <a:pt x="4475" y="6909"/>
                    <a:pt x="4630" y="6990"/>
                  </a:cubicBezTo>
                  <a:cubicBezTo>
                    <a:pt x="4644" y="6998"/>
                    <a:pt x="4658" y="7006"/>
                    <a:pt x="4671" y="7012"/>
                  </a:cubicBezTo>
                  <a:cubicBezTo>
                    <a:pt x="5261" y="7326"/>
                    <a:pt x="5750" y="7549"/>
                    <a:pt x="6069" y="7588"/>
                  </a:cubicBezTo>
                  <a:cubicBezTo>
                    <a:pt x="6094" y="7592"/>
                    <a:pt x="6119" y="7593"/>
                    <a:pt x="6143" y="7593"/>
                  </a:cubicBezTo>
                  <a:cubicBezTo>
                    <a:pt x="7256" y="7593"/>
                    <a:pt x="8326" y="4516"/>
                    <a:pt x="8509" y="3280"/>
                  </a:cubicBezTo>
                  <a:cubicBezTo>
                    <a:pt x="8608" y="2611"/>
                    <a:pt x="8084" y="2240"/>
                    <a:pt x="7151" y="1867"/>
                  </a:cubicBezTo>
                  <a:cubicBezTo>
                    <a:pt x="7136" y="1859"/>
                    <a:pt x="7121" y="1855"/>
                    <a:pt x="7107" y="1849"/>
                  </a:cubicBezTo>
                  <a:cubicBezTo>
                    <a:pt x="6906" y="1767"/>
                    <a:pt x="6685" y="1687"/>
                    <a:pt x="6447" y="1601"/>
                  </a:cubicBezTo>
                  <a:cubicBezTo>
                    <a:pt x="6433" y="1597"/>
                    <a:pt x="6418" y="1591"/>
                    <a:pt x="6403" y="1587"/>
                  </a:cubicBezTo>
                  <a:cubicBezTo>
                    <a:pt x="5685" y="1333"/>
                    <a:pt x="4822" y="1047"/>
                    <a:pt x="3869" y="648"/>
                  </a:cubicBezTo>
                  <a:cubicBezTo>
                    <a:pt x="3375" y="441"/>
                    <a:pt x="2877" y="224"/>
                    <a:pt x="2382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5"/>
            <p:cNvSpPr/>
            <p:nvPr/>
          </p:nvSpPr>
          <p:spPr>
            <a:xfrm>
              <a:off x="3984975" y="2797600"/>
              <a:ext cx="63075" cy="129100"/>
            </a:xfrm>
            <a:custGeom>
              <a:avLst/>
              <a:gdLst/>
              <a:ahLst/>
              <a:cxnLst/>
              <a:rect l="l" t="t" r="r" b="b"/>
              <a:pathLst>
                <a:path w="2523" h="5164" extrusionOk="0">
                  <a:moveTo>
                    <a:pt x="2478" y="0"/>
                  </a:moveTo>
                  <a:cubicBezTo>
                    <a:pt x="2250" y="1366"/>
                    <a:pt x="1756" y="2685"/>
                    <a:pt x="1026" y="3866"/>
                  </a:cubicBezTo>
                  <a:cubicBezTo>
                    <a:pt x="687" y="4412"/>
                    <a:pt x="355" y="4827"/>
                    <a:pt x="1" y="5141"/>
                  </a:cubicBezTo>
                  <a:cubicBezTo>
                    <a:pt x="15" y="5149"/>
                    <a:pt x="29" y="5157"/>
                    <a:pt x="42" y="5163"/>
                  </a:cubicBezTo>
                  <a:cubicBezTo>
                    <a:pt x="396" y="4849"/>
                    <a:pt x="730" y="4436"/>
                    <a:pt x="1066" y="3891"/>
                  </a:cubicBezTo>
                  <a:cubicBezTo>
                    <a:pt x="1797" y="2706"/>
                    <a:pt x="2291" y="1387"/>
                    <a:pt x="2522" y="18"/>
                  </a:cubicBezTo>
                  <a:cubicBezTo>
                    <a:pt x="2507" y="10"/>
                    <a:pt x="2492" y="6"/>
                    <a:pt x="247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5"/>
            <p:cNvSpPr/>
            <p:nvPr/>
          </p:nvSpPr>
          <p:spPr>
            <a:xfrm>
              <a:off x="3971950" y="2791025"/>
              <a:ext cx="58475" cy="128525"/>
            </a:xfrm>
            <a:custGeom>
              <a:avLst/>
              <a:gdLst/>
              <a:ahLst/>
              <a:cxnLst/>
              <a:rect l="l" t="t" r="r" b="b"/>
              <a:pathLst>
                <a:path w="2339" h="5141" extrusionOk="0">
                  <a:moveTo>
                    <a:pt x="2295" y="1"/>
                  </a:moveTo>
                  <a:cubicBezTo>
                    <a:pt x="1928" y="1843"/>
                    <a:pt x="1133" y="3618"/>
                    <a:pt x="1" y="5117"/>
                  </a:cubicBezTo>
                  <a:cubicBezTo>
                    <a:pt x="15" y="5127"/>
                    <a:pt x="29" y="5133"/>
                    <a:pt x="42" y="5141"/>
                  </a:cubicBezTo>
                  <a:cubicBezTo>
                    <a:pt x="1174" y="3638"/>
                    <a:pt x="1969" y="1863"/>
                    <a:pt x="2339" y="15"/>
                  </a:cubicBezTo>
                  <a:cubicBezTo>
                    <a:pt x="2325" y="11"/>
                    <a:pt x="2310" y="5"/>
                    <a:pt x="22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5"/>
            <p:cNvSpPr/>
            <p:nvPr/>
          </p:nvSpPr>
          <p:spPr>
            <a:xfrm>
              <a:off x="3642500" y="2676375"/>
              <a:ext cx="59625" cy="90700"/>
            </a:xfrm>
            <a:custGeom>
              <a:avLst/>
              <a:gdLst/>
              <a:ahLst/>
              <a:cxnLst/>
              <a:rect l="l" t="t" r="r" b="b"/>
              <a:pathLst>
                <a:path w="2385" h="3628" extrusionOk="0">
                  <a:moveTo>
                    <a:pt x="1920" y="1"/>
                  </a:moveTo>
                  <a:cubicBezTo>
                    <a:pt x="1568" y="1"/>
                    <a:pt x="1210" y="18"/>
                    <a:pt x="1056" y="81"/>
                  </a:cubicBezTo>
                  <a:cubicBezTo>
                    <a:pt x="707" y="222"/>
                    <a:pt x="265" y="1299"/>
                    <a:pt x="103" y="1972"/>
                  </a:cubicBezTo>
                  <a:cubicBezTo>
                    <a:pt x="1" y="2400"/>
                    <a:pt x="451" y="3007"/>
                    <a:pt x="792" y="3391"/>
                  </a:cubicBezTo>
                  <a:cubicBezTo>
                    <a:pt x="876" y="3486"/>
                    <a:pt x="953" y="3567"/>
                    <a:pt x="1012" y="3627"/>
                  </a:cubicBezTo>
                  <a:cubicBezTo>
                    <a:pt x="1252" y="3180"/>
                    <a:pt x="1479" y="2724"/>
                    <a:pt x="1678" y="2254"/>
                  </a:cubicBezTo>
                  <a:cubicBezTo>
                    <a:pt x="1897" y="1727"/>
                    <a:pt x="2076" y="1182"/>
                    <a:pt x="2227" y="627"/>
                  </a:cubicBezTo>
                  <a:cubicBezTo>
                    <a:pt x="2284" y="422"/>
                    <a:pt x="2337" y="216"/>
                    <a:pt x="2385" y="9"/>
                  </a:cubicBezTo>
                  <a:cubicBezTo>
                    <a:pt x="2245" y="4"/>
                    <a:pt x="2083" y="1"/>
                    <a:pt x="19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3662275" y="2692025"/>
              <a:ext cx="35900" cy="75050"/>
            </a:xfrm>
            <a:custGeom>
              <a:avLst/>
              <a:gdLst/>
              <a:ahLst/>
              <a:cxnLst/>
              <a:rect l="l" t="t" r="r" b="b"/>
              <a:pathLst>
                <a:path w="1436" h="3002" extrusionOk="0">
                  <a:moveTo>
                    <a:pt x="1436" y="1"/>
                  </a:moveTo>
                  <a:cubicBezTo>
                    <a:pt x="1077" y="976"/>
                    <a:pt x="580" y="1906"/>
                    <a:pt x="1" y="2765"/>
                  </a:cubicBezTo>
                  <a:cubicBezTo>
                    <a:pt x="85" y="2860"/>
                    <a:pt x="162" y="2941"/>
                    <a:pt x="221" y="3001"/>
                  </a:cubicBezTo>
                  <a:cubicBezTo>
                    <a:pt x="461" y="2554"/>
                    <a:pt x="688" y="2098"/>
                    <a:pt x="887" y="1628"/>
                  </a:cubicBezTo>
                  <a:cubicBezTo>
                    <a:pt x="1106" y="1101"/>
                    <a:pt x="1285" y="556"/>
                    <a:pt x="1436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3471450" y="2469550"/>
              <a:ext cx="189900" cy="193575"/>
            </a:xfrm>
            <a:custGeom>
              <a:avLst/>
              <a:gdLst/>
              <a:ahLst/>
              <a:cxnLst/>
              <a:rect l="l" t="t" r="r" b="b"/>
              <a:pathLst>
                <a:path w="7596" h="7743" extrusionOk="0">
                  <a:moveTo>
                    <a:pt x="3826" y="1"/>
                  </a:moveTo>
                  <a:cubicBezTo>
                    <a:pt x="3156" y="1"/>
                    <a:pt x="2479" y="200"/>
                    <a:pt x="1889" y="616"/>
                  </a:cubicBezTo>
                  <a:cubicBezTo>
                    <a:pt x="366" y="1689"/>
                    <a:pt x="0" y="3792"/>
                    <a:pt x="1073" y="5315"/>
                  </a:cubicBezTo>
                  <a:cubicBezTo>
                    <a:pt x="1730" y="6247"/>
                    <a:pt x="2772" y="6745"/>
                    <a:pt x="3832" y="6745"/>
                  </a:cubicBezTo>
                  <a:cubicBezTo>
                    <a:pt x="4347" y="6745"/>
                    <a:pt x="4866" y="6628"/>
                    <a:pt x="5347" y="6385"/>
                  </a:cubicBezTo>
                  <a:lnTo>
                    <a:pt x="7034" y="7743"/>
                  </a:lnTo>
                  <a:lnTo>
                    <a:pt x="6030" y="5928"/>
                  </a:lnTo>
                  <a:cubicBezTo>
                    <a:pt x="7332" y="4809"/>
                    <a:pt x="7596" y="2864"/>
                    <a:pt x="6587" y="1432"/>
                  </a:cubicBezTo>
                  <a:cubicBezTo>
                    <a:pt x="5930" y="499"/>
                    <a:pt x="4886" y="1"/>
                    <a:pt x="3826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5"/>
            <p:cNvSpPr/>
            <p:nvPr/>
          </p:nvSpPr>
          <p:spPr>
            <a:xfrm>
              <a:off x="3500775" y="2512500"/>
              <a:ext cx="123825" cy="92500"/>
            </a:xfrm>
            <a:custGeom>
              <a:avLst/>
              <a:gdLst/>
              <a:ahLst/>
              <a:cxnLst/>
              <a:rect l="l" t="t" r="r" b="b"/>
              <a:pathLst>
                <a:path w="4953" h="3700" extrusionOk="0">
                  <a:moveTo>
                    <a:pt x="3591" y="1"/>
                  </a:moveTo>
                  <a:cubicBezTo>
                    <a:pt x="3003" y="1"/>
                    <a:pt x="2488" y="778"/>
                    <a:pt x="2392" y="930"/>
                  </a:cubicBezTo>
                  <a:cubicBezTo>
                    <a:pt x="2273" y="831"/>
                    <a:pt x="1708" y="383"/>
                    <a:pt x="1196" y="383"/>
                  </a:cubicBezTo>
                  <a:cubicBezTo>
                    <a:pt x="939" y="383"/>
                    <a:pt x="694" y="496"/>
                    <a:pt x="527" y="824"/>
                  </a:cubicBezTo>
                  <a:cubicBezTo>
                    <a:pt x="0" y="1855"/>
                    <a:pt x="2729" y="3595"/>
                    <a:pt x="2886" y="3694"/>
                  </a:cubicBezTo>
                  <a:cubicBezTo>
                    <a:pt x="2886" y="3696"/>
                    <a:pt x="2887" y="3699"/>
                    <a:pt x="2887" y="3699"/>
                  </a:cubicBezTo>
                  <a:cubicBezTo>
                    <a:pt x="2887" y="3699"/>
                    <a:pt x="2889" y="3696"/>
                    <a:pt x="2890" y="3695"/>
                  </a:cubicBezTo>
                  <a:cubicBezTo>
                    <a:pt x="2891" y="3696"/>
                    <a:pt x="2894" y="3698"/>
                    <a:pt x="2894" y="3698"/>
                  </a:cubicBezTo>
                  <a:cubicBezTo>
                    <a:pt x="2894" y="3698"/>
                    <a:pt x="2893" y="3695"/>
                    <a:pt x="2893" y="3693"/>
                  </a:cubicBezTo>
                  <a:cubicBezTo>
                    <a:pt x="3005" y="3550"/>
                    <a:pt x="4952" y="1068"/>
                    <a:pt x="4132" y="251"/>
                  </a:cubicBezTo>
                  <a:cubicBezTo>
                    <a:pt x="3952" y="71"/>
                    <a:pt x="3768" y="1"/>
                    <a:pt x="359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3432475" y="2702400"/>
              <a:ext cx="223350" cy="168675"/>
            </a:xfrm>
            <a:custGeom>
              <a:avLst/>
              <a:gdLst/>
              <a:ahLst/>
              <a:cxnLst/>
              <a:rect l="l" t="t" r="r" b="b"/>
              <a:pathLst>
                <a:path w="8934" h="6747" extrusionOk="0">
                  <a:moveTo>
                    <a:pt x="3758" y="1"/>
                  </a:moveTo>
                  <a:cubicBezTo>
                    <a:pt x="3449" y="1"/>
                    <a:pt x="3134" y="44"/>
                    <a:pt x="2821" y="134"/>
                  </a:cubicBezTo>
                  <a:cubicBezTo>
                    <a:pt x="1033" y="649"/>
                    <a:pt x="1" y="2519"/>
                    <a:pt x="517" y="4308"/>
                  </a:cubicBezTo>
                  <a:cubicBezTo>
                    <a:pt x="943" y="5785"/>
                    <a:pt x="2291" y="6746"/>
                    <a:pt x="3755" y="6746"/>
                  </a:cubicBezTo>
                  <a:cubicBezTo>
                    <a:pt x="4065" y="6746"/>
                    <a:pt x="4380" y="6703"/>
                    <a:pt x="4692" y="6613"/>
                  </a:cubicBezTo>
                  <a:cubicBezTo>
                    <a:pt x="6320" y="6143"/>
                    <a:pt x="7320" y="4553"/>
                    <a:pt x="7099" y="2923"/>
                  </a:cubicBezTo>
                  <a:lnTo>
                    <a:pt x="8933" y="1771"/>
                  </a:lnTo>
                  <a:lnTo>
                    <a:pt x="6890" y="2127"/>
                  </a:lnTo>
                  <a:cubicBezTo>
                    <a:pt x="6375" y="828"/>
                    <a:pt x="5117" y="1"/>
                    <a:pt x="3758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5"/>
            <p:cNvSpPr/>
            <p:nvPr/>
          </p:nvSpPr>
          <p:spPr>
            <a:xfrm>
              <a:off x="3468400" y="2734100"/>
              <a:ext cx="119525" cy="113925"/>
            </a:xfrm>
            <a:custGeom>
              <a:avLst/>
              <a:gdLst/>
              <a:ahLst/>
              <a:cxnLst/>
              <a:rect l="l" t="t" r="r" b="b"/>
              <a:pathLst>
                <a:path w="4781" h="4557" extrusionOk="0">
                  <a:moveTo>
                    <a:pt x="2388" y="0"/>
                  </a:moveTo>
                  <a:cubicBezTo>
                    <a:pt x="1230" y="0"/>
                    <a:pt x="239" y="879"/>
                    <a:pt x="123" y="2056"/>
                  </a:cubicBezTo>
                  <a:cubicBezTo>
                    <a:pt x="1" y="3308"/>
                    <a:pt x="916" y="4423"/>
                    <a:pt x="2168" y="4546"/>
                  </a:cubicBezTo>
                  <a:cubicBezTo>
                    <a:pt x="2244" y="4553"/>
                    <a:pt x="2319" y="4557"/>
                    <a:pt x="2393" y="4557"/>
                  </a:cubicBezTo>
                  <a:cubicBezTo>
                    <a:pt x="3552" y="4557"/>
                    <a:pt x="4542" y="3677"/>
                    <a:pt x="4658" y="2501"/>
                  </a:cubicBezTo>
                  <a:cubicBezTo>
                    <a:pt x="4780" y="1248"/>
                    <a:pt x="3866" y="134"/>
                    <a:pt x="2613" y="11"/>
                  </a:cubicBezTo>
                  <a:cubicBezTo>
                    <a:pt x="2537" y="4"/>
                    <a:pt x="2462" y="0"/>
                    <a:pt x="2388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5"/>
            <p:cNvSpPr/>
            <p:nvPr/>
          </p:nvSpPr>
          <p:spPr>
            <a:xfrm>
              <a:off x="3548100" y="2784125"/>
              <a:ext cx="14975" cy="14275"/>
            </a:xfrm>
            <a:custGeom>
              <a:avLst/>
              <a:gdLst/>
              <a:ahLst/>
              <a:cxnLst/>
              <a:rect l="l" t="t" r="r" b="b"/>
              <a:pathLst>
                <a:path w="599" h="571" extrusionOk="0">
                  <a:moveTo>
                    <a:pt x="299" y="1"/>
                  </a:moveTo>
                  <a:cubicBezTo>
                    <a:pt x="154" y="1"/>
                    <a:pt x="31" y="110"/>
                    <a:pt x="17" y="257"/>
                  </a:cubicBezTo>
                  <a:cubicBezTo>
                    <a:pt x="1" y="413"/>
                    <a:pt x="115" y="553"/>
                    <a:pt x="272" y="569"/>
                  </a:cubicBezTo>
                  <a:cubicBezTo>
                    <a:pt x="281" y="570"/>
                    <a:pt x="290" y="570"/>
                    <a:pt x="299" y="570"/>
                  </a:cubicBezTo>
                  <a:cubicBezTo>
                    <a:pt x="444" y="570"/>
                    <a:pt x="569" y="460"/>
                    <a:pt x="584" y="313"/>
                  </a:cubicBezTo>
                  <a:cubicBezTo>
                    <a:pt x="598" y="157"/>
                    <a:pt x="484" y="17"/>
                    <a:pt x="328" y="2"/>
                  </a:cubicBezTo>
                  <a:cubicBezTo>
                    <a:pt x="318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5"/>
            <p:cNvSpPr/>
            <p:nvPr/>
          </p:nvSpPr>
          <p:spPr>
            <a:xfrm>
              <a:off x="3491750" y="2778600"/>
              <a:ext cx="14975" cy="14250"/>
            </a:xfrm>
            <a:custGeom>
              <a:avLst/>
              <a:gdLst/>
              <a:ahLst/>
              <a:cxnLst/>
              <a:rect l="l" t="t" r="r" b="b"/>
              <a:pathLst>
                <a:path w="599" h="570" extrusionOk="0">
                  <a:moveTo>
                    <a:pt x="300" y="0"/>
                  </a:moveTo>
                  <a:cubicBezTo>
                    <a:pt x="155" y="0"/>
                    <a:pt x="31" y="109"/>
                    <a:pt x="17" y="257"/>
                  </a:cubicBezTo>
                  <a:cubicBezTo>
                    <a:pt x="1" y="414"/>
                    <a:pt x="115" y="553"/>
                    <a:pt x="272" y="568"/>
                  </a:cubicBezTo>
                  <a:cubicBezTo>
                    <a:pt x="282" y="569"/>
                    <a:pt x="291" y="570"/>
                    <a:pt x="301" y="570"/>
                  </a:cubicBezTo>
                  <a:cubicBezTo>
                    <a:pt x="446" y="570"/>
                    <a:pt x="569" y="460"/>
                    <a:pt x="584" y="312"/>
                  </a:cubicBezTo>
                  <a:cubicBezTo>
                    <a:pt x="598" y="156"/>
                    <a:pt x="484" y="17"/>
                    <a:pt x="328" y="2"/>
                  </a:cubicBezTo>
                  <a:cubicBezTo>
                    <a:pt x="318" y="1"/>
                    <a:pt x="309" y="0"/>
                    <a:pt x="300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5"/>
            <p:cNvSpPr/>
            <p:nvPr/>
          </p:nvSpPr>
          <p:spPr>
            <a:xfrm>
              <a:off x="3497125" y="2801975"/>
              <a:ext cx="56700" cy="28125"/>
            </a:xfrm>
            <a:custGeom>
              <a:avLst/>
              <a:gdLst/>
              <a:ahLst/>
              <a:cxnLst/>
              <a:rect l="l" t="t" r="r" b="b"/>
              <a:pathLst>
                <a:path w="2268" h="1125" extrusionOk="0">
                  <a:moveTo>
                    <a:pt x="1" y="1"/>
                  </a:moveTo>
                  <a:cubicBezTo>
                    <a:pt x="1" y="1"/>
                    <a:pt x="74" y="1019"/>
                    <a:pt x="1050" y="1115"/>
                  </a:cubicBezTo>
                  <a:cubicBezTo>
                    <a:pt x="1114" y="1121"/>
                    <a:pt x="1176" y="1124"/>
                    <a:pt x="1234" y="1124"/>
                  </a:cubicBezTo>
                  <a:cubicBezTo>
                    <a:pt x="2240" y="1124"/>
                    <a:pt x="2268" y="222"/>
                    <a:pt x="2268" y="2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5"/>
            <p:cNvSpPr/>
            <p:nvPr/>
          </p:nvSpPr>
          <p:spPr>
            <a:xfrm>
              <a:off x="3827500" y="2860825"/>
              <a:ext cx="116425" cy="213400"/>
            </a:xfrm>
            <a:custGeom>
              <a:avLst/>
              <a:gdLst/>
              <a:ahLst/>
              <a:cxnLst/>
              <a:rect l="l" t="t" r="r" b="b"/>
              <a:pathLst>
                <a:path w="4657" h="8536" extrusionOk="0">
                  <a:moveTo>
                    <a:pt x="4301" y="0"/>
                  </a:moveTo>
                  <a:cubicBezTo>
                    <a:pt x="4284" y="0"/>
                    <a:pt x="4267" y="2"/>
                    <a:pt x="4250" y="6"/>
                  </a:cubicBezTo>
                  <a:cubicBezTo>
                    <a:pt x="4202" y="17"/>
                    <a:pt x="4155" y="42"/>
                    <a:pt x="4107" y="80"/>
                  </a:cubicBezTo>
                  <a:cubicBezTo>
                    <a:pt x="4028" y="140"/>
                    <a:pt x="3953" y="234"/>
                    <a:pt x="3876" y="351"/>
                  </a:cubicBezTo>
                  <a:cubicBezTo>
                    <a:pt x="3804" y="466"/>
                    <a:pt x="3731" y="603"/>
                    <a:pt x="3661" y="757"/>
                  </a:cubicBezTo>
                  <a:cubicBezTo>
                    <a:pt x="3658" y="763"/>
                    <a:pt x="3656" y="767"/>
                    <a:pt x="3653" y="773"/>
                  </a:cubicBezTo>
                  <a:cubicBezTo>
                    <a:pt x="3623" y="843"/>
                    <a:pt x="3593" y="914"/>
                    <a:pt x="3562" y="988"/>
                  </a:cubicBezTo>
                  <a:cubicBezTo>
                    <a:pt x="3552" y="1015"/>
                    <a:pt x="3541" y="1040"/>
                    <a:pt x="3530" y="1067"/>
                  </a:cubicBezTo>
                  <a:cubicBezTo>
                    <a:pt x="3530" y="1067"/>
                    <a:pt x="3530" y="1069"/>
                    <a:pt x="3529" y="1069"/>
                  </a:cubicBezTo>
                  <a:cubicBezTo>
                    <a:pt x="3459" y="1253"/>
                    <a:pt x="3389" y="1449"/>
                    <a:pt x="3325" y="1648"/>
                  </a:cubicBezTo>
                  <a:cubicBezTo>
                    <a:pt x="3002" y="2646"/>
                    <a:pt x="2782" y="3728"/>
                    <a:pt x="2782" y="3728"/>
                  </a:cubicBezTo>
                  <a:lnTo>
                    <a:pt x="2778" y="3732"/>
                  </a:lnTo>
                  <a:cubicBezTo>
                    <a:pt x="2639" y="3861"/>
                    <a:pt x="2513" y="4001"/>
                    <a:pt x="2399" y="4144"/>
                  </a:cubicBezTo>
                  <a:cubicBezTo>
                    <a:pt x="2393" y="4150"/>
                    <a:pt x="2388" y="4156"/>
                    <a:pt x="2383" y="4164"/>
                  </a:cubicBezTo>
                  <a:cubicBezTo>
                    <a:pt x="2170" y="4434"/>
                    <a:pt x="1999" y="4717"/>
                    <a:pt x="1870" y="4967"/>
                  </a:cubicBezTo>
                  <a:cubicBezTo>
                    <a:pt x="1867" y="4972"/>
                    <a:pt x="1864" y="4977"/>
                    <a:pt x="1863" y="4982"/>
                  </a:cubicBezTo>
                  <a:cubicBezTo>
                    <a:pt x="1790" y="5124"/>
                    <a:pt x="1729" y="5254"/>
                    <a:pt x="1682" y="5366"/>
                  </a:cubicBezTo>
                  <a:cubicBezTo>
                    <a:pt x="1585" y="5594"/>
                    <a:pt x="1540" y="5743"/>
                    <a:pt x="1540" y="5743"/>
                  </a:cubicBezTo>
                  <a:lnTo>
                    <a:pt x="0" y="6793"/>
                  </a:lnTo>
                  <a:lnTo>
                    <a:pt x="54" y="7083"/>
                  </a:lnTo>
                  <a:lnTo>
                    <a:pt x="326" y="8536"/>
                  </a:lnTo>
                  <a:cubicBezTo>
                    <a:pt x="1689" y="8399"/>
                    <a:pt x="2983" y="8030"/>
                    <a:pt x="4169" y="7466"/>
                  </a:cubicBezTo>
                  <a:cubicBezTo>
                    <a:pt x="4292" y="7409"/>
                    <a:pt x="4413" y="7348"/>
                    <a:pt x="4534" y="7287"/>
                  </a:cubicBezTo>
                  <a:cubicBezTo>
                    <a:pt x="4555" y="6139"/>
                    <a:pt x="4568" y="4820"/>
                    <a:pt x="4534" y="4298"/>
                  </a:cubicBezTo>
                  <a:cubicBezTo>
                    <a:pt x="4501" y="3790"/>
                    <a:pt x="4618" y="2659"/>
                    <a:pt x="4647" y="1685"/>
                  </a:cubicBezTo>
                  <a:cubicBezTo>
                    <a:pt x="4649" y="1642"/>
                    <a:pt x="4650" y="1601"/>
                    <a:pt x="4651" y="1560"/>
                  </a:cubicBezTo>
                  <a:lnTo>
                    <a:pt x="4651" y="1554"/>
                  </a:lnTo>
                  <a:cubicBezTo>
                    <a:pt x="4656" y="1297"/>
                    <a:pt x="4654" y="1055"/>
                    <a:pt x="4641" y="841"/>
                  </a:cubicBezTo>
                  <a:cubicBezTo>
                    <a:pt x="4629" y="652"/>
                    <a:pt x="4609" y="484"/>
                    <a:pt x="4575" y="351"/>
                  </a:cubicBezTo>
                  <a:cubicBezTo>
                    <a:pt x="4526" y="148"/>
                    <a:pt x="4448" y="19"/>
                    <a:pt x="4331" y="2"/>
                  </a:cubicBezTo>
                  <a:cubicBezTo>
                    <a:pt x="4321" y="1"/>
                    <a:pt x="4311" y="0"/>
                    <a:pt x="4301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5"/>
            <p:cNvSpPr/>
            <p:nvPr/>
          </p:nvSpPr>
          <p:spPr>
            <a:xfrm>
              <a:off x="3859250" y="2859975"/>
              <a:ext cx="88425" cy="173025"/>
            </a:xfrm>
            <a:custGeom>
              <a:avLst/>
              <a:gdLst/>
              <a:ahLst/>
              <a:cxnLst/>
              <a:rect l="l" t="t" r="r" b="b"/>
              <a:pathLst>
                <a:path w="3537" h="6921" extrusionOk="0">
                  <a:moveTo>
                    <a:pt x="3091" y="1"/>
                  </a:moveTo>
                  <a:cubicBezTo>
                    <a:pt x="3072" y="1"/>
                    <a:pt x="3052" y="3"/>
                    <a:pt x="3032" y="8"/>
                  </a:cubicBezTo>
                  <a:cubicBezTo>
                    <a:pt x="2618" y="116"/>
                    <a:pt x="2218" y="874"/>
                    <a:pt x="1776" y="2396"/>
                  </a:cubicBezTo>
                  <a:cubicBezTo>
                    <a:pt x="1511" y="3311"/>
                    <a:pt x="1483" y="3678"/>
                    <a:pt x="1480" y="3749"/>
                  </a:cubicBezTo>
                  <a:cubicBezTo>
                    <a:pt x="1362" y="3877"/>
                    <a:pt x="81" y="5303"/>
                    <a:pt x="2" y="6887"/>
                  </a:cubicBezTo>
                  <a:cubicBezTo>
                    <a:pt x="1" y="6905"/>
                    <a:pt x="15" y="6920"/>
                    <a:pt x="32" y="6921"/>
                  </a:cubicBezTo>
                  <a:lnTo>
                    <a:pt x="34" y="6921"/>
                  </a:lnTo>
                  <a:cubicBezTo>
                    <a:pt x="51" y="6921"/>
                    <a:pt x="65" y="6907"/>
                    <a:pt x="66" y="6890"/>
                  </a:cubicBezTo>
                  <a:cubicBezTo>
                    <a:pt x="147" y="5262"/>
                    <a:pt x="1521" y="3799"/>
                    <a:pt x="1535" y="3784"/>
                  </a:cubicBezTo>
                  <a:cubicBezTo>
                    <a:pt x="1541" y="3779"/>
                    <a:pt x="1545" y="3770"/>
                    <a:pt x="1545" y="3762"/>
                  </a:cubicBezTo>
                  <a:cubicBezTo>
                    <a:pt x="1545" y="3759"/>
                    <a:pt x="1548" y="3413"/>
                    <a:pt x="1839" y="2413"/>
                  </a:cubicBezTo>
                  <a:cubicBezTo>
                    <a:pt x="1996" y="1871"/>
                    <a:pt x="2476" y="218"/>
                    <a:pt x="3048" y="71"/>
                  </a:cubicBezTo>
                  <a:cubicBezTo>
                    <a:pt x="3062" y="67"/>
                    <a:pt x="3076" y="65"/>
                    <a:pt x="3089" y="65"/>
                  </a:cubicBezTo>
                  <a:cubicBezTo>
                    <a:pt x="3122" y="65"/>
                    <a:pt x="3151" y="77"/>
                    <a:pt x="3178" y="100"/>
                  </a:cubicBezTo>
                  <a:cubicBezTo>
                    <a:pt x="3469" y="348"/>
                    <a:pt x="3337" y="1730"/>
                    <a:pt x="3336" y="1744"/>
                  </a:cubicBezTo>
                  <a:cubicBezTo>
                    <a:pt x="3334" y="1762"/>
                    <a:pt x="3347" y="1778"/>
                    <a:pt x="3365" y="1780"/>
                  </a:cubicBezTo>
                  <a:cubicBezTo>
                    <a:pt x="3366" y="1780"/>
                    <a:pt x="3367" y="1780"/>
                    <a:pt x="3368" y="1780"/>
                  </a:cubicBezTo>
                  <a:cubicBezTo>
                    <a:pt x="3384" y="1780"/>
                    <a:pt x="3399" y="1767"/>
                    <a:pt x="3400" y="1751"/>
                  </a:cubicBezTo>
                  <a:cubicBezTo>
                    <a:pt x="3406" y="1693"/>
                    <a:pt x="3536" y="321"/>
                    <a:pt x="3220" y="50"/>
                  </a:cubicBezTo>
                  <a:cubicBezTo>
                    <a:pt x="3181" y="17"/>
                    <a:pt x="3138" y="1"/>
                    <a:pt x="3091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5"/>
            <p:cNvSpPr/>
            <p:nvPr/>
          </p:nvSpPr>
          <p:spPr>
            <a:xfrm>
              <a:off x="3802400" y="2839025"/>
              <a:ext cx="104225" cy="157575"/>
            </a:xfrm>
            <a:custGeom>
              <a:avLst/>
              <a:gdLst/>
              <a:ahLst/>
              <a:cxnLst/>
              <a:rect l="l" t="t" r="r" b="b"/>
              <a:pathLst>
                <a:path w="4169" h="6303" extrusionOk="0">
                  <a:moveTo>
                    <a:pt x="2631" y="1"/>
                  </a:moveTo>
                  <a:cubicBezTo>
                    <a:pt x="2629" y="1"/>
                    <a:pt x="2627" y="1"/>
                    <a:pt x="2625" y="1"/>
                  </a:cubicBezTo>
                  <a:cubicBezTo>
                    <a:pt x="1968" y="133"/>
                    <a:pt x="2012" y="659"/>
                    <a:pt x="2012" y="659"/>
                  </a:cubicBezTo>
                  <a:cubicBezTo>
                    <a:pt x="2012" y="659"/>
                    <a:pt x="1968" y="646"/>
                    <a:pt x="1899" y="646"/>
                  </a:cubicBezTo>
                  <a:cubicBezTo>
                    <a:pt x="1881" y="646"/>
                    <a:pt x="1862" y="647"/>
                    <a:pt x="1841" y="649"/>
                  </a:cubicBezTo>
                  <a:cubicBezTo>
                    <a:pt x="1704" y="661"/>
                    <a:pt x="1491" y="725"/>
                    <a:pt x="1223" y="943"/>
                  </a:cubicBezTo>
                  <a:cubicBezTo>
                    <a:pt x="742" y="1337"/>
                    <a:pt x="1421" y="2696"/>
                    <a:pt x="1421" y="2696"/>
                  </a:cubicBezTo>
                  <a:cubicBezTo>
                    <a:pt x="1399" y="2695"/>
                    <a:pt x="1378" y="2694"/>
                    <a:pt x="1357" y="2694"/>
                  </a:cubicBezTo>
                  <a:cubicBezTo>
                    <a:pt x="390" y="2694"/>
                    <a:pt x="348" y="3659"/>
                    <a:pt x="348" y="3659"/>
                  </a:cubicBezTo>
                  <a:cubicBezTo>
                    <a:pt x="21" y="3880"/>
                    <a:pt x="0" y="4435"/>
                    <a:pt x="116" y="5064"/>
                  </a:cubicBezTo>
                  <a:cubicBezTo>
                    <a:pt x="465" y="5431"/>
                    <a:pt x="933" y="5923"/>
                    <a:pt x="1345" y="6094"/>
                  </a:cubicBezTo>
                  <a:cubicBezTo>
                    <a:pt x="1657" y="6225"/>
                    <a:pt x="1917" y="6303"/>
                    <a:pt x="2129" y="6303"/>
                  </a:cubicBezTo>
                  <a:cubicBezTo>
                    <a:pt x="2408" y="6303"/>
                    <a:pt x="2605" y="6167"/>
                    <a:pt x="2730" y="5838"/>
                  </a:cubicBezTo>
                  <a:cubicBezTo>
                    <a:pt x="2730" y="5838"/>
                    <a:pt x="2777" y="5855"/>
                    <a:pt x="2852" y="5855"/>
                  </a:cubicBezTo>
                  <a:cubicBezTo>
                    <a:pt x="2983" y="5855"/>
                    <a:pt x="3200" y="5801"/>
                    <a:pt x="3392" y="5498"/>
                  </a:cubicBezTo>
                  <a:cubicBezTo>
                    <a:pt x="3660" y="5076"/>
                    <a:pt x="2700" y="3871"/>
                    <a:pt x="2700" y="3871"/>
                  </a:cubicBezTo>
                  <a:lnTo>
                    <a:pt x="2700" y="3871"/>
                  </a:lnTo>
                  <a:cubicBezTo>
                    <a:pt x="2700" y="3871"/>
                    <a:pt x="2784" y="3905"/>
                    <a:pt x="2893" y="3905"/>
                  </a:cubicBezTo>
                  <a:cubicBezTo>
                    <a:pt x="3015" y="3905"/>
                    <a:pt x="3168" y="3863"/>
                    <a:pt x="3274" y="3688"/>
                  </a:cubicBezTo>
                  <a:cubicBezTo>
                    <a:pt x="3469" y="3366"/>
                    <a:pt x="3335" y="3045"/>
                    <a:pt x="3325" y="3020"/>
                  </a:cubicBezTo>
                  <a:lnTo>
                    <a:pt x="3325" y="3020"/>
                  </a:lnTo>
                  <a:cubicBezTo>
                    <a:pt x="3341" y="3028"/>
                    <a:pt x="3470" y="3100"/>
                    <a:pt x="3630" y="3100"/>
                  </a:cubicBezTo>
                  <a:cubicBezTo>
                    <a:pt x="3715" y="3100"/>
                    <a:pt x="3808" y="3080"/>
                    <a:pt x="3898" y="3019"/>
                  </a:cubicBezTo>
                  <a:cubicBezTo>
                    <a:pt x="4169" y="2834"/>
                    <a:pt x="3948" y="1397"/>
                    <a:pt x="3645" y="860"/>
                  </a:cubicBezTo>
                  <a:cubicBezTo>
                    <a:pt x="3426" y="474"/>
                    <a:pt x="3006" y="71"/>
                    <a:pt x="2631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5"/>
            <p:cNvSpPr/>
            <p:nvPr/>
          </p:nvSpPr>
          <p:spPr>
            <a:xfrm>
              <a:off x="3827750" y="2854650"/>
              <a:ext cx="71025" cy="82575"/>
            </a:xfrm>
            <a:custGeom>
              <a:avLst/>
              <a:gdLst/>
              <a:ahLst/>
              <a:cxnLst/>
              <a:rect l="l" t="t" r="r" b="b"/>
              <a:pathLst>
                <a:path w="2841" h="3303" extrusionOk="0">
                  <a:moveTo>
                    <a:pt x="971" y="65"/>
                  </a:moveTo>
                  <a:cubicBezTo>
                    <a:pt x="996" y="182"/>
                    <a:pt x="1120" y="697"/>
                    <a:pt x="1478" y="1401"/>
                  </a:cubicBezTo>
                  <a:cubicBezTo>
                    <a:pt x="1745" y="1922"/>
                    <a:pt x="2003" y="2307"/>
                    <a:pt x="2319" y="2442"/>
                  </a:cubicBezTo>
                  <a:cubicBezTo>
                    <a:pt x="2341" y="2516"/>
                    <a:pt x="2458" y="2945"/>
                    <a:pt x="2130" y="3160"/>
                  </a:cubicBezTo>
                  <a:cubicBezTo>
                    <a:pt x="2047" y="3215"/>
                    <a:pt x="1964" y="3240"/>
                    <a:pt x="1880" y="3240"/>
                  </a:cubicBezTo>
                  <a:cubicBezTo>
                    <a:pt x="1614" y="3240"/>
                    <a:pt x="1335" y="2985"/>
                    <a:pt x="978" y="2627"/>
                  </a:cubicBezTo>
                  <a:cubicBezTo>
                    <a:pt x="945" y="2596"/>
                    <a:pt x="914" y="2565"/>
                    <a:pt x="882" y="2533"/>
                  </a:cubicBezTo>
                  <a:cubicBezTo>
                    <a:pt x="489" y="2145"/>
                    <a:pt x="118" y="1778"/>
                    <a:pt x="78" y="908"/>
                  </a:cubicBezTo>
                  <a:cubicBezTo>
                    <a:pt x="66" y="644"/>
                    <a:pt x="135" y="438"/>
                    <a:pt x="283" y="295"/>
                  </a:cubicBezTo>
                  <a:cubicBezTo>
                    <a:pt x="497" y="86"/>
                    <a:pt x="827" y="65"/>
                    <a:pt x="948" y="65"/>
                  </a:cubicBezTo>
                  <a:close/>
                  <a:moveTo>
                    <a:pt x="943" y="0"/>
                  </a:moveTo>
                  <a:cubicBezTo>
                    <a:pt x="808" y="0"/>
                    <a:pt x="469" y="24"/>
                    <a:pt x="238" y="248"/>
                  </a:cubicBezTo>
                  <a:cubicBezTo>
                    <a:pt x="76" y="405"/>
                    <a:pt x="1" y="628"/>
                    <a:pt x="14" y="911"/>
                  </a:cubicBezTo>
                  <a:cubicBezTo>
                    <a:pt x="55" y="1807"/>
                    <a:pt x="435" y="2181"/>
                    <a:pt x="837" y="2579"/>
                  </a:cubicBezTo>
                  <a:cubicBezTo>
                    <a:pt x="868" y="2610"/>
                    <a:pt x="900" y="2641"/>
                    <a:pt x="932" y="2673"/>
                  </a:cubicBezTo>
                  <a:cubicBezTo>
                    <a:pt x="1242" y="2984"/>
                    <a:pt x="1561" y="3303"/>
                    <a:pt x="1883" y="3303"/>
                  </a:cubicBezTo>
                  <a:cubicBezTo>
                    <a:pt x="1977" y="3303"/>
                    <a:pt x="2071" y="3276"/>
                    <a:pt x="2165" y="3214"/>
                  </a:cubicBezTo>
                  <a:cubicBezTo>
                    <a:pt x="2486" y="3003"/>
                    <a:pt x="2429" y="2616"/>
                    <a:pt x="2392" y="2469"/>
                  </a:cubicBezTo>
                  <a:lnTo>
                    <a:pt x="2392" y="2469"/>
                  </a:lnTo>
                  <a:cubicBezTo>
                    <a:pt x="2449" y="2486"/>
                    <a:pt x="2508" y="2495"/>
                    <a:pt x="2570" y="2495"/>
                  </a:cubicBezTo>
                  <a:cubicBezTo>
                    <a:pt x="2648" y="2495"/>
                    <a:pt x="2730" y="2481"/>
                    <a:pt x="2816" y="2451"/>
                  </a:cubicBezTo>
                  <a:cubicBezTo>
                    <a:pt x="2833" y="2445"/>
                    <a:pt x="2841" y="2427"/>
                    <a:pt x="2835" y="2410"/>
                  </a:cubicBezTo>
                  <a:cubicBezTo>
                    <a:pt x="2831" y="2397"/>
                    <a:pt x="2818" y="2388"/>
                    <a:pt x="2804" y="2388"/>
                  </a:cubicBezTo>
                  <a:cubicBezTo>
                    <a:pt x="2801" y="2388"/>
                    <a:pt x="2798" y="2389"/>
                    <a:pt x="2794" y="2390"/>
                  </a:cubicBezTo>
                  <a:cubicBezTo>
                    <a:pt x="2714" y="2418"/>
                    <a:pt x="2638" y="2432"/>
                    <a:pt x="2564" y="2432"/>
                  </a:cubicBezTo>
                  <a:cubicBezTo>
                    <a:pt x="2496" y="2432"/>
                    <a:pt x="2430" y="2420"/>
                    <a:pt x="2365" y="2396"/>
                  </a:cubicBezTo>
                  <a:cubicBezTo>
                    <a:pt x="2360" y="2392"/>
                    <a:pt x="2354" y="2389"/>
                    <a:pt x="2348" y="2388"/>
                  </a:cubicBezTo>
                  <a:cubicBezTo>
                    <a:pt x="2084" y="2279"/>
                    <a:pt x="1835" y="1957"/>
                    <a:pt x="1536" y="1371"/>
                  </a:cubicBezTo>
                  <a:cubicBezTo>
                    <a:pt x="1133" y="581"/>
                    <a:pt x="1031" y="34"/>
                    <a:pt x="1030" y="28"/>
                  </a:cubicBezTo>
                  <a:cubicBezTo>
                    <a:pt x="1027" y="14"/>
                    <a:pt x="1015" y="3"/>
                    <a:pt x="1000" y="2"/>
                  </a:cubicBezTo>
                  <a:cubicBezTo>
                    <a:pt x="996" y="2"/>
                    <a:pt x="976" y="0"/>
                    <a:pt x="943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5"/>
            <p:cNvSpPr/>
            <p:nvPr/>
          </p:nvSpPr>
          <p:spPr>
            <a:xfrm>
              <a:off x="3810275" y="2905200"/>
              <a:ext cx="88825" cy="80650"/>
            </a:xfrm>
            <a:custGeom>
              <a:avLst/>
              <a:gdLst/>
              <a:ahLst/>
              <a:cxnLst/>
              <a:rect l="l" t="t" r="r" b="b"/>
              <a:pathLst>
                <a:path w="3553" h="3226" extrusionOk="0">
                  <a:moveTo>
                    <a:pt x="951" y="0"/>
                  </a:moveTo>
                  <a:cubicBezTo>
                    <a:pt x="835" y="0"/>
                    <a:pt x="671" y="24"/>
                    <a:pt x="507" y="127"/>
                  </a:cubicBezTo>
                  <a:cubicBezTo>
                    <a:pt x="255" y="286"/>
                    <a:pt x="84" y="582"/>
                    <a:pt x="2" y="1006"/>
                  </a:cubicBezTo>
                  <a:cubicBezTo>
                    <a:pt x="1" y="1016"/>
                    <a:pt x="2" y="1025"/>
                    <a:pt x="9" y="1032"/>
                  </a:cubicBezTo>
                  <a:cubicBezTo>
                    <a:pt x="17" y="1043"/>
                    <a:pt x="870" y="2068"/>
                    <a:pt x="1347" y="2492"/>
                  </a:cubicBezTo>
                  <a:lnTo>
                    <a:pt x="1392" y="2531"/>
                  </a:lnTo>
                  <a:cubicBezTo>
                    <a:pt x="1737" y="2838"/>
                    <a:pt x="2175" y="3226"/>
                    <a:pt x="2582" y="3226"/>
                  </a:cubicBezTo>
                  <a:cubicBezTo>
                    <a:pt x="2740" y="3226"/>
                    <a:pt x="2892" y="3168"/>
                    <a:pt x="3034" y="3027"/>
                  </a:cubicBezTo>
                  <a:cubicBezTo>
                    <a:pt x="3553" y="2508"/>
                    <a:pt x="2457" y="1256"/>
                    <a:pt x="2409" y="1203"/>
                  </a:cubicBezTo>
                  <a:cubicBezTo>
                    <a:pt x="2403" y="1196"/>
                    <a:pt x="2394" y="1192"/>
                    <a:pt x="2385" y="1192"/>
                  </a:cubicBezTo>
                  <a:cubicBezTo>
                    <a:pt x="2378" y="1192"/>
                    <a:pt x="2370" y="1195"/>
                    <a:pt x="2364" y="1200"/>
                  </a:cubicBezTo>
                  <a:cubicBezTo>
                    <a:pt x="2351" y="1212"/>
                    <a:pt x="2350" y="1233"/>
                    <a:pt x="2362" y="1246"/>
                  </a:cubicBezTo>
                  <a:cubicBezTo>
                    <a:pt x="2372" y="1259"/>
                    <a:pt x="3465" y="2505"/>
                    <a:pt x="2988" y="2981"/>
                  </a:cubicBezTo>
                  <a:cubicBezTo>
                    <a:pt x="2860" y="3110"/>
                    <a:pt x="2721" y="3163"/>
                    <a:pt x="2577" y="3163"/>
                  </a:cubicBezTo>
                  <a:cubicBezTo>
                    <a:pt x="2199" y="3163"/>
                    <a:pt x="1786" y="2795"/>
                    <a:pt x="1435" y="2483"/>
                  </a:cubicBezTo>
                  <a:lnTo>
                    <a:pt x="1390" y="2444"/>
                  </a:lnTo>
                  <a:cubicBezTo>
                    <a:pt x="943" y="2048"/>
                    <a:pt x="164" y="1119"/>
                    <a:pt x="69" y="1004"/>
                  </a:cubicBezTo>
                  <a:cubicBezTo>
                    <a:pt x="149" y="605"/>
                    <a:pt x="307" y="329"/>
                    <a:pt x="540" y="182"/>
                  </a:cubicBezTo>
                  <a:cubicBezTo>
                    <a:pt x="691" y="87"/>
                    <a:pt x="845" y="65"/>
                    <a:pt x="953" y="65"/>
                  </a:cubicBezTo>
                  <a:cubicBezTo>
                    <a:pt x="1040" y="65"/>
                    <a:pt x="1098" y="79"/>
                    <a:pt x="1099" y="79"/>
                  </a:cubicBezTo>
                  <a:cubicBezTo>
                    <a:pt x="1102" y="80"/>
                    <a:pt x="1104" y="81"/>
                    <a:pt x="1107" y="81"/>
                  </a:cubicBezTo>
                  <a:cubicBezTo>
                    <a:pt x="1121" y="81"/>
                    <a:pt x="1134" y="71"/>
                    <a:pt x="1138" y="57"/>
                  </a:cubicBezTo>
                  <a:cubicBezTo>
                    <a:pt x="1143" y="39"/>
                    <a:pt x="1131" y="22"/>
                    <a:pt x="1115" y="17"/>
                  </a:cubicBezTo>
                  <a:cubicBezTo>
                    <a:pt x="1109" y="16"/>
                    <a:pt x="1046" y="0"/>
                    <a:pt x="95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5"/>
            <p:cNvSpPr/>
            <p:nvPr/>
          </p:nvSpPr>
          <p:spPr>
            <a:xfrm>
              <a:off x="3812925" y="2973200"/>
              <a:ext cx="58150" cy="24175"/>
            </a:xfrm>
            <a:custGeom>
              <a:avLst/>
              <a:gdLst/>
              <a:ahLst/>
              <a:cxnLst/>
              <a:rect l="l" t="t" r="r" b="b"/>
              <a:pathLst>
                <a:path w="2326" h="967" extrusionOk="0">
                  <a:moveTo>
                    <a:pt x="37" y="0"/>
                  </a:moveTo>
                  <a:cubicBezTo>
                    <a:pt x="30" y="0"/>
                    <a:pt x="22" y="3"/>
                    <a:pt x="16" y="8"/>
                  </a:cubicBezTo>
                  <a:cubicBezTo>
                    <a:pt x="3" y="19"/>
                    <a:pt x="1" y="40"/>
                    <a:pt x="12" y="54"/>
                  </a:cubicBezTo>
                  <a:cubicBezTo>
                    <a:pt x="47" y="95"/>
                    <a:pt x="802" y="967"/>
                    <a:pt x="1651" y="967"/>
                  </a:cubicBezTo>
                  <a:cubicBezTo>
                    <a:pt x="1750" y="967"/>
                    <a:pt x="1852" y="955"/>
                    <a:pt x="1953" y="928"/>
                  </a:cubicBezTo>
                  <a:cubicBezTo>
                    <a:pt x="1967" y="922"/>
                    <a:pt x="2289" y="796"/>
                    <a:pt x="2324" y="463"/>
                  </a:cubicBezTo>
                  <a:cubicBezTo>
                    <a:pt x="2325" y="445"/>
                    <a:pt x="2313" y="430"/>
                    <a:pt x="2296" y="428"/>
                  </a:cubicBezTo>
                  <a:cubicBezTo>
                    <a:pt x="2294" y="428"/>
                    <a:pt x="2292" y="427"/>
                    <a:pt x="2291" y="427"/>
                  </a:cubicBezTo>
                  <a:cubicBezTo>
                    <a:pt x="2274" y="427"/>
                    <a:pt x="2262" y="440"/>
                    <a:pt x="2260" y="456"/>
                  </a:cubicBezTo>
                  <a:cubicBezTo>
                    <a:pt x="2230" y="750"/>
                    <a:pt x="1934" y="866"/>
                    <a:pt x="1934" y="866"/>
                  </a:cubicBezTo>
                  <a:cubicBezTo>
                    <a:pt x="1840" y="891"/>
                    <a:pt x="1747" y="902"/>
                    <a:pt x="1654" y="902"/>
                  </a:cubicBezTo>
                  <a:cubicBezTo>
                    <a:pt x="831" y="902"/>
                    <a:pt x="70" y="22"/>
                    <a:pt x="61" y="12"/>
                  </a:cubicBezTo>
                  <a:cubicBezTo>
                    <a:pt x="55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5"/>
            <p:cNvSpPr/>
            <p:nvPr/>
          </p:nvSpPr>
          <p:spPr>
            <a:xfrm>
              <a:off x="3798875" y="2929700"/>
              <a:ext cx="32800" cy="117125"/>
            </a:xfrm>
            <a:custGeom>
              <a:avLst/>
              <a:gdLst/>
              <a:ahLst/>
              <a:cxnLst/>
              <a:rect l="l" t="t" r="r" b="b"/>
              <a:pathLst>
                <a:path w="1312" h="4685" extrusionOk="0">
                  <a:moveTo>
                    <a:pt x="489" y="0"/>
                  </a:moveTo>
                  <a:cubicBezTo>
                    <a:pt x="484" y="0"/>
                    <a:pt x="478" y="1"/>
                    <a:pt x="473" y="4"/>
                  </a:cubicBezTo>
                  <a:cubicBezTo>
                    <a:pt x="455" y="15"/>
                    <a:pt x="1" y="283"/>
                    <a:pt x="184" y="1264"/>
                  </a:cubicBezTo>
                  <a:cubicBezTo>
                    <a:pt x="279" y="1776"/>
                    <a:pt x="527" y="2470"/>
                    <a:pt x="767" y="3142"/>
                  </a:cubicBezTo>
                  <a:cubicBezTo>
                    <a:pt x="980" y="3738"/>
                    <a:pt x="1181" y="4300"/>
                    <a:pt x="1245" y="4657"/>
                  </a:cubicBezTo>
                  <a:cubicBezTo>
                    <a:pt x="1249" y="4673"/>
                    <a:pt x="1262" y="4684"/>
                    <a:pt x="1277" y="4684"/>
                  </a:cubicBezTo>
                  <a:cubicBezTo>
                    <a:pt x="1279" y="4684"/>
                    <a:pt x="1281" y="4684"/>
                    <a:pt x="1283" y="4683"/>
                  </a:cubicBezTo>
                  <a:cubicBezTo>
                    <a:pt x="1300" y="4681"/>
                    <a:pt x="1312" y="4664"/>
                    <a:pt x="1309" y="4646"/>
                  </a:cubicBezTo>
                  <a:cubicBezTo>
                    <a:pt x="1243" y="4283"/>
                    <a:pt x="1041" y="3718"/>
                    <a:pt x="828" y="3121"/>
                  </a:cubicBezTo>
                  <a:cubicBezTo>
                    <a:pt x="589" y="2451"/>
                    <a:pt x="341" y="1759"/>
                    <a:pt x="247" y="1252"/>
                  </a:cubicBezTo>
                  <a:cubicBezTo>
                    <a:pt x="73" y="320"/>
                    <a:pt x="501" y="63"/>
                    <a:pt x="506" y="60"/>
                  </a:cubicBezTo>
                  <a:cubicBezTo>
                    <a:pt x="521" y="51"/>
                    <a:pt x="526" y="32"/>
                    <a:pt x="517" y="16"/>
                  </a:cubicBezTo>
                  <a:cubicBezTo>
                    <a:pt x="511" y="6"/>
                    <a:pt x="500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5"/>
            <p:cNvSpPr/>
            <p:nvPr/>
          </p:nvSpPr>
          <p:spPr>
            <a:xfrm>
              <a:off x="3537300" y="2873300"/>
              <a:ext cx="261975" cy="166675"/>
            </a:xfrm>
            <a:custGeom>
              <a:avLst/>
              <a:gdLst/>
              <a:ahLst/>
              <a:cxnLst/>
              <a:rect l="l" t="t" r="r" b="b"/>
              <a:pathLst>
                <a:path w="10479" h="6667" extrusionOk="0">
                  <a:moveTo>
                    <a:pt x="9575" y="0"/>
                  </a:moveTo>
                  <a:cubicBezTo>
                    <a:pt x="9566" y="0"/>
                    <a:pt x="9558" y="0"/>
                    <a:pt x="9550" y="0"/>
                  </a:cubicBezTo>
                  <a:cubicBezTo>
                    <a:pt x="7544" y="53"/>
                    <a:pt x="2845" y="138"/>
                    <a:pt x="884" y="173"/>
                  </a:cubicBezTo>
                  <a:cubicBezTo>
                    <a:pt x="394" y="182"/>
                    <a:pt x="0" y="582"/>
                    <a:pt x="0" y="1073"/>
                  </a:cubicBezTo>
                  <a:lnTo>
                    <a:pt x="0" y="3787"/>
                  </a:lnTo>
                  <a:cubicBezTo>
                    <a:pt x="0" y="4284"/>
                    <a:pt x="403" y="4687"/>
                    <a:pt x="901" y="4687"/>
                  </a:cubicBezTo>
                  <a:lnTo>
                    <a:pt x="6793" y="4687"/>
                  </a:lnTo>
                  <a:lnTo>
                    <a:pt x="8503" y="6667"/>
                  </a:lnTo>
                  <a:lnTo>
                    <a:pt x="8278" y="4508"/>
                  </a:lnTo>
                  <a:lnTo>
                    <a:pt x="9546" y="4508"/>
                  </a:lnTo>
                  <a:cubicBezTo>
                    <a:pt x="10040" y="4508"/>
                    <a:pt x="10441" y="4109"/>
                    <a:pt x="10446" y="3616"/>
                  </a:cubicBezTo>
                  <a:lnTo>
                    <a:pt x="10473" y="910"/>
                  </a:lnTo>
                  <a:cubicBezTo>
                    <a:pt x="10478" y="407"/>
                    <a:pt x="10073" y="0"/>
                    <a:pt x="957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5"/>
            <p:cNvSpPr/>
            <p:nvPr/>
          </p:nvSpPr>
          <p:spPr>
            <a:xfrm>
              <a:off x="3558975" y="2900575"/>
              <a:ext cx="95150" cy="67700"/>
            </a:xfrm>
            <a:custGeom>
              <a:avLst/>
              <a:gdLst/>
              <a:ahLst/>
              <a:cxnLst/>
              <a:rect l="l" t="t" r="r" b="b"/>
              <a:pathLst>
                <a:path w="3806" h="2708" extrusionOk="0">
                  <a:moveTo>
                    <a:pt x="2823" y="0"/>
                  </a:moveTo>
                  <a:cubicBezTo>
                    <a:pt x="2405" y="0"/>
                    <a:pt x="1980" y="476"/>
                    <a:pt x="1897" y="574"/>
                  </a:cubicBezTo>
                  <a:cubicBezTo>
                    <a:pt x="1813" y="480"/>
                    <a:pt x="1385" y="28"/>
                    <a:pt x="971" y="28"/>
                  </a:cubicBezTo>
                  <a:cubicBezTo>
                    <a:pt x="807" y="28"/>
                    <a:pt x="645" y="99"/>
                    <a:pt x="508" y="293"/>
                  </a:cubicBezTo>
                  <a:cubicBezTo>
                    <a:pt x="1" y="1010"/>
                    <a:pt x="1862" y="2612"/>
                    <a:pt x="1969" y="2703"/>
                  </a:cubicBezTo>
                  <a:cubicBezTo>
                    <a:pt x="1969" y="2705"/>
                    <a:pt x="1969" y="2707"/>
                    <a:pt x="1969" y="2707"/>
                  </a:cubicBezTo>
                  <a:cubicBezTo>
                    <a:pt x="1969" y="2707"/>
                    <a:pt x="1971" y="2706"/>
                    <a:pt x="1972" y="2705"/>
                  </a:cubicBezTo>
                  <a:cubicBezTo>
                    <a:pt x="1973" y="2706"/>
                    <a:pt x="1975" y="2707"/>
                    <a:pt x="1975" y="2707"/>
                  </a:cubicBezTo>
                  <a:lnTo>
                    <a:pt x="1975" y="2703"/>
                  </a:lnTo>
                  <a:cubicBezTo>
                    <a:pt x="2074" y="2608"/>
                    <a:pt x="3805" y="954"/>
                    <a:pt x="3277" y="252"/>
                  </a:cubicBezTo>
                  <a:cubicBezTo>
                    <a:pt x="3140" y="69"/>
                    <a:pt x="2982" y="0"/>
                    <a:pt x="2823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5"/>
            <p:cNvSpPr/>
            <p:nvPr/>
          </p:nvSpPr>
          <p:spPr>
            <a:xfrm>
              <a:off x="3675600" y="2904475"/>
              <a:ext cx="28500" cy="54475"/>
            </a:xfrm>
            <a:custGeom>
              <a:avLst/>
              <a:gdLst/>
              <a:ahLst/>
              <a:cxnLst/>
              <a:rect l="l" t="t" r="r" b="b"/>
              <a:pathLst>
                <a:path w="1140" h="2179" extrusionOk="0">
                  <a:moveTo>
                    <a:pt x="563" y="0"/>
                  </a:moveTo>
                  <a:cubicBezTo>
                    <a:pt x="539" y="0"/>
                    <a:pt x="515" y="7"/>
                    <a:pt x="493" y="19"/>
                  </a:cubicBezTo>
                  <a:lnTo>
                    <a:pt x="21" y="258"/>
                  </a:lnTo>
                  <a:cubicBezTo>
                    <a:pt x="21" y="258"/>
                    <a:pt x="15" y="331"/>
                    <a:pt x="15" y="433"/>
                  </a:cubicBezTo>
                  <a:lnTo>
                    <a:pt x="15" y="443"/>
                  </a:lnTo>
                  <a:cubicBezTo>
                    <a:pt x="15" y="524"/>
                    <a:pt x="82" y="591"/>
                    <a:pt x="163" y="591"/>
                  </a:cubicBezTo>
                  <a:lnTo>
                    <a:pt x="336" y="591"/>
                  </a:lnTo>
                  <a:lnTo>
                    <a:pt x="327" y="1727"/>
                  </a:lnTo>
                  <a:lnTo>
                    <a:pt x="133" y="1727"/>
                  </a:lnTo>
                  <a:cubicBezTo>
                    <a:pt x="63" y="1727"/>
                    <a:pt x="0" y="1782"/>
                    <a:pt x="0" y="1861"/>
                  </a:cubicBezTo>
                  <a:lnTo>
                    <a:pt x="0" y="2045"/>
                  </a:lnTo>
                  <a:cubicBezTo>
                    <a:pt x="0" y="2112"/>
                    <a:pt x="54" y="2178"/>
                    <a:pt x="133" y="2178"/>
                  </a:cubicBezTo>
                  <a:lnTo>
                    <a:pt x="1005" y="2178"/>
                  </a:lnTo>
                  <a:cubicBezTo>
                    <a:pt x="1084" y="2178"/>
                    <a:pt x="1139" y="2112"/>
                    <a:pt x="1139" y="2045"/>
                  </a:cubicBezTo>
                  <a:lnTo>
                    <a:pt x="1139" y="1861"/>
                  </a:lnTo>
                  <a:cubicBezTo>
                    <a:pt x="1139" y="1775"/>
                    <a:pt x="1066" y="1727"/>
                    <a:pt x="1005" y="1727"/>
                  </a:cubicBezTo>
                  <a:lnTo>
                    <a:pt x="802" y="1718"/>
                  </a:lnTo>
                  <a:lnTo>
                    <a:pt x="802" y="149"/>
                  </a:lnTo>
                  <a:cubicBezTo>
                    <a:pt x="802" y="109"/>
                    <a:pt x="787" y="73"/>
                    <a:pt x="757" y="46"/>
                  </a:cubicBezTo>
                  <a:cubicBezTo>
                    <a:pt x="730" y="15"/>
                    <a:pt x="693" y="0"/>
                    <a:pt x="654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3712625" y="2905550"/>
              <a:ext cx="38175" cy="53475"/>
            </a:xfrm>
            <a:custGeom>
              <a:avLst/>
              <a:gdLst/>
              <a:ahLst/>
              <a:cxnLst/>
              <a:rect l="l" t="t" r="r" b="b"/>
              <a:pathLst>
                <a:path w="1527" h="2139" extrusionOk="0">
                  <a:moveTo>
                    <a:pt x="115" y="0"/>
                  </a:moveTo>
                  <a:cubicBezTo>
                    <a:pt x="52" y="0"/>
                    <a:pt x="1" y="51"/>
                    <a:pt x="1" y="121"/>
                  </a:cubicBezTo>
                  <a:lnTo>
                    <a:pt x="1" y="2017"/>
                  </a:lnTo>
                  <a:cubicBezTo>
                    <a:pt x="1" y="2084"/>
                    <a:pt x="52" y="2135"/>
                    <a:pt x="115" y="2135"/>
                  </a:cubicBezTo>
                  <a:lnTo>
                    <a:pt x="327" y="2135"/>
                  </a:lnTo>
                  <a:cubicBezTo>
                    <a:pt x="391" y="2135"/>
                    <a:pt x="443" y="2084"/>
                    <a:pt x="443" y="2017"/>
                  </a:cubicBezTo>
                  <a:lnTo>
                    <a:pt x="443" y="1293"/>
                  </a:lnTo>
                  <a:lnTo>
                    <a:pt x="458" y="1293"/>
                  </a:lnTo>
                  <a:lnTo>
                    <a:pt x="1042" y="2072"/>
                  </a:lnTo>
                  <a:cubicBezTo>
                    <a:pt x="1073" y="2115"/>
                    <a:pt x="1115" y="2135"/>
                    <a:pt x="1167" y="2135"/>
                  </a:cubicBezTo>
                  <a:lnTo>
                    <a:pt x="1415" y="2139"/>
                  </a:lnTo>
                  <a:cubicBezTo>
                    <a:pt x="1479" y="2139"/>
                    <a:pt x="1527" y="2090"/>
                    <a:pt x="1527" y="2026"/>
                  </a:cubicBezTo>
                  <a:cubicBezTo>
                    <a:pt x="1527" y="2002"/>
                    <a:pt x="1518" y="1978"/>
                    <a:pt x="1503" y="1957"/>
                  </a:cubicBezTo>
                  <a:lnTo>
                    <a:pt x="830" y="1058"/>
                  </a:lnTo>
                  <a:lnTo>
                    <a:pt x="1500" y="185"/>
                  </a:lnTo>
                  <a:cubicBezTo>
                    <a:pt x="1515" y="160"/>
                    <a:pt x="1524" y="136"/>
                    <a:pt x="1524" y="112"/>
                  </a:cubicBezTo>
                  <a:cubicBezTo>
                    <a:pt x="1524" y="49"/>
                    <a:pt x="1476" y="0"/>
                    <a:pt x="1412" y="0"/>
                  </a:cubicBezTo>
                  <a:lnTo>
                    <a:pt x="1170" y="0"/>
                  </a:lnTo>
                  <a:cubicBezTo>
                    <a:pt x="1118" y="0"/>
                    <a:pt x="1073" y="21"/>
                    <a:pt x="1042" y="64"/>
                  </a:cubicBezTo>
                  <a:lnTo>
                    <a:pt x="445" y="854"/>
                  </a:lnTo>
                  <a:lnTo>
                    <a:pt x="443" y="854"/>
                  </a:lnTo>
                  <a:lnTo>
                    <a:pt x="443" y="121"/>
                  </a:lnTo>
                  <a:cubicBezTo>
                    <a:pt x="443" y="51"/>
                    <a:pt x="391" y="0"/>
                    <a:pt x="32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5"/>
            <p:cNvSpPr/>
            <p:nvPr/>
          </p:nvSpPr>
          <p:spPr>
            <a:xfrm>
              <a:off x="3842350" y="2533000"/>
              <a:ext cx="223050" cy="166225"/>
            </a:xfrm>
            <a:custGeom>
              <a:avLst/>
              <a:gdLst/>
              <a:ahLst/>
              <a:cxnLst/>
              <a:rect l="l" t="t" r="r" b="b"/>
              <a:pathLst>
                <a:path w="8922" h="6649" extrusionOk="0">
                  <a:moveTo>
                    <a:pt x="769" y="0"/>
                  </a:moveTo>
                  <a:cubicBezTo>
                    <a:pt x="345" y="0"/>
                    <a:pt x="0" y="464"/>
                    <a:pt x="4" y="1035"/>
                  </a:cubicBezTo>
                  <a:lnTo>
                    <a:pt x="27" y="4117"/>
                  </a:lnTo>
                  <a:cubicBezTo>
                    <a:pt x="31" y="4679"/>
                    <a:pt x="373" y="5131"/>
                    <a:pt x="794" y="5131"/>
                  </a:cubicBezTo>
                  <a:lnTo>
                    <a:pt x="1873" y="5131"/>
                  </a:lnTo>
                  <a:lnTo>
                    <a:pt x="1929" y="6648"/>
                  </a:lnTo>
                  <a:lnTo>
                    <a:pt x="3137" y="5336"/>
                  </a:lnTo>
                  <a:lnTo>
                    <a:pt x="8154" y="5336"/>
                  </a:lnTo>
                  <a:cubicBezTo>
                    <a:pt x="8578" y="5336"/>
                    <a:pt x="8921" y="4877"/>
                    <a:pt x="8921" y="4311"/>
                  </a:cubicBezTo>
                  <a:lnTo>
                    <a:pt x="8921" y="1223"/>
                  </a:lnTo>
                  <a:cubicBezTo>
                    <a:pt x="8921" y="663"/>
                    <a:pt x="8587" y="207"/>
                    <a:pt x="8168" y="198"/>
                  </a:cubicBezTo>
                  <a:cubicBezTo>
                    <a:pt x="6499" y="158"/>
                    <a:pt x="2498" y="62"/>
                    <a:pt x="790" y="1"/>
                  </a:cubicBezTo>
                  <a:cubicBezTo>
                    <a:pt x="783" y="0"/>
                    <a:pt x="776" y="0"/>
                    <a:pt x="76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3898500" y="2564000"/>
              <a:ext cx="139775" cy="56025"/>
            </a:xfrm>
            <a:custGeom>
              <a:avLst/>
              <a:gdLst/>
              <a:ahLst/>
              <a:cxnLst/>
              <a:rect l="l" t="t" r="r" b="b"/>
              <a:pathLst>
                <a:path w="5591" h="2241" extrusionOk="0">
                  <a:moveTo>
                    <a:pt x="82" y="0"/>
                  </a:moveTo>
                  <a:cubicBezTo>
                    <a:pt x="76" y="0"/>
                    <a:pt x="69" y="1"/>
                    <a:pt x="62" y="3"/>
                  </a:cubicBezTo>
                  <a:cubicBezTo>
                    <a:pt x="23" y="14"/>
                    <a:pt x="1" y="54"/>
                    <a:pt x="12" y="93"/>
                  </a:cubicBezTo>
                  <a:lnTo>
                    <a:pt x="610" y="2187"/>
                  </a:lnTo>
                  <a:cubicBezTo>
                    <a:pt x="620" y="2219"/>
                    <a:pt x="647" y="2240"/>
                    <a:pt x="681" y="2240"/>
                  </a:cubicBezTo>
                  <a:lnTo>
                    <a:pt x="4046" y="2240"/>
                  </a:lnTo>
                  <a:cubicBezTo>
                    <a:pt x="4079" y="2240"/>
                    <a:pt x="4108" y="2218"/>
                    <a:pt x="4117" y="2186"/>
                  </a:cubicBezTo>
                  <a:lnTo>
                    <a:pt x="4625" y="271"/>
                  </a:lnTo>
                  <a:lnTo>
                    <a:pt x="5517" y="271"/>
                  </a:lnTo>
                  <a:cubicBezTo>
                    <a:pt x="5557" y="271"/>
                    <a:pt x="5590" y="238"/>
                    <a:pt x="5590" y="198"/>
                  </a:cubicBezTo>
                  <a:cubicBezTo>
                    <a:pt x="5590" y="157"/>
                    <a:pt x="5557" y="125"/>
                    <a:pt x="5517" y="125"/>
                  </a:cubicBezTo>
                  <a:lnTo>
                    <a:pt x="4569" y="125"/>
                  </a:lnTo>
                  <a:cubicBezTo>
                    <a:pt x="4536" y="125"/>
                    <a:pt x="4507" y="147"/>
                    <a:pt x="4499" y="179"/>
                  </a:cubicBezTo>
                  <a:lnTo>
                    <a:pt x="3989" y="2094"/>
                  </a:lnTo>
                  <a:lnTo>
                    <a:pt x="736" y="2094"/>
                  </a:lnTo>
                  <a:lnTo>
                    <a:pt x="152" y="53"/>
                  </a:lnTo>
                  <a:cubicBezTo>
                    <a:pt x="143" y="21"/>
                    <a:pt x="114" y="0"/>
                    <a:pt x="82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5"/>
            <p:cNvSpPr/>
            <p:nvPr/>
          </p:nvSpPr>
          <p:spPr>
            <a:xfrm>
              <a:off x="3919850" y="2626900"/>
              <a:ext cx="20600" cy="20575"/>
            </a:xfrm>
            <a:custGeom>
              <a:avLst/>
              <a:gdLst/>
              <a:ahLst/>
              <a:cxnLst/>
              <a:rect l="l" t="t" r="r" b="b"/>
              <a:pathLst>
                <a:path w="824" h="823" extrusionOk="0">
                  <a:moveTo>
                    <a:pt x="412" y="1"/>
                  </a:moveTo>
                  <a:cubicBezTo>
                    <a:pt x="185" y="1"/>
                    <a:pt x="1" y="184"/>
                    <a:pt x="1" y="411"/>
                  </a:cubicBezTo>
                  <a:cubicBezTo>
                    <a:pt x="1" y="639"/>
                    <a:pt x="185" y="822"/>
                    <a:pt x="412" y="822"/>
                  </a:cubicBezTo>
                  <a:cubicBezTo>
                    <a:pt x="639" y="822"/>
                    <a:pt x="824" y="639"/>
                    <a:pt x="824" y="411"/>
                  </a:cubicBezTo>
                  <a:cubicBezTo>
                    <a:pt x="824" y="184"/>
                    <a:pt x="639" y="1"/>
                    <a:pt x="412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>
            <a:xfrm>
              <a:off x="3971575" y="2626900"/>
              <a:ext cx="20600" cy="20575"/>
            </a:xfrm>
            <a:custGeom>
              <a:avLst/>
              <a:gdLst/>
              <a:ahLst/>
              <a:cxnLst/>
              <a:rect l="l" t="t" r="r" b="b"/>
              <a:pathLst>
                <a:path w="824" h="823" extrusionOk="0">
                  <a:moveTo>
                    <a:pt x="412" y="1"/>
                  </a:moveTo>
                  <a:cubicBezTo>
                    <a:pt x="185" y="1"/>
                    <a:pt x="1" y="184"/>
                    <a:pt x="1" y="411"/>
                  </a:cubicBezTo>
                  <a:cubicBezTo>
                    <a:pt x="1" y="639"/>
                    <a:pt x="185" y="822"/>
                    <a:pt x="412" y="822"/>
                  </a:cubicBezTo>
                  <a:cubicBezTo>
                    <a:pt x="639" y="822"/>
                    <a:pt x="824" y="639"/>
                    <a:pt x="824" y="411"/>
                  </a:cubicBezTo>
                  <a:cubicBezTo>
                    <a:pt x="824" y="184"/>
                    <a:pt x="639" y="1"/>
                    <a:pt x="412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5"/>
            <p:cNvSpPr/>
            <p:nvPr/>
          </p:nvSpPr>
          <p:spPr>
            <a:xfrm>
              <a:off x="3920500" y="2515350"/>
              <a:ext cx="79775" cy="79775"/>
            </a:xfrm>
            <a:custGeom>
              <a:avLst/>
              <a:gdLst/>
              <a:ahLst/>
              <a:cxnLst/>
              <a:rect l="l" t="t" r="r" b="b"/>
              <a:pathLst>
                <a:path w="3191" h="3191" extrusionOk="0">
                  <a:moveTo>
                    <a:pt x="1595" y="0"/>
                  </a:moveTo>
                  <a:cubicBezTo>
                    <a:pt x="714" y="0"/>
                    <a:pt x="0" y="714"/>
                    <a:pt x="0" y="1595"/>
                  </a:cubicBezTo>
                  <a:cubicBezTo>
                    <a:pt x="0" y="2477"/>
                    <a:pt x="714" y="3190"/>
                    <a:pt x="1595" y="3190"/>
                  </a:cubicBezTo>
                  <a:cubicBezTo>
                    <a:pt x="2477" y="3190"/>
                    <a:pt x="3190" y="2477"/>
                    <a:pt x="3190" y="1595"/>
                  </a:cubicBezTo>
                  <a:cubicBezTo>
                    <a:pt x="3190" y="714"/>
                    <a:pt x="2477" y="0"/>
                    <a:pt x="1595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>
            <a:xfrm>
              <a:off x="3947500" y="2535900"/>
              <a:ext cx="27375" cy="43750"/>
            </a:xfrm>
            <a:custGeom>
              <a:avLst/>
              <a:gdLst/>
              <a:ahLst/>
              <a:cxnLst/>
              <a:rect l="l" t="t" r="r" b="b"/>
              <a:pathLst>
                <a:path w="1095" h="1750" extrusionOk="0">
                  <a:moveTo>
                    <a:pt x="546" y="1"/>
                  </a:moveTo>
                  <a:cubicBezTo>
                    <a:pt x="429" y="1"/>
                    <a:pt x="304" y="37"/>
                    <a:pt x="257" y="63"/>
                  </a:cubicBezTo>
                  <a:cubicBezTo>
                    <a:pt x="1" y="200"/>
                    <a:pt x="116" y="422"/>
                    <a:pt x="126" y="434"/>
                  </a:cubicBezTo>
                  <a:lnTo>
                    <a:pt x="172" y="503"/>
                  </a:lnTo>
                  <a:cubicBezTo>
                    <a:pt x="201" y="479"/>
                    <a:pt x="265" y="443"/>
                    <a:pt x="265" y="443"/>
                  </a:cubicBezTo>
                  <a:cubicBezTo>
                    <a:pt x="339" y="399"/>
                    <a:pt x="412" y="373"/>
                    <a:pt x="481" y="366"/>
                  </a:cubicBezTo>
                  <a:cubicBezTo>
                    <a:pt x="496" y="364"/>
                    <a:pt x="508" y="364"/>
                    <a:pt x="522" y="364"/>
                  </a:cubicBezTo>
                  <a:cubicBezTo>
                    <a:pt x="625" y="364"/>
                    <a:pt x="704" y="409"/>
                    <a:pt x="704" y="520"/>
                  </a:cubicBezTo>
                  <a:cubicBezTo>
                    <a:pt x="704" y="556"/>
                    <a:pt x="695" y="592"/>
                    <a:pt x="676" y="618"/>
                  </a:cubicBezTo>
                  <a:cubicBezTo>
                    <a:pt x="654" y="645"/>
                    <a:pt x="99" y="1257"/>
                    <a:pt x="99" y="1257"/>
                  </a:cubicBezTo>
                  <a:cubicBezTo>
                    <a:pt x="99" y="1257"/>
                    <a:pt x="20" y="1338"/>
                    <a:pt x="20" y="1456"/>
                  </a:cubicBezTo>
                  <a:lnTo>
                    <a:pt x="20" y="1601"/>
                  </a:lnTo>
                  <a:cubicBezTo>
                    <a:pt x="20" y="1684"/>
                    <a:pt x="87" y="1747"/>
                    <a:pt x="169" y="1747"/>
                  </a:cubicBezTo>
                  <a:lnTo>
                    <a:pt x="988" y="1750"/>
                  </a:lnTo>
                  <a:cubicBezTo>
                    <a:pt x="1050" y="1750"/>
                    <a:pt x="1094" y="1698"/>
                    <a:pt x="1094" y="1644"/>
                  </a:cubicBezTo>
                  <a:lnTo>
                    <a:pt x="1094" y="1497"/>
                  </a:lnTo>
                  <a:cubicBezTo>
                    <a:pt x="1094" y="1437"/>
                    <a:pt x="1048" y="1391"/>
                    <a:pt x="988" y="1391"/>
                  </a:cubicBezTo>
                  <a:lnTo>
                    <a:pt x="464" y="1391"/>
                  </a:lnTo>
                  <a:cubicBezTo>
                    <a:pt x="464" y="1391"/>
                    <a:pt x="938" y="880"/>
                    <a:pt x="993" y="803"/>
                  </a:cubicBezTo>
                  <a:cubicBezTo>
                    <a:pt x="1048" y="721"/>
                    <a:pt x="1079" y="623"/>
                    <a:pt x="1079" y="510"/>
                  </a:cubicBezTo>
                  <a:cubicBezTo>
                    <a:pt x="1079" y="186"/>
                    <a:pt x="861" y="1"/>
                    <a:pt x="5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9" name="Google Shape;2189;p55"/>
          <p:cNvSpPr txBox="1">
            <a:spLocks noGrp="1"/>
          </p:cNvSpPr>
          <p:nvPr>
            <p:ph type="subTitle" idx="1"/>
          </p:nvPr>
        </p:nvSpPr>
        <p:spPr>
          <a:xfrm>
            <a:off x="3597650" y="3575300"/>
            <a:ext cx="19488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1</a:t>
            </a:r>
            <a:endParaRPr/>
          </a:p>
        </p:txBody>
      </p:sp>
      <p:grpSp>
        <p:nvGrpSpPr>
          <p:cNvPr id="2190" name="Google Shape;2190;p55"/>
          <p:cNvGrpSpPr/>
          <p:nvPr/>
        </p:nvGrpSpPr>
        <p:grpSpPr>
          <a:xfrm rot="1250094">
            <a:off x="1248143" y="1333593"/>
            <a:ext cx="737611" cy="637628"/>
            <a:chOff x="4115200" y="907350"/>
            <a:chExt cx="330875" cy="286025"/>
          </a:xfrm>
        </p:grpSpPr>
        <p:sp>
          <p:nvSpPr>
            <p:cNvPr id="2191" name="Google Shape;2191;p55"/>
            <p:cNvSpPr/>
            <p:nvPr/>
          </p:nvSpPr>
          <p:spPr>
            <a:xfrm>
              <a:off x="4115200" y="907350"/>
              <a:ext cx="330875" cy="286025"/>
            </a:xfrm>
            <a:custGeom>
              <a:avLst/>
              <a:gdLst/>
              <a:ahLst/>
              <a:cxnLst/>
              <a:rect l="l" t="t" r="r" b="b"/>
              <a:pathLst>
                <a:path w="13235" h="11441" extrusionOk="0">
                  <a:moveTo>
                    <a:pt x="1859" y="0"/>
                  </a:moveTo>
                  <a:cubicBezTo>
                    <a:pt x="835" y="0"/>
                    <a:pt x="1" y="834"/>
                    <a:pt x="1" y="1859"/>
                  </a:cubicBezTo>
                  <a:lnTo>
                    <a:pt x="1" y="11440"/>
                  </a:lnTo>
                  <a:lnTo>
                    <a:pt x="13235" y="11440"/>
                  </a:lnTo>
                  <a:lnTo>
                    <a:pt x="13235" y="1859"/>
                  </a:lnTo>
                  <a:cubicBezTo>
                    <a:pt x="13235" y="834"/>
                    <a:pt x="12401" y="0"/>
                    <a:pt x="1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5"/>
            <p:cNvSpPr/>
            <p:nvPr/>
          </p:nvSpPr>
          <p:spPr>
            <a:xfrm>
              <a:off x="4138475" y="930625"/>
              <a:ext cx="284350" cy="239475"/>
            </a:xfrm>
            <a:custGeom>
              <a:avLst/>
              <a:gdLst/>
              <a:ahLst/>
              <a:cxnLst/>
              <a:rect l="l" t="t" r="r" b="b"/>
              <a:pathLst>
                <a:path w="11374" h="9579" extrusionOk="0">
                  <a:moveTo>
                    <a:pt x="928" y="0"/>
                  </a:moveTo>
                  <a:cubicBezTo>
                    <a:pt x="416" y="0"/>
                    <a:pt x="0" y="415"/>
                    <a:pt x="0" y="928"/>
                  </a:cubicBezTo>
                  <a:lnTo>
                    <a:pt x="0" y="9578"/>
                  </a:lnTo>
                  <a:lnTo>
                    <a:pt x="11373" y="9578"/>
                  </a:lnTo>
                  <a:lnTo>
                    <a:pt x="11373" y="928"/>
                  </a:lnTo>
                  <a:cubicBezTo>
                    <a:pt x="11373" y="415"/>
                    <a:pt x="10958" y="0"/>
                    <a:pt x="10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5"/>
            <p:cNvSpPr/>
            <p:nvPr/>
          </p:nvSpPr>
          <p:spPr>
            <a:xfrm>
              <a:off x="4138475" y="930625"/>
              <a:ext cx="284350" cy="44000"/>
            </a:xfrm>
            <a:custGeom>
              <a:avLst/>
              <a:gdLst/>
              <a:ahLst/>
              <a:cxnLst/>
              <a:rect l="l" t="t" r="r" b="b"/>
              <a:pathLst>
                <a:path w="11374" h="1760" extrusionOk="0">
                  <a:moveTo>
                    <a:pt x="928" y="0"/>
                  </a:moveTo>
                  <a:cubicBezTo>
                    <a:pt x="416" y="0"/>
                    <a:pt x="0" y="415"/>
                    <a:pt x="0" y="928"/>
                  </a:cubicBezTo>
                  <a:lnTo>
                    <a:pt x="0" y="1759"/>
                  </a:lnTo>
                  <a:lnTo>
                    <a:pt x="11373" y="1759"/>
                  </a:lnTo>
                  <a:lnTo>
                    <a:pt x="11373" y="928"/>
                  </a:lnTo>
                  <a:cubicBezTo>
                    <a:pt x="11373" y="415"/>
                    <a:pt x="10958" y="0"/>
                    <a:pt x="10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5"/>
            <p:cNvSpPr/>
            <p:nvPr/>
          </p:nvSpPr>
          <p:spPr>
            <a:xfrm>
              <a:off x="4340200" y="946975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2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4"/>
                    <a:pt x="282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5"/>
            <p:cNvSpPr/>
            <p:nvPr/>
          </p:nvSpPr>
          <p:spPr>
            <a:xfrm>
              <a:off x="4362750" y="946975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8" y="564"/>
                    <a:pt x="565" y="438"/>
                    <a:pt x="565" y="282"/>
                  </a:cubicBezTo>
                  <a:cubicBezTo>
                    <a:pt x="565" y="126"/>
                    <a:pt x="438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5"/>
            <p:cNvSpPr/>
            <p:nvPr/>
          </p:nvSpPr>
          <p:spPr>
            <a:xfrm>
              <a:off x="4386125" y="946975"/>
              <a:ext cx="14150" cy="14125"/>
            </a:xfrm>
            <a:custGeom>
              <a:avLst/>
              <a:gdLst/>
              <a:ahLst/>
              <a:cxnLst/>
              <a:rect l="l" t="t" r="r" b="b"/>
              <a:pathLst>
                <a:path w="566" h="565" extrusionOk="0">
                  <a:moveTo>
                    <a:pt x="283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4"/>
                    <a:pt x="283" y="564"/>
                  </a:cubicBezTo>
                  <a:cubicBezTo>
                    <a:pt x="439" y="564"/>
                    <a:pt x="565" y="438"/>
                    <a:pt x="565" y="282"/>
                  </a:cubicBezTo>
                  <a:cubicBezTo>
                    <a:pt x="565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5"/>
            <p:cNvSpPr/>
            <p:nvPr/>
          </p:nvSpPr>
          <p:spPr>
            <a:xfrm>
              <a:off x="4164150" y="1014425"/>
              <a:ext cx="243300" cy="131150"/>
            </a:xfrm>
            <a:custGeom>
              <a:avLst/>
              <a:gdLst/>
              <a:ahLst/>
              <a:cxnLst/>
              <a:rect l="l" t="t" r="r" b="b"/>
              <a:pathLst>
                <a:path w="9732" h="5246" fill="none" extrusionOk="0">
                  <a:moveTo>
                    <a:pt x="1" y="0"/>
                  </a:moveTo>
                  <a:lnTo>
                    <a:pt x="1" y="5246"/>
                  </a:lnTo>
                  <a:lnTo>
                    <a:pt x="9732" y="5246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5"/>
            <p:cNvSpPr/>
            <p:nvPr/>
          </p:nvSpPr>
          <p:spPr>
            <a:xfrm>
              <a:off x="4206125" y="1045200"/>
              <a:ext cx="33400" cy="89750"/>
            </a:xfrm>
            <a:custGeom>
              <a:avLst/>
              <a:gdLst/>
              <a:ahLst/>
              <a:cxnLst/>
              <a:rect l="l" t="t" r="r" b="b"/>
              <a:pathLst>
                <a:path w="1336" h="3590" extrusionOk="0">
                  <a:moveTo>
                    <a:pt x="1" y="1"/>
                  </a:moveTo>
                  <a:lnTo>
                    <a:pt x="1" y="3589"/>
                  </a:lnTo>
                  <a:lnTo>
                    <a:pt x="1335" y="3589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5"/>
            <p:cNvSpPr/>
            <p:nvPr/>
          </p:nvSpPr>
          <p:spPr>
            <a:xfrm>
              <a:off x="4272850" y="1027950"/>
              <a:ext cx="33375" cy="107000"/>
            </a:xfrm>
            <a:custGeom>
              <a:avLst/>
              <a:gdLst/>
              <a:ahLst/>
              <a:cxnLst/>
              <a:rect l="l" t="t" r="r" b="b"/>
              <a:pathLst>
                <a:path w="1335" h="4280" extrusionOk="0">
                  <a:moveTo>
                    <a:pt x="1" y="0"/>
                  </a:moveTo>
                  <a:lnTo>
                    <a:pt x="1" y="4279"/>
                  </a:lnTo>
                  <a:lnTo>
                    <a:pt x="1335" y="4279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5"/>
            <p:cNvSpPr/>
            <p:nvPr/>
          </p:nvSpPr>
          <p:spPr>
            <a:xfrm>
              <a:off x="4341875" y="1011850"/>
              <a:ext cx="33375" cy="123100"/>
            </a:xfrm>
            <a:custGeom>
              <a:avLst/>
              <a:gdLst/>
              <a:ahLst/>
              <a:cxnLst/>
              <a:rect l="l" t="t" r="r" b="b"/>
              <a:pathLst>
                <a:path w="1335" h="4924" extrusionOk="0">
                  <a:moveTo>
                    <a:pt x="0" y="0"/>
                  </a:moveTo>
                  <a:lnTo>
                    <a:pt x="0" y="4923"/>
                  </a:lnTo>
                  <a:lnTo>
                    <a:pt x="1335" y="4923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5"/>
            <p:cNvSpPr/>
            <p:nvPr/>
          </p:nvSpPr>
          <p:spPr>
            <a:xfrm>
              <a:off x="4209600" y="996325"/>
              <a:ext cx="133425" cy="29925"/>
            </a:xfrm>
            <a:custGeom>
              <a:avLst/>
              <a:gdLst/>
              <a:ahLst/>
              <a:cxnLst/>
              <a:rect l="l" t="t" r="r" b="b"/>
              <a:pathLst>
                <a:path w="5337" h="1197" fill="none" extrusionOk="0">
                  <a:moveTo>
                    <a:pt x="0" y="1196"/>
                  </a:moveTo>
                  <a:lnTo>
                    <a:pt x="5337" y="0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5"/>
            <p:cNvSpPr/>
            <p:nvPr/>
          </p:nvSpPr>
          <p:spPr>
            <a:xfrm>
              <a:off x="4320025" y="991125"/>
              <a:ext cx="28775" cy="17300"/>
            </a:xfrm>
            <a:custGeom>
              <a:avLst/>
              <a:gdLst/>
              <a:ahLst/>
              <a:cxnLst/>
              <a:rect l="l" t="t" r="r" b="b"/>
              <a:pathLst>
                <a:path w="1151" h="692" fill="none" extrusionOk="0">
                  <a:moveTo>
                    <a:pt x="0" y="1"/>
                  </a:moveTo>
                  <a:lnTo>
                    <a:pt x="1151" y="139"/>
                  </a:lnTo>
                  <a:lnTo>
                    <a:pt x="299" y="691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3" name="Google Shape;2203;p55"/>
          <p:cNvGrpSpPr/>
          <p:nvPr/>
        </p:nvGrpSpPr>
        <p:grpSpPr>
          <a:xfrm>
            <a:off x="1653158" y="909161"/>
            <a:ext cx="639120" cy="631991"/>
            <a:chOff x="1952200" y="471475"/>
            <a:chExt cx="256850" cy="253975"/>
          </a:xfrm>
        </p:grpSpPr>
        <p:sp>
          <p:nvSpPr>
            <p:cNvPr id="2204" name="Google Shape;2204;p55"/>
            <p:cNvSpPr/>
            <p:nvPr/>
          </p:nvSpPr>
          <p:spPr>
            <a:xfrm>
              <a:off x="1952200" y="471475"/>
              <a:ext cx="256850" cy="253975"/>
            </a:xfrm>
            <a:custGeom>
              <a:avLst/>
              <a:gdLst/>
              <a:ahLst/>
              <a:cxnLst/>
              <a:rect l="l" t="t" r="r" b="b"/>
              <a:pathLst>
                <a:path w="10274" h="10159" extrusionOk="0">
                  <a:moveTo>
                    <a:pt x="6196" y="1"/>
                  </a:moveTo>
                  <a:cubicBezTo>
                    <a:pt x="5464" y="1"/>
                    <a:pt x="4747" y="203"/>
                    <a:pt x="4122" y="587"/>
                  </a:cubicBezTo>
                  <a:cubicBezTo>
                    <a:pt x="3480" y="981"/>
                    <a:pt x="2966" y="1550"/>
                    <a:pt x="2637" y="2230"/>
                  </a:cubicBezTo>
                  <a:cubicBezTo>
                    <a:pt x="2206" y="3120"/>
                    <a:pt x="2123" y="4132"/>
                    <a:pt x="2405" y="5078"/>
                  </a:cubicBezTo>
                  <a:cubicBezTo>
                    <a:pt x="2592" y="5707"/>
                    <a:pt x="2929" y="6273"/>
                    <a:pt x="3382" y="6731"/>
                  </a:cubicBezTo>
                  <a:lnTo>
                    <a:pt x="0" y="10159"/>
                  </a:lnTo>
                  <a:lnTo>
                    <a:pt x="5305" y="7804"/>
                  </a:lnTo>
                  <a:cubicBezTo>
                    <a:pt x="5596" y="7872"/>
                    <a:pt x="5892" y="7906"/>
                    <a:pt x="6191" y="7906"/>
                  </a:cubicBezTo>
                  <a:cubicBezTo>
                    <a:pt x="6923" y="7906"/>
                    <a:pt x="7640" y="7703"/>
                    <a:pt x="8264" y="7319"/>
                  </a:cubicBezTo>
                  <a:cubicBezTo>
                    <a:pt x="8907" y="6926"/>
                    <a:pt x="9421" y="6357"/>
                    <a:pt x="9750" y="5676"/>
                  </a:cubicBezTo>
                  <a:cubicBezTo>
                    <a:pt x="10211" y="4725"/>
                    <a:pt x="10273" y="3653"/>
                    <a:pt x="9927" y="2657"/>
                  </a:cubicBezTo>
                  <a:cubicBezTo>
                    <a:pt x="9580" y="1659"/>
                    <a:pt x="8866" y="857"/>
                    <a:pt x="7916" y="396"/>
                  </a:cubicBezTo>
                  <a:cubicBezTo>
                    <a:pt x="7373" y="134"/>
                    <a:pt x="6794" y="1"/>
                    <a:pt x="6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5"/>
            <p:cNvSpPr/>
            <p:nvPr/>
          </p:nvSpPr>
          <p:spPr>
            <a:xfrm>
              <a:off x="2017575" y="490875"/>
              <a:ext cx="180075" cy="175375"/>
            </a:xfrm>
            <a:custGeom>
              <a:avLst/>
              <a:gdLst/>
              <a:ahLst/>
              <a:cxnLst/>
              <a:rect l="l" t="t" r="r" b="b"/>
              <a:pathLst>
                <a:path w="7203" h="7015" extrusionOk="0">
                  <a:moveTo>
                    <a:pt x="3581" y="0"/>
                  </a:moveTo>
                  <a:cubicBezTo>
                    <a:pt x="2401" y="0"/>
                    <a:pt x="1268" y="660"/>
                    <a:pt x="720" y="1793"/>
                  </a:cubicBezTo>
                  <a:cubicBezTo>
                    <a:pt x="1" y="3278"/>
                    <a:pt x="541" y="5046"/>
                    <a:pt x="1922" y="5888"/>
                  </a:cubicBezTo>
                  <a:lnTo>
                    <a:pt x="811" y="7014"/>
                  </a:lnTo>
                  <a:lnTo>
                    <a:pt x="2628" y="6208"/>
                  </a:lnTo>
                  <a:cubicBezTo>
                    <a:pt x="2940" y="6307"/>
                    <a:pt x="3260" y="6354"/>
                    <a:pt x="3576" y="6354"/>
                  </a:cubicBezTo>
                  <a:cubicBezTo>
                    <a:pt x="4756" y="6354"/>
                    <a:pt x="5889" y="5695"/>
                    <a:pt x="6437" y="4562"/>
                  </a:cubicBezTo>
                  <a:cubicBezTo>
                    <a:pt x="7202" y="2983"/>
                    <a:pt x="6541" y="1083"/>
                    <a:pt x="4963" y="318"/>
                  </a:cubicBezTo>
                  <a:cubicBezTo>
                    <a:pt x="4517" y="102"/>
                    <a:pt x="4045" y="0"/>
                    <a:pt x="3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5"/>
            <p:cNvSpPr/>
            <p:nvPr/>
          </p:nvSpPr>
          <p:spPr>
            <a:xfrm>
              <a:off x="2051575" y="535125"/>
              <a:ext cx="118100" cy="83625"/>
            </a:xfrm>
            <a:custGeom>
              <a:avLst/>
              <a:gdLst/>
              <a:ahLst/>
              <a:cxnLst/>
              <a:rect l="l" t="t" r="r" b="b"/>
              <a:pathLst>
                <a:path w="4724" h="3345" extrusionOk="0">
                  <a:moveTo>
                    <a:pt x="1212" y="0"/>
                  </a:moveTo>
                  <a:cubicBezTo>
                    <a:pt x="1011" y="0"/>
                    <a:pt x="813" y="87"/>
                    <a:pt x="642" y="321"/>
                  </a:cubicBezTo>
                  <a:cubicBezTo>
                    <a:pt x="0" y="1202"/>
                    <a:pt x="2179" y="3223"/>
                    <a:pt x="2305" y="3339"/>
                  </a:cubicBezTo>
                  <a:cubicBezTo>
                    <a:pt x="2305" y="3342"/>
                    <a:pt x="2305" y="3345"/>
                    <a:pt x="2305" y="3345"/>
                  </a:cubicBezTo>
                  <a:cubicBezTo>
                    <a:pt x="2305" y="3345"/>
                    <a:pt x="2307" y="3343"/>
                    <a:pt x="2308" y="3342"/>
                  </a:cubicBezTo>
                  <a:cubicBezTo>
                    <a:pt x="2309" y="3343"/>
                    <a:pt x="2311" y="3345"/>
                    <a:pt x="2311" y="3345"/>
                  </a:cubicBezTo>
                  <a:cubicBezTo>
                    <a:pt x="2311" y="3345"/>
                    <a:pt x="2311" y="3342"/>
                    <a:pt x="2311" y="3339"/>
                  </a:cubicBezTo>
                  <a:cubicBezTo>
                    <a:pt x="2442" y="3224"/>
                    <a:pt x="4723" y="1202"/>
                    <a:pt x="4081" y="321"/>
                  </a:cubicBezTo>
                  <a:cubicBezTo>
                    <a:pt x="3911" y="87"/>
                    <a:pt x="3712" y="0"/>
                    <a:pt x="3512" y="0"/>
                  </a:cubicBezTo>
                  <a:cubicBezTo>
                    <a:pt x="2996" y="0"/>
                    <a:pt x="2466" y="577"/>
                    <a:pt x="2361" y="696"/>
                  </a:cubicBezTo>
                  <a:cubicBezTo>
                    <a:pt x="2257" y="577"/>
                    <a:pt x="1728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7" name="Google Shape;2207;p55"/>
          <p:cNvGrpSpPr/>
          <p:nvPr/>
        </p:nvGrpSpPr>
        <p:grpSpPr>
          <a:xfrm rot="313879">
            <a:off x="7371858" y="3619921"/>
            <a:ext cx="796812" cy="691710"/>
            <a:chOff x="2362500" y="434100"/>
            <a:chExt cx="283350" cy="245975"/>
          </a:xfrm>
        </p:grpSpPr>
        <p:sp>
          <p:nvSpPr>
            <p:cNvPr id="2208" name="Google Shape;2208;p55"/>
            <p:cNvSpPr/>
            <p:nvPr/>
          </p:nvSpPr>
          <p:spPr>
            <a:xfrm>
              <a:off x="2362500" y="434100"/>
              <a:ext cx="283350" cy="245975"/>
            </a:xfrm>
            <a:custGeom>
              <a:avLst/>
              <a:gdLst/>
              <a:ahLst/>
              <a:cxnLst/>
              <a:rect l="l" t="t" r="r" b="b"/>
              <a:pathLst>
                <a:path w="11334" h="9839" extrusionOk="0">
                  <a:moveTo>
                    <a:pt x="1705" y="1"/>
                  </a:moveTo>
                  <a:cubicBezTo>
                    <a:pt x="766" y="1"/>
                    <a:pt x="1" y="765"/>
                    <a:pt x="1" y="1704"/>
                  </a:cubicBezTo>
                  <a:lnTo>
                    <a:pt x="1" y="9839"/>
                  </a:lnTo>
                  <a:lnTo>
                    <a:pt x="11333" y="9839"/>
                  </a:lnTo>
                  <a:lnTo>
                    <a:pt x="11333" y="1704"/>
                  </a:lnTo>
                  <a:cubicBezTo>
                    <a:pt x="11333" y="765"/>
                    <a:pt x="10569" y="1"/>
                    <a:pt x="9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5"/>
            <p:cNvSpPr/>
            <p:nvPr/>
          </p:nvSpPr>
          <p:spPr>
            <a:xfrm>
              <a:off x="2385775" y="457375"/>
              <a:ext cx="236800" cy="199450"/>
            </a:xfrm>
            <a:custGeom>
              <a:avLst/>
              <a:gdLst/>
              <a:ahLst/>
              <a:cxnLst/>
              <a:rect l="l" t="t" r="r" b="b"/>
              <a:pathLst>
                <a:path w="9472" h="7978" extrusionOk="0">
                  <a:moveTo>
                    <a:pt x="774" y="1"/>
                  </a:moveTo>
                  <a:cubicBezTo>
                    <a:pt x="346" y="1"/>
                    <a:pt x="0" y="346"/>
                    <a:pt x="0" y="773"/>
                  </a:cubicBezTo>
                  <a:lnTo>
                    <a:pt x="0" y="7977"/>
                  </a:lnTo>
                  <a:lnTo>
                    <a:pt x="9472" y="7977"/>
                  </a:lnTo>
                  <a:lnTo>
                    <a:pt x="9472" y="773"/>
                  </a:lnTo>
                  <a:cubicBezTo>
                    <a:pt x="9472" y="346"/>
                    <a:pt x="9126" y="1"/>
                    <a:pt x="8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5"/>
            <p:cNvSpPr/>
            <p:nvPr/>
          </p:nvSpPr>
          <p:spPr>
            <a:xfrm>
              <a:off x="2385775" y="457375"/>
              <a:ext cx="236800" cy="36650"/>
            </a:xfrm>
            <a:custGeom>
              <a:avLst/>
              <a:gdLst/>
              <a:ahLst/>
              <a:cxnLst/>
              <a:rect l="l" t="t" r="r" b="b"/>
              <a:pathLst>
                <a:path w="9472" h="1466" extrusionOk="0">
                  <a:moveTo>
                    <a:pt x="774" y="1"/>
                  </a:moveTo>
                  <a:cubicBezTo>
                    <a:pt x="346" y="1"/>
                    <a:pt x="0" y="346"/>
                    <a:pt x="0" y="773"/>
                  </a:cubicBezTo>
                  <a:lnTo>
                    <a:pt x="0" y="1465"/>
                  </a:lnTo>
                  <a:lnTo>
                    <a:pt x="9472" y="1465"/>
                  </a:lnTo>
                  <a:lnTo>
                    <a:pt x="9472" y="773"/>
                  </a:lnTo>
                  <a:cubicBezTo>
                    <a:pt x="9472" y="346"/>
                    <a:pt x="9126" y="1"/>
                    <a:pt x="8699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5"/>
            <p:cNvSpPr/>
            <p:nvPr/>
          </p:nvSpPr>
          <p:spPr>
            <a:xfrm>
              <a:off x="2553775" y="4709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cubicBezTo>
                    <a:pt x="106" y="1"/>
                    <a:pt x="1" y="106"/>
                    <a:pt x="1" y="235"/>
                  </a:cubicBezTo>
                  <a:cubicBezTo>
                    <a:pt x="1" y="365"/>
                    <a:pt x="106" y="470"/>
                    <a:pt x="235" y="470"/>
                  </a:cubicBezTo>
                  <a:cubicBezTo>
                    <a:pt x="364" y="470"/>
                    <a:pt x="471" y="365"/>
                    <a:pt x="471" y="235"/>
                  </a:cubicBezTo>
                  <a:cubicBezTo>
                    <a:pt x="471" y="106"/>
                    <a:pt x="364" y="1"/>
                    <a:pt x="235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5"/>
            <p:cNvSpPr/>
            <p:nvPr/>
          </p:nvSpPr>
          <p:spPr>
            <a:xfrm>
              <a:off x="2572550" y="4709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1"/>
                  </a:moveTo>
                  <a:cubicBezTo>
                    <a:pt x="106" y="1"/>
                    <a:pt x="1" y="106"/>
                    <a:pt x="1" y="235"/>
                  </a:cubicBezTo>
                  <a:cubicBezTo>
                    <a:pt x="1" y="365"/>
                    <a:pt x="106" y="470"/>
                    <a:pt x="236" y="470"/>
                  </a:cubicBezTo>
                  <a:cubicBezTo>
                    <a:pt x="365" y="470"/>
                    <a:pt x="471" y="365"/>
                    <a:pt x="471" y="235"/>
                  </a:cubicBezTo>
                  <a:cubicBezTo>
                    <a:pt x="471" y="106"/>
                    <a:pt x="365" y="1"/>
                    <a:pt x="236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5"/>
            <p:cNvSpPr/>
            <p:nvPr/>
          </p:nvSpPr>
          <p:spPr>
            <a:xfrm>
              <a:off x="2592025" y="4709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cubicBezTo>
                    <a:pt x="106" y="1"/>
                    <a:pt x="1" y="106"/>
                    <a:pt x="1" y="235"/>
                  </a:cubicBezTo>
                  <a:cubicBezTo>
                    <a:pt x="1" y="365"/>
                    <a:pt x="106" y="470"/>
                    <a:pt x="235" y="470"/>
                  </a:cubicBezTo>
                  <a:cubicBezTo>
                    <a:pt x="365" y="470"/>
                    <a:pt x="471" y="365"/>
                    <a:pt x="471" y="235"/>
                  </a:cubicBezTo>
                  <a:cubicBezTo>
                    <a:pt x="471" y="106"/>
                    <a:pt x="365" y="1"/>
                    <a:pt x="235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5"/>
            <p:cNvSpPr/>
            <p:nvPr/>
          </p:nvSpPr>
          <p:spPr>
            <a:xfrm>
              <a:off x="2434850" y="506850"/>
              <a:ext cx="133550" cy="133550"/>
            </a:xfrm>
            <a:custGeom>
              <a:avLst/>
              <a:gdLst/>
              <a:ahLst/>
              <a:cxnLst/>
              <a:rect l="l" t="t" r="r" b="b"/>
              <a:pathLst>
                <a:path w="5342" h="5342" extrusionOk="0">
                  <a:moveTo>
                    <a:pt x="2670" y="1576"/>
                  </a:moveTo>
                  <a:cubicBezTo>
                    <a:pt x="3022" y="1576"/>
                    <a:pt x="3334" y="1740"/>
                    <a:pt x="3533" y="1999"/>
                  </a:cubicBezTo>
                  <a:cubicBezTo>
                    <a:pt x="3541" y="2008"/>
                    <a:pt x="3549" y="2019"/>
                    <a:pt x="3555" y="2027"/>
                  </a:cubicBezTo>
                  <a:cubicBezTo>
                    <a:pt x="3689" y="2207"/>
                    <a:pt x="3766" y="2430"/>
                    <a:pt x="3766" y="2671"/>
                  </a:cubicBezTo>
                  <a:cubicBezTo>
                    <a:pt x="3766" y="2736"/>
                    <a:pt x="3761" y="2800"/>
                    <a:pt x="3749" y="2862"/>
                  </a:cubicBezTo>
                  <a:cubicBezTo>
                    <a:pt x="3660" y="3375"/>
                    <a:pt x="3211" y="3766"/>
                    <a:pt x="2670" y="3766"/>
                  </a:cubicBezTo>
                  <a:cubicBezTo>
                    <a:pt x="2067" y="3766"/>
                    <a:pt x="1577" y="3275"/>
                    <a:pt x="1577" y="2671"/>
                  </a:cubicBezTo>
                  <a:cubicBezTo>
                    <a:pt x="1577" y="2087"/>
                    <a:pt x="2036" y="1608"/>
                    <a:pt x="2612" y="1579"/>
                  </a:cubicBezTo>
                  <a:cubicBezTo>
                    <a:pt x="2631" y="1576"/>
                    <a:pt x="2650" y="1576"/>
                    <a:pt x="2670" y="1576"/>
                  </a:cubicBezTo>
                  <a:close/>
                  <a:moveTo>
                    <a:pt x="2670" y="0"/>
                  </a:moveTo>
                  <a:cubicBezTo>
                    <a:pt x="2651" y="0"/>
                    <a:pt x="2631" y="0"/>
                    <a:pt x="2612" y="2"/>
                  </a:cubicBezTo>
                  <a:cubicBezTo>
                    <a:pt x="1165" y="33"/>
                    <a:pt x="1" y="1214"/>
                    <a:pt x="1" y="2671"/>
                  </a:cubicBezTo>
                  <a:cubicBezTo>
                    <a:pt x="1" y="4146"/>
                    <a:pt x="1196" y="5341"/>
                    <a:pt x="2670" y="5341"/>
                  </a:cubicBezTo>
                  <a:cubicBezTo>
                    <a:pt x="3970" y="5341"/>
                    <a:pt x="5053" y="4413"/>
                    <a:pt x="5292" y="3184"/>
                  </a:cubicBezTo>
                  <a:cubicBezTo>
                    <a:pt x="5324" y="3018"/>
                    <a:pt x="5342" y="2846"/>
                    <a:pt x="5342" y="2671"/>
                  </a:cubicBezTo>
                  <a:cubicBezTo>
                    <a:pt x="5342" y="2221"/>
                    <a:pt x="5230" y="1799"/>
                    <a:pt x="5035" y="1427"/>
                  </a:cubicBezTo>
                  <a:cubicBezTo>
                    <a:pt x="5030" y="1418"/>
                    <a:pt x="5026" y="1409"/>
                    <a:pt x="5021" y="1401"/>
                  </a:cubicBezTo>
                  <a:cubicBezTo>
                    <a:pt x="4569" y="566"/>
                    <a:pt x="3685" y="0"/>
                    <a:pt x="2670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5"/>
            <p:cNvSpPr/>
            <p:nvPr/>
          </p:nvSpPr>
          <p:spPr>
            <a:xfrm>
              <a:off x="2500150" y="506850"/>
              <a:ext cx="60575" cy="50700"/>
            </a:xfrm>
            <a:custGeom>
              <a:avLst/>
              <a:gdLst/>
              <a:ahLst/>
              <a:cxnLst/>
              <a:rect l="l" t="t" r="r" b="b"/>
              <a:pathLst>
                <a:path w="2423" h="2028" extrusionOk="0">
                  <a:moveTo>
                    <a:pt x="58" y="0"/>
                  </a:moveTo>
                  <a:cubicBezTo>
                    <a:pt x="39" y="0"/>
                    <a:pt x="19" y="0"/>
                    <a:pt x="0" y="2"/>
                  </a:cubicBezTo>
                  <a:lnTo>
                    <a:pt x="0" y="1579"/>
                  </a:lnTo>
                  <a:cubicBezTo>
                    <a:pt x="19" y="1576"/>
                    <a:pt x="38" y="1576"/>
                    <a:pt x="58" y="1576"/>
                  </a:cubicBezTo>
                  <a:cubicBezTo>
                    <a:pt x="422" y="1576"/>
                    <a:pt x="744" y="1753"/>
                    <a:pt x="943" y="2027"/>
                  </a:cubicBezTo>
                  <a:lnTo>
                    <a:pt x="2423" y="1427"/>
                  </a:lnTo>
                  <a:cubicBezTo>
                    <a:pt x="1975" y="578"/>
                    <a:pt x="1084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5"/>
            <p:cNvSpPr/>
            <p:nvPr/>
          </p:nvSpPr>
          <p:spPr>
            <a:xfrm>
              <a:off x="2523150" y="541850"/>
              <a:ext cx="45250" cy="44600"/>
            </a:xfrm>
            <a:custGeom>
              <a:avLst/>
              <a:gdLst/>
              <a:ahLst/>
              <a:cxnLst/>
              <a:rect l="l" t="t" r="r" b="b"/>
              <a:pathLst>
                <a:path w="1810" h="1784" extrusionOk="0">
                  <a:moveTo>
                    <a:pt x="1489" y="1"/>
                  </a:moveTo>
                  <a:lnTo>
                    <a:pt x="1" y="599"/>
                  </a:lnTo>
                  <a:cubicBezTo>
                    <a:pt x="9" y="608"/>
                    <a:pt x="17" y="619"/>
                    <a:pt x="23" y="627"/>
                  </a:cubicBezTo>
                  <a:cubicBezTo>
                    <a:pt x="157" y="807"/>
                    <a:pt x="234" y="1030"/>
                    <a:pt x="234" y="1271"/>
                  </a:cubicBezTo>
                  <a:cubicBezTo>
                    <a:pt x="234" y="1336"/>
                    <a:pt x="229" y="1400"/>
                    <a:pt x="217" y="1462"/>
                  </a:cubicBezTo>
                  <a:lnTo>
                    <a:pt x="1760" y="1784"/>
                  </a:lnTo>
                  <a:cubicBezTo>
                    <a:pt x="1792" y="1618"/>
                    <a:pt x="1810" y="1446"/>
                    <a:pt x="1810" y="1271"/>
                  </a:cubicBezTo>
                  <a:cubicBezTo>
                    <a:pt x="1810" y="821"/>
                    <a:pt x="1698" y="399"/>
                    <a:pt x="1503" y="27"/>
                  </a:cubicBezTo>
                  <a:cubicBezTo>
                    <a:pt x="1498" y="18"/>
                    <a:pt x="1494" y="9"/>
                    <a:pt x="1489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5"/>
            <p:cNvSpPr/>
            <p:nvPr/>
          </p:nvSpPr>
          <p:spPr>
            <a:xfrm>
              <a:off x="2587175" y="511575"/>
              <a:ext cx="15700" cy="15725"/>
            </a:xfrm>
            <a:custGeom>
              <a:avLst/>
              <a:gdLst/>
              <a:ahLst/>
              <a:cxnLst/>
              <a:rect l="l" t="t" r="r" b="b"/>
              <a:pathLst>
                <a:path w="628" h="629" extrusionOk="0">
                  <a:moveTo>
                    <a:pt x="0" y="1"/>
                  </a:moveTo>
                  <a:lnTo>
                    <a:pt x="0" y="628"/>
                  </a:lnTo>
                  <a:lnTo>
                    <a:pt x="627" y="6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5"/>
            <p:cNvSpPr/>
            <p:nvPr/>
          </p:nvSpPr>
          <p:spPr>
            <a:xfrm>
              <a:off x="2587175" y="537475"/>
              <a:ext cx="15700" cy="15725"/>
            </a:xfrm>
            <a:custGeom>
              <a:avLst/>
              <a:gdLst/>
              <a:ahLst/>
              <a:cxnLst/>
              <a:rect l="l" t="t" r="r" b="b"/>
              <a:pathLst>
                <a:path w="628" h="629" extrusionOk="0">
                  <a:moveTo>
                    <a:pt x="0" y="1"/>
                  </a:moveTo>
                  <a:lnTo>
                    <a:pt x="0" y="629"/>
                  </a:lnTo>
                  <a:lnTo>
                    <a:pt x="627" y="629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5"/>
            <p:cNvSpPr/>
            <p:nvPr/>
          </p:nvSpPr>
          <p:spPr>
            <a:xfrm>
              <a:off x="2587175" y="563025"/>
              <a:ext cx="15700" cy="15700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0" y="1"/>
                  </a:moveTo>
                  <a:lnTo>
                    <a:pt x="0" y="628"/>
                  </a:lnTo>
                  <a:lnTo>
                    <a:pt x="627" y="6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55"/>
          <p:cNvGrpSpPr/>
          <p:nvPr/>
        </p:nvGrpSpPr>
        <p:grpSpPr>
          <a:xfrm rot="-666801">
            <a:off x="6987608" y="3116429"/>
            <a:ext cx="796809" cy="651849"/>
            <a:chOff x="4323150" y="467000"/>
            <a:chExt cx="357425" cy="292400"/>
          </a:xfrm>
        </p:grpSpPr>
        <p:sp>
          <p:nvSpPr>
            <p:cNvPr id="2221" name="Google Shape;2221;p55"/>
            <p:cNvSpPr/>
            <p:nvPr/>
          </p:nvSpPr>
          <p:spPr>
            <a:xfrm>
              <a:off x="4323150" y="467000"/>
              <a:ext cx="357425" cy="292400"/>
            </a:xfrm>
            <a:custGeom>
              <a:avLst/>
              <a:gdLst/>
              <a:ahLst/>
              <a:cxnLst/>
              <a:rect l="l" t="t" r="r" b="b"/>
              <a:pathLst>
                <a:path w="14297" h="11696" extrusionOk="0">
                  <a:moveTo>
                    <a:pt x="12294" y="1"/>
                  </a:moveTo>
                  <a:cubicBezTo>
                    <a:pt x="12275" y="1"/>
                    <a:pt x="12258" y="1"/>
                    <a:pt x="12240" y="2"/>
                  </a:cubicBezTo>
                  <a:cubicBezTo>
                    <a:pt x="9858" y="65"/>
                    <a:pt x="4260" y="166"/>
                    <a:pt x="1964" y="207"/>
                  </a:cubicBezTo>
                  <a:cubicBezTo>
                    <a:pt x="1436" y="216"/>
                    <a:pt x="942" y="428"/>
                    <a:pt x="572" y="805"/>
                  </a:cubicBezTo>
                  <a:cubicBezTo>
                    <a:pt x="203" y="1181"/>
                    <a:pt x="0" y="1679"/>
                    <a:pt x="0" y="2206"/>
                  </a:cubicBezTo>
                  <a:lnTo>
                    <a:pt x="0" y="5427"/>
                  </a:lnTo>
                  <a:cubicBezTo>
                    <a:pt x="0" y="6528"/>
                    <a:pt x="897" y="7426"/>
                    <a:pt x="1999" y="7426"/>
                  </a:cubicBezTo>
                  <a:lnTo>
                    <a:pt x="8568" y="7426"/>
                  </a:lnTo>
                  <a:lnTo>
                    <a:pt x="12255" y="11695"/>
                  </a:lnTo>
                  <a:lnTo>
                    <a:pt x="11789" y="7213"/>
                  </a:lnTo>
                  <a:lnTo>
                    <a:pt x="12261" y="7213"/>
                  </a:lnTo>
                  <a:cubicBezTo>
                    <a:pt x="12791" y="7213"/>
                    <a:pt x="13291" y="7007"/>
                    <a:pt x="13668" y="6634"/>
                  </a:cubicBezTo>
                  <a:cubicBezTo>
                    <a:pt x="14044" y="6260"/>
                    <a:pt x="14255" y="5763"/>
                    <a:pt x="14260" y="5232"/>
                  </a:cubicBezTo>
                  <a:lnTo>
                    <a:pt x="14291" y="2020"/>
                  </a:lnTo>
                  <a:cubicBezTo>
                    <a:pt x="14297" y="1482"/>
                    <a:pt x="14091" y="975"/>
                    <a:pt x="13713" y="593"/>
                  </a:cubicBezTo>
                  <a:cubicBezTo>
                    <a:pt x="13334" y="211"/>
                    <a:pt x="12831" y="1"/>
                    <a:pt x="1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5"/>
            <p:cNvSpPr/>
            <p:nvPr/>
          </p:nvSpPr>
          <p:spPr>
            <a:xfrm>
              <a:off x="4346400" y="490275"/>
              <a:ext cx="310925" cy="197850"/>
            </a:xfrm>
            <a:custGeom>
              <a:avLst/>
              <a:gdLst/>
              <a:ahLst/>
              <a:cxnLst/>
              <a:rect l="l" t="t" r="r" b="b"/>
              <a:pathLst>
                <a:path w="12437" h="7914" extrusionOk="0">
                  <a:moveTo>
                    <a:pt x="11364" y="0"/>
                  </a:moveTo>
                  <a:cubicBezTo>
                    <a:pt x="11354" y="0"/>
                    <a:pt x="11345" y="0"/>
                    <a:pt x="11335" y="0"/>
                  </a:cubicBezTo>
                  <a:cubicBezTo>
                    <a:pt x="8955" y="65"/>
                    <a:pt x="3378" y="165"/>
                    <a:pt x="1050" y="206"/>
                  </a:cubicBezTo>
                  <a:cubicBezTo>
                    <a:pt x="467" y="216"/>
                    <a:pt x="1" y="692"/>
                    <a:pt x="1" y="1275"/>
                  </a:cubicBezTo>
                  <a:lnTo>
                    <a:pt x="1" y="4496"/>
                  </a:lnTo>
                  <a:cubicBezTo>
                    <a:pt x="1" y="5086"/>
                    <a:pt x="479" y="5564"/>
                    <a:pt x="1069" y="5564"/>
                  </a:cubicBezTo>
                  <a:lnTo>
                    <a:pt x="8064" y="5564"/>
                  </a:lnTo>
                  <a:lnTo>
                    <a:pt x="10093" y="7914"/>
                  </a:lnTo>
                  <a:lnTo>
                    <a:pt x="9826" y="5351"/>
                  </a:lnTo>
                  <a:lnTo>
                    <a:pt x="11331" y="5351"/>
                  </a:lnTo>
                  <a:cubicBezTo>
                    <a:pt x="11917" y="5351"/>
                    <a:pt x="12393" y="4878"/>
                    <a:pt x="12399" y="4293"/>
                  </a:cubicBezTo>
                  <a:lnTo>
                    <a:pt x="12431" y="1080"/>
                  </a:lnTo>
                  <a:cubicBezTo>
                    <a:pt x="12437" y="484"/>
                    <a:pt x="11956" y="0"/>
                    <a:pt x="11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5"/>
            <p:cNvSpPr/>
            <p:nvPr/>
          </p:nvSpPr>
          <p:spPr>
            <a:xfrm>
              <a:off x="4372150" y="522650"/>
              <a:ext cx="112900" cy="80350"/>
            </a:xfrm>
            <a:custGeom>
              <a:avLst/>
              <a:gdLst/>
              <a:ahLst/>
              <a:cxnLst/>
              <a:rect l="l" t="t" r="r" b="b"/>
              <a:pathLst>
                <a:path w="4516" h="3214" extrusionOk="0">
                  <a:moveTo>
                    <a:pt x="3350" y="1"/>
                  </a:moveTo>
                  <a:cubicBezTo>
                    <a:pt x="2854" y="1"/>
                    <a:pt x="2350" y="566"/>
                    <a:pt x="2251" y="682"/>
                  </a:cubicBezTo>
                  <a:cubicBezTo>
                    <a:pt x="2151" y="570"/>
                    <a:pt x="1642" y="33"/>
                    <a:pt x="1152" y="33"/>
                  </a:cubicBezTo>
                  <a:cubicBezTo>
                    <a:pt x="957" y="33"/>
                    <a:pt x="765" y="118"/>
                    <a:pt x="602" y="348"/>
                  </a:cubicBezTo>
                  <a:cubicBezTo>
                    <a:pt x="0" y="1200"/>
                    <a:pt x="2209" y="3101"/>
                    <a:pt x="2336" y="3209"/>
                  </a:cubicBezTo>
                  <a:cubicBezTo>
                    <a:pt x="2337" y="3212"/>
                    <a:pt x="2337" y="3214"/>
                    <a:pt x="2337" y="3214"/>
                  </a:cubicBezTo>
                  <a:cubicBezTo>
                    <a:pt x="2337" y="3214"/>
                    <a:pt x="2339" y="3212"/>
                    <a:pt x="2340" y="3211"/>
                  </a:cubicBezTo>
                  <a:cubicBezTo>
                    <a:pt x="2341" y="3212"/>
                    <a:pt x="2342" y="3214"/>
                    <a:pt x="2342" y="3214"/>
                  </a:cubicBezTo>
                  <a:cubicBezTo>
                    <a:pt x="2342" y="3214"/>
                    <a:pt x="2342" y="3211"/>
                    <a:pt x="2342" y="3209"/>
                  </a:cubicBezTo>
                  <a:cubicBezTo>
                    <a:pt x="2462" y="3096"/>
                    <a:pt x="4516" y="1134"/>
                    <a:pt x="3889" y="300"/>
                  </a:cubicBezTo>
                  <a:cubicBezTo>
                    <a:pt x="3726" y="82"/>
                    <a:pt x="3538" y="1"/>
                    <a:pt x="3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5"/>
            <p:cNvSpPr/>
            <p:nvPr/>
          </p:nvSpPr>
          <p:spPr>
            <a:xfrm>
              <a:off x="4510525" y="527300"/>
              <a:ext cx="33825" cy="64650"/>
            </a:xfrm>
            <a:custGeom>
              <a:avLst/>
              <a:gdLst/>
              <a:ahLst/>
              <a:cxnLst/>
              <a:rect l="l" t="t" r="r" b="b"/>
              <a:pathLst>
                <a:path w="1353" h="2586" extrusionOk="0">
                  <a:moveTo>
                    <a:pt x="670" y="0"/>
                  </a:moveTo>
                  <a:cubicBezTo>
                    <a:pt x="641" y="0"/>
                    <a:pt x="612" y="8"/>
                    <a:pt x="587" y="22"/>
                  </a:cubicBezTo>
                  <a:lnTo>
                    <a:pt x="26" y="306"/>
                  </a:lnTo>
                  <a:cubicBezTo>
                    <a:pt x="26" y="306"/>
                    <a:pt x="19" y="392"/>
                    <a:pt x="19" y="515"/>
                  </a:cubicBezTo>
                  <a:lnTo>
                    <a:pt x="19" y="525"/>
                  </a:lnTo>
                  <a:cubicBezTo>
                    <a:pt x="19" y="623"/>
                    <a:pt x="98" y="702"/>
                    <a:pt x="195" y="702"/>
                  </a:cubicBezTo>
                  <a:lnTo>
                    <a:pt x="400" y="702"/>
                  </a:lnTo>
                  <a:lnTo>
                    <a:pt x="390" y="2049"/>
                  </a:lnTo>
                  <a:lnTo>
                    <a:pt x="159" y="2049"/>
                  </a:lnTo>
                  <a:cubicBezTo>
                    <a:pt x="76" y="2049"/>
                    <a:pt x="1" y="2115"/>
                    <a:pt x="1" y="2208"/>
                  </a:cubicBezTo>
                  <a:lnTo>
                    <a:pt x="1" y="2427"/>
                  </a:lnTo>
                  <a:cubicBezTo>
                    <a:pt x="1" y="2506"/>
                    <a:pt x="66" y="2586"/>
                    <a:pt x="159" y="2586"/>
                  </a:cubicBezTo>
                  <a:lnTo>
                    <a:pt x="1195" y="2586"/>
                  </a:lnTo>
                  <a:cubicBezTo>
                    <a:pt x="1288" y="2586"/>
                    <a:pt x="1353" y="2506"/>
                    <a:pt x="1353" y="2427"/>
                  </a:cubicBezTo>
                  <a:lnTo>
                    <a:pt x="1353" y="2208"/>
                  </a:lnTo>
                  <a:cubicBezTo>
                    <a:pt x="1353" y="2107"/>
                    <a:pt x="1266" y="2049"/>
                    <a:pt x="1195" y="2049"/>
                  </a:cubicBezTo>
                  <a:lnTo>
                    <a:pt x="954" y="2039"/>
                  </a:lnTo>
                  <a:lnTo>
                    <a:pt x="954" y="176"/>
                  </a:lnTo>
                  <a:cubicBezTo>
                    <a:pt x="954" y="130"/>
                    <a:pt x="936" y="87"/>
                    <a:pt x="900" y="54"/>
                  </a:cubicBezTo>
                  <a:cubicBezTo>
                    <a:pt x="867" y="18"/>
                    <a:pt x="824" y="0"/>
                    <a:pt x="77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5"/>
            <p:cNvSpPr/>
            <p:nvPr/>
          </p:nvSpPr>
          <p:spPr>
            <a:xfrm>
              <a:off x="4554500" y="528550"/>
              <a:ext cx="45325" cy="63500"/>
            </a:xfrm>
            <a:custGeom>
              <a:avLst/>
              <a:gdLst/>
              <a:ahLst/>
              <a:cxnLst/>
              <a:rect l="l" t="t" r="r" b="b"/>
              <a:pathLst>
                <a:path w="1813" h="2540" extrusionOk="0">
                  <a:moveTo>
                    <a:pt x="137" y="0"/>
                  </a:moveTo>
                  <a:cubicBezTo>
                    <a:pt x="62" y="0"/>
                    <a:pt x="0" y="62"/>
                    <a:pt x="0" y="145"/>
                  </a:cubicBezTo>
                  <a:lnTo>
                    <a:pt x="0" y="2395"/>
                  </a:lnTo>
                  <a:cubicBezTo>
                    <a:pt x="0" y="2474"/>
                    <a:pt x="62" y="2536"/>
                    <a:pt x="137" y="2536"/>
                  </a:cubicBezTo>
                  <a:lnTo>
                    <a:pt x="389" y="2536"/>
                  </a:lnTo>
                  <a:cubicBezTo>
                    <a:pt x="464" y="2536"/>
                    <a:pt x="525" y="2474"/>
                    <a:pt x="525" y="2395"/>
                  </a:cubicBezTo>
                  <a:lnTo>
                    <a:pt x="525" y="1536"/>
                  </a:lnTo>
                  <a:lnTo>
                    <a:pt x="543" y="1536"/>
                  </a:lnTo>
                  <a:lnTo>
                    <a:pt x="1237" y="2460"/>
                  </a:lnTo>
                  <a:cubicBezTo>
                    <a:pt x="1273" y="2510"/>
                    <a:pt x="1324" y="2536"/>
                    <a:pt x="1384" y="2536"/>
                  </a:cubicBezTo>
                  <a:lnTo>
                    <a:pt x="1679" y="2539"/>
                  </a:lnTo>
                  <a:cubicBezTo>
                    <a:pt x="1755" y="2539"/>
                    <a:pt x="1812" y="2482"/>
                    <a:pt x="1812" y="2406"/>
                  </a:cubicBezTo>
                  <a:cubicBezTo>
                    <a:pt x="1812" y="2377"/>
                    <a:pt x="1801" y="2348"/>
                    <a:pt x="1784" y="2323"/>
                  </a:cubicBezTo>
                  <a:lnTo>
                    <a:pt x="985" y="1256"/>
                  </a:lnTo>
                  <a:lnTo>
                    <a:pt x="1780" y="220"/>
                  </a:lnTo>
                  <a:cubicBezTo>
                    <a:pt x="1799" y="191"/>
                    <a:pt x="1809" y="162"/>
                    <a:pt x="1809" y="134"/>
                  </a:cubicBezTo>
                  <a:cubicBezTo>
                    <a:pt x="1809" y="58"/>
                    <a:pt x="1751" y="0"/>
                    <a:pt x="1676" y="0"/>
                  </a:cubicBezTo>
                  <a:lnTo>
                    <a:pt x="1388" y="0"/>
                  </a:lnTo>
                  <a:cubicBezTo>
                    <a:pt x="1327" y="0"/>
                    <a:pt x="1273" y="26"/>
                    <a:pt x="1237" y="76"/>
                  </a:cubicBezTo>
                  <a:lnTo>
                    <a:pt x="529" y="1015"/>
                  </a:lnTo>
                  <a:lnTo>
                    <a:pt x="525" y="1015"/>
                  </a:lnTo>
                  <a:lnTo>
                    <a:pt x="525" y="145"/>
                  </a:lnTo>
                  <a:cubicBezTo>
                    <a:pt x="525" y="62"/>
                    <a:pt x="464" y="0"/>
                    <a:pt x="3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>
          <a:extLst>
            <a:ext uri="{FF2B5EF4-FFF2-40B4-BE49-F238E27FC236}">
              <a16:creationId xmlns:a16="http://schemas.microsoft.com/office/drawing/2014/main" id="{4B08CB27-0EAD-BBD5-F37E-687A12BD9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5">
            <a:extLst>
              <a:ext uri="{FF2B5EF4-FFF2-40B4-BE49-F238E27FC236}">
                <a16:creationId xmlns:a16="http://schemas.microsoft.com/office/drawing/2014/main" id="{41BEC45B-5BE4-C9FE-EB4E-3B783413873F}"/>
              </a:ext>
            </a:extLst>
          </p:cNvPr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5">
            <a:extLst>
              <a:ext uri="{FF2B5EF4-FFF2-40B4-BE49-F238E27FC236}">
                <a16:creationId xmlns:a16="http://schemas.microsoft.com/office/drawing/2014/main" id="{74F859EF-2EB9-54EA-342A-2848A56D68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1729775"/>
            <a:ext cx="6042652" cy="23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Front 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쪽은 일이 없어서 아침에 카페테리아 가는 경우가 많았음 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 프로젝트에 비해 비효율적으로 운영되어 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full-stack 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변경하여 업무처리 향상</a:t>
            </a:r>
            <a:endParaRPr lang="en-US" altLang="ko-KR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인라이플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처럼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워터폴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(Waterfall)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방식으로 운영 하였는데 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7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시 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30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분 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~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시까지 </a:t>
            </a:r>
            <a:r>
              <a:rPr lang="ko-KR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자율출퇴근이고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한달에 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번 휴가가 있어서 싱크가 안 맞는 상황이 발생하였고  주니어급 개발자가 많아 본인들이 멀 해야 하는지 모르는 경우가 많아 업무 비효율성이 발생함 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 애자일 방식을 도입하여 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2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주 동안 해야 할 일과 목표 등을 설정하고 매일 간단하게 스크럼을 통해 </a:t>
            </a:r>
            <a:r>
              <a:rPr lang="ko-KR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팀원들끼리도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 무엇을 하는 지 알 수 있어 업무 효율성 향상</a:t>
            </a:r>
            <a:endParaRPr lang="en-US" altLang="ko-KR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1:1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 면담을 통한 가치 및 커뮤니케이션 향상</a:t>
            </a:r>
            <a:endParaRPr lang="en-US" altLang="ko-KR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시니어들이 많아 유튜브 등을 통한 일 잘하는 방법 교육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예 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: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 메일 쓰는 방법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,</a:t>
            </a:r>
            <a:r>
              <a:rPr lang="ko-KR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 일을 어떻게 처리해야 하는지 등등</a:t>
            </a:r>
            <a:r>
              <a:rPr lang="en-US" altLang="ko-KR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ko-KR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259" name="Google Shape;1259;p45">
            <a:extLst>
              <a:ext uri="{FF2B5EF4-FFF2-40B4-BE49-F238E27FC236}">
                <a16:creationId xmlns:a16="http://schemas.microsoft.com/office/drawing/2014/main" id="{0BD63C93-36E0-F849-8D64-99AC5279AA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750" y="448050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케이원피에스</a:t>
            </a:r>
            <a:r>
              <a:rPr lang="en-US" altLang="ko-KR" dirty="0"/>
              <a:t>&amp;</a:t>
            </a:r>
            <a:r>
              <a:rPr lang="ko-KR" altLang="en-US" dirty="0" err="1"/>
              <a:t>포엠지</a:t>
            </a:r>
            <a:r>
              <a:rPr lang="en" altLang="ko-KR" dirty="0"/>
              <a:t> </a:t>
            </a:r>
            <a:r>
              <a:rPr lang="ko-KR" altLang="en-US" sz="3500" i="1" dirty="0" err="1">
                <a:solidFill>
                  <a:schemeClr val="dk2"/>
                </a:solidFill>
                <a:latin typeface="Adamina"/>
                <a:sym typeface="Adamina"/>
              </a:rPr>
              <a:t>팀운영</a:t>
            </a:r>
            <a:endParaRPr sz="3500" i="1" dirty="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grpSp>
        <p:nvGrpSpPr>
          <p:cNvPr id="1260" name="Google Shape;1260;p45">
            <a:extLst>
              <a:ext uri="{FF2B5EF4-FFF2-40B4-BE49-F238E27FC236}">
                <a16:creationId xmlns:a16="http://schemas.microsoft.com/office/drawing/2014/main" id="{7A5A44DB-5F95-13E7-D8A5-2BE0B54B99D6}"/>
              </a:ext>
            </a:extLst>
          </p:cNvPr>
          <p:cNvGrpSpPr/>
          <p:nvPr/>
        </p:nvGrpSpPr>
        <p:grpSpPr>
          <a:xfrm>
            <a:off x="7075452" y="2766264"/>
            <a:ext cx="1815390" cy="1634115"/>
            <a:chOff x="2394950" y="1610125"/>
            <a:chExt cx="653700" cy="588425"/>
          </a:xfrm>
        </p:grpSpPr>
        <p:sp>
          <p:nvSpPr>
            <p:cNvPr id="1261" name="Google Shape;1261;p45">
              <a:extLst>
                <a:ext uri="{FF2B5EF4-FFF2-40B4-BE49-F238E27FC236}">
                  <a16:creationId xmlns:a16="http://schemas.microsoft.com/office/drawing/2014/main" id="{8DBDC58A-E417-1B14-CA06-33ABF0132CD3}"/>
                </a:ext>
              </a:extLst>
            </p:cNvPr>
            <p:cNvSpPr/>
            <p:nvPr/>
          </p:nvSpPr>
          <p:spPr>
            <a:xfrm>
              <a:off x="2394950" y="1610125"/>
              <a:ext cx="653700" cy="588425"/>
            </a:xfrm>
            <a:custGeom>
              <a:avLst/>
              <a:gdLst/>
              <a:ahLst/>
              <a:cxnLst/>
              <a:rect l="l" t="t" r="r" b="b"/>
              <a:pathLst>
                <a:path w="26148" h="23537" extrusionOk="0">
                  <a:moveTo>
                    <a:pt x="18117" y="0"/>
                  </a:moveTo>
                  <a:cubicBezTo>
                    <a:pt x="17582" y="0"/>
                    <a:pt x="17043" y="122"/>
                    <a:pt x="16558" y="354"/>
                  </a:cubicBezTo>
                  <a:cubicBezTo>
                    <a:pt x="16261" y="495"/>
                    <a:pt x="15984" y="678"/>
                    <a:pt x="15737" y="895"/>
                  </a:cubicBezTo>
                  <a:cubicBezTo>
                    <a:pt x="14837" y="670"/>
                    <a:pt x="13910" y="556"/>
                    <a:pt x="12973" y="556"/>
                  </a:cubicBezTo>
                  <a:cubicBezTo>
                    <a:pt x="10273" y="556"/>
                    <a:pt x="7679" y="1512"/>
                    <a:pt x="5630" y="3256"/>
                  </a:cubicBezTo>
                  <a:lnTo>
                    <a:pt x="1" y="3256"/>
                  </a:lnTo>
                  <a:lnTo>
                    <a:pt x="1" y="16403"/>
                  </a:lnTo>
                  <a:lnTo>
                    <a:pt x="363" y="16403"/>
                  </a:lnTo>
                  <a:lnTo>
                    <a:pt x="363" y="16767"/>
                  </a:lnTo>
                  <a:lnTo>
                    <a:pt x="2740" y="16767"/>
                  </a:lnTo>
                  <a:cubicBezTo>
                    <a:pt x="3749" y="18880"/>
                    <a:pt x="5396" y="20639"/>
                    <a:pt x="7447" y="21787"/>
                  </a:cubicBezTo>
                  <a:cubicBezTo>
                    <a:pt x="7776" y="22481"/>
                    <a:pt x="8000" y="22864"/>
                    <a:pt x="8010" y="22881"/>
                  </a:cubicBezTo>
                  <a:lnTo>
                    <a:pt x="8396" y="23536"/>
                  </a:lnTo>
                  <a:lnTo>
                    <a:pt x="10256" y="22895"/>
                  </a:lnTo>
                  <a:cubicBezTo>
                    <a:pt x="11141" y="23113"/>
                    <a:pt x="12054" y="23224"/>
                    <a:pt x="12973" y="23224"/>
                  </a:cubicBezTo>
                  <a:cubicBezTo>
                    <a:pt x="15101" y="23224"/>
                    <a:pt x="17174" y="22631"/>
                    <a:pt x="18970" y="21509"/>
                  </a:cubicBezTo>
                  <a:cubicBezTo>
                    <a:pt x="20230" y="20722"/>
                    <a:pt x="21319" y="19699"/>
                    <a:pt x="22179" y="18502"/>
                  </a:cubicBezTo>
                  <a:cubicBezTo>
                    <a:pt x="22323" y="18744"/>
                    <a:pt x="22464" y="18964"/>
                    <a:pt x="22602" y="19163"/>
                  </a:cubicBezTo>
                  <a:cubicBezTo>
                    <a:pt x="23042" y="19794"/>
                    <a:pt x="23734" y="20634"/>
                    <a:pt x="24655" y="20634"/>
                  </a:cubicBezTo>
                  <a:cubicBezTo>
                    <a:pt x="24922" y="20634"/>
                    <a:pt x="25185" y="20559"/>
                    <a:pt x="25416" y="20419"/>
                  </a:cubicBezTo>
                  <a:cubicBezTo>
                    <a:pt x="25802" y="20183"/>
                    <a:pt x="26040" y="19807"/>
                    <a:pt x="26083" y="19360"/>
                  </a:cubicBezTo>
                  <a:cubicBezTo>
                    <a:pt x="26148" y="18709"/>
                    <a:pt x="25807" y="17978"/>
                    <a:pt x="24979" y="16988"/>
                  </a:cubicBezTo>
                  <a:cubicBezTo>
                    <a:pt x="24571" y="16502"/>
                    <a:pt x="24096" y="16016"/>
                    <a:pt x="23681" y="15615"/>
                  </a:cubicBezTo>
                  <a:cubicBezTo>
                    <a:pt x="24097" y="14421"/>
                    <a:pt x="24308" y="13171"/>
                    <a:pt x="24308" y="11890"/>
                  </a:cubicBezTo>
                  <a:cubicBezTo>
                    <a:pt x="24308" y="9177"/>
                    <a:pt x="23350" y="6589"/>
                    <a:pt x="21600" y="4539"/>
                  </a:cubicBezTo>
                  <a:cubicBezTo>
                    <a:pt x="21788" y="3840"/>
                    <a:pt x="21761" y="3102"/>
                    <a:pt x="21516" y="2406"/>
                  </a:cubicBezTo>
                  <a:cubicBezTo>
                    <a:pt x="21197" y="1504"/>
                    <a:pt x="20548" y="778"/>
                    <a:pt x="19687" y="361"/>
                  </a:cubicBezTo>
                  <a:cubicBezTo>
                    <a:pt x="19192" y="121"/>
                    <a:pt x="18664" y="0"/>
                    <a:pt x="18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>
              <a:extLst>
                <a:ext uri="{FF2B5EF4-FFF2-40B4-BE49-F238E27FC236}">
                  <a16:creationId xmlns:a16="http://schemas.microsoft.com/office/drawing/2014/main" id="{562FF107-1203-8CB6-F3E0-34B904C1F902}"/>
                </a:ext>
              </a:extLst>
            </p:cNvPr>
            <p:cNvSpPr/>
            <p:nvPr/>
          </p:nvSpPr>
          <p:spPr>
            <a:xfrm>
              <a:off x="2459200" y="1647275"/>
              <a:ext cx="520200" cy="520200"/>
            </a:xfrm>
            <a:custGeom>
              <a:avLst/>
              <a:gdLst/>
              <a:ahLst/>
              <a:cxnLst/>
              <a:rect l="l" t="t" r="r" b="b"/>
              <a:pathLst>
                <a:path w="20808" h="20808" extrusionOk="0">
                  <a:moveTo>
                    <a:pt x="10403" y="0"/>
                  </a:moveTo>
                  <a:cubicBezTo>
                    <a:pt x="4658" y="0"/>
                    <a:pt x="0" y="4658"/>
                    <a:pt x="0" y="10404"/>
                  </a:cubicBezTo>
                  <a:cubicBezTo>
                    <a:pt x="0" y="16149"/>
                    <a:pt x="4658" y="20807"/>
                    <a:pt x="10403" y="20807"/>
                  </a:cubicBezTo>
                  <a:cubicBezTo>
                    <a:pt x="16149" y="20807"/>
                    <a:pt x="20807" y="16149"/>
                    <a:pt x="20807" y="10404"/>
                  </a:cubicBezTo>
                  <a:cubicBezTo>
                    <a:pt x="20807" y="4658"/>
                    <a:pt x="16149" y="0"/>
                    <a:pt x="10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>
              <a:extLst>
                <a:ext uri="{FF2B5EF4-FFF2-40B4-BE49-F238E27FC236}">
                  <a16:creationId xmlns:a16="http://schemas.microsoft.com/office/drawing/2014/main" id="{48A981AB-215A-A2D5-5D22-C71451AF8C9C}"/>
                </a:ext>
              </a:extLst>
            </p:cNvPr>
            <p:cNvSpPr/>
            <p:nvPr/>
          </p:nvSpPr>
          <p:spPr>
            <a:xfrm>
              <a:off x="2527775" y="1717950"/>
              <a:ext cx="400375" cy="452400"/>
            </a:xfrm>
            <a:custGeom>
              <a:avLst/>
              <a:gdLst/>
              <a:ahLst/>
              <a:cxnLst/>
              <a:rect l="l" t="t" r="r" b="b"/>
              <a:pathLst>
                <a:path w="16015" h="18096" extrusionOk="0">
                  <a:moveTo>
                    <a:pt x="11885" y="1"/>
                  </a:moveTo>
                  <a:lnTo>
                    <a:pt x="0" y="1766"/>
                  </a:lnTo>
                  <a:lnTo>
                    <a:pt x="0" y="1892"/>
                  </a:lnTo>
                  <a:cubicBezTo>
                    <a:pt x="0" y="1892"/>
                    <a:pt x="127" y="8102"/>
                    <a:pt x="1135" y="11948"/>
                  </a:cubicBezTo>
                  <a:cubicBezTo>
                    <a:pt x="2144" y="15795"/>
                    <a:pt x="3499" y="18095"/>
                    <a:pt x="3499" y="18095"/>
                  </a:cubicBezTo>
                  <a:lnTo>
                    <a:pt x="16015" y="13777"/>
                  </a:lnTo>
                  <a:cubicBezTo>
                    <a:pt x="16015" y="13777"/>
                    <a:pt x="13777" y="11160"/>
                    <a:pt x="12925" y="7314"/>
                  </a:cubicBezTo>
                  <a:cubicBezTo>
                    <a:pt x="12074" y="3468"/>
                    <a:pt x="11885" y="1"/>
                    <a:pt x="1188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>
              <a:extLst>
                <a:ext uri="{FF2B5EF4-FFF2-40B4-BE49-F238E27FC236}">
                  <a16:creationId xmlns:a16="http://schemas.microsoft.com/office/drawing/2014/main" id="{55AAE350-825D-6272-B324-FB968300799B}"/>
                </a:ext>
              </a:extLst>
            </p:cNvPr>
            <p:cNvSpPr/>
            <p:nvPr/>
          </p:nvSpPr>
          <p:spPr>
            <a:xfrm>
              <a:off x="2559300" y="1752625"/>
              <a:ext cx="241200" cy="61500"/>
            </a:xfrm>
            <a:custGeom>
              <a:avLst/>
              <a:gdLst/>
              <a:ahLst/>
              <a:cxnLst/>
              <a:rect l="l" t="t" r="r" b="b"/>
              <a:pathLst>
                <a:path w="9648" h="2460" extrusionOk="0">
                  <a:moveTo>
                    <a:pt x="9554" y="0"/>
                  </a:moveTo>
                  <a:lnTo>
                    <a:pt x="0" y="1734"/>
                  </a:lnTo>
                  <a:lnTo>
                    <a:pt x="92" y="2459"/>
                  </a:lnTo>
                  <a:lnTo>
                    <a:pt x="9647" y="694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>
              <a:extLst>
                <a:ext uri="{FF2B5EF4-FFF2-40B4-BE49-F238E27FC236}">
                  <a16:creationId xmlns:a16="http://schemas.microsoft.com/office/drawing/2014/main" id="{EE8B87E9-23CB-EBE6-AE7D-94B5484E0B3A}"/>
                </a:ext>
              </a:extLst>
            </p:cNvPr>
            <p:cNvSpPr/>
            <p:nvPr/>
          </p:nvSpPr>
          <p:spPr>
            <a:xfrm>
              <a:off x="2564300" y="1791275"/>
              <a:ext cx="238650" cy="62000"/>
            </a:xfrm>
            <a:custGeom>
              <a:avLst/>
              <a:gdLst/>
              <a:ahLst/>
              <a:cxnLst/>
              <a:rect l="l" t="t" r="r" b="b"/>
              <a:pathLst>
                <a:path w="9546" h="2480" extrusionOk="0">
                  <a:moveTo>
                    <a:pt x="9448" y="0"/>
                  </a:moveTo>
                  <a:lnTo>
                    <a:pt x="0" y="1743"/>
                  </a:lnTo>
                  <a:lnTo>
                    <a:pt x="42" y="2479"/>
                  </a:lnTo>
                  <a:lnTo>
                    <a:pt x="9546" y="683"/>
                  </a:lnTo>
                  <a:lnTo>
                    <a:pt x="9448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>
              <a:extLst>
                <a:ext uri="{FF2B5EF4-FFF2-40B4-BE49-F238E27FC236}">
                  <a16:creationId xmlns:a16="http://schemas.microsoft.com/office/drawing/2014/main" id="{437A1224-D02D-652B-6142-21964C612D55}"/>
                </a:ext>
              </a:extLst>
            </p:cNvPr>
            <p:cNvSpPr/>
            <p:nvPr/>
          </p:nvSpPr>
          <p:spPr>
            <a:xfrm>
              <a:off x="2568050" y="1827525"/>
              <a:ext cx="237275" cy="63900"/>
            </a:xfrm>
            <a:custGeom>
              <a:avLst/>
              <a:gdLst/>
              <a:ahLst/>
              <a:cxnLst/>
              <a:rect l="l" t="t" r="r" b="b"/>
              <a:pathLst>
                <a:path w="9491" h="2556" extrusionOk="0">
                  <a:moveTo>
                    <a:pt x="9395" y="0"/>
                  </a:moveTo>
                  <a:lnTo>
                    <a:pt x="1" y="1822"/>
                  </a:lnTo>
                  <a:lnTo>
                    <a:pt x="97" y="2556"/>
                  </a:lnTo>
                  <a:lnTo>
                    <a:pt x="9491" y="702"/>
                  </a:lnTo>
                  <a:lnTo>
                    <a:pt x="9395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>
              <a:extLst>
                <a:ext uri="{FF2B5EF4-FFF2-40B4-BE49-F238E27FC236}">
                  <a16:creationId xmlns:a16="http://schemas.microsoft.com/office/drawing/2014/main" id="{0A70AB90-BF2E-A266-8203-47F8378745AD}"/>
                </a:ext>
              </a:extLst>
            </p:cNvPr>
            <p:cNvSpPr/>
            <p:nvPr/>
          </p:nvSpPr>
          <p:spPr>
            <a:xfrm>
              <a:off x="2575150" y="1877950"/>
              <a:ext cx="196275" cy="55275"/>
            </a:xfrm>
            <a:custGeom>
              <a:avLst/>
              <a:gdLst/>
              <a:ahLst/>
              <a:cxnLst/>
              <a:rect l="l" t="t" r="r" b="b"/>
              <a:pathLst>
                <a:path w="7851" h="2211" extrusionOk="0">
                  <a:moveTo>
                    <a:pt x="7772" y="1"/>
                  </a:moveTo>
                  <a:lnTo>
                    <a:pt x="1" y="1575"/>
                  </a:lnTo>
                  <a:lnTo>
                    <a:pt x="81" y="2210"/>
                  </a:lnTo>
                  <a:lnTo>
                    <a:pt x="7851" y="608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>
              <a:extLst>
                <a:ext uri="{FF2B5EF4-FFF2-40B4-BE49-F238E27FC236}">
                  <a16:creationId xmlns:a16="http://schemas.microsoft.com/office/drawing/2014/main" id="{162EEE8E-A41D-83CB-17AB-F57ED806C6D5}"/>
                </a:ext>
              </a:extLst>
            </p:cNvPr>
            <p:cNvSpPr/>
            <p:nvPr/>
          </p:nvSpPr>
          <p:spPr>
            <a:xfrm>
              <a:off x="2580675" y="1913425"/>
              <a:ext cx="196275" cy="55250"/>
            </a:xfrm>
            <a:custGeom>
              <a:avLst/>
              <a:gdLst/>
              <a:ahLst/>
              <a:cxnLst/>
              <a:rect l="l" t="t" r="r" b="b"/>
              <a:pathLst>
                <a:path w="7851" h="2210" extrusionOk="0">
                  <a:moveTo>
                    <a:pt x="7771" y="0"/>
                  </a:moveTo>
                  <a:lnTo>
                    <a:pt x="0" y="1575"/>
                  </a:lnTo>
                  <a:lnTo>
                    <a:pt x="80" y="2209"/>
                  </a:lnTo>
                  <a:lnTo>
                    <a:pt x="7850" y="607"/>
                  </a:lnTo>
                  <a:lnTo>
                    <a:pt x="777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>
              <a:extLst>
                <a:ext uri="{FF2B5EF4-FFF2-40B4-BE49-F238E27FC236}">
                  <a16:creationId xmlns:a16="http://schemas.microsoft.com/office/drawing/2014/main" id="{465FDE08-93E9-E47C-EB4A-2507EB82D6FA}"/>
                </a:ext>
              </a:extLst>
            </p:cNvPr>
            <p:cNvSpPr/>
            <p:nvPr/>
          </p:nvSpPr>
          <p:spPr>
            <a:xfrm>
              <a:off x="2590825" y="1943325"/>
              <a:ext cx="288475" cy="201025"/>
            </a:xfrm>
            <a:custGeom>
              <a:avLst/>
              <a:gdLst/>
              <a:ahLst/>
              <a:cxnLst/>
              <a:rect l="l" t="t" r="r" b="b"/>
              <a:pathLst>
                <a:path w="11539" h="8041" extrusionOk="0">
                  <a:moveTo>
                    <a:pt x="9679" y="1"/>
                  </a:moveTo>
                  <a:lnTo>
                    <a:pt x="0" y="2697"/>
                  </a:lnTo>
                  <a:lnTo>
                    <a:pt x="1085" y="5487"/>
                  </a:lnTo>
                  <a:lnTo>
                    <a:pt x="2018" y="8041"/>
                  </a:lnTo>
                  <a:lnTo>
                    <a:pt x="2782" y="7767"/>
                  </a:lnTo>
                  <a:lnTo>
                    <a:pt x="4071" y="7313"/>
                  </a:lnTo>
                  <a:lnTo>
                    <a:pt x="5414" y="6840"/>
                  </a:lnTo>
                  <a:lnTo>
                    <a:pt x="6713" y="6383"/>
                  </a:lnTo>
                  <a:lnTo>
                    <a:pt x="7654" y="6051"/>
                  </a:lnTo>
                  <a:lnTo>
                    <a:pt x="8971" y="5587"/>
                  </a:lnTo>
                  <a:lnTo>
                    <a:pt x="9643" y="5351"/>
                  </a:lnTo>
                  <a:lnTo>
                    <a:pt x="10947" y="4892"/>
                  </a:lnTo>
                  <a:lnTo>
                    <a:pt x="11538" y="4636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>
              <a:extLst>
                <a:ext uri="{FF2B5EF4-FFF2-40B4-BE49-F238E27FC236}">
                  <a16:creationId xmlns:a16="http://schemas.microsoft.com/office/drawing/2014/main" id="{4EB195CA-040F-8222-A7B6-AB0AE2D5D0A3}"/>
                </a:ext>
              </a:extLst>
            </p:cNvPr>
            <p:cNvSpPr/>
            <p:nvPr/>
          </p:nvSpPr>
          <p:spPr>
            <a:xfrm>
              <a:off x="2629975" y="2028725"/>
              <a:ext cx="62625" cy="108800"/>
            </a:xfrm>
            <a:custGeom>
              <a:avLst/>
              <a:gdLst/>
              <a:ahLst/>
              <a:cxnLst/>
              <a:rect l="l" t="t" r="r" b="b"/>
              <a:pathLst>
                <a:path w="2505" h="4352" extrusionOk="0">
                  <a:moveTo>
                    <a:pt x="1219" y="0"/>
                  </a:moveTo>
                  <a:lnTo>
                    <a:pt x="0" y="443"/>
                  </a:lnTo>
                  <a:lnTo>
                    <a:pt x="1216" y="4351"/>
                  </a:lnTo>
                  <a:lnTo>
                    <a:pt x="2505" y="3897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5F4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>
              <a:extLst>
                <a:ext uri="{FF2B5EF4-FFF2-40B4-BE49-F238E27FC236}">
                  <a16:creationId xmlns:a16="http://schemas.microsoft.com/office/drawing/2014/main" id="{4270BDE5-E8C9-1E09-8900-AD2528E5C500}"/>
                </a:ext>
              </a:extLst>
            </p:cNvPr>
            <p:cNvSpPr/>
            <p:nvPr/>
          </p:nvSpPr>
          <p:spPr>
            <a:xfrm>
              <a:off x="2688275" y="1993550"/>
              <a:ext cx="70375" cy="120800"/>
            </a:xfrm>
            <a:custGeom>
              <a:avLst/>
              <a:gdLst/>
              <a:ahLst/>
              <a:cxnLst/>
              <a:rect l="l" t="t" r="r" b="b"/>
              <a:pathLst>
                <a:path w="2815" h="4832" extrusionOk="0">
                  <a:moveTo>
                    <a:pt x="1387" y="0"/>
                  </a:moveTo>
                  <a:lnTo>
                    <a:pt x="1" y="420"/>
                  </a:lnTo>
                  <a:lnTo>
                    <a:pt x="1516" y="4831"/>
                  </a:lnTo>
                  <a:lnTo>
                    <a:pt x="2815" y="4374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>
              <a:extLst>
                <a:ext uri="{FF2B5EF4-FFF2-40B4-BE49-F238E27FC236}">
                  <a16:creationId xmlns:a16="http://schemas.microsoft.com/office/drawing/2014/main" id="{16E8EA73-A5DD-E61E-2D21-0D88C527F740}"/>
                </a:ext>
              </a:extLst>
            </p:cNvPr>
            <p:cNvSpPr/>
            <p:nvPr/>
          </p:nvSpPr>
          <p:spPr>
            <a:xfrm>
              <a:off x="2754500" y="2003500"/>
              <a:ext cx="60600" cy="91125"/>
            </a:xfrm>
            <a:custGeom>
              <a:avLst/>
              <a:gdLst/>
              <a:ahLst/>
              <a:cxnLst/>
              <a:rect l="l" t="t" r="r" b="b"/>
              <a:pathLst>
                <a:path w="2424" h="3645" extrusionOk="0">
                  <a:moveTo>
                    <a:pt x="1387" y="1"/>
                  </a:moveTo>
                  <a:lnTo>
                    <a:pt x="0" y="421"/>
                  </a:lnTo>
                  <a:lnTo>
                    <a:pt x="1107" y="3644"/>
                  </a:lnTo>
                  <a:lnTo>
                    <a:pt x="2424" y="3180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>
              <a:extLst>
                <a:ext uri="{FF2B5EF4-FFF2-40B4-BE49-F238E27FC236}">
                  <a16:creationId xmlns:a16="http://schemas.microsoft.com/office/drawing/2014/main" id="{40CD95A6-5B65-7105-A52D-6C574957E844}"/>
                </a:ext>
              </a:extLst>
            </p:cNvPr>
            <p:cNvSpPr/>
            <p:nvPr/>
          </p:nvSpPr>
          <p:spPr>
            <a:xfrm>
              <a:off x="2914225" y="1968325"/>
              <a:ext cx="37350" cy="37300"/>
            </a:xfrm>
            <a:custGeom>
              <a:avLst/>
              <a:gdLst/>
              <a:ahLst/>
              <a:cxnLst/>
              <a:rect l="l" t="t" r="r" b="b"/>
              <a:pathLst>
                <a:path w="1494" h="1492" extrusionOk="0">
                  <a:moveTo>
                    <a:pt x="746" y="0"/>
                  </a:moveTo>
                  <a:cubicBezTo>
                    <a:pt x="334" y="0"/>
                    <a:pt x="0" y="334"/>
                    <a:pt x="0" y="746"/>
                  </a:cubicBezTo>
                  <a:cubicBezTo>
                    <a:pt x="0" y="1158"/>
                    <a:pt x="334" y="1491"/>
                    <a:pt x="746" y="1491"/>
                  </a:cubicBezTo>
                  <a:cubicBezTo>
                    <a:pt x="856" y="1491"/>
                    <a:pt x="962" y="1468"/>
                    <a:pt x="1056" y="1423"/>
                  </a:cubicBezTo>
                  <a:cubicBezTo>
                    <a:pt x="1062" y="1423"/>
                    <a:pt x="1068" y="1419"/>
                    <a:pt x="1074" y="1415"/>
                  </a:cubicBezTo>
                  <a:cubicBezTo>
                    <a:pt x="1200" y="1355"/>
                    <a:pt x="1305" y="1260"/>
                    <a:pt x="1379" y="1141"/>
                  </a:cubicBezTo>
                  <a:cubicBezTo>
                    <a:pt x="1388" y="1128"/>
                    <a:pt x="1395" y="1115"/>
                    <a:pt x="1403" y="1101"/>
                  </a:cubicBezTo>
                  <a:lnTo>
                    <a:pt x="1403" y="1101"/>
                  </a:lnTo>
                  <a:cubicBezTo>
                    <a:pt x="1460" y="995"/>
                    <a:pt x="1493" y="874"/>
                    <a:pt x="1493" y="746"/>
                  </a:cubicBezTo>
                  <a:cubicBezTo>
                    <a:pt x="1493" y="334"/>
                    <a:pt x="1158" y="0"/>
                    <a:pt x="74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>
              <a:extLst>
                <a:ext uri="{FF2B5EF4-FFF2-40B4-BE49-F238E27FC236}">
                  <a16:creationId xmlns:a16="http://schemas.microsoft.com/office/drawing/2014/main" id="{F09FC4CC-2029-F556-7548-14F3B69DA011}"/>
                </a:ext>
              </a:extLst>
            </p:cNvPr>
            <p:cNvSpPr/>
            <p:nvPr/>
          </p:nvSpPr>
          <p:spPr>
            <a:xfrm>
              <a:off x="2938375" y="1992475"/>
              <a:ext cx="104000" cy="110250"/>
            </a:xfrm>
            <a:custGeom>
              <a:avLst/>
              <a:gdLst/>
              <a:ahLst/>
              <a:cxnLst/>
              <a:rect l="l" t="t" r="r" b="b"/>
              <a:pathLst>
                <a:path w="4160" h="4410" extrusionOk="0">
                  <a:moveTo>
                    <a:pt x="211" y="0"/>
                  </a:moveTo>
                  <a:lnTo>
                    <a:pt x="0" y="189"/>
                  </a:lnTo>
                  <a:cubicBezTo>
                    <a:pt x="0" y="189"/>
                    <a:pt x="37" y="283"/>
                    <a:pt x="105" y="444"/>
                  </a:cubicBezTo>
                  <a:cubicBezTo>
                    <a:pt x="107" y="445"/>
                    <a:pt x="108" y="446"/>
                    <a:pt x="108" y="449"/>
                  </a:cubicBezTo>
                  <a:cubicBezTo>
                    <a:pt x="119" y="475"/>
                    <a:pt x="131" y="503"/>
                    <a:pt x="145" y="535"/>
                  </a:cubicBezTo>
                  <a:cubicBezTo>
                    <a:pt x="578" y="1541"/>
                    <a:pt x="1901" y="4409"/>
                    <a:pt x="2918" y="4409"/>
                  </a:cubicBezTo>
                  <a:cubicBezTo>
                    <a:pt x="3014" y="4409"/>
                    <a:pt x="3106" y="4384"/>
                    <a:pt x="3195" y="4330"/>
                  </a:cubicBezTo>
                  <a:cubicBezTo>
                    <a:pt x="4159" y="3742"/>
                    <a:pt x="1825" y="1455"/>
                    <a:pt x="735" y="464"/>
                  </a:cubicBezTo>
                  <a:cubicBezTo>
                    <a:pt x="608" y="349"/>
                    <a:pt x="498" y="252"/>
                    <a:pt x="413" y="175"/>
                  </a:cubicBezTo>
                  <a:cubicBezTo>
                    <a:pt x="410" y="174"/>
                    <a:pt x="407" y="171"/>
                    <a:pt x="404" y="169"/>
                  </a:cubicBezTo>
                  <a:cubicBezTo>
                    <a:pt x="282" y="61"/>
                    <a:pt x="211" y="0"/>
                    <a:pt x="211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>
              <a:extLst>
                <a:ext uri="{FF2B5EF4-FFF2-40B4-BE49-F238E27FC236}">
                  <a16:creationId xmlns:a16="http://schemas.microsoft.com/office/drawing/2014/main" id="{10A1226D-BF3A-1932-4D20-7C18FF2BA1A8}"/>
                </a:ext>
              </a:extLst>
            </p:cNvPr>
            <p:cNvSpPr/>
            <p:nvPr/>
          </p:nvSpPr>
          <p:spPr>
            <a:xfrm>
              <a:off x="2757100" y="1787300"/>
              <a:ext cx="219125" cy="219125"/>
            </a:xfrm>
            <a:custGeom>
              <a:avLst/>
              <a:gdLst/>
              <a:ahLst/>
              <a:cxnLst/>
              <a:rect l="l" t="t" r="r" b="b"/>
              <a:pathLst>
                <a:path w="8765" h="8765" extrusionOk="0">
                  <a:moveTo>
                    <a:pt x="4383" y="1"/>
                  </a:moveTo>
                  <a:cubicBezTo>
                    <a:pt x="1962" y="1"/>
                    <a:pt x="1" y="1963"/>
                    <a:pt x="1" y="4382"/>
                  </a:cubicBezTo>
                  <a:cubicBezTo>
                    <a:pt x="1" y="6802"/>
                    <a:pt x="1962" y="8765"/>
                    <a:pt x="4383" y="8765"/>
                  </a:cubicBezTo>
                  <a:cubicBezTo>
                    <a:pt x="6803" y="8765"/>
                    <a:pt x="8765" y="6802"/>
                    <a:pt x="8765" y="4382"/>
                  </a:cubicBezTo>
                  <a:cubicBezTo>
                    <a:pt x="8765" y="1963"/>
                    <a:pt x="6803" y="1"/>
                    <a:pt x="4383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>
              <a:extLst>
                <a:ext uri="{FF2B5EF4-FFF2-40B4-BE49-F238E27FC236}">
                  <a16:creationId xmlns:a16="http://schemas.microsoft.com/office/drawing/2014/main" id="{C8143390-FBB6-F09C-99D7-DF32B6BC0906}"/>
                </a:ext>
              </a:extLst>
            </p:cNvPr>
            <p:cNvSpPr/>
            <p:nvPr/>
          </p:nvSpPr>
          <p:spPr>
            <a:xfrm>
              <a:off x="2767350" y="1797550"/>
              <a:ext cx="198650" cy="198625"/>
            </a:xfrm>
            <a:custGeom>
              <a:avLst/>
              <a:gdLst/>
              <a:ahLst/>
              <a:cxnLst/>
              <a:rect l="l" t="t" r="r" b="b"/>
              <a:pathLst>
                <a:path w="7946" h="7945" fill="none" extrusionOk="0">
                  <a:moveTo>
                    <a:pt x="7945" y="3972"/>
                  </a:moveTo>
                  <a:cubicBezTo>
                    <a:pt x="7945" y="6166"/>
                    <a:pt x="6167" y="7945"/>
                    <a:pt x="3973" y="7945"/>
                  </a:cubicBezTo>
                  <a:cubicBezTo>
                    <a:pt x="1779" y="7945"/>
                    <a:pt x="1" y="6166"/>
                    <a:pt x="1" y="3972"/>
                  </a:cubicBezTo>
                  <a:cubicBezTo>
                    <a:pt x="1" y="1779"/>
                    <a:pt x="1779" y="0"/>
                    <a:pt x="3973" y="0"/>
                  </a:cubicBezTo>
                  <a:cubicBezTo>
                    <a:pt x="6167" y="0"/>
                    <a:pt x="7945" y="1779"/>
                    <a:pt x="7945" y="3972"/>
                  </a:cubicBezTo>
                  <a:close/>
                </a:path>
              </a:pathLst>
            </a:custGeom>
            <a:noFill/>
            <a:ln w="400" cap="flat" cmpd="sng">
              <a:solidFill>
                <a:srgbClr val="FF7C6E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>
              <a:extLst>
                <a:ext uri="{FF2B5EF4-FFF2-40B4-BE49-F238E27FC236}">
                  <a16:creationId xmlns:a16="http://schemas.microsoft.com/office/drawing/2014/main" id="{1B2789D5-55E2-7920-F270-55D3E17AB0A9}"/>
                </a:ext>
              </a:extLst>
            </p:cNvPr>
            <p:cNvSpPr/>
            <p:nvPr/>
          </p:nvSpPr>
          <p:spPr>
            <a:xfrm>
              <a:off x="2773675" y="1802675"/>
              <a:ext cx="189175" cy="189200"/>
            </a:xfrm>
            <a:custGeom>
              <a:avLst/>
              <a:gdLst/>
              <a:ahLst/>
              <a:cxnLst/>
              <a:rect l="l" t="t" r="r" b="b"/>
              <a:pathLst>
                <a:path w="7567" h="7568" extrusionOk="0">
                  <a:moveTo>
                    <a:pt x="3783" y="0"/>
                  </a:moveTo>
                  <a:cubicBezTo>
                    <a:pt x="2090" y="0"/>
                    <a:pt x="655" y="1113"/>
                    <a:pt x="174" y="2648"/>
                  </a:cubicBezTo>
                  <a:cubicBezTo>
                    <a:pt x="61" y="3006"/>
                    <a:pt x="0" y="3388"/>
                    <a:pt x="0" y="3783"/>
                  </a:cubicBezTo>
                  <a:cubicBezTo>
                    <a:pt x="0" y="5873"/>
                    <a:pt x="1694" y="7567"/>
                    <a:pt x="3783" y="7567"/>
                  </a:cubicBezTo>
                  <a:cubicBezTo>
                    <a:pt x="4787" y="7567"/>
                    <a:pt x="5699" y="7176"/>
                    <a:pt x="6376" y="6537"/>
                  </a:cubicBezTo>
                  <a:cubicBezTo>
                    <a:pt x="7109" y="5847"/>
                    <a:pt x="7566" y="4869"/>
                    <a:pt x="7566" y="3783"/>
                  </a:cubicBezTo>
                  <a:cubicBezTo>
                    <a:pt x="7566" y="1695"/>
                    <a:pt x="5873" y="0"/>
                    <a:pt x="378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>
              <a:extLst>
                <a:ext uri="{FF2B5EF4-FFF2-40B4-BE49-F238E27FC236}">
                  <a16:creationId xmlns:a16="http://schemas.microsoft.com/office/drawing/2014/main" id="{776695AF-6FD7-4B68-9853-331D84BB9E99}"/>
                </a:ext>
              </a:extLst>
            </p:cNvPr>
            <p:cNvSpPr/>
            <p:nvPr/>
          </p:nvSpPr>
          <p:spPr>
            <a:xfrm>
              <a:off x="2871125" y="1810025"/>
              <a:ext cx="55250" cy="46975"/>
            </a:xfrm>
            <a:custGeom>
              <a:avLst/>
              <a:gdLst/>
              <a:ahLst/>
              <a:cxnLst/>
              <a:rect l="l" t="t" r="r" b="b"/>
              <a:pathLst>
                <a:path w="2210" h="1879" extrusionOk="0">
                  <a:moveTo>
                    <a:pt x="525" y="1"/>
                  </a:moveTo>
                  <a:cubicBezTo>
                    <a:pt x="256" y="1"/>
                    <a:pt x="43" y="143"/>
                    <a:pt x="17" y="558"/>
                  </a:cubicBezTo>
                  <a:cubicBezTo>
                    <a:pt x="1" y="826"/>
                    <a:pt x="129" y="1089"/>
                    <a:pt x="318" y="1282"/>
                  </a:cubicBezTo>
                  <a:cubicBezTo>
                    <a:pt x="506" y="1473"/>
                    <a:pt x="749" y="1603"/>
                    <a:pt x="996" y="1707"/>
                  </a:cubicBezTo>
                  <a:cubicBezTo>
                    <a:pt x="1221" y="1802"/>
                    <a:pt x="1459" y="1879"/>
                    <a:pt x="1701" y="1879"/>
                  </a:cubicBezTo>
                  <a:cubicBezTo>
                    <a:pt x="1711" y="1879"/>
                    <a:pt x="1721" y="1879"/>
                    <a:pt x="1731" y="1878"/>
                  </a:cubicBezTo>
                  <a:cubicBezTo>
                    <a:pt x="1900" y="1874"/>
                    <a:pt x="2087" y="1815"/>
                    <a:pt x="2164" y="1663"/>
                  </a:cubicBezTo>
                  <a:cubicBezTo>
                    <a:pt x="2205" y="1583"/>
                    <a:pt x="2209" y="1488"/>
                    <a:pt x="2200" y="1399"/>
                  </a:cubicBezTo>
                  <a:cubicBezTo>
                    <a:pt x="2162" y="1023"/>
                    <a:pt x="1924" y="688"/>
                    <a:pt x="1624" y="459"/>
                  </a:cubicBezTo>
                  <a:cubicBezTo>
                    <a:pt x="1370" y="266"/>
                    <a:pt x="894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>
              <a:extLst>
                <a:ext uri="{FF2B5EF4-FFF2-40B4-BE49-F238E27FC236}">
                  <a16:creationId xmlns:a16="http://schemas.microsoft.com/office/drawing/2014/main" id="{C88CD464-A57A-CB76-2EAB-89ACBB3EC4AA}"/>
                </a:ext>
              </a:extLst>
            </p:cNvPr>
            <p:cNvSpPr/>
            <p:nvPr/>
          </p:nvSpPr>
          <p:spPr>
            <a:xfrm>
              <a:off x="2828725" y="1958825"/>
              <a:ext cx="36900" cy="24825"/>
            </a:xfrm>
            <a:custGeom>
              <a:avLst/>
              <a:gdLst/>
              <a:ahLst/>
              <a:cxnLst/>
              <a:rect l="l" t="t" r="r" b="b"/>
              <a:pathLst>
                <a:path w="1476" h="993" extrusionOk="0">
                  <a:moveTo>
                    <a:pt x="542" y="1"/>
                  </a:moveTo>
                  <a:cubicBezTo>
                    <a:pt x="460" y="1"/>
                    <a:pt x="380" y="13"/>
                    <a:pt x="305" y="39"/>
                  </a:cubicBezTo>
                  <a:cubicBezTo>
                    <a:pt x="0" y="146"/>
                    <a:pt x="43" y="531"/>
                    <a:pt x="239" y="730"/>
                  </a:cubicBezTo>
                  <a:cubicBezTo>
                    <a:pt x="433" y="925"/>
                    <a:pt x="719" y="993"/>
                    <a:pt x="998" y="993"/>
                  </a:cubicBezTo>
                  <a:cubicBezTo>
                    <a:pt x="1037" y="993"/>
                    <a:pt x="1076" y="992"/>
                    <a:pt x="1115" y="989"/>
                  </a:cubicBezTo>
                  <a:cubicBezTo>
                    <a:pt x="1189" y="984"/>
                    <a:pt x="1264" y="974"/>
                    <a:pt x="1327" y="936"/>
                  </a:cubicBezTo>
                  <a:cubicBezTo>
                    <a:pt x="1431" y="872"/>
                    <a:pt x="1475" y="735"/>
                    <a:pt x="1456" y="614"/>
                  </a:cubicBezTo>
                  <a:cubicBezTo>
                    <a:pt x="1435" y="494"/>
                    <a:pt x="1362" y="388"/>
                    <a:pt x="1274" y="302"/>
                  </a:cubicBezTo>
                  <a:cubicBezTo>
                    <a:pt x="1097" y="128"/>
                    <a:pt x="810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>
              <a:extLst>
                <a:ext uri="{FF2B5EF4-FFF2-40B4-BE49-F238E27FC236}">
                  <a16:creationId xmlns:a16="http://schemas.microsoft.com/office/drawing/2014/main" id="{38BF8E49-41EB-AC56-E4F4-0F4C55B8431C}"/>
                </a:ext>
              </a:extLst>
            </p:cNvPr>
            <p:cNvSpPr/>
            <p:nvPr/>
          </p:nvSpPr>
          <p:spPr>
            <a:xfrm>
              <a:off x="2773675" y="1868850"/>
              <a:ext cx="159425" cy="123025"/>
            </a:xfrm>
            <a:custGeom>
              <a:avLst/>
              <a:gdLst/>
              <a:ahLst/>
              <a:cxnLst/>
              <a:rect l="l" t="t" r="r" b="b"/>
              <a:pathLst>
                <a:path w="6377" h="4921" extrusionOk="0">
                  <a:moveTo>
                    <a:pt x="174" y="1"/>
                  </a:moveTo>
                  <a:cubicBezTo>
                    <a:pt x="61" y="359"/>
                    <a:pt x="0" y="741"/>
                    <a:pt x="0" y="1136"/>
                  </a:cubicBezTo>
                  <a:cubicBezTo>
                    <a:pt x="0" y="3226"/>
                    <a:pt x="1694" y="4920"/>
                    <a:pt x="3783" y="4920"/>
                  </a:cubicBezTo>
                  <a:cubicBezTo>
                    <a:pt x="4787" y="4920"/>
                    <a:pt x="5699" y="4529"/>
                    <a:pt x="6376" y="3890"/>
                  </a:cubicBezTo>
                  <a:lnTo>
                    <a:pt x="6376" y="3890"/>
                  </a:lnTo>
                  <a:cubicBezTo>
                    <a:pt x="6372" y="3890"/>
                    <a:pt x="6368" y="3890"/>
                    <a:pt x="6364" y="3890"/>
                  </a:cubicBezTo>
                  <a:cubicBezTo>
                    <a:pt x="5960" y="3890"/>
                    <a:pt x="5554" y="3844"/>
                    <a:pt x="5158" y="3774"/>
                  </a:cubicBezTo>
                  <a:cubicBezTo>
                    <a:pt x="3884" y="3550"/>
                    <a:pt x="2626" y="3080"/>
                    <a:pt x="1645" y="2237"/>
                  </a:cubicBezTo>
                  <a:cubicBezTo>
                    <a:pt x="961" y="1649"/>
                    <a:pt x="424" y="862"/>
                    <a:pt x="174" y="1"/>
                  </a:cubicBezTo>
                  <a:close/>
                </a:path>
              </a:pathLst>
            </a:custGeom>
            <a:solidFill>
              <a:srgbClr val="807F81">
                <a:alpha val="4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>
              <a:extLst>
                <a:ext uri="{FF2B5EF4-FFF2-40B4-BE49-F238E27FC236}">
                  <a16:creationId xmlns:a16="http://schemas.microsoft.com/office/drawing/2014/main" id="{B4B270E6-8D65-3916-4B60-160FFE90CD4B}"/>
                </a:ext>
              </a:extLst>
            </p:cNvPr>
            <p:cNvSpPr/>
            <p:nvPr/>
          </p:nvSpPr>
          <p:spPr>
            <a:xfrm>
              <a:off x="2940600" y="1995850"/>
              <a:ext cx="16175" cy="10000"/>
            </a:xfrm>
            <a:custGeom>
              <a:avLst/>
              <a:gdLst/>
              <a:ahLst/>
              <a:cxnLst/>
              <a:rect l="l" t="t" r="r" b="b"/>
              <a:pathLst>
                <a:path w="647" h="400" extrusionOk="0">
                  <a:moveTo>
                    <a:pt x="348" y="0"/>
                  </a:moveTo>
                  <a:lnTo>
                    <a:pt x="348" y="0"/>
                  </a:lnTo>
                  <a:cubicBezTo>
                    <a:pt x="337" y="12"/>
                    <a:pt x="326" y="23"/>
                    <a:pt x="315" y="34"/>
                  </a:cubicBezTo>
                  <a:cubicBezTo>
                    <a:pt x="221" y="133"/>
                    <a:pt x="122" y="224"/>
                    <a:pt x="16" y="309"/>
                  </a:cubicBezTo>
                  <a:cubicBezTo>
                    <a:pt x="12" y="314"/>
                    <a:pt x="5" y="319"/>
                    <a:pt x="1" y="322"/>
                  </a:cubicBezTo>
                  <a:cubicBezTo>
                    <a:pt x="7" y="322"/>
                    <a:pt x="13" y="318"/>
                    <a:pt x="19" y="314"/>
                  </a:cubicBezTo>
                  <a:cubicBezTo>
                    <a:pt x="30" y="340"/>
                    <a:pt x="42" y="368"/>
                    <a:pt x="56" y="400"/>
                  </a:cubicBezTo>
                  <a:cubicBezTo>
                    <a:pt x="260" y="393"/>
                    <a:pt x="458" y="379"/>
                    <a:pt x="646" y="329"/>
                  </a:cubicBezTo>
                  <a:cubicBezTo>
                    <a:pt x="519" y="214"/>
                    <a:pt x="409" y="117"/>
                    <a:pt x="324" y="40"/>
                  </a:cubicBezTo>
                  <a:cubicBezTo>
                    <a:pt x="333" y="27"/>
                    <a:pt x="340" y="14"/>
                    <a:pt x="348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>
              <a:extLst>
                <a:ext uri="{FF2B5EF4-FFF2-40B4-BE49-F238E27FC236}">
                  <a16:creationId xmlns:a16="http://schemas.microsoft.com/office/drawing/2014/main" id="{C87397CA-47E0-06CD-A31A-4DE4866E8D93}"/>
                </a:ext>
              </a:extLst>
            </p:cNvPr>
            <p:cNvSpPr/>
            <p:nvPr/>
          </p:nvSpPr>
          <p:spPr>
            <a:xfrm>
              <a:off x="2427275" y="1723875"/>
              <a:ext cx="298725" cy="282175"/>
            </a:xfrm>
            <a:custGeom>
              <a:avLst/>
              <a:gdLst/>
              <a:ahLst/>
              <a:cxnLst/>
              <a:rect l="l" t="t" r="r" b="b"/>
              <a:pathLst>
                <a:path w="11949" h="11287" extrusionOk="0">
                  <a:moveTo>
                    <a:pt x="1" y="0"/>
                  </a:moveTo>
                  <a:lnTo>
                    <a:pt x="1" y="11286"/>
                  </a:lnTo>
                  <a:lnTo>
                    <a:pt x="11948" y="11286"/>
                  </a:lnTo>
                  <a:lnTo>
                    <a:pt x="11948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>
              <a:extLst>
                <a:ext uri="{FF2B5EF4-FFF2-40B4-BE49-F238E27FC236}">
                  <a16:creationId xmlns:a16="http://schemas.microsoft.com/office/drawing/2014/main" id="{556B96EF-E799-E70E-FF6D-7DA97807C18F}"/>
                </a:ext>
              </a:extLst>
            </p:cNvPr>
            <p:cNvSpPr/>
            <p:nvPr/>
          </p:nvSpPr>
          <p:spPr>
            <a:xfrm>
              <a:off x="2418225" y="1714800"/>
              <a:ext cx="298725" cy="282150"/>
            </a:xfrm>
            <a:custGeom>
              <a:avLst/>
              <a:gdLst/>
              <a:ahLst/>
              <a:cxnLst/>
              <a:rect l="l" t="t" r="r" b="b"/>
              <a:pathLst>
                <a:path w="11949" h="11286" extrusionOk="0">
                  <a:moveTo>
                    <a:pt x="1" y="0"/>
                  </a:moveTo>
                  <a:lnTo>
                    <a:pt x="1" y="11285"/>
                  </a:lnTo>
                  <a:lnTo>
                    <a:pt x="11948" y="11285"/>
                  </a:lnTo>
                  <a:lnTo>
                    <a:pt x="1194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>
              <a:extLst>
                <a:ext uri="{FF2B5EF4-FFF2-40B4-BE49-F238E27FC236}">
                  <a16:creationId xmlns:a16="http://schemas.microsoft.com/office/drawing/2014/main" id="{71F4B1B8-343C-5929-E9FF-71C288F51AAD}"/>
                </a:ext>
              </a:extLst>
            </p:cNvPr>
            <p:cNvSpPr/>
            <p:nvPr/>
          </p:nvSpPr>
          <p:spPr>
            <a:xfrm>
              <a:off x="2441875" y="1726600"/>
              <a:ext cx="37850" cy="37875"/>
            </a:xfrm>
            <a:custGeom>
              <a:avLst/>
              <a:gdLst/>
              <a:ahLst/>
              <a:cxnLst/>
              <a:rect l="l" t="t" r="r" b="b"/>
              <a:pathLst>
                <a:path w="1514" h="1515" extrusionOk="0">
                  <a:moveTo>
                    <a:pt x="757" y="1"/>
                  </a:moveTo>
                  <a:cubicBezTo>
                    <a:pt x="339" y="1"/>
                    <a:pt x="0" y="340"/>
                    <a:pt x="0" y="757"/>
                  </a:cubicBezTo>
                  <a:cubicBezTo>
                    <a:pt x="0" y="1175"/>
                    <a:pt x="339" y="1514"/>
                    <a:pt x="757" y="1514"/>
                  </a:cubicBezTo>
                  <a:cubicBezTo>
                    <a:pt x="1175" y="1514"/>
                    <a:pt x="1513" y="1175"/>
                    <a:pt x="1513" y="757"/>
                  </a:cubicBezTo>
                  <a:cubicBezTo>
                    <a:pt x="1513" y="340"/>
                    <a:pt x="1175" y="1"/>
                    <a:pt x="757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>
              <a:extLst>
                <a:ext uri="{FF2B5EF4-FFF2-40B4-BE49-F238E27FC236}">
                  <a16:creationId xmlns:a16="http://schemas.microsoft.com/office/drawing/2014/main" id="{56DC05C3-20AA-C924-C7E8-2E5CE727D24F}"/>
                </a:ext>
              </a:extLst>
            </p:cNvPr>
            <p:cNvSpPr/>
            <p:nvPr/>
          </p:nvSpPr>
          <p:spPr>
            <a:xfrm>
              <a:off x="2505425" y="1733450"/>
              <a:ext cx="115650" cy="8425"/>
            </a:xfrm>
            <a:custGeom>
              <a:avLst/>
              <a:gdLst/>
              <a:ahLst/>
              <a:cxnLst/>
              <a:rect l="l" t="t" r="r" b="b"/>
              <a:pathLst>
                <a:path w="4626" h="337" extrusionOk="0">
                  <a:moveTo>
                    <a:pt x="1" y="0"/>
                  </a:moveTo>
                  <a:lnTo>
                    <a:pt x="1" y="336"/>
                  </a:lnTo>
                  <a:lnTo>
                    <a:pt x="4625" y="336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>
              <a:extLst>
                <a:ext uri="{FF2B5EF4-FFF2-40B4-BE49-F238E27FC236}">
                  <a16:creationId xmlns:a16="http://schemas.microsoft.com/office/drawing/2014/main" id="{4588EBE2-4BF7-2AAD-90E6-1CB596FD1778}"/>
                </a:ext>
              </a:extLst>
            </p:cNvPr>
            <p:cNvSpPr/>
            <p:nvPr/>
          </p:nvSpPr>
          <p:spPr>
            <a:xfrm>
              <a:off x="2505425" y="1747900"/>
              <a:ext cx="73850" cy="4225"/>
            </a:xfrm>
            <a:custGeom>
              <a:avLst/>
              <a:gdLst/>
              <a:ahLst/>
              <a:cxnLst/>
              <a:rect l="l" t="t" r="r" b="b"/>
              <a:pathLst>
                <a:path w="2954" h="169" extrusionOk="0">
                  <a:moveTo>
                    <a:pt x="1" y="0"/>
                  </a:moveTo>
                  <a:lnTo>
                    <a:pt x="1" y="169"/>
                  </a:lnTo>
                  <a:lnTo>
                    <a:pt x="2954" y="169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>
              <a:extLst>
                <a:ext uri="{FF2B5EF4-FFF2-40B4-BE49-F238E27FC236}">
                  <a16:creationId xmlns:a16="http://schemas.microsoft.com/office/drawing/2014/main" id="{2C7D83D6-8C6A-DF88-F820-E24C46B74D78}"/>
                </a:ext>
              </a:extLst>
            </p:cNvPr>
            <p:cNvSpPr/>
            <p:nvPr/>
          </p:nvSpPr>
          <p:spPr>
            <a:xfrm>
              <a:off x="2505425" y="1756550"/>
              <a:ext cx="73850" cy="4250"/>
            </a:xfrm>
            <a:custGeom>
              <a:avLst/>
              <a:gdLst/>
              <a:ahLst/>
              <a:cxnLst/>
              <a:rect l="l" t="t" r="r" b="b"/>
              <a:pathLst>
                <a:path w="2954" h="170" extrusionOk="0">
                  <a:moveTo>
                    <a:pt x="1" y="1"/>
                  </a:moveTo>
                  <a:lnTo>
                    <a:pt x="1" y="169"/>
                  </a:lnTo>
                  <a:lnTo>
                    <a:pt x="2954" y="169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>
              <a:extLst>
                <a:ext uri="{FF2B5EF4-FFF2-40B4-BE49-F238E27FC236}">
                  <a16:creationId xmlns:a16="http://schemas.microsoft.com/office/drawing/2014/main" id="{F1688889-6A86-B1CD-134C-4AE465269F60}"/>
                </a:ext>
              </a:extLst>
            </p:cNvPr>
            <p:cNvSpPr/>
            <p:nvPr/>
          </p:nvSpPr>
          <p:spPr>
            <a:xfrm>
              <a:off x="2418225" y="1778625"/>
              <a:ext cx="298725" cy="150825"/>
            </a:xfrm>
            <a:custGeom>
              <a:avLst/>
              <a:gdLst/>
              <a:ahLst/>
              <a:cxnLst/>
              <a:rect l="l" t="t" r="r" b="b"/>
              <a:pathLst>
                <a:path w="11949" h="6033" extrusionOk="0">
                  <a:moveTo>
                    <a:pt x="1" y="1"/>
                  </a:moveTo>
                  <a:lnTo>
                    <a:pt x="1" y="6032"/>
                  </a:lnTo>
                  <a:lnTo>
                    <a:pt x="11948" y="6032"/>
                  </a:lnTo>
                  <a:lnTo>
                    <a:pt x="11948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>
              <a:extLst>
                <a:ext uri="{FF2B5EF4-FFF2-40B4-BE49-F238E27FC236}">
                  <a16:creationId xmlns:a16="http://schemas.microsoft.com/office/drawing/2014/main" id="{10847B71-2250-D058-2949-655593991399}"/>
                </a:ext>
              </a:extLst>
            </p:cNvPr>
            <p:cNvSpPr/>
            <p:nvPr/>
          </p:nvSpPr>
          <p:spPr>
            <a:xfrm>
              <a:off x="2447050" y="1804425"/>
              <a:ext cx="205525" cy="105200"/>
            </a:xfrm>
            <a:custGeom>
              <a:avLst/>
              <a:gdLst/>
              <a:ahLst/>
              <a:cxnLst/>
              <a:rect l="l" t="t" r="r" b="b"/>
              <a:pathLst>
                <a:path w="8221" h="4208" extrusionOk="0">
                  <a:moveTo>
                    <a:pt x="2922" y="0"/>
                  </a:moveTo>
                  <a:cubicBezTo>
                    <a:pt x="2726" y="0"/>
                    <a:pt x="2529" y="95"/>
                    <a:pt x="2413" y="284"/>
                  </a:cubicBezTo>
                  <a:lnTo>
                    <a:pt x="1" y="4207"/>
                  </a:lnTo>
                  <a:lnTo>
                    <a:pt x="8220" y="4207"/>
                  </a:lnTo>
                  <a:lnTo>
                    <a:pt x="7705" y="2317"/>
                  </a:lnTo>
                  <a:cubicBezTo>
                    <a:pt x="7629" y="2041"/>
                    <a:pt x="7381" y="1877"/>
                    <a:pt x="7126" y="1877"/>
                  </a:cubicBezTo>
                  <a:cubicBezTo>
                    <a:pt x="6988" y="1877"/>
                    <a:pt x="6848" y="1925"/>
                    <a:pt x="6732" y="2028"/>
                  </a:cubicBezTo>
                  <a:lnTo>
                    <a:pt x="5369" y="3242"/>
                  </a:lnTo>
                  <a:lnTo>
                    <a:pt x="3422" y="271"/>
                  </a:lnTo>
                  <a:cubicBezTo>
                    <a:pt x="3303" y="90"/>
                    <a:pt x="3113" y="0"/>
                    <a:pt x="29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>
              <a:extLst>
                <a:ext uri="{FF2B5EF4-FFF2-40B4-BE49-F238E27FC236}">
                  <a16:creationId xmlns:a16="http://schemas.microsoft.com/office/drawing/2014/main" id="{73E52505-FBD5-48E2-5052-854A4B9F3B39}"/>
                </a:ext>
              </a:extLst>
            </p:cNvPr>
            <p:cNvSpPr/>
            <p:nvPr/>
          </p:nvSpPr>
          <p:spPr>
            <a:xfrm>
              <a:off x="2628900" y="1793875"/>
              <a:ext cx="47325" cy="47300"/>
            </a:xfrm>
            <a:custGeom>
              <a:avLst/>
              <a:gdLst/>
              <a:ahLst/>
              <a:cxnLst/>
              <a:rect l="l" t="t" r="r" b="b"/>
              <a:pathLst>
                <a:path w="1893" h="1892" extrusionOk="0">
                  <a:moveTo>
                    <a:pt x="946" y="0"/>
                  </a:moveTo>
                  <a:cubicBezTo>
                    <a:pt x="424" y="0"/>
                    <a:pt x="1" y="424"/>
                    <a:pt x="1" y="946"/>
                  </a:cubicBezTo>
                  <a:cubicBezTo>
                    <a:pt x="1" y="1468"/>
                    <a:pt x="424" y="1891"/>
                    <a:pt x="946" y="1891"/>
                  </a:cubicBezTo>
                  <a:cubicBezTo>
                    <a:pt x="1469" y="1891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>
              <a:extLst>
                <a:ext uri="{FF2B5EF4-FFF2-40B4-BE49-F238E27FC236}">
                  <a16:creationId xmlns:a16="http://schemas.microsoft.com/office/drawing/2014/main" id="{E69A0DEA-5902-3732-078E-5A2F2495D3D8}"/>
                </a:ext>
              </a:extLst>
            </p:cNvPr>
            <p:cNvSpPr/>
            <p:nvPr/>
          </p:nvSpPr>
          <p:spPr>
            <a:xfrm>
              <a:off x="2440200" y="1944575"/>
              <a:ext cx="39425" cy="32225"/>
            </a:xfrm>
            <a:custGeom>
              <a:avLst/>
              <a:gdLst/>
              <a:ahLst/>
              <a:cxnLst/>
              <a:rect l="l" t="t" r="r" b="b"/>
              <a:pathLst>
                <a:path w="1577" h="1289" fill="none" extrusionOk="0">
                  <a:moveTo>
                    <a:pt x="1363" y="279"/>
                  </a:moveTo>
                  <a:cubicBezTo>
                    <a:pt x="1159" y="0"/>
                    <a:pt x="837" y="349"/>
                    <a:pt x="789" y="404"/>
                  </a:cubicBezTo>
                  <a:cubicBezTo>
                    <a:pt x="741" y="349"/>
                    <a:pt x="419" y="0"/>
                    <a:pt x="215" y="279"/>
                  </a:cubicBezTo>
                  <a:cubicBezTo>
                    <a:pt x="1" y="574"/>
                    <a:pt x="762" y="1248"/>
                    <a:pt x="806" y="1286"/>
                  </a:cubicBezTo>
                  <a:cubicBezTo>
                    <a:pt x="806" y="1287"/>
                    <a:pt x="806" y="1288"/>
                    <a:pt x="806" y="1288"/>
                  </a:cubicBezTo>
                  <a:cubicBezTo>
                    <a:pt x="806" y="1288"/>
                    <a:pt x="806" y="1287"/>
                    <a:pt x="807" y="1287"/>
                  </a:cubicBezTo>
                  <a:cubicBezTo>
                    <a:pt x="807" y="1287"/>
                    <a:pt x="808" y="1288"/>
                    <a:pt x="808" y="1288"/>
                  </a:cubicBezTo>
                  <a:cubicBezTo>
                    <a:pt x="808" y="1288"/>
                    <a:pt x="808" y="1287"/>
                    <a:pt x="808" y="1286"/>
                  </a:cubicBezTo>
                  <a:cubicBezTo>
                    <a:pt x="850" y="1247"/>
                    <a:pt x="1577" y="574"/>
                    <a:pt x="1363" y="27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>
              <a:extLst>
                <a:ext uri="{FF2B5EF4-FFF2-40B4-BE49-F238E27FC236}">
                  <a16:creationId xmlns:a16="http://schemas.microsoft.com/office/drawing/2014/main" id="{21FA61F3-4EA6-04DD-52C6-7B60B2A6C7B4}"/>
                </a:ext>
              </a:extLst>
            </p:cNvPr>
            <p:cNvSpPr/>
            <p:nvPr/>
          </p:nvSpPr>
          <p:spPr>
            <a:xfrm>
              <a:off x="2487600" y="1944950"/>
              <a:ext cx="32850" cy="32800"/>
            </a:xfrm>
            <a:custGeom>
              <a:avLst/>
              <a:gdLst/>
              <a:ahLst/>
              <a:cxnLst/>
              <a:rect l="l" t="t" r="r" b="b"/>
              <a:pathLst>
                <a:path w="1314" h="1312" fill="none" extrusionOk="0">
                  <a:moveTo>
                    <a:pt x="186" y="998"/>
                  </a:moveTo>
                  <a:cubicBezTo>
                    <a:pt x="1" y="734"/>
                    <a:pt x="64" y="371"/>
                    <a:pt x="327" y="185"/>
                  </a:cubicBezTo>
                  <a:cubicBezTo>
                    <a:pt x="591" y="0"/>
                    <a:pt x="955" y="63"/>
                    <a:pt x="1140" y="326"/>
                  </a:cubicBezTo>
                  <a:cubicBezTo>
                    <a:pt x="1314" y="573"/>
                    <a:pt x="1268" y="910"/>
                    <a:pt x="1044" y="1104"/>
                  </a:cubicBezTo>
                  <a:lnTo>
                    <a:pt x="1101" y="1277"/>
                  </a:lnTo>
                  <a:lnTo>
                    <a:pt x="926" y="1183"/>
                  </a:lnTo>
                  <a:cubicBezTo>
                    <a:pt x="672" y="1311"/>
                    <a:pt x="355" y="1237"/>
                    <a:pt x="186" y="99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>
              <a:extLst>
                <a:ext uri="{FF2B5EF4-FFF2-40B4-BE49-F238E27FC236}">
                  <a16:creationId xmlns:a16="http://schemas.microsoft.com/office/drawing/2014/main" id="{A10786D7-10F4-A255-43F2-E8AE0B05EE7D}"/>
                </a:ext>
              </a:extLst>
            </p:cNvPr>
            <p:cNvSpPr/>
            <p:nvPr/>
          </p:nvSpPr>
          <p:spPr>
            <a:xfrm>
              <a:off x="2533525" y="1950450"/>
              <a:ext cx="32875" cy="25775"/>
            </a:xfrm>
            <a:custGeom>
              <a:avLst/>
              <a:gdLst/>
              <a:ahLst/>
              <a:cxnLst/>
              <a:rect l="l" t="t" r="r" b="b"/>
              <a:pathLst>
                <a:path w="1315" h="1031" fill="none" extrusionOk="0">
                  <a:moveTo>
                    <a:pt x="1" y="89"/>
                  </a:moveTo>
                  <a:lnTo>
                    <a:pt x="1315" y="1"/>
                  </a:lnTo>
                  <a:lnTo>
                    <a:pt x="480" y="1030"/>
                  </a:lnTo>
                  <a:lnTo>
                    <a:pt x="409" y="480"/>
                  </a:lnTo>
                  <a:close/>
                </a:path>
              </a:pathLst>
            </a:custGeom>
            <a:noFill/>
            <a:ln w="952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>
              <a:extLst>
                <a:ext uri="{FF2B5EF4-FFF2-40B4-BE49-F238E27FC236}">
                  <a16:creationId xmlns:a16="http://schemas.microsoft.com/office/drawing/2014/main" id="{B9F12ADE-B0D7-F5C9-5C51-DDBDCDA3F0C5}"/>
                </a:ext>
              </a:extLst>
            </p:cNvPr>
            <p:cNvSpPr/>
            <p:nvPr/>
          </p:nvSpPr>
          <p:spPr>
            <a:xfrm>
              <a:off x="2772450" y="1633375"/>
              <a:ext cx="151700" cy="147750"/>
            </a:xfrm>
            <a:custGeom>
              <a:avLst/>
              <a:gdLst/>
              <a:ahLst/>
              <a:cxnLst/>
              <a:rect l="l" t="t" r="r" b="b"/>
              <a:pathLst>
                <a:path w="6068" h="5910" extrusionOk="0">
                  <a:moveTo>
                    <a:pt x="3017" y="1"/>
                  </a:moveTo>
                  <a:cubicBezTo>
                    <a:pt x="2023" y="1"/>
                    <a:pt x="1069" y="556"/>
                    <a:pt x="607" y="1511"/>
                  </a:cubicBezTo>
                  <a:cubicBezTo>
                    <a:pt x="1" y="2762"/>
                    <a:pt x="457" y="4252"/>
                    <a:pt x="1620" y="4961"/>
                  </a:cubicBezTo>
                  <a:lnTo>
                    <a:pt x="684" y="5909"/>
                  </a:lnTo>
                  <a:lnTo>
                    <a:pt x="2214" y="5231"/>
                  </a:lnTo>
                  <a:cubicBezTo>
                    <a:pt x="2477" y="5314"/>
                    <a:pt x="2747" y="5354"/>
                    <a:pt x="3013" y="5354"/>
                  </a:cubicBezTo>
                  <a:cubicBezTo>
                    <a:pt x="4007" y="5354"/>
                    <a:pt x="4961" y="4798"/>
                    <a:pt x="5424" y="3843"/>
                  </a:cubicBezTo>
                  <a:cubicBezTo>
                    <a:pt x="6068" y="2513"/>
                    <a:pt x="5512" y="913"/>
                    <a:pt x="4181" y="269"/>
                  </a:cubicBezTo>
                  <a:cubicBezTo>
                    <a:pt x="3806" y="87"/>
                    <a:pt x="3408" y="1"/>
                    <a:pt x="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>
              <a:extLst>
                <a:ext uri="{FF2B5EF4-FFF2-40B4-BE49-F238E27FC236}">
                  <a16:creationId xmlns:a16="http://schemas.microsoft.com/office/drawing/2014/main" id="{755DCE4F-44C9-C0E5-00BD-85580D3E8D52}"/>
                </a:ext>
              </a:extLst>
            </p:cNvPr>
            <p:cNvSpPr/>
            <p:nvPr/>
          </p:nvSpPr>
          <p:spPr>
            <a:xfrm>
              <a:off x="2801100" y="1670650"/>
              <a:ext cx="99500" cy="70475"/>
            </a:xfrm>
            <a:custGeom>
              <a:avLst/>
              <a:gdLst/>
              <a:ahLst/>
              <a:cxnLst/>
              <a:rect l="l" t="t" r="r" b="b"/>
              <a:pathLst>
                <a:path w="3980" h="2819" extrusionOk="0">
                  <a:moveTo>
                    <a:pt x="1021" y="1"/>
                  </a:moveTo>
                  <a:cubicBezTo>
                    <a:pt x="852" y="1"/>
                    <a:pt x="685" y="74"/>
                    <a:pt x="541" y="271"/>
                  </a:cubicBezTo>
                  <a:cubicBezTo>
                    <a:pt x="0" y="1013"/>
                    <a:pt x="1836" y="2716"/>
                    <a:pt x="1943" y="2814"/>
                  </a:cubicBezTo>
                  <a:cubicBezTo>
                    <a:pt x="1942" y="2816"/>
                    <a:pt x="1942" y="2819"/>
                    <a:pt x="1942" y="2819"/>
                  </a:cubicBezTo>
                  <a:cubicBezTo>
                    <a:pt x="1942" y="2819"/>
                    <a:pt x="1944" y="2817"/>
                    <a:pt x="1945" y="2816"/>
                  </a:cubicBezTo>
                  <a:cubicBezTo>
                    <a:pt x="1945" y="2817"/>
                    <a:pt x="1947" y="2819"/>
                    <a:pt x="1947" y="2819"/>
                  </a:cubicBezTo>
                  <a:lnTo>
                    <a:pt x="1947" y="2814"/>
                  </a:lnTo>
                  <a:cubicBezTo>
                    <a:pt x="2058" y="2717"/>
                    <a:pt x="3980" y="1013"/>
                    <a:pt x="3438" y="271"/>
                  </a:cubicBezTo>
                  <a:cubicBezTo>
                    <a:pt x="3295" y="74"/>
                    <a:pt x="3128" y="1"/>
                    <a:pt x="2959" y="1"/>
                  </a:cubicBezTo>
                  <a:cubicBezTo>
                    <a:pt x="2524" y="1"/>
                    <a:pt x="2078" y="486"/>
                    <a:pt x="1990" y="587"/>
                  </a:cubicBezTo>
                  <a:cubicBezTo>
                    <a:pt x="1902" y="486"/>
                    <a:pt x="1456" y="1"/>
                    <a:pt x="1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45">
            <a:extLst>
              <a:ext uri="{FF2B5EF4-FFF2-40B4-BE49-F238E27FC236}">
                <a16:creationId xmlns:a16="http://schemas.microsoft.com/office/drawing/2014/main" id="{BBE31399-5430-082F-7B25-C9B6EB37A375}"/>
              </a:ext>
            </a:extLst>
          </p:cNvPr>
          <p:cNvGrpSpPr/>
          <p:nvPr/>
        </p:nvGrpSpPr>
        <p:grpSpPr>
          <a:xfrm rot="366962">
            <a:off x="7410921" y="1810574"/>
            <a:ext cx="905055" cy="519929"/>
            <a:chOff x="1430000" y="924050"/>
            <a:chExt cx="397800" cy="228575"/>
          </a:xfrm>
        </p:grpSpPr>
        <p:sp>
          <p:nvSpPr>
            <p:cNvPr id="1297" name="Google Shape;1297;p45">
              <a:extLst>
                <a:ext uri="{FF2B5EF4-FFF2-40B4-BE49-F238E27FC236}">
                  <a16:creationId xmlns:a16="http://schemas.microsoft.com/office/drawing/2014/main" id="{D8020508-CB3C-E322-C8AC-B2AEFB801F56}"/>
                </a:ext>
              </a:extLst>
            </p:cNvPr>
            <p:cNvSpPr/>
            <p:nvPr/>
          </p:nvSpPr>
          <p:spPr>
            <a:xfrm>
              <a:off x="1430000" y="924050"/>
              <a:ext cx="397800" cy="228575"/>
            </a:xfrm>
            <a:custGeom>
              <a:avLst/>
              <a:gdLst/>
              <a:ahLst/>
              <a:cxnLst/>
              <a:rect l="l" t="t" r="r" b="b"/>
              <a:pathLst>
                <a:path w="15912" h="9143" extrusionOk="0">
                  <a:moveTo>
                    <a:pt x="6081" y="1"/>
                  </a:moveTo>
                  <a:cubicBezTo>
                    <a:pt x="5143" y="1"/>
                    <a:pt x="4379" y="764"/>
                    <a:pt x="4379" y="1702"/>
                  </a:cubicBezTo>
                  <a:lnTo>
                    <a:pt x="4379" y="5512"/>
                  </a:lnTo>
                  <a:lnTo>
                    <a:pt x="1" y="8489"/>
                  </a:lnTo>
                  <a:lnTo>
                    <a:pt x="4450" y="7928"/>
                  </a:lnTo>
                  <a:cubicBezTo>
                    <a:pt x="4661" y="8630"/>
                    <a:pt x="5311" y="9143"/>
                    <a:pt x="6081" y="9143"/>
                  </a:cubicBezTo>
                  <a:lnTo>
                    <a:pt x="14210" y="9143"/>
                  </a:lnTo>
                  <a:cubicBezTo>
                    <a:pt x="15148" y="9143"/>
                    <a:pt x="15911" y="8379"/>
                    <a:pt x="15911" y="7440"/>
                  </a:cubicBezTo>
                  <a:lnTo>
                    <a:pt x="15911" y="1702"/>
                  </a:lnTo>
                  <a:cubicBezTo>
                    <a:pt x="15911" y="764"/>
                    <a:pt x="15148" y="1"/>
                    <a:pt x="14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>
              <a:extLst>
                <a:ext uri="{FF2B5EF4-FFF2-40B4-BE49-F238E27FC236}">
                  <a16:creationId xmlns:a16="http://schemas.microsoft.com/office/drawing/2014/main" id="{E2F7A1CA-25EE-DC1C-07D7-5EF03C9A6D4D}"/>
                </a:ext>
              </a:extLst>
            </p:cNvPr>
            <p:cNvSpPr/>
            <p:nvPr/>
          </p:nvSpPr>
          <p:spPr>
            <a:xfrm>
              <a:off x="1507625" y="943425"/>
              <a:ext cx="300775" cy="189800"/>
            </a:xfrm>
            <a:custGeom>
              <a:avLst/>
              <a:gdLst/>
              <a:ahLst/>
              <a:cxnLst/>
              <a:rect l="l" t="t" r="r" b="b"/>
              <a:pathLst>
                <a:path w="12031" h="7592" extrusionOk="0">
                  <a:moveTo>
                    <a:pt x="2976" y="1"/>
                  </a:moveTo>
                  <a:cubicBezTo>
                    <a:pt x="2464" y="1"/>
                    <a:pt x="2050" y="415"/>
                    <a:pt x="2050" y="927"/>
                  </a:cubicBezTo>
                  <a:lnTo>
                    <a:pt x="2050" y="5147"/>
                  </a:lnTo>
                  <a:lnTo>
                    <a:pt x="1" y="6541"/>
                  </a:lnTo>
                  <a:lnTo>
                    <a:pt x="2050" y="6283"/>
                  </a:lnTo>
                  <a:lnTo>
                    <a:pt x="2050" y="6665"/>
                  </a:lnTo>
                  <a:cubicBezTo>
                    <a:pt x="2050" y="7177"/>
                    <a:pt x="2464" y="7591"/>
                    <a:pt x="2976" y="7591"/>
                  </a:cubicBezTo>
                  <a:lnTo>
                    <a:pt x="11105" y="7591"/>
                  </a:lnTo>
                  <a:cubicBezTo>
                    <a:pt x="11616" y="7591"/>
                    <a:pt x="12030" y="7177"/>
                    <a:pt x="12030" y="6665"/>
                  </a:cubicBezTo>
                  <a:lnTo>
                    <a:pt x="12030" y="927"/>
                  </a:lnTo>
                  <a:cubicBezTo>
                    <a:pt x="12030" y="415"/>
                    <a:pt x="11616" y="1"/>
                    <a:pt x="1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>
              <a:extLst>
                <a:ext uri="{FF2B5EF4-FFF2-40B4-BE49-F238E27FC236}">
                  <a16:creationId xmlns:a16="http://schemas.microsoft.com/office/drawing/2014/main" id="{A2D29C6D-AF09-92BD-6915-3507AF27A4E0}"/>
                </a:ext>
              </a:extLst>
            </p:cNvPr>
            <p:cNvSpPr/>
            <p:nvPr/>
          </p:nvSpPr>
          <p:spPr>
            <a:xfrm>
              <a:off x="1593325" y="995725"/>
              <a:ext cx="51525" cy="109275"/>
            </a:xfrm>
            <a:custGeom>
              <a:avLst/>
              <a:gdLst/>
              <a:ahLst/>
              <a:cxnLst/>
              <a:rect l="l" t="t" r="r" b="b"/>
              <a:pathLst>
                <a:path w="2061" h="4371" extrusionOk="0">
                  <a:moveTo>
                    <a:pt x="0" y="0"/>
                  </a:moveTo>
                  <a:lnTo>
                    <a:pt x="0" y="4370"/>
                  </a:lnTo>
                  <a:lnTo>
                    <a:pt x="2061" y="4370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>
              <a:extLst>
                <a:ext uri="{FF2B5EF4-FFF2-40B4-BE49-F238E27FC236}">
                  <a16:creationId xmlns:a16="http://schemas.microsoft.com/office/drawing/2014/main" id="{D5F0B749-509F-3997-A426-5BA0DA3EFEEC}"/>
                </a:ext>
              </a:extLst>
            </p:cNvPr>
            <p:cNvSpPr/>
            <p:nvPr/>
          </p:nvSpPr>
          <p:spPr>
            <a:xfrm>
              <a:off x="1627050" y="995725"/>
              <a:ext cx="17800" cy="109275"/>
            </a:xfrm>
            <a:custGeom>
              <a:avLst/>
              <a:gdLst/>
              <a:ahLst/>
              <a:cxnLst/>
              <a:rect l="l" t="t" r="r" b="b"/>
              <a:pathLst>
                <a:path w="712" h="4371" extrusionOk="0">
                  <a:moveTo>
                    <a:pt x="1" y="0"/>
                  </a:moveTo>
                  <a:lnTo>
                    <a:pt x="1" y="4370"/>
                  </a:lnTo>
                  <a:lnTo>
                    <a:pt x="712" y="4370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5">
              <a:extLst>
                <a:ext uri="{FF2B5EF4-FFF2-40B4-BE49-F238E27FC236}">
                  <a16:creationId xmlns:a16="http://schemas.microsoft.com/office/drawing/2014/main" id="{284C2B4B-9DC2-5374-1CB8-79DE966DD300}"/>
                </a:ext>
              </a:extLst>
            </p:cNvPr>
            <p:cNvSpPr/>
            <p:nvPr/>
          </p:nvSpPr>
          <p:spPr>
            <a:xfrm>
              <a:off x="1731925" y="995725"/>
              <a:ext cx="51525" cy="109275"/>
            </a:xfrm>
            <a:custGeom>
              <a:avLst/>
              <a:gdLst/>
              <a:ahLst/>
              <a:cxnLst/>
              <a:rect l="l" t="t" r="r" b="b"/>
              <a:pathLst>
                <a:path w="2061" h="4371" extrusionOk="0">
                  <a:moveTo>
                    <a:pt x="0" y="0"/>
                  </a:moveTo>
                  <a:lnTo>
                    <a:pt x="0" y="4370"/>
                  </a:lnTo>
                  <a:lnTo>
                    <a:pt x="2061" y="4370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5">
              <a:extLst>
                <a:ext uri="{FF2B5EF4-FFF2-40B4-BE49-F238E27FC236}">
                  <a16:creationId xmlns:a16="http://schemas.microsoft.com/office/drawing/2014/main" id="{53FE9DC4-5B26-2301-859E-F473E5F91C17}"/>
                </a:ext>
              </a:extLst>
            </p:cNvPr>
            <p:cNvSpPr/>
            <p:nvPr/>
          </p:nvSpPr>
          <p:spPr>
            <a:xfrm>
              <a:off x="1661225" y="977200"/>
              <a:ext cx="51550" cy="127800"/>
            </a:xfrm>
            <a:custGeom>
              <a:avLst/>
              <a:gdLst/>
              <a:ahLst/>
              <a:cxnLst/>
              <a:rect l="l" t="t" r="r" b="b"/>
              <a:pathLst>
                <a:path w="2062" h="5112" extrusionOk="0">
                  <a:moveTo>
                    <a:pt x="1" y="0"/>
                  </a:moveTo>
                  <a:lnTo>
                    <a:pt x="1" y="5111"/>
                  </a:lnTo>
                  <a:lnTo>
                    <a:pt x="2061" y="5111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>
              <a:extLst>
                <a:ext uri="{FF2B5EF4-FFF2-40B4-BE49-F238E27FC236}">
                  <a16:creationId xmlns:a16="http://schemas.microsoft.com/office/drawing/2014/main" id="{73A2758E-2F72-E029-7352-A242AA4291CD}"/>
                </a:ext>
              </a:extLst>
            </p:cNvPr>
            <p:cNvSpPr/>
            <p:nvPr/>
          </p:nvSpPr>
          <p:spPr>
            <a:xfrm>
              <a:off x="1694975" y="977200"/>
              <a:ext cx="17800" cy="127800"/>
            </a:xfrm>
            <a:custGeom>
              <a:avLst/>
              <a:gdLst/>
              <a:ahLst/>
              <a:cxnLst/>
              <a:rect l="l" t="t" r="r" b="b"/>
              <a:pathLst>
                <a:path w="712" h="5112" extrusionOk="0">
                  <a:moveTo>
                    <a:pt x="0" y="0"/>
                  </a:moveTo>
                  <a:lnTo>
                    <a:pt x="0" y="5111"/>
                  </a:lnTo>
                  <a:lnTo>
                    <a:pt x="711" y="511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5">
            <a:extLst>
              <a:ext uri="{FF2B5EF4-FFF2-40B4-BE49-F238E27FC236}">
                <a16:creationId xmlns:a16="http://schemas.microsoft.com/office/drawing/2014/main" id="{419FC1DD-3952-A20A-21F0-1EA0876994EF}"/>
              </a:ext>
            </a:extLst>
          </p:cNvPr>
          <p:cNvGrpSpPr/>
          <p:nvPr/>
        </p:nvGrpSpPr>
        <p:grpSpPr>
          <a:xfrm rot="598263">
            <a:off x="7948903" y="1333405"/>
            <a:ext cx="694028" cy="666107"/>
            <a:chOff x="3891025" y="453775"/>
            <a:chExt cx="311325" cy="298800"/>
          </a:xfrm>
        </p:grpSpPr>
        <p:sp>
          <p:nvSpPr>
            <p:cNvPr id="1305" name="Google Shape;1305;p45">
              <a:extLst>
                <a:ext uri="{FF2B5EF4-FFF2-40B4-BE49-F238E27FC236}">
                  <a16:creationId xmlns:a16="http://schemas.microsoft.com/office/drawing/2014/main" id="{CBCF6F1C-A688-51D9-F32B-B983EB150D74}"/>
                </a:ext>
              </a:extLst>
            </p:cNvPr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>
              <a:extLst>
                <a:ext uri="{FF2B5EF4-FFF2-40B4-BE49-F238E27FC236}">
                  <a16:creationId xmlns:a16="http://schemas.microsoft.com/office/drawing/2014/main" id="{E23928F7-1D0E-FCBB-E726-AF6EC925DF8A}"/>
                </a:ext>
              </a:extLst>
            </p:cNvPr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>
              <a:extLst>
                <a:ext uri="{FF2B5EF4-FFF2-40B4-BE49-F238E27FC236}">
                  <a16:creationId xmlns:a16="http://schemas.microsoft.com/office/drawing/2014/main" id="{6693EE5D-833C-075C-753B-29F5B160C3FA}"/>
                </a:ext>
              </a:extLst>
            </p:cNvPr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>
              <a:extLst>
                <a:ext uri="{FF2B5EF4-FFF2-40B4-BE49-F238E27FC236}">
                  <a16:creationId xmlns:a16="http://schemas.microsoft.com/office/drawing/2014/main" id="{CE85CD24-8E1E-B579-3235-D9E9D0AAE6B2}"/>
                </a:ext>
              </a:extLst>
            </p:cNvPr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>
              <a:extLst>
                <a:ext uri="{FF2B5EF4-FFF2-40B4-BE49-F238E27FC236}">
                  <a16:creationId xmlns:a16="http://schemas.microsoft.com/office/drawing/2014/main" id="{9D0D08AB-C686-8247-B2CA-11C752881B70}"/>
                </a:ext>
              </a:extLst>
            </p:cNvPr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>
              <a:extLst>
                <a:ext uri="{FF2B5EF4-FFF2-40B4-BE49-F238E27FC236}">
                  <a16:creationId xmlns:a16="http://schemas.microsoft.com/office/drawing/2014/main" id="{EE856FAC-B40C-05C4-C6F1-D81ED0CF787F}"/>
                </a:ext>
              </a:extLst>
            </p:cNvPr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>
              <a:extLst>
                <a:ext uri="{FF2B5EF4-FFF2-40B4-BE49-F238E27FC236}">
                  <a16:creationId xmlns:a16="http://schemas.microsoft.com/office/drawing/2014/main" id="{B06A62C5-F296-DF63-228F-27DF47213090}"/>
                </a:ext>
              </a:extLst>
            </p:cNvPr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45">
            <a:extLst>
              <a:ext uri="{FF2B5EF4-FFF2-40B4-BE49-F238E27FC236}">
                <a16:creationId xmlns:a16="http://schemas.microsoft.com/office/drawing/2014/main" id="{36709799-1331-326C-31BA-E609BCB3C8CF}"/>
              </a:ext>
            </a:extLst>
          </p:cNvPr>
          <p:cNvGrpSpPr/>
          <p:nvPr/>
        </p:nvGrpSpPr>
        <p:grpSpPr>
          <a:xfrm rot="-621615" flipH="1">
            <a:off x="7391361" y="1519956"/>
            <a:ext cx="626083" cy="552518"/>
            <a:chOff x="3102700" y="969800"/>
            <a:chExt cx="280850" cy="247850"/>
          </a:xfrm>
        </p:grpSpPr>
        <p:sp>
          <p:nvSpPr>
            <p:cNvPr id="1313" name="Google Shape;1313;p45">
              <a:extLst>
                <a:ext uri="{FF2B5EF4-FFF2-40B4-BE49-F238E27FC236}">
                  <a16:creationId xmlns:a16="http://schemas.microsoft.com/office/drawing/2014/main" id="{09700A1D-818A-6581-1C7E-50E885245B48}"/>
                </a:ext>
              </a:extLst>
            </p:cNvPr>
            <p:cNvSpPr/>
            <p:nvPr/>
          </p:nvSpPr>
          <p:spPr>
            <a:xfrm>
              <a:off x="3102700" y="969800"/>
              <a:ext cx="280850" cy="247850"/>
            </a:xfrm>
            <a:custGeom>
              <a:avLst/>
              <a:gdLst/>
              <a:ahLst/>
              <a:cxnLst/>
              <a:rect l="l" t="t" r="r" b="b"/>
              <a:pathLst>
                <a:path w="11234" h="9914" extrusionOk="0">
                  <a:moveTo>
                    <a:pt x="1897" y="0"/>
                  </a:moveTo>
                  <a:cubicBezTo>
                    <a:pt x="851" y="0"/>
                    <a:pt x="0" y="852"/>
                    <a:pt x="0" y="1898"/>
                  </a:cubicBezTo>
                  <a:lnTo>
                    <a:pt x="0" y="5252"/>
                  </a:lnTo>
                  <a:cubicBezTo>
                    <a:pt x="0" y="6298"/>
                    <a:pt x="851" y="7149"/>
                    <a:pt x="1897" y="7149"/>
                  </a:cubicBezTo>
                  <a:lnTo>
                    <a:pt x="2807" y="7149"/>
                  </a:lnTo>
                  <a:lnTo>
                    <a:pt x="2570" y="9914"/>
                  </a:lnTo>
                  <a:lnTo>
                    <a:pt x="5369" y="7114"/>
                  </a:lnTo>
                  <a:lnTo>
                    <a:pt x="9222" y="7114"/>
                  </a:lnTo>
                  <a:cubicBezTo>
                    <a:pt x="9720" y="7114"/>
                    <a:pt x="10190" y="6923"/>
                    <a:pt x="10547" y="6575"/>
                  </a:cubicBezTo>
                  <a:cubicBezTo>
                    <a:pt x="10903" y="6228"/>
                    <a:pt x="11106" y="5763"/>
                    <a:pt x="11119" y="5265"/>
                  </a:cubicBezTo>
                  <a:cubicBezTo>
                    <a:pt x="11144" y="4274"/>
                    <a:pt x="11180" y="2897"/>
                    <a:pt x="11215" y="1966"/>
                  </a:cubicBezTo>
                  <a:cubicBezTo>
                    <a:pt x="11234" y="1447"/>
                    <a:pt x="11046" y="955"/>
                    <a:pt x="10684" y="581"/>
                  </a:cubicBezTo>
                  <a:cubicBezTo>
                    <a:pt x="10324" y="207"/>
                    <a:pt x="9838" y="0"/>
                    <a:pt x="9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>
              <a:extLst>
                <a:ext uri="{FF2B5EF4-FFF2-40B4-BE49-F238E27FC236}">
                  <a16:creationId xmlns:a16="http://schemas.microsoft.com/office/drawing/2014/main" id="{C07E5BCC-0B29-303E-021A-6FE67161C666}"/>
                </a:ext>
              </a:extLst>
            </p:cNvPr>
            <p:cNvSpPr/>
            <p:nvPr/>
          </p:nvSpPr>
          <p:spPr>
            <a:xfrm>
              <a:off x="3125975" y="993075"/>
              <a:ext cx="234350" cy="163050"/>
            </a:xfrm>
            <a:custGeom>
              <a:avLst/>
              <a:gdLst/>
              <a:ahLst/>
              <a:cxnLst/>
              <a:rect l="l" t="t" r="r" b="b"/>
              <a:pathLst>
                <a:path w="9374" h="6522" extrusionOk="0">
                  <a:moveTo>
                    <a:pt x="966" y="0"/>
                  </a:moveTo>
                  <a:cubicBezTo>
                    <a:pt x="433" y="0"/>
                    <a:pt x="0" y="433"/>
                    <a:pt x="0" y="967"/>
                  </a:cubicBezTo>
                  <a:lnTo>
                    <a:pt x="0" y="4321"/>
                  </a:lnTo>
                  <a:cubicBezTo>
                    <a:pt x="0" y="4855"/>
                    <a:pt x="433" y="5287"/>
                    <a:pt x="966" y="5287"/>
                  </a:cubicBezTo>
                  <a:lnTo>
                    <a:pt x="2890" y="5287"/>
                  </a:lnTo>
                  <a:lnTo>
                    <a:pt x="2785" y="6521"/>
                  </a:lnTo>
                  <a:lnTo>
                    <a:pt x="4053" y="5253"/>
                  </a:lnTo>
                  <a:lnTo>
                    <a:pt x="8291" y="5253"/>
                  </a:lnTo>
                  <a:cubicBezTo>
                    <a:pt x="8816" y="5253"/>
                    <a:pt x="9244" y="4835"/>
                    <a:pt x="9257" y="4311"/>
                  </a:cubicBezTo>
                  <a:cubicBezTo>
                    <a:pt x="9281" y="3378"/>
                    <a:pt x="9319" y="1953"/>
                    <a:pt x="9353" y="1000"/>
                  </a:cubicBezTo>
                  <a:cubicBezTo>
                    <a:pt x="9374" y="453"/>
                    <a:pt x="8935" y="0"/>
                    <a:pt x="8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>
              <a:extLst>
                <a:ext uri="{FF2B5EF4-FFF2-40B4-BE49-F238E27FC236}">
                  <a16:creationId xmlns:a16="http://schemas.microsoft.com/office/drawing/2014/main" id="{FE7AE37A-38EA-B17D-9C40-0183F0B50472}"/>
                </a:ext>
              </a:extLst>
            </p:cNvPr>
            <p:cNvSpPr/>
            <p:nvPr/>
          </p:nvSpPr>
          <p:spPr>
            <a:xfrm>
              <a:off x="3274175" y="1017575"/>
              <a:ext cx="59175" cy="73475"/>
            </a:xfrm>
            <a:custGeom>
              <a:avLst/>
              <a:gdLst/>
              <a:ahLst/>
              <a:cxnLst/>
              <a:rect l="l" t="t" r="r" b="b"/>
              <a:pathLst>
                <a:path w="2367" h="2939" extrusionOk="0">
                  <a:moveTo>
                    <a:pt x="1224" y="1"/>
                  </a:moveTo>
                  <a:lnTo>
                    <a:pt x="21" y="1735"/>
                  </a:lnTo>
                  <a:lnTo>
                    <a:pt x="0" y="1755"/>
                  </a:lnTo>
                  <a:lnTo>
                    <a:pt x="905" y="1755"/>
                  </a:lnTo>
                  <a:lnTo>
                    <a:pt x="905" y="2938"/>
                  </a:lnTo>
                  <a:lnTo>
                    <a:pt x="1422" y="2938"/>
                  </a:lnTo>
                  <a:lnTo>
                    <a:pt x="1422" y="1755"/>
                  </a:lnTo>
                  <a:lnTo>
                    <a:pt x="2366" y="1755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>
              <a:extLst>
                <a:ext uri="{FF2B5EF4-FFF2-40B4-BE49-F238E27FC236}">
                  <a16:creationId xmlns:a16="http://schemas.microsoft.com/office/drawing/2014/main" id="{D1580B34-1222-0C2D-5635-0D2C0D8FAB55}"/>
                </a:ext>
              </a:extLst>
            </p:cNvPr>
            <p:cNvSpPr/>
            <p:nvPr/>
          </p:nvSpPr>
          <p:spPr>
            <a:xfrm>
              <a:off x="3151525" y="1027150"/>
              <a:ext cx="34450" cy="34500"/>
            </a:xfrm>
            <a:custGeom>
              <a:avLst/>
              <a:gdLst/>
              <a:ahLst/>
              <a:cxnLst/>
              <a:rect l="l" t="t" r="r" b="b"/>
              <a:pathLst>
                <a:path w="1378" h="1380" extrusionOk="0">
                  <a:moveTo>
                    <a:pt x="691" y="335"/>
                  </a:moveTo>
                  <a:cubicBezTo>
                    <a:pt x="695" y="335"/>
                    <a:pt x="703" y="335"/>
                    <a:pt x="712" y="336"/>
                  </a:cubicBezTo>
                  <a:cubicBezTo>
                    <a:pt x="726" y="337"/>
                    <a:pt x="743" y="339"/>
                    <a:pt x="770" y="339"/>
                  </a:cubicBezTo>
                  <a:cubicBezTo>
                    <a:pt x="779" y="339"/>
                    <a:pt x="786" y="339"/>
                    <a:pt x="793" y="337"/>
                  </a:cubicBezTo>
                  <a:cubicBezTo>
                    <a:pt x="925" y="381"/>
                    <a:pt x="1029" y="526"/>
                    <a:pt x="1029" y="667"/>
                  </a:cubicBezTo>
                  <a:cubicBezTo>
                    <a:pt x="1029" y="835"/>
                    <a:pt x="913" y="1048"/>
                    <a:pt x="712" y="1048"/>
                  </a:cubicBezTo>
                  <a:cubicBezTo>
                    <a:pt x="529" y="1048"/>
                    <a:pt x="349" y="929"/>
                    <a:pt x="349" y="738"/>
                  </a:cubicBezTo>
                  <a:cubicBezTo>
                    <a:pt x="349" y="512"/>
                    <a:pt x="488" y="335"/>
                    <a:pt x="691" y="335"/>
                  </a:cubicBezTo>
                  <a:close/>
                  <a:moveTo>
                    <a:pt x="657" y="0"/>
                  </a:moveTo>
                  <a:cubicBezTo>
                    <a:pt x="265" y="0"/>
                    <a:pt x="0" y="377"/>
                    <a:pt x="0" y="722"/>
                  </a:cubicBezTo>
                  <a:cubicBezTo>
                    <a:pt x="0" y="1133"/>
                    <a:pt x="392" y="1380"/>
                    <a:pt x="732" y="1380"/>
                  </a:cubicBezTo>
                  <a:cubicBezTo>
                    <a:pt x="1113" y="1380"/>
                    <a:pt x="1377" y="1032"/>
                    <a:pt x="1377" y="671"/>
                  </a:cubicBezTo>
                  <a:cubicBezTo>
                    <a:pt x="1377" y="418"/>
                    <a:pt x="1227" y="174"/>
                    <a:pt x="964" y="67"/>
                  </a:cubicBezTo>
                  <a:cubicBezTo>
                    <a:pt x="949" y="61"/>
                    <a:pt x="937" y="60"/>
                    <a:pt x="920" y="60"/>
                  </a:cubicBezTo>
                  <a:cubicBezTo>
                    <a:pt x="913" y="60"/>
                    <a:pt x="899" y="61"/>
                    <a:pt x="890" y="63"/>
                  </a:cubicBezTo>
                  <a:cubicBezTo>
                    <a:pt x="820" y="3"/>
                    <a:pt x="735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>
              <a:extLst>
                <a:ext uri="{FF2B5EF4-FFF2-40B4-BE49-F238E27FC236}">
                  <a16:creationId xmlns:a16="http://schemas.microsoft.com/office/drawing/2014/main" id="{C2CE4F69-518C-C9E0-650E-3C8E7DBC4A12}"/>
                </a:ext>
              </a:extLst>
            </p:cNvPr>
            <p:cNvSpPr/>
            <p:nvPr/>
          </p:nvSpPr>
          <p:spPr>
            <a:xfrm>
              <a:off x="3196775" y="1055775"/>
              <a:ext cx="34475" cy="34525"/>
            </a:xfrm>
            <a:custGeom>
              <a:avLst/>
              <a:gdLst/>
              <a:ahLst/>
              <a:cxnLst/>
              <a:rect l="l" t="t" r="r" b="b"/>
              <a:pathLst>
                <a:path w="1379" h="1381" extrusionOk="0">
                  <a:moveTo>
                    <a:pt x="690" y="334"/>
                  </a:moveTo>
                  <a:cubicBezTo>
                    <a:pt x="697" y="334"/>
                    <a:pt x="703" y="334"/>
                    <a:pt x="714" y="336"/>
                  </a:cubicBezTo>
                  <a:cubicBezTo>
                    <a:pt x="729" y="337"/>
                    <a:pt x="744" y="341"/>
                    <a:pt x="770" y="341"/>
                  </a:cubicBezTo>
                  <a:cubicBezTo>
                    <a:pt x="779" y="341"/>
                    <a:pt x="788" y="341"/>
                    <a:pt x="796" y="337"/>
                  </a:cubicBezTo>
                  <a:cubicBezTo>
                    <a:pt x="926" y="382"/>
                    <a:pt x="1031" y="526"/>
                    <a:pt x="1031" y="668"/>
                  </a:cubicBezTo>
                  <a:cubicBezTo>
                    <a:pt x="1031" y="836"/>
                    <a:pt x="912" y="1048"/>
                    <a:pt x="714" y="1048"/>
                  </a:cubicBezTo>
                  <a:cubicBezTo>
                    <a:pt x="529" y="1048"/>
                    <a:pt x="351" y="930"/>
                    <a:pt x="351" y="738"/>
                  </a:cubicBezTo>
                  <a:cubicBezTo>
                    <a:pt x="351" y="514"/>
                    <a:pt x="489" y="334"/>
                    <a:pt x="690" y="334"/>
                  </a:cubicBezTo>
                  <a:close/>
                  <a:moveTo>
                    <a:pt x="659" y="0"/>
                  </a:moveTo>
                  <a:cubicBezTo>
                    <a:pt x="267" y="0"/>
                    <a:pt x="0" y="377"/>
                    <a:pt x="0" y="720"/>
                  </a:cubicBezTo>
                  <a:cubicBezTo>
                    <a:pt x="0" y="1149"/>
                    <a:pt x="390" y="1380"/>
                    <a:pt x="735" y="1380"/>
                  </a:cubicBezTo>
                  <a:cubicBezTo>
                    <a:pt x="1116" y="1380"/>
                    <a:pt x="1378" y="1031"/>
                    <a:pt x="1378" y="673"/>
                  </a:cubicBezTo>
                  <a:cubicBezTo>
                    <a:pt x="1378" y="418"/>
                    <a:pt x="1227" y="173"/>
                    <a:pt x="965" y="67"/>
                  </a:cubicBezTo>
                  <a:cubicBezTo>
                    <a:pt x="950" y="63"/>
                    <a:pt x="936" y="61"/>
                    <a:pt x="921" y="61"/>
                  </a:cubicBezTo>
                  <a:cubicBezTo>
                    <a:pt x="912" y="61"/>
                    <a:pt x="900" y="63"/>
                    <a:pt x="893" y="64"/>
                  </a:cubicBezTo>
                  <a:cubicBezTo>
                    <a:pt x="822" y="2"/>
                    <a:pt x="736" y="0"/>
                    <a:pt x="6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>
              <a:extLst>
                <a:ext uri="{FF2B5EF4-FFF2-40B4-BE49-F238E27FC236}">
                  <a16:creationId xmlns:a16="http://schemas.microsoft.com/office/drawing/2014/main" id="{BC9CE48D-E610-D42D-D57D-4B0456EF0288}"/>
                </a:ext>
              </a:extLst>
            </p:cNvPr>
            <p:cNvSpPr/>
            <p:nvPr/>
          </p:nvSpPr>
          <p:spPr>
            <a:xfrm>
              <a:off x="3175725" y="1025050"/>
              <a:ext cx="30850" cy="66200"/>
            </a:xfrm>
            <a:custGeom>
              <a:avLst/>
              <a:gdLst/>
              <a:ahLst/>
              <a:cxnLst/>
              <a:rect l="l" t="t" r="r" b="b"/>
              <a:pathLst>
                <a:path w="1234" h="2648" extrusionOk="0">
                  <a:moveTo>
                    <a:pt x="1062" y="1"/>
                  </a:moveTo>
                  <a:cubicBezTo>
                    <a:pt x="929" y="1"/>
                    <a:pt x="886" y="142"/>
                    <a:pt x="852" y="268"/>
                  </a:cubicBezTo>
                  <a:lnTo>
                    <a:pt x="852" y="267"/>
                  </a:lnTo>
                  <a:cubicBezTo>
                    <a:pt x="71" y="2309"/>
                    <a:pt x="59" y="2328"/>
                    <a:pt x="46" y="2345"/>
                  </a:cubicBezTo>
                  <a:cubicBezTo>
                    <a:pt x="23" y="2374"/>
                    <a:pt x="1" y="2414"/>
                    <a:pt x="1" y="2460"/>
                  </a:cubicBezTo>
                  <a:cubicBezTo>
                    <a:pt x="1" y="2549"/>
                    <a:pt x="57" y="2647"/>
                    <a:pt x="200" y="2647"/>
                  </a:cubicBezTo>
                  <a:cubicBezTo>
                    <a:pt x="315" y="2647"/>
                    <a:pt x="337" y="2567"/>
                    <a:pt x="357" y="2488"/>
                  </a:cubicBezTo>
                  <a:lnTo>
                    <a:pt x="357" y="2489"/>
                  </a:lnTo>
                  <a:lnTo>
                    <a:pt x="1191" y="341"/>
                  </a:lnTo>
                  <a:cubicBezTo>
                    <a:pt x="1206" y="312"/>
                    <a:pt x="1234" y="226"/>
                    <a:pt x="1234" y="169"/>
                  </a:cubicBezTo>
                  <a:cubicBezTo>
                    <a:pt x="1234" y="58"/>
                    <a:pt x="1144" y="1"/>
                    <a:pt x="1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688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>
          <a:extLst>
            <a:ext uri="{FF2B5EF4-FFF2-40B4-BE49-F238E27FC236}">
              <a16:creationId xmlns:a16="http://schemas.microsoft.com/office/drawing/2014/main" id="{5637232A-5831-2AE7-7E06-1217929A7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8">
            <a:extLst>
              <a:ext uri="{FF2B5EF4-FFF2-40B4-BE49-F238E27FC236}">
                <a16:creationId xmlns:a16="http://schemas.microsoft.com/office/drawing/2014/main" id="{CA930C79-49BB-8A5F-1FBA-F379B0FEA9F9}"/>
              </a:ext>
            </a:extLst>
          </p:cNvPr>
          <p:cNvSpPr/>
          <p:nvPr/>
        </p:nvSpPr>
        <p:spPr>
          <a:xfrm>
            <a:off x="5994575" y="1605153"/>
            <a:ext cx="1701900" cy="1045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8">
            <a:extLst>
              <a:ext uri="{FF2B5EF4-FFF2-40B4-BE49-F238E27FC236}">
                <a16:creationId xmlns:a16="http://schemas.microsoft.com/office/drawing/2014/main" id="{C34AFF35-51E8-B8D4-F2FF-6033156C6244}"/>
              </a:ext>
            </a:extLst>
          </p:cNvPr>
          <p:cNvSpPr/>
          <p:nvPr/>
        </p:nvSpPr>
        <p:spPr>
          <a:xfrm>
            <a:off x="1447638" y="1605153"/>
            <a:ext cx="1701900" cy="107291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>
            <a:extLst>
              <a:ext uri="{FF2B5EF4-FFF2-40B4-BE49-F238E27FC236}">
                <a16:creationId xmlns:a16="http://schemas.microsoft.com/office/drawing/2014/main" id="{2D86FAB5-8DC5-3A40-E192-6FB19CF065EE}"/>
              </a:ext>
            </a:extLst>
          </p:cNvPr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>
            <a:extLst>
              <a:ext uri="{FF2B5EF4-FFF2-40B4-BE49-F238E27FC236}">
                <a16:creationId xmlns:a16="http://schemas.microsoft.com/office/drawing/2014/main" id="{88AD3A5B-3E98-1067-583E-9828D86933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1425" y="2690017"/>
            <a:ext cx="26541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 생산성 향상</a:t>
            </a:r>
            <a:endParaRPr dirty="0"/>
          </a:p>
        </p:txBody>
      </p:sp>
      <p:sp>
        <p:nvSpPr>
          <p:cNvPr id="577" name="Google Shape;577;p38">
            <a:extLst>
              <a:ext uri="{FF2B5EF4-FFF2-40B4-BE49-F238E27FC236}">
                <a16:creationId xmlns:a16="http://schemas.microsoft.com/office/drawing/2014/main" id="{485CE27F-C04C-38C4-C70B-036BC7EED0E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518475" y="2668742"/>
            <a:ext cx="26541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 업무 효율성 향상</a:t>
            </a:r>
            <a:endParaRPr dirty="0"/>
          </a:p>
        </p:txBody>
      </p:sp>
      <p:sp>
        <p:nvSpPr>
          <p:cNvPr id="578" name="Google Shape;578;p38">
            <a:extLst>
              <a:ext uri="{FF2B5EF4-FFF2-40B4-BE49-F238E27FC236}">
                <a16:creationId xmlns:a16="http://schemas.microsoft.com/office/drawing/2014/main" id="{072D1ABF-BAA8-47E2-17FF-EEDE4CF385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71425" y="3153417"/>
            <a:ext cx="26541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Front-end</a:t>
            </a:r>
            <a:r>
              <a:rPr lang="ko-KR" altLang="en-US" dirty="0"/>
              <a:t>에서 </a:t>
            </a:r>
            <a:r>
              <a:rPr lang="en-US" altLang="ko-KR" dirty="0"/>
              <a:t>full-stack</a:t>
            </a:r>
            <a:r>
              <a:rPr lang="ko-KR" altLang="en-US" dirty="0"/>
              <a:t> 변경으로 인한 팀 개발 </a:t>
            </a:r>
            <a:r>
              <a:rPr lang="en-US" altLang="ko-KR" dirty="0"/>
              <a:t>30%</a:t>
            </a:r>
            <a:r>
              <a:rPr lang="ko-KR" altLang="en-US" dirty="0"/>
              <a:t> 이상 생산성이 향상 되었음</a:t>
            </a:r>
            <a:r>
              <a:rPr lang="en-US" altLang="ko-KR" dirty="0"/>
              <a:t>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코드리뷰 도입으로 인한 기술 공유 및 해결방안 등을 공유함으로써 </a:t>
            </a:r>
            <a:r>
              <a:rPr lang="en-US" altLang="ko-KR" dirty="0"/>
              <a:t>20%</a:t>
            </a:r>
            <a:r>
              <a:rPr lang="ko-KR" altLang="en-US" dirty="0"/>
              <a:t> 정도 기술이 향상되었음</a:t>
            </a:r>
            <a:endParaRPr dirty="0"/>
          </a:p>
        </p:txBody>
      </p:sp>
      <p:sp>
        <p:nvSpPr>
          <p:cNvPr id="579" name="Google Shape;579;p38">
            <a:extLst>
              <a:ext uri="{FF2B5EF4-FFF2-40B4-BE49-F238E27FC236}">
                <a16:creationId xmlns:a16="http://schemas.microsoft.com/office/drawing/2014/main" id="{A5711379-FE19-1365-5CE6-D2B5BE9D683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18475" y="3132142"/>
            <a:ext cx="26541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애자일을 도입하여 커뮤니케이션 및 업무 효율성이 </a:t>
            </a:r>
            <a:r>
              <a:rPr lang="en-US" altLang="ko-KR" dirty="0"/>
              <a:t>30%</a:t>
            </a:r>
            <a:r>
              <a:rPr lang="ko-KR" altLang="en-US" dirty="0"/>
              <a:t> 이상 향상되었음</a:t>
            </a:r>
            <a:endParaRPr dirty="0"/>
          </a:p>
        </p:txBody>
      </p:sp>
      <p:sp>
        <p:nvSpPr>
          <p:cNvPr id="580" name="Google Shape;580;p38">
            <a:extLst>
              <a:ext uri="{FF2B5EF4-FFF2-40B4-BE49-F238E27FC236}">
                <a16:creationId xmlns:a16="http://schemas.microsoft.com/office/drawing/2014/main" id="{1C52B6B4-CBCE-30BA-721A-91E219BBC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케이원피에스</a:t>
            </a:r>
            <a:r>
              <a:rPr lang="en-US" altLang="ko-KR" dirty="0"/>
              <a:t>&amp;</a:t>
            </a:r>
            <a:r>
              <a:rPr lang="ko-KR" altLang="en-US" dirty="0" err="1"/>
              <a:t>포엠지</a:t>
            </a:r>
            <a:r>
              <a:rPr lang="en" dirty="0"/>
              <a:t> </a:t>
            </a:r>
            <a:r>
              <a:rPr lang="ko-KR" altLang="en-US" sz="3500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실적</a:t>
            </a:r>
            <a:endParaRPr sz="3500" i="1" dirty="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grpSp>
        <p:nvGrpSpPr>
          <p:cNvPr id="581" name="Google Shape;581;p38">
            <a:extLst>
              <a:ext uri="{FF2B5EF4-FFF2-40B4-BE49-F238E27FC236}">
                <a16:creationId xmlns:a16="http://schemas.microsoft.com/office/drawing/2014/main" id="{A6362D1F-5DA9-AAD7-DB1F-A17E2016ECC6}"/>
              </a:ext>
            </a:extLst>
          </p:cNvPr>
          <p:cNvGrpSpPr/>
          <p:nvPr/>
        </p:nvGrpSpPr>
        <p:grpSpPr>
          <a:xfrm>
            <a:off x="6426370" y="1688131"/>
            <a:ext cx="838310" cy="838310"/>
            <a:chOff x="1468355" y="1800381"/>
            <a:chExt cx="515217" cy="515217"/>
          </a:xfrm>
        </p:grpSpPr>
        <p:sp>
          <p:nvSpPr>
            <p:cNvPr id="582" name="Google Shape;582;p38">
              <a:extLst>
                <a:ext uri="{FF2B5EF4-FFF2-40B4-BE49-F238E27FC236}">
                  <a16:creationId xmlns:a16="http://schemas.microsoft.com/office/drawing/2014/main" id="{C5A1E3F0-3FDF-151D-EC91-500B385DB2C6}"/>
                </a:ext>
              </a:extLst>
            </p:cNvPr>
            <p:cNvSpPr/>
            <p:nvPr/>
          </p:nvSpPr>
          <p:spPr>
            <a:xfrm>
              <a:off x="1468355" y="1800381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0"/>
                  </a:moveTo>
                  <a:cubicBezTo>
                    <a:pt x="8610" y="0"/>
                    <a:pt x="7307" y="265"/>
                    <a:pt x="6079" y="783"/>
                  </a:cubicBezTo>
                  <a:cubicBezTo>
                    <a:pt x="4893" y="1285"/>
                    <a:pt x="3829" y="2002"/>
                    <a:pt x="2916" y="2915"/>
                  </a:cubicBezTo>
                  <a:cubicBezTo>
                    <a:pt x="2001" y="3830"/>
                    <a:pt x="1284" y="4894"/>
                    <a:pt x="783" y="6079"/>
                  </a:cubicBezTo>
                  <a:cubicBezTo>
                    <a:pt x="264" y="7306"/>
                    <a:pt x="1" y="8611"/>
                    <a:pt x="1" y="9953"/>
                  </a:cubicBezTo>
                  <a:cubicBezTo>
                    <a:pt x="1" y="11296"/>
                    <a:pt x="264" y="12600"/>
                    <a:pt x="783" y="13828"/>
                  </a:cubicBezTo>
                  <a:cubicBezTo>
                    <a:pt x="1284" y="15013"/>
                    <a:pt x="2001" y="16078"/>
                    <a:pt x="2916" y="16991"/>
                  </a:cubicBezTo>
                  <a:cubicBezTo>
                    <a:pt x="3829" y="17905"/>
                    <a:pt x="4893" y="18622"/>
                    <a:pt x="6079" y="19124"/>
                  </a:cubicBezTo>
                  <a:cubicBezTo>
                    <a:pt x="7307" y="19643"/>
                    <a:pt x="8610" y="19905"/>
                    <a:pt x="9953" y="19905"/>
                  </a:cubicBezTo>
                  <a:cubicBezTo>
                    <a:pt x="11296" y="19905"/>
                    <a:pt x="12600" y="19643"/>
                    <a:pt x="13827" y="19124"/>
                  </a:cubicBezTo>
                  <a:cubicBezTo>
                    <a:pt x="15012" y="18622"/>
                    <a:pt x="16077" y="17905"/>
                    <a:pt x="16991" y="16991"/>
                  </a:cubicBezTo>
                  <a:cubicBezTo>
                    <a:pt x="17904" y="16078"/>
                    <a:pt x="18622" y="15013"/>
                    <a:pt x="19123" y="13828"/>
                  </a:cubicBezTo>
                  <a:cubicBezTo>
                    <a:pt x="19642" y="12600"/>
                    <a:pt x="19906" y="11296"/>
                    <a:pt x="19906" y="9953"/>
                  </a:cubicBezTo>
                  <a:cubicBezTo>
                    <a:pt x="19906" y="8611"/>
                    <a:pt x="19642" y="7306"/>
                    <a:pt x="19123" y="6079"/>
                  </a:cubicBezTo>
                  <a:cubicBezTo>
                    <a:pt x="18622" y="4894"/>
                    <a:pt x="17904" y="3830"/>
                    <a:pt x="16991" y="2915"/>
                  </a:cubicBezTo>
                  <a:cubicBezTo>
                    <a:pt x="16077" y="2002"/>
                    <a:pt x="15012" y="1285"/>
                    <a:pt x="13827" y="783"/>
                  </a:cubicBezTo>
                  <a:cubicBezTo>
                    <a:pt x="12600" y="265"/>
                    <a:pt x="11296" y="0"/>
                    <a:pt x="9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>
              <a:extLst>
                <a:ext uri="{FF2B5EF4-FFF2-40B4-BE49-F238E27FC236}">
                  <a16:creationId xmlns:a16="http://schemas.microsoft.com/office/drawing/2014/main" id="{1D0DFDC7-2826-5314-9694-38BC05C8E6A2}"/>
                </a:ext>
              </a:extLst>
            </p:cNvPr>
            <p:cNvSpPr/>
            <p:nvPr/>
          </p:nvSpPr>
          <p:spPr>
            <a:xfrm>
              <a:off x="1503063" y="1835089"/>
              <a:ext cx="445826" cy="445800"/>
            </a:xfrm>
            <a:custGeom>
              <a:avLst/>
              <a:gdLst/>
              <a:ahLst/>
              <a:cxnLst/>
              <a:rect l="l" t="t" r="r" b="b"/>
              <a:pathLst>
                <a:path w="17225" h="17224" extrusionOk="0">
                  <a:moveTo>
                    <a:pt x="8612" y="0"/>
                  </a:moveTo>
                  <a:cubicBezTo>
                    <a:pt x="3855" y="0"/>
                    <a:pt x="1" y="3856"/>
                    <a:pt x="1" y="8612"/>
                  </a:cubicBezTo>
                  <a:cubicBezTo>
                    <a:pt x="1" y="13369"/>
                    <a:pt x="3855" y="17224"/>
                    <a:pt x="8612" y="17224"/>
                  </a:cubicBezTo>
                  <a:cubicBezTo>
                    <a:pt x="13368" y="17224"/>
                    <a:pt x="17224" y="13369"/>
                    <a:pt x="17224" y="8612"/>
                  </a:cubicBezTo>
                  <a:cubicBezTo>
                    <a:pt x="17224" y="3856"/>
                    <a:pt x="13368" y="0"/>
                    <a:pt x="8612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>
              <a:extLst>
                <a:ext uri="{FF2B5EF4-FFF2-40B4-BE49-F238E27FC236}">
                  <a16:creationId xmlns:a16="http://schemas.microsoft.com/office/drawing/2014/main" id="{FD233C32-7CA6-093B-938B-FD8EDD8BD03B}"/>
                </a:ext>
              </a:extLst>
            </p:cNvPr>
            <p:cNvSpPr/>
            <p:nvPr/>
          </p:nvSpPr>
          <p:spPr>
            <a:xfrm>
              <a:off x="1586638" y="1931735"/>
              <a:ext cx="362251" cy="349155"/>
            </a:xfrm>
            <a:custGeom>
              <a:avLst/>
              <a:gdLst/>
              <a:ahLst/>
              <a:cxnLst/>
              <a:rect l="l" t="t" r="r" b="b"/>
              <a:pathLst>
                <a:path w="13996" h="13490" extrusionOk="0">
                  <a:moveTo>
                    <a:pt x="10765" y="0"/>
                  </a:moveTo>
                  <a:lnTo>
                    <a:pt x="0" y="9756"/>
                  </a:lnTo>
                  <a:lnTo>
                    <a:pt x="3536" y="13291"/>
                  </a:lnTo>
                  <a:cubicBezTo>
                    <a:pt x="4131" y="13421"/>
                    <a:pt x="4749" y="13490"/>
                    <a:pt x="5383" y="13490"/>
                  </a:cubicBezTo>
                  <a:cubicBezTo>
                    <a:pt x="10139" y="13490"/>
                    <a:pt x="13995" y="9635"/>
                    <a:pt x="13995" y="4878"/>
                  </a:cubicBezTo>
                  <a:cubicBezTo>
                    <a:pt x="13995" y="4244"/>
                    <a:pt x="13925" y="3626"/>
                    <a:pt x="13795" y="3030"/>
                  </a:cubicBezTo>
                  <a:lnTo>
                    <a:pt x="10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>
              <a:extLst>
                <a:ext uri="{FF2B5EF4-FFF2-40B4-BE49-F238E27FC236}">
                  <a16:creationId xmlns:a16="http://schemas.microsoft.com/office/drawing/2014/main" id="{FDC570CB-C75E-A756-7E45-B21E677CEEEE}"/>
                </a:ext>
              </a:extLst>
            </p:cNvPr>
            <p:cNvSpPr/>
            <p:nvPr/>
          </p:nvSpPr>
          <p:spPr>
            <a:xfrm>
              <a:off x="1586638" y="1931735"/>
              <a:ext cx="208613" cy="47210"/>
            </a:xfrm>
            <a:custGeom>
              <a:avLst/>
              <a:gdLst/>
              <a:ahLst/>
              <a:cxnLst/>
              <a:rect l="l" t="t" r="r" b="b"/>
              <a:pathLst>
                <a:path w="8060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8060" y="1824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>
              <a:extLst>
                <a:ext uri="{FF2B5EF4-FFF2-40B4-BE49-F238E27FC236}">
                  <a16:creationId xmlns:a16="http://schemas.microsoft.com/office/drawing/2014/main" id="{BC30B694-1934-92FA-2A9C-995F7399AB39}"/>
                </a:ext>
              </a:extLst>
            </p:cNvPr>
            <p:cNvSpPr/>
            <p:nvPr/>
          </p:nvSpPr>
          <p:spPr>
            <a:xfrm>
              <a:off x="1725653" y="1931735"/>
              <a:ext cx="69598" cy="47210"/>
            </a:xfrm>
            <a:custGeom>
              <a:avLst/>
              <a:gdLst/>
              <a:ahLst/>
              <a:cxnLst/>
              <a:rect l="l" t="t" r="r" b="b"/>
              <a:pathLst>
                <a:path w="268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2689" y="1824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>
              <a:extLst>
                <a:ext uri="{FF2B5EF4-FFF2-40B4-BE49-F238E27FC236}">
                  <a16:creationId xmlns:a16="http://schemas.microsoft.com/office/drawing/2014/main" id="{FF9FDF7C-C8DA-1306-D1CC-E4F58B76B79C}"/>
                </a:ext>
              </a:extLst>
            </p:cNvPr>
            <p:cNvSpPr/>
            <p:nvPr/>
          </p:nvSpPr>
          <p:spPr>
            <a:xfrm>
              <a:off x="1591866" y="1937377"/>
              <a:ext cx="17005" cy="17031"/>
            </a:xfrm>
            <a:custGeom>
              <a:avLst/>
              <a:gdLst/>
              <a:ahLst/>
              <a:cxnLst/>
              <a:rect l="l" t="t" r="r" b="b"/>
              <a:pathLst>
                <a:path w="657" h="658" extrusionOk="0">
                  <a:moveTo>
                    <a:pt x="328" y="1"/>
                  </a:moveTo>
                  <a:cubicBezTo>
                    <a:pt x="147" y="1"/>
                    <a:pt x="1" y="148"/>
                    <a:pt x="1" y="329"/>
                  </a:cubicBezTo>
                  <a:cubicBezTo>
                    <a:pt x="1" y="510"/>
                    <a:pt x="147" y="658"/>
                    <a:pt x="328" y="658"/>
                  </a:cubicBezTo>
                  <a:cubicBezTo>
                    <a:pt x="510" y="658"/>
                    <a:pt x="656" y="510"/>
                    <a:pt x="656" y="329"/>
                  </a:cubicBezTo>
                  <a:cubicBezTo>
                    <a:pt x="656" y="148"/>
                    <a:pt x="510" y="1"/>
                    <a:pt x="3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>
              <a:extLst>
                <a:ext uri="{FF2B5EF4-FFF2-40B4-BE49-F238E27FC236}">
                  <a16:creationId xmlns:a16="http://schemas.microsoft.com/office/drawing/2014/main" id="{B49BB1DA-DD7A-8D79-7B77-D1D2EB14AD35}"/>
                </a:ext>
              </a:extLst>
            </p:cNvPr>
            <p:cNvSpPr/>
            <p:nvPr/>
          </p:nvSpPr>
          <p:spPr>
            <a:xfrm>
              <a:off x="1615161" y="1937377"/>
              <a:ext cx="16979" cy="17031"/>
            </a:xfrm>
            <a:custGeom>
              <a:avLst/>
              <a:gdLst/>
              <a:ahLst/>
              <a:cxnLst/>
              <a:rect l="l" t="t" r="r" b="b"/>
              <a:pathLst>
                <a:path w="656" h="658" extrusionOk="0">
                  <a:moveTo>
                    <a:pt x="329" y="1"/>
                  </a:moveTo>
                  <a:cubicBezTo>
                    <a:pt x="146" y="1"/>
                    <a:pt x="0" y="148"/>
                    <a:pt x="0" y="329"/>
                  </a:cubicBezTo>
                  <a:cubicBezTo>
                    <a:pt x="0" y="510"/>
                    <a:pt x="146" y="658"/>
                    <a:pt x="329" y="658"/>
                  </a:cubicBezTo>
                  <a:cubicBezTo>
                    <a:pt x="510" y="658"/>
                    <a:pt x="656" y="510"/>
                    <a:pt x="656" y="329"/>
                  </a:cubicBezTo>
                  <a:cubicBezTo>
                    <a:pt x="656" y="148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>
              <a:extLst>
                <a:ext uri="{FF2B5EF4-FFF2-40B4-BE49-F238E27FC236}">
                  <a16:creationId xmlns:a16="http://schemas.microsoft.com/office/drawing/2014/main" id="{D18C50AC-523B-4A3D-F5D2-A2686F7FFD5D}"/>
                </a:ext>
              </a:extLst>
            </p:cNvPr>
            <p:cNvSpPr/>
            <p:nvPr/>
          </p:nvSpPr>
          <p:spPr>
            <a:xfrm>
              <a:off x="1641716" y="1937377"/>
              <a:ext cx="16979" cy="17031"/>
            </a:xfrm>
            <a:custGeom>
              <a:avLst/>
              <a:gdLst/>
              <a:ahLst/>
              <a:cxnLst/>
              <a:rect l="l" t="t" r="r" b="b"/>
              <a:pathLst>
                <a:path w="656" h="658" extrusionOk="0">
                  <a:moveTo>
                    <a:pt x="329" y="1"/>
                  </a:moveTo>
                  <a:cubicBezTo>
                    <a:pt x="148" y="1"/>
                    <a:pt x="0" y="148"/>
                    <a:pt x="0" y="329"/>
                  </a:cubicBezTo>
                  <a:cubicBezTo>
                    <a:pt x="0" y="510"/>
                    <a:pt x="148" y="658"/>
                    <a:pt x="329" y="658"/>
                  </a:cubicBezTo>
                  <a:cubicBezTo>
                    <a:pt x="510" y="658"/>
                    <a:pt x="656" y="510"/>
                    <a:pt x="656" y="329"/>
                  </a:cubicBezTo>
                  <a:cubicBezTo>
                    <a:pt x="656" y="148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>
              <a:extLst>
                <a:ext uri="{FF2B5EF4-FFF2-40B4-BE49-F238E27FC236}">
                  <a16:creationId xmlns:a16="http://schemas.microsoft.com/office/drawing/2014/main" id="{57BED24F-3F1E-124A-BC7D-21C50471E701}"/>
                </a:ext>
              </a:extLst>
            </p:cNvPr>
            <p:cNvSpPr/>
            <p:nvPr/>
          </p:nvSpPr>
          <p:spPr>
            <a:xfrm>
              <a:off x="1586638" y="1931735"/>
              <a:ext cx="278651" cy="252510"/>
            </a:xfrm>
            <a:custGeom>
              <a:avLst/>
              <a:gdLst/>
              <a:ahLst/>
              <a:cxnLst/>
              <a:rect l="l" t="t" r="r" b="b"/>
              <a:pathLst>
                <a:path w="10766" h="9756" extrusionOk="0">
                  <a:moveTo>
                    <a:pt x="7771" y="0"/>
                  </a:moveTo>
                  <a:lnTo>
                    <a:pt x="6090" y="1110"/>
                  </a:lnTo>
                  <a:lnTo>
                    <a:pt x="0" y="1110"/>
                  </a:lnTo>
                  <a:lnTo>
                    <a:pt x="0" y="9756"/>
                  </a:lnTo>
                  <a:lnTo>
                    <a:pt x="10765" y="9756"/>
                  </a:lnTo>
                  <a:lnTo>
                    <a:pt x="10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>
              <a:extLst>
                <a:ext uri="{FF2B5EF4-FFF2-40B4-BE49-F238E27FC236}">
                  <a16:creationId xmlns:a16="http://schemas.microsoft.com/office/drawing/2014/main" id="{8BEAF83C-FB1A-53CB-A145-D97AB6B33CD4}"/>
                </a:ext>
              </a:extLst>
            </p:cNvPr>
            <p:cNvSpPr/>
            <p:nvPr/>
          </p:nvSpPr>
          <p:spPr>
            <a:xfrm>
              <a:off x="1725653" y="1931735"/>
              <a:ext cx="139636" cy="252510"/>
            </a:xfrm>
            <a:custGeom>
              <a:avLst/>
              <a:gdLst/>
              <a:ahLst/>
              <a:cxnLst/>
              <a:rect l="l" t="t" r="r" b="b"/>
              <a:pathLst>
                <a:path w="5395" h="9756" extrusionOk="0">
                  <a:moveTo>
                    <a:pt x="2400" y="0"/>
                  </a:moveTo>
                  <a:lnTo>
                    <a:pt x="719" y="1110"/>
                  </a:lnTo>
                  <a:lnTo>
                    <a:pt x="0" y="1110"/>
                  </a:lnTo>
                  <a:lnTo>
                    <a:pt x="0" y="9756"/>
                  </a:lnTo>
                  <a:lnTo>
                    <a:pt x="5394" y="9756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>
              <a:extLst>
                <a:ext uri="{FF2B5EF4-FFF2-40B4-BE49-F238E27FC236}">
                  <a16:creationId xmlns:a16="http://schemas.microsoft.com/office/drawing/2014/main" id="{6723630A-404A-3973-2FAA-DE4778FF4EC7}"/>
                </a:ext>
              </a:extLst>
            </p:cNvPr>
            <p:cNvSpPr/>
            <p:nvPr/>
          </p:nvSpPr>
          <p:spPr>
            <a:xfrm>
              <a:off x="1604057" y="1983111"/>
              <a:ext cx="244667" cy="184620"/>
            </a:xfrm>
            <a:custGeom>
              <a:avLst/>
              <a:gdLst/>
              <a:ahLst/>
              <a:cxnLst/>
              <a:rect l="l" t="t" r="r" b="b"/>
              <a:pathLst>
                <a:path w="9453" h="7133" extrusionOk="0">
                  <a:moveTo>
                    <a:pt x="0" y="1"/>
                  </a:moveTo>
                  <a:lnTo>
                    <a:pt x="0" y="7132"/>
                  </a:lnTo>
                  <a:lnTo>
                    <a:pt x="9453" y="7132"/>
                  </a:lnTo>
                  <a:lnTo>
                    <a:pt x="9453" y="1"/>
                  </a:ln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>
              <a:extLst>
                <a:ext uri="{FF2B5EF4-FFF2-40B4-BE49-F238E27FC236}">
                  <a16:creationId xmlns:a16="http://schemas.microsoft.com/office/drawing/2014/main" id="{9DC737A8-ADF9-65C5-BEB2-BF2A709DC642}"/>
                </a:ext>
              </a:extLst>
            </p:cNvPr>
            <p:cNvSpPr/>
            <p:nvPr/>
          </p:nvSpPr>
          <p:spPr>
            <a:xfrm>
              <a:off x="1725653" y="1983111"/>
              <a:ext cx="123071" cy="184620"/>
            </a:xfrm>
            <a:custGeom>
              <a:avLst/>
              <a:gdLst/>
              <a:ahLst/>
              <a:cxnLst/>
              <a:rect l="l" t="t" r="r" b="b"/>
              <a:pathLst>
                <a:path w="4755" h="7133" extrusionOk="0">
                  <a:moveTo>
                    <a:pt x="0" y="1"/>
                  </a:moveTo>
                  <a:lnTo>
                    <a:pt x="0" y="7132"/>
                  </a:lnTo>
                  <a:lnTo>
                    <a:pt x="4755" y="7132"/>
                  </a:lnTo>
                  <a:lnTo>
                    <a:pt x="4755" y="1"/>
                  </a:ln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>
              <a:extLst>
                <a:ext uri="{FF2B5EF4-FFF2-40B4-BE49-F238E27FC236}">
                  <a16:creationId xmlns:a16="http://schemas.microsoft.com/office/drawing/2014/main" id="{0FEBCCBC-D273-24ED-A6B2-A7FD957B01A1}"/>
                </a:ext>
              </a:extLst>
            </p:cNvPr>
            <p:cNvSpPr/>
            <p:nvPr/>
          </p:nvSpPr>
          <p:spPr>
            <a:xfrm>
              <a:off x="1615471" y="2002394"/>
              <a:ext cx="220985" cy="150067"/>
            </a:xfrm>
            <a:custGeom>
              <a:avLst/>
              <a:gdLst/>
              <a:ahLst/>
              <a:cxnLst/>
              <a:rect l="l" t="t" r="r" b="b"/>
              <a:pathLst>
                <a:path w="8538" h="5798" extrusionOk="0">
                  <a:moveTo>
                    <a:pt x="3181" y="0"/>
                  </a:moveTo>
                  <a:lnTo>
                    <a:pt x="3181" y="758"/>
                  </a:lnTo>
                  <a:lnTo>
                    <a:pt x="1705" y="758"/>
                  </a:lnTo>
                  <a:lnTo>
                    <a:pt x="1705" y="259"/>
                  </a:lnTo>
                  <a:lnTo>
                    <a:pt x="0" y="259"/>
                  </a:lnTo>
                  <a:lnTo>
                    <a:pt x="0" y="1963"/>
                  </a:lnTo>
                  <a:lnTo>
                    <a:pt x="1705" y="1963"/>
                  </a:lnTo>
                  <a:lnTo>
                    <a:pt x="1705" y="1464"/>
                  </a:lnTo>
                  <a:lnTo>
                    <a:pt x="2665" y="1464"/>
                  </a:lnTo>
                  <a:cubicBezTo>
                    <a:pt x="1613" y="1960"/>
                    <a:pt x="828" y="2928"/>
                    <a:pt x="581" y="4093"/>
                  </a:cubicBezTo>
                  <a:lnTo>
                    <a:pt x="0" y="4093"/>
                  </a:lnTo>
                  <a:lnTo>
                    <a:pt x="0" y="5798"/>
                  </a:lnTo>
                  <a:lnTo>
                    <a:pt x="1705" y="5798"/>
                  </a:lnTo>
                  <a:lnTo>
                    <a:pt x="1705" y="4093"/>
                  </a:lnTo>
                  <a:lnTo>
                    <a:pt x="1308" y="4093"/>
                  </a:lnTo>
                  <a:cubicBezTo>
                    <a:pt x="1560" y="3136"/>
                    <a:pt x="2266" y="2360"/>
                    <a:pt x="3181" y="2011"/>
                  </a:cubicBezTo>
                  <a:lnTo>
                    <a:pt x="3181" y="2176"/>
                  </a:lnTo>
                  <a:lnTo>
                    <a:pt x="5357" y="2176"/>
                  </a:lnTo>
                  <a:lnTo>
                    <a:pt x="5357" y="2011"/>
                  </a:lnTo>
                  <a:cubicBezTo>
                    <a:pt x="6271" y="2360"/>
                    <a:pt x="6978" y="3136"/>
                    <a:pt x="7231" y="4093"/>
                  </a:cubicBezTo>
                  <a:lnTo>
                    <a:pt x="6833" y="4093"/>
                  </a:lnTo>
                  <a:lnTo>
                    <a:pt x="6833" y="5798"/>
                  </a:lnTo>
                  <a:lnTo>
                    <a:pt x="8537" y="5798"/>
                  </a:lnTo>
                  <a:lnTo>
                    <a:pt x="8537" y="4093"/>
                  </a:lnTo>
                  <a:lnTo>
                    <a:pt x="7957" y="4093"/>
                  </a:lnTo>
                  <a:cubicBezTo>
                    <a:pt x="7710" y="2928"/>
                    <a:pt x="6924" y="1960"/>
                    <a:pt x="5873" y="1464"/>
                  </a:cubicBezTo>
                  <a:lnTo>
                    <a:pt x="6833" y="1464"/>
                  </a:lnTo>
                  <a:lnTo>
                    <a:pt x="6833" y="1963"/>
                  </a:lnTo>
                  <a:lnTo>
                    <a:pt x="8537" y="1963"/>
                  </a:lnTo>
                  <a:lnTo>
                    <a:pt x="8537" y="259"/>
                  </a:lnTo>
                  <a:lnTo>
                    <a:pt x="6833" y="259"/>
                  </a:lnTo>
                  <a:lnTo>
                    <a:pt x="6833" y="758"/>
                  </a:lnTo>
                  <a:lnTo>
                    <a:pt x="5357" y="758"/>
                  </a:lnTo>
                  <a:lnTo>
                    <a:pt x="5357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>
              <a:extLst>
                <a:ext uri="{FF2B5EF4-FFF2-40B4-BE49-F238E27FC236}">
                  <a16:creationId xmlns:a16="http://schemas.microsoft.com/office/drawing/2014/main" id="{95C4F022-A96B-4FCE-7728-50269B8A5815}"/>
                </a:ext>
              </a:extLst>
            </p:cNvPr>
            <p:cNvSpPr/>
            <p:nvPr/>
          </p:nvSpPr>
          <p:spPr>
            <a:xfrm>
              <a:off x="1725653" y="2002394"/>
              <a:ext cx="110803" cy="150067"/>
            </a:xfrm>
            <a:custGeom>
              <a:avLst/>
              <a:gdLst/>
              <a:ahLst/>
              <a:cxnLst/>
              <a:rect l="l" t="t" r="r" b="b"/>
              <a:pathLst>
                <a:path w="4281" h="5798" extrusionOk="0">
                  <a:moveTo>
                    <a:pt x="0" y="0"/>
                  </a:moveTo>
                  <a:lnTo>
                    <a:pt x="0" y="2176"/>
                  </a:lnTo>
                  <a:lnTo>
                    <a:pt x="1100" y="2176"/>
                  </a:lnTo>
                  <a:lnTo>
                    <a:pt x="1100" y="2011"/>
                  </a:lnTo>
                  <a:cubicBezTo>
                    <a:pt x="2014" y="2360"/>
                    <a:pt x="2721" y="3136"/>
                    <a:pt x="2974" y="4093"/>
                  </a:cubicBezTo>
                  <a:lnTo>
                    <a:pt x="2576" y="4093"/>
                  </a:lnTo>
                  <a:lnTo>
                    <a:pt x="2576" y="5798"/>
                  </a:lnTo>
                  <a:lnTo>
                    <a:pt x="4280" y="5798"/>
                  </a:lnTo>
                  <a:lnTo>
                    <a:pt x="4280" y="4093"/>
                  </a:lnTo>
                  <a:lnTo>
                    <a:pt x="3700" y="4093"/>
                  </a:lnTo>
                  <a:cubicBezTo>
                    <a:pt x="3453" y="2928"/>
                    <a:pt x="2667" y="1960"/>
                    <a:pt x="1616" y="1464"/>
                  </a:cubicBezTo>
                  <a:lnTo>
                    <a:pt x="2576" y="1464"/>
                  </a:lnTo>
                  <a:lnTo>
                    <a:pt x="2576" y="1963"/>
                  </a:lnTo>
                  <a:lnTo>
                    <a:pt x="4280" y="1963"/>
                  </a:lnTo>
                  <a:lnTo>
                    <a:pt x="4280" y="259"/>
                  </a:lnTo>
                  <a:lnTo>
                    <a:pt x="2576" y="259"/>
                  </a:lnTo>
                  <a:lnTo>
                    <a:pt x="2576" y="758"/>
                  </a:lnTo>
                  <a:lnTo>
                    <a:pt x="1100" y="758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38">
            <a:extLst>
              <a:ext uri="{FF2B5EF4-FFF2-40B4-BE49-F238E27FC236}">
                <a16:creationId xmlns:a16="http://schemas.microsoft.com/office/drawing/2014/main" id="{ECF1E1B5-4CB1-5024-9955-8172335F4B37}"/>
              </a:ext>
            </a:extLst>
          </p:cNvPr>
          <p:cNvGrpSpPr/>
          <p:nvPr/>
        </p:nvGrpSpPr>
        <p:grpSpPr>
          <a:xfrm>
            <a:off x="1879344" y="1715895"/>
            <a:ext cx="838300" cy="838258"/>
            <a:chOff x="2092201" y="2564691"/>
            <a:chExt cx="515243" cy="515217"/>
          </a:xfrm>
        </p:grpSpPr>
        <p:sp>
          <p:nvSpPr>
            <p:cNvPr id="597" name="Google Shape;597;p38">
              <a:extLst>
                <a:ext uri="{FF2B5EF4-FFF2-40B4-BE49-F238E27FC236}">
                  <a16:creationId xmlns:a16="http://schemas.microsoft.com/office/drawing/2014/main" id="{F9CB1B81-E39F-399D-7CFC-2B958D7F56A9}"/>
                </a:ext>
              </a:extLst>
            </p:cNvPr>
            <p:cNvSpPr/>
            <p:nvPr/>
          </p:nvSpPr>
          <p:spPr>
            <a:xfrm>
              <a:off x="2092201" y="2564691"/>
              <a:ext cx="515243" cy="515217"/>
            </a:xfrm>
            <a:custGeom>
              <a:avLst/>
              <a:gdLst/>
              <a:ahLst/>
              <a:cxnLst/>
              <a:rect l="l" t="t" r="r" b="b"/>
              <a:pathLst>
                <a:path w="19907" h="19906" extrusionOk="0">
                  <a:moveTo>
                    <a:pt x="9954" y="1"/>
                  </a:moveTo>
                  <a:cubicBezTo>
                    <a:pt x="8610" y="1"/>
                    <a:pt x="7307" y="264"/>
                    <a:pt x="6079" y="783"/>
                  </a:cubicBezTo>
                  <a:cubicBezTo>
                    <a:pt x="4893" y="1284"/>
                    <a:pt x="3830" y="2001"/>
                    <a:pt x="2916" y="2916"/>
                  </a:cubicBezTo>
                  <a:cubicBezTo>
                    <a:pt x="2003" y="3829"/>
                    <a:pt x="1285" y="4893"/>
                    <a:pt x="784" y="6079"/>
                  </a:cubicBezTo>
                  <a:cubicBezTo>
                    <a:pt x="264" y="7307"/>
                    <a:pt x="1" y="8610"/>
                    <a:pt x="1" y="9953"/>
                  </a:cubicBezTo>
                  <a:cubicBezTo>
                    <a:pt x="1" y="11295"/>
                    <a:pt x="264" y="12599"/>
                    <a:pt x="784" y="13827"/>
                  </a:cubicBezTo>
                  <a:cubicBezTo>
                    <a:pt x="1285" y="15012"/>
                    <a:pt x="2003" y="16077"/>
                    <a:pt x="2916" y="16990"/>
                  </a:cubicBezTo>
                  <a:cubicBezTo>
                    <a:pt x="3830" y="17904"/>
                    <a:pt x="4893" y="18621"/>
                    <a:pt x="6079" y="19123"/>
                  </a:cubicBezTo>
                  <a:cubicBezTo>
                    <a:pt x="7307" y="19642"/>
                    <a:pt x="8610" y="19906"/>
                    <a:pt x="9954" y="19906"/>
                  </a:cubicBezTo>
                  <a:cubicBezTo>
                    <a:pt x="11297" y="19906"/>
                    <a:pt x="12600" y="19642"/>
                    <a:pt x="13828" y="19123"/>
                  </a:cubicBezTo>
                  <a:cubicBezTo>
                    <a:pt x="15014" y="18621"/>
                    <a:pt x="16077" y="17904"/>
                    <a:pt x="16991" y="16990"/>
                  </a:cubicBezTo>
                  <a:cubicBezTo>
                    <a:pt x="17904" y="16077"/>
                    <a:pt x="18622" y="15012"/>
                    <a:pt x="19123" y="13827"/>
                  </a:cubicBezTo>
                  <a:cubicBezTo>
                    <a:pt x="19643" y="12599"/>
                    <a:pt x="19906" y="11295"/>
                    <a:pt x="19906" y="9953"/>
                  </a:cubicBezTo>
                  <a:cubicBezTo>
                    <a:pt x="19906" y="8610"/>
                    <a:pt x="19643" y="7307"/>
                    <a:pt x="19123" y="6079"/>
                  </a:cubicBezTo>
                  <a:cubicBezTo>
                    <a:pt x="18622" y="4893"/>
                    <a:pt x="17904" y="3829"/>
                    <a:pt x="16991" y="2916"/>
                  </a:cubicBezTo>
                  <a:cubicBezTo>
                    <a:pt x="16077" y="2001"/>
                    <a:pt x="15014" y="1284"/>
                    <a:pt x="13828" y="783"/>
                  </a:cubicBezTo>
                  <a:cubicBezTo>
                    <a:pt x="12600" y="264"/>
                    <a:pt x="11297" y="1"/>
                    <a:pt x="9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>
              <a:extLst>
                <a:ext uri="{FF2B5EF4-FFF2-40B4-BE49-F238E27FC236}">
                  <a16:creationId xmlns:a16="http://schemas.microsoft.com/office/drawing/2014/main" id="{EC5DDFA1-F9AC-877E-F126-7EE36B68B096}"/>
                </a:ext>
              </a:extLst>
            </p:cNvPr>
            <p:cNvSpPr/>
            <p:nvPr/>
          </p:nvSpPr>
          <p:spPr>
            <a:xfrm>
              <a:off x="2126909" y="2599400"/>
              <a:ext cx="445826" cy="445826"/>
            </a:xfrm>
            <a:custGeom>
              <a:avLst/>
              <a:gdLst/>
              <a:ahLst/>
              <a:cxnLst/>
              <a:rect l="l" t="t" r="r" b="b"/>
              <a:pathLst>
                <a:path w="17225" h="17225" extrusionOk="0">
                  <a:moveTo>
                    <a:pt x="8613" y="1"/>
                  </a:moveTo>
                  <a:cubicBezTo>
                    <a:pt x="3857" y="1"/>
                    <a:pt x="1" y="3855"/>
                    <a:pt x="1" y="8612"/>
                  </a:cubicBezTo>
                  <a:cubicBezTo>
                    <a:pt x="1" y="13368"/>
                    <a:pt x="3857" y="17224"/>
                    <a:pt x="8613" y="17224"/>
                  </a:cubicBezTo>
                  <a:cubicBezTo>
                    <a:pt x="13368" y="17224"/>
                    <a:pt x="17224" y="13368"/>
                    <a:pt x="17224" y="8612"/>
                  </a:cubicBezTo>
                  <a:cubicBezTo>
                    <a:pt x="17224" y="3855"/>
                    <a:pt x="13368" y="1"/>
                    <a:pt x="8613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>
              <a:extLst>
                <a:ext uri="{FF2B5EF4-FFF2-40B4-BE49-F238E27FC236}">
                  <a16:creationId xmlns:a16="http://schemas.microsoft.com/office/drawing/2014/main" id="{878776CA-8C3D-BD69-2CF1-E975AA7D131B}"/>
                </a:ext>
              </a:extLst>
            </p:cNvPr>
            <p:cNvSpPr/>
            <p:nvPr/>
          </p:nvSpPr>
          <p:spPr>
            <a:xfrm>
              <a:off x="2210510" y="2696045"/>
              <a:ext cx="362226" cy="349181"/>
            </a:xfrm>
            <a:custGeom>
              <a:avLst/>
              <a:gdLst/>
              <a:ahLst/>
              <a:cxnLst/>
              <a:rect l="l" t="t" r="r" b="b"/>
              <a:pathLst>
                <a:path w="13995" h="13491" extrusionOk="0">
                  <a:moveTo>
                    <a:pt x="10764" y="1"/>
                  </a:moveTo>
                  <a:lnTo>
                    <a:pt x="1" y="9756"/>
                  </a:lnTo>
                  <a:lnTo>
                    <a:pt x="3535" y="13290"/>
                  </a:lnTo>
                  <a:cubicBezTo>
                    <a:pt x="4130" y="13420"/>
                    <a:pt x="4748" y="13490"/>
                    <a:pt x="5383" y="13490"/>
                  </a:cubicBezTo>
                  <a:cubicBezTo>
                    <a:pt x="10138" y="13490"/>
                    <a:pt x="13994" y="9634"/>
                    <a:pt x="13994" y="4878"/>
                  </a:cubicBezTo>
                  <a:cubicBezTo>
                    <a:pt x="13994" y="4243"/>
                    <a:pt x="13925" y="3625"/>
                    <a:pt x="13795" y="3029"/>
                  </a:cubicBezTo>
                  <a:lnTo>
                    <a:pt x="107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>
              <a:extLst>
                <a:ext uri="{FF2B5EF4-FFF2-40B4-BE49-F238E27FC236}">
                  <a16:creationId xmlns:a16="http://schemas.microsoft.com/office/drawing/2014/main" id="{A77380EB-5E37-92F9-9419-5778BC14DBD0}"/>
                </a:ext>
              </a:extLst>
            </p:cNvPr>
            <p:cNvSpPr/>
            <p:nvPr/>
          </p:nvSpPr>
          <p:spPr>
            <a:xfrm>
              <a:off x="2210510" y="2696045"/>
              <a:ext cx="208639" cy="47184"/>
            </a:xfrm>
            <a:custGeom>
              <a:avLst/>
              <a:gdLst/>
              <a:ahLst/>
              <a:cxnLst/>
              <a:rect l="l" t="t" r="r" b="b"/>
              <a:pathLst>
                <a:path w="8061" h="1823" extrusionOk="0">
                  <a:moveTo>
                    <a:pt x="1" y="1"/>
                  </a:moveTo>
                  <a:lnTo>
                    <a:pt x="1" y="1823"/>
                  </a:lnTo>
                  <a:lnTo>
                    <a:pt x="8060" y="1823"/>
                  </a:lnTo>
                  <a:lnTo>
                    <a:pt x="8060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>
              <a:extLst>
                <a:ext uri="{FF2B5EF4-FFF2-40B4-BE49-F238E27FC236}">
                  <a16:creationId xmlns:a16="http://schemas.microsoft.com/office/drawing/2014/main" id="{690C934A-02FB-B2ED-E80B-A2C5C891781A}"/>
                </a:ext>
              </a:extLst>
            </p:cNvPr>
            <p:cNvSpPr/>
            <p:nvPr/>
          </p:nvSpPr>
          <p:spPr>
            <a:xfrm>
              <a:off x="2349499" y="2696045"/>
              <a:ext cx="69650" cy="47184"/>
            </a:xfrm>
            <a:custGeom>
              <a:avLst/>
              <a:gdLst/>
              <a:ahLst/>
              <a:cxnLst/>
              <a:rect l="l" t="t" r="r" b="b"/>
              <a:pathLst>
                <a:path w="2691" h="1823" extrusionOk="0">
                  <a:moveTo>
                    <a:pt x="0" y="1"/>
                  </a:moveTo>
                  <a:lnTo>
                    <a:pt x="0" y="1823"/>
                  </a:lnTo>
                  <a:lnTo>
                    <a:pt x="2690" y="1823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>
              <a:extLst>
                <a:ext uri="{FF2B5EF4-FFF2-40B4-BE49-F238E27FC236}">
                  <a16:creationId xmlns:a16="http://schemas.microsoft.com/office/drawing/2014/main" id="{6E453C47-7EDF-E7F6-F4F9-438289DCDE87}"/>
                </a:ext>
              </a:extLst>
            </p:cNvPr>
            <p:cNvSpPr/>
            <p:nvPr/>
          </p:nvSpPr>
          <p:spPr>
            <a:xfrm>
              <a:off x="2215712" y="2701713"/>
              <a:ext cx="17005" cy="16979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9" y="0"/>
                  </a:moveTo>
                  <a:cubicBezTo>
                    <a:pt x="148" y="0"/>
                    <a:pt x="1" y="146"/>
                    <a:pt x="1" y="327"/>
                  </a:cubicBezTo>
                  <a:cubicBezTo>
                    <a:pt x="1" y="508"/>
                    <a:pt x="148" y="656"/>
                    <a:pt x="329" y="656"/>
                  </a:cubicBezTo>
                  <a:cubicBezTo>
                    <a:pt x="510" y="656"/>
                    <a:pt x="656" y="508"/>
                    <a:pt x="656" y="327"/>
                  </a:cubicBezTo>
                  <a:cubicBezTo>
                    <a:pt x="656" y="146"/>
                    <a:pt x="510" y="0"/>
                    <a:pt x="3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>
              <a:extLst>
                <a:ext uri="{FF2B5EF4-FFF2-40B4-BE49-F238E27FC236}">
                  <a16:creationId xmlns:a16="http://schemas.microsoft.com/office/drawing/2014/main" id="{57DE4C5C-1C10-3D2B-D9A6-1D4CDC45A95C}"/>
                </a:ext>
              </a:extLst>
            </p:cNvPr>
            <p:cNvSpPr/>
            <p:nvPr/>
          </p:nvSpPr>
          <p:spPr>
            <a:xfrm>
              <a:off x="2239006" y="2701713"/>
              <a:ext cx="17031" cy="16979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0"/>
                  </a:moveTo>
                  <a:cubicBezTo>
                    <a:pt x="148" y="0"/>
                    <a:pt x="0" y="146"/>
                    <a:pt x="0" y="327"/>
                  </a:cubicBezTo>
                  <a:cubicBezTo>
                    <a:pt x="0" y="508"/>
                    <a:pt x="148" y="656"/>
                    <a:pt x="329" y="656"/>
                  </a:cubicBezTo>
                  <a:cubicBezTo>
                    <a:pt x="510" y="656"/>
                    <a:pt x="657" y="508"/>
                    <a:pt x="657" y="327"/>
                  </a:cubicBezTo>
                  <a:cubicBezTo>
                    <a:pt x="657" y="146"/>
                    <a:pt x="510" y="0"/>
                    <a:pt x="329" y="0"/>
                  </a:cubicBez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>
              <a:extLst>
                <a:ext uri="{FF2B5EF4-FFF2-40B4-BE49-F238E27FC236}">
                  <a16:creationId xmlns:a16="http://schemas.microsoft.com/office/drawing/2014/main" id="{345DA2BB-1310-3495-8955-BE02C6D8DD8E}"/>
                </a:ext>
              </a:extLst>
            </p:cNvPr>
            <p:cNvSpPr/>
            <p:nvPr/>
          </p:nvSpPr>
          <p:spPr>
            <a:xfrm>
              <a:off x="2265588" y="2701713"/>
              <a:ext cx="17005" cy="16979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0"/>
                  </a:moveTo>
                  <a:cubicBezTo>
                    <a:pt x="147" y="0"/>
                    <a:pt x="0" y="146"/>
                    <a:pt x="0" y="327"/>
                  </a:cubicBezTo>
                  <a:cubicBezTo>
                    <a:pt x="0" y="508"/>
                    <a:pt x="147" y="656"/>
                    <a:pt x="328" y="656"/>
                  </a:cubicBezTo>
                  <a:cubicBezTo>
                    <a:pt x="509" y="656"/>
                    <a:pt x="656" y="508"/>
                    <a:pt x="656" y="327"/>
                  </a:cubicBezTo>
                  <a:cubicBezTo>
                    <a:pt x="656" y="146"/>
                    <a:pt x="509" y="0"/>
                    <a:pt x="328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>
              <a:extLst>
                <a:ext uri="{FF2B5EF4-FFF2-40B4-BE49-F238E27FC236}">
                  <a16:creationId xmlns:a16="http://schemas.microsoft.com/office/drawing/2014/main" id="{7CC9BB24-5FC4-0A20-3D1B-292065221BCA}"/>
                </a:ext>
              </a:extLst>
            </p:cNvPr>
            <p:cNvSpPr/>
            <p:nvPr/>
          </p:nvSpPr>
          <p:spPr>
            <a:xfrm>
              <a:off x="2210510" y="2696045"/>
              <a:ext cx="278625" cy="252536"/>
            </a:xfrm>
            <a:custGeom>
              <a:avLst/>
              <a:gdLst/>
              <a:ahLst/>
              <a:cxnLst/>
              <a:rect l="l" t="t" r="r" b="b"/>
              <a:pathLst>
                <a:path w="10765" h="9757" extrusionOk="0">
                  <a:moveTo>
                    <a:pt x="7770" y="1"/>
                  </a:moveTo>
                  <a:lnTo>
                    <a:pt x="6089" y="1111"/>
                  </a:lnTo>
                  <a:lnTo>
                    <a:pt x="1" y="1111"/>
                  </a:lnTo>
                  <a:lnTo>
                    <a:pt x="1" y="9756"/>
                  </a:lnTo>
                  <a:lnTo>
                    <a:pt x="10764" y="9756"/>
                  </a:lnTo>
                  <a:lnTo>
                    <a:pt x="107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>
              <a:extLst>
                <a:ext uri="{FF2B5EF4-FFF2-40B4-BE49-F238E27FC236}">
                  <a16:creationId xmlns:a16="http://schemas.microsoft.com/office/drawing/2014/main" id="{0EE750F3-E1CB-7DAC-ADD2-E168149BF79B}"/>
                </a:ext>
              </a:extLst>
            </p:cNvPr>
            <p:cNvSpPr/>
            <p:nvPr/>
          </p:nvSpPr>
          <p:spPr>
            <a:xfrm>
              <a:off x="2349499" y="2696045"/>
              <a:ext cx="139636" cy="252536"/>
            </a:xfrm>
            <a:custGeom>
              <a:avLst/>
              <a:gdLst/>
              <a:ahLst/>
              <a:cxnLst/>
              <a:rect l="l" t="t" r="r" b="b"/>
              <a:pathLst>
                <a:path w="5395" h="9757" extrusionOk="0">
                  <a:moveTo>
                    <a:pt x="2400" y="1"/>
                  </a:moveTo>
                  <a:lnTo>
                    <a:pt x="719" y="1111"/>
                  </a:lnTo>
                  <a:lnTo>
                    <a:pt x="0" y="1111"/>
                  </a:lnTo>
                  <a:lnTo>
                    <a:pt x="0" y="9756"/>
                  </a:lnTo>
                  <a:lnTo>
                    <a:pt x="5394" y="9756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>
              <a:extLst>
                <a:ext uri="{FF2B5EF4-FFF2-40B4-BE49-F238E27FC236}">
                  <a16:creationId xmlns:a16="http://schemas.microsoft.com/office/drawing/2014/main" id="{D2D71CD7-CEBC-B2FC-7A9B-8E6917C7F908}"/>
                </a:ext>
              </a:extLst>
            </p:cNvPr>
            <p:cNvSpPr/>
            <p:nvPr/>
          </p:nvSpPr>
          <p:spPr>
            <a:xfrm>
              <a:off x="2227903" y="2747396"/>
              <a:ext cx="244719" cy="184620"/>
            </a:xfrm>
            <a:custGeom>
              <a:avLst/>
              <a:gdLst/>
              <a:ahLst/>
              <a:cxnLst/>
              <a:rect l="l" t="t" r="r" b="b"/>
              <a:pathLst>
                <a:path w="9455" h="7133" extrusionOk="0">
                  <a:moveTo>
                    <a:pt x="0" y="1"/>
                  </a:moveTo>
                  <a:lnTo>
                    <a:pt x="0" y="7133"/>
                  </a:lnTo>
                  <a:lnTo>
                    <a:pt x="9454" y="7133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>
              <a:extLst>
                <a:ext uri="{FF2B5EF4-FFF2-40B4-BE49-F238E27FC236}">
                  <a16:creationId xmlns:a16="http://schemas.microsoft.com/office/drawing/2014/main" id="{03B014F3-D0F7-EDF4-9A63-CB1F90F06538}"/>
                </a:ext>
              </a:extLst>
            </p:cNvPr>
            <p:cNvSpPr/>
            <p:nvPr/>
          </p:nvSpPr>
          <p:spPr>
            <a:xfrm>
              <a:off x="2349499" y="2747396"/>
              <a:ext cx="123123" cy="184620"/>
            </a:xfrm>
            <a:custGeom>
              <a:avLst/>
              <a:gdLst/>
              <a:ahLst/>
              <a:cxnLst/>
              <a:rect l="l" t="t" r="r" b="b"/>
              <a:pathLst>
                <a:path w="4757" h="7133" extrusionOk="0">
                  <a:moveTo>
                    <a:pt x="0" y="1"/>
                  </a:moveTo>
                  <a:lnTo>
                    <a:pt x="0" y="7133"/>
                  </a:lnTo>
                  <a:lnTo>
                    <a:pt x="4756" y="7133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>
              <a:extLst>
                <a:ext uri="{FF2B5EF4-FFF2-40B4-BE49-F238E27FC236}">
                  <a16:creationId xmlns:a16="http://schemas.microsoft.com/office/drawing/2014/main" id="{5C025977-67B9-AAE8-BEF1-9FA8EE6E8107}"/>
                </a:ext>
              </a:extLst>
            </p:cNvPr>
            <p:cNvSpPr/>
            <p:nvPr/>
          </p:nvSpPr>
          <p:spPr>
            <a:xfrm>
              <a:off x="2348671" y="2798798"/>
              <a:ext cx="124754" cy="121182"/>
            </a:xfrm>
            <a:custGeom>
              <a:avLst/>
              <a:gdLst/>
              <a:ahLst/>
              <a:cxnLst/>
              <a:rect l="l" t="t" r="r" b="b"/>
              <a:pathLst>
                <a:path w="4820" h="4682" extrusionOk="0">
                  <a:moveTo>
                    <a:pt x="2410" y="1556"/>
                  </a:moveTo>
                  <a:cubicBezTo>
                    <a:pt x="2844" y="1556"/>
                    <a:pt x="3195" y="1907"/>
                    <a:pt x="3195" y="2340"/>
                  </a:cubicBezTo>
                  <a:cubicBezTo>
                    <a:pt x="3195" y="2775"/>
                    <a:pt x="2844" y="3126"/>
                    <a:pt x="2410" y="3126"/>
                  </a:cubicBezTo>
                  <a:cubicBezTo>
                    <a:pt x="1977" y="3126"/>
                    <a:pt x="1625" y="2775"/>
                    <a:pt x="1625" y="2340"/>
                  </a:cubicBezTo>
                  <a:cubicBezTo>
                    <a:pt x="1625" y="1907"/>
                    <a:pt x="1977" y="1556"/>
                    <a:pt x="2410" y="1556"/>
                  </a:cubicBezTo>
                  <a:close/>
                  <a:moveTo>
                    <a:pt x="1645" y="1"/>
                  </a:moveTo>
                  <a:lnTo>
                    <a:pt x="1645" y="486"/>
                  </a:lnTo>
                  <a:cubicBezTo>
                    <a:pt x="1481" y="554"/>
                    <a:pt x="1326" y="643"/>
                    <a:pt x="1186" y="752"/>
                  </a:cubicBezTo>
                  <a:lnTo>
                    <a:pt x="766" y="509"/>
                  </a:lnTo>
                  <a:lnTo>
                    <a:pt x="0" y="1832"/>
                  </a:lnTo>
                  <a:lnTo>
                    <a:pt x="421" y="2075"/>
                  </a:lnTo>
                  <a:cubicBezTo>
                    <a:pt x="409" y="2162"/>
                    <a:pt x="404" y="2250"/>
                    <a:pt x="404" y="2340"/>
                  </a:cubicBezTo>
                  <a:cubicBezTo>
                    <a:pt x="404" y="2430"/>
                    <a:pt x="409" y="2520"/>
                    <a:pt x="421" y="2606"/>
                  </a:cubicBezTo>
                  <a:lnTo>
                    <a:pt x="0" y="2850"/>
                  </a:lnTo>
                  <a:lnTo>
                    <a:pt x="765" y="4173"/>
                  </a:lnTo>
                  <a:lnTo>
                    <a:pt x="1186" y="3930"/>
                  </a:lnTo>
                  <a:cubicBezTo>
                    <a:pt x="1326" y="4038"/>
                    <a:pt x="1481" y="4128"/>
                    <a:pt x="1645" y="4196"/>
                  </a:cubicBezTo>
                  <a:lnTo>
                    <a:pt x="1645" y="4681"/>
                  </a:lnTo>
                  <a:lnTo>
                    <a:pt x="3175" y="4681"/>
                  </a:lnTo>
                  <a:lnTo>
                    <a:pt x="3175" y="4196"/>
                  </a:lnTo>
                  <a:cubicBezTo>
                    <a:pt x="3340" y="4128"/>
                    <a:pt x="3494" y="4038"/>
                    <a:pt x="3634" y="3930"/>
                  </a:cubicBezTo>
                  <a:lnTo>
                    <a:pt x="4055" y="4173"/>
                  </a:lnTo>
                  <a:lnTo>
                    <a:pt x="4819" y="2850"/>
                  </a:lnTo>
                  <a:lnTo>
                    <a:pt x="4399" y="2606"/>
                  </a:lnTo>
                  <a:cubicBezTo>
                    <a:pt x="4410" y="2520"/>
                    <a:pt x="4417" y="2430"/>
                    <a:pt x="4417" y="2340"/>
                  </a:cubicBezTo>
                  <a:cubicBezTo>
                    <a:pt x="4417" y="2250"/>
                    <a:pt x="4410" y="2162"/>
                    <a:pt x="4399" y="2075"/>
                  </a:cubicBezTo>
                  <a:lnTo>
                    <a:pt x="4819" y="1832"/>
                  </a:lnTo>
                  <a:lnTo>
                    <a:pt x="4055" y="509"/>
                  </a:lnTo>
                  <a:lnTo>
                    <a:pt x="3634" y="752"/>
                  </a:lnTo>
                  <a:cubicBezTo>
                    <a:pt x="3494" y="643"/>
                    <a:pt x="3340" y="554"/>
                    <a:pt x="3175" y="486"/>
                  </a:cubicBezTo>
                  <a:lnTo>
                    <a:pt x="3175" y="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>
              <a:extLst>
                <a:ext uri="{FF2B5EF4-FFF2-40B4-BE49-F238E27FC236}">
                  <a16:creationId xmlns:a16="http://schemas.microsoft.com/office/drawing/2014/main" id="{A0ECC3CB-A107-F156-B830-0ED901F440B3}"/>
                </a:ext>
              </a:extLst>
            </p:cNvPr>
            <p:cNvSpPr/>
            <p:nvPr/>
          </p:nvSpPr>
          <p:spPr>
            <a:xfrm>
              <a:off x="2247392" y="2763029"/>
              <a:ext cx="83989" cy="81582"/>
            </a:xfrm>
            <a:custGeom>
              <a:avLst/>
              <a:gdLst/>
              <a:ahLst/>
              <a:cxnLst/>
              <a:rect l="l" t="t" r="r" b="b"/>
              <a:pathLst>
                <a:path w="3245" h="3152" extrusionOk="0">
                  <a:moveTo>
                    <a:pt x="1622" y="1047"/>
                  </a:moveTo>
                  <a:cubicBezTo>
                    <a:pt x="1914" y="1047"/>
                    <a:pt x="2150" y="1283"/>
                    <a:pt x="2150" y="1576"/>
                  </a:cubicBezTo>
                  <a:cubicBezTo>
                    <a:pt x="2150" y="1867"/>
                    <a:pt x="1914" y="2104"/>
                    <a:pt x="1622" y="2104"/>
                  </a:cubicBezTo>
                  <a:cubicBezTo>
                    <a:pt x="1330" y="2104"/>
                    <a:pt x="1094" y="1867"/>
                    <a:pt x="1094" y="1576"/>
                  </a:cubicBezTo>
                  <a:cubicBezTo>
                    <a:pt x="1094" y="1283"/>
                    <a:pt x="1330" y="1047"/>
                    <a:pt x="1622" y="1047"/>
                  </a:cubicBezTo>
                  <a:close/>
                  <a:moveTo>
                    <a:pt x="1107" y="0"/>
                  </a:moveTo>
                  <a:lnTo>
                    <a:pt x="1107" y="326"/>
                  </a:lnTo>
                  <a:cubicBezTo>
                    <a:pt x="996" y="373"/>
                    <a:pt x="893" y="433"/>
                    <a:pt x="799" y="506"/>
                  </a:cubicBezTo>
                  <a:lnTo>
                    <a:pt x="514" y="342"/>
                  </a:lnTo>
                  <a:lnTo>
                    <a:pt x="1" y="1234"/>
                  </a:lnTo>
                  <a:lnTo>
                    <a:pt x="284" y="1397"/>
                  </a:lnTo>
                  <a:cubicBezTo>
                    <a:pt x="276" y="1455"/>
                    <a:pt x="272" y="1515"/>
                    <a:pt x="272" y="1576"/>
                  </a:cubicBezTo>
                  <a:cubicBezTo>
                    <a:pt x="272" y="1636"/>
                    <a:pt x="276" y="1695"/>
                    <a:pt x="284" y="1754"/>
                  </a:cubicBezTo>
                  <a:lnTo>
                    <a:pt x="1" y="1918"/>
                  </a:lnTo>
                  <a:lnTo>
                    <a:pt x="514" y="2809"/>
                  </a:lnTo>
                  <a:lnTo>
                    <a:pt x="799" y="2646"/>
                  </a:lnTo>
                  <a:cubicBezTo>
                    <a:pt x="893" y="2718"/>
                    <a:pt x="996" y="2778"/>
                    <a:pt x="1107" y="2824"/>
                  </a:cubicBezTo>
                  <a:lnTo>
                    <a:pt x="1107" y="3151"/>
                  </a:lnTo>
                  <a:lnTo>
                    <a:pt x="2137" y="3151"/>
                  </a:lnTo>
                  <a:lnTo>
                    <a:pt x="2137" y="2824"/>
                  </a:lnTo>
                  <a:cubicBezTo>
                    <a:pt x="2248" y="2778"/>
                    <a:pt x="2351" y="2718"/>
                    <a:pt x="2446" y="2646"/>
                  </a:cubicBezTo>
                  <a:lnTo>
                    <a:pt x="2729" y="2809"/>
                  </a:lnTo>
                  <a:lnTo>
                    <a:pt x="3244" y="1918"/>
                  </a:lnTo>
                  <a:lnTo>
                    <a:pt x="2960" y="1754"/>
                  </a:lnTo>
                  <a:cubicBezTo>
                    <a:pt x="2968" y="1695"/>
                    <a:pt x="2972" y="1636"/>
                    <a:pt x="2972" y="1576"/>
                  </a:cubicBezTo>
                  <a:cubicBezTo>
                    <a:pt x="2972" y="1515"/>
                    <a:pt x="2968" y="1455"/>
                    <a:pt x="2960" y="1396"/>
                  </a:cubicBezTo>
                  <a:lnTo>
                    <a:pt x="3244" y="1234"/>
                  </a:lnTo>
                  <a:lnTo>
                    <a:pt x="2729" y="342"/>
                  </a:lnTo>
                  <a:lnTo>
                    <a:pt x="2446" y="506"/>
                  </a:lnTo>
                  <a:cubicBezTo>
                    <a:pt x="2351" y="433"/>
                    <a:pt x="2248" y="373"/>
                    <a:pt x="2137" y="326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8">
            <a:extLst>
              <a:ext uri="{FF2B5EF4-FFF2-40B4-BE49-F238E27FC236}">
                <a16:creationId xmlns:a16="http://schemas.microsoft.com/office/drawing/2014/main" id="{CE5359DE-FE45-3375-9B9B-EDB1B16B2ACB}"/>
              </a:ext>
            </a:extLst>
          </p:cNvPr>
          <p:cNvGrpSpPr/>
          <p:nvPr/>
        </p:nvGrpSpPr>
        <p:grpSpPr>
          <a:xfrm rot="-730480">
            <a:off x="4335220" y="1623523"/>
            <a:ext cx="1067237" cy="711221"/>
            <a:chOff x="4568650" y="919050"/>
            <a:chExt cx="405975" cy="270525"/>
          </a:xfrm>
        </p:grpSpPr>
        <p:sp>
          <p:nvSpPr>
            <p:cNvPr id="612" name="Google Shape;612;p38">
              <a:extLst>
                <a:ext uri="{FF2B5EF4-FFF2-40B4-BE49-F238E27FC236}">
                  <a16:creationId xmlns:a16="http://schemas.microsoft.com/office/drawing/2014/main" id="{5FDFD5DD-8E33-F451-EF8D-EE99BB8E6227}"/>
                </a:ext>
              </a:extLst>
            </p:cNvPr>
            <p:cNvSpPr/>
            <p:nvPr/>
          </p:nvSpPr>
          <p:spPr>
            <a:xfrm>
              <a:off x="4568650" y="919050"/>
              <a:ext cx="405975" cy="270525"/>
            </a:xfrm>
            <a:custGeom>
              <a:avLst/>
              <a:gdLst/>
              <a:ahLst/>
              <a:cxnLst/>
              <a:rect l="l" t="t" r="r" b="b"/>
              <a:pathLst>
                <a:path w="16239" h="10821" extrusionOk="0">
                  <a:moveTo>
                    <a:pt x="2272" y="1"/>
                  </a:moveTo>
                  <a:cubicBezTo>
                    <a:pt x="1019" y="1"/>
                    <a:pt x="0" y="1020"/>
                    <a:pt x="0" y="2272"/>
                  </a:cubicBezTo>
                  <a:lnTo>
                    <a:pt x="0" y="10820"/>
                  </a:lnTo>
                  <a:lnTo>
                    <a:pt x="16238" y="10820"/>
                  </a:lnTo>
                  <a:lnTo>
                    <a:pt x="16238" y="2272"/>
                  </a:lnTo>
                  <a:cubicBezTo>
                    <a:pt x="16238" y="1020"/>
                    <a:pt x="15219" y="1"/>
                    <a:pt x="13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>
              <a:extLst>
                <a:ext uri="{FF2B5EF4-FFF2-40B4-BE49-F238E27FC236}">
                  <a16:creationId xmlns:a16="http://schemas.microsoft.com/office/drawing/2014/main" id="{B05E46B5-4D34-04C5-B696-C85F10E918DB}"/>
                </a:ext>
              </a:extLst>
            </p:cNvPr>
            <p:cNvSpPr/>
            <p:nvPr/>
          </p:nvSpPr>
          <p:spPr>
            <a:xfrm>
              <a:off x="4591900" y="942325"/>
              <a:ext cx="359450" cy="223975"/>
            </a:xfrm>
            <a:custGeom>
              <a:avLst/>
              <a:gdLst/>
              <a:ahLst/>
              <a:cxnLst/>
              <a:rect l="l" t="t" r="r" b="b"/>
              <a:pathLst>
                <a:path w="14378" h="8959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8959"/>
                  </a:lnTo>
                  <a:lnTo>
                    <a:pt x="14378" y="8959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>
              <a:extLst>
                <a:ext uri="{FF2B5EF4-FFF2-40B4-BE49-F238E27FC236}">
                  <a16:creationId xmlns:a16="http://schemas.microsoft.com/office/drawing/2014/main" id="{17DC1C87-CAC3-D4EA-F2CC-D58B662832D0}"/>
                </a:ext>
              </a:extLst>
            </p:cNvPr>
            <p:cNvSpPr/>
            <p:nvPr/>
          </p:nvSpPr>
          <p:spPr>
            <a:xfrm>
              <a:off x="4591900" y="942325"/>
              <a:ext cx="359450" cy="41400"/>
            </a:xfrm>
            <a:custGeom>
              <a:avLst/>
              <a:gdLst/>
              <a:ahLst/>
              <a:cxnLst/>
              <a:rect l="l" t="t" r="r" b="b"/>
              <a:pathLst>
                <a:path w="14378" h="1656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1656"/>
                  </a:lnTo>
                  <a:lnTo>
                    <a:pt x="14378" y="1656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>
              <a:extLst>
                <a:ext uri="{FF2B5EF4-FFF2-40B4-BE49-F238E27FC236}">
                  <a16:creationId xmlns:a16="http://schemas.microsoft.com/office/drawing/2014/main" id="{0EF65A38-CF1D-8742-F076-6C33EEC2F19C}"/>
                </a:ext>
              </a:extLst>
            </p:cNvPr>
            <p:cNvSpPr/>
            <p:nvPr/>
          </p:nvSpPr>
          <p:spPr>
            <a:xfrm>
              <a:off x="4617425" y="955900"/>
              <a:ext cx="16450" cy="16400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1"/>
                  </a:moveTo>
                  <a:cubicBezTo>
                    <a:pt x="147" y="1"/>
                    <a:pt x="1" y="147"/>
                    <a:pt x="1" y="328"/>
                  </a:cubicBezTo>
                  <a:cubicBezTo>
                    <a:pt x="1" y="510"/>
                    <a:pt x="147" y="656"/>
                    <a:pt x="329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>
              <a:extLst>
                <a:ext uri="{FF2B5EF4-FFF2-40B4-BE49-F238E27FC236}">
                  <a16:creationId xmlns:a16="http://schemas.microsoft.com/office/drawing/2014/main" id="{7E6ADB87-BE6B-2ABC-FA6B-24B50218807E}"/>
                </a:ext>
              </a:extLst>
            </p:cNvPr>
            <p:cNvSpPr/>
            <p:nvPr/>
          </p:nvSpPr>
          <p:spPr>
            <a:xfrm>
              <a:off x="4642750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8" y="1"/>
                    <a:pt x="0" y="147"/>
                    <a:pt x="0" y="328"/>
                  </a:cubicBezTo>
                  <a:cubicBezTo>
                    <a:pt x="0" y="510"/>
                    <a:pt x="148" y="656"/>
                    <a:pt x="328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>
              <a:extLst>
                <a:ext uri="{FF2B5EF4-FFF2-40B4-BE49-F238E27FC236}">
                  <a16:creationId xmlns:a16="http://schemas.microsoft.com/office/drawing/2014/main" id="{728C229C-EF78-22EF-E818-8C6D8C33BB2C}"/>
                </a:ext>
              </a:extLst>
            </p:cNvPr>
            <p:cNvSpPr/>
            <p:nvPr/>
          </p:nvSpPr>
          <p:spPr>
            <a:xfrm>
              <a:off x="4668075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7" y="1"/>
                    <a:pt x="0" y="147"/>
                    <a:pt x="0" y="328"/>
                  </a:cubicBezTo>
                  <a:cubicBezTo>
                    <a:pt x="0" y="510"/>
                    <a:pt x="147" y="656"/>
                    <a:pt x="328" y="656"/>
                  </a:cubicBezTo>
                  <a:cubicBezTo>
                    <a:pt x="509" y="656"/>
                    <a:pt x="656" y="510"/>
                    <a:pt x="656" y="328"/>
                  </a:cubicBezTo>
                  <a:cubicBezTo>
                    <a:pt x="656" y="147"/>
                    <a:pt x="509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>
              <a:extLst>
                <a:ext uri="{FF2B5EF4-FFF2-40B4-BE49-F238E27FC236}">
                  <a16:creationId xmlns:a16="http://schemas.microsoft.com/office/drawing/2014/main" id="{70C8AE9D-8690-7384-9135-9AFFF1717F94}"/>
                </a:ext>
              </a:extLst>
            </p:cNvPr>
            <p:cNvSpPr/>
            <p:nvPr/>
          </p:nvSpPr>
          <p:spPr>
            <a:xfrm>
              <a:off x="4677475" y="1016625"/>
              <a:ext cx="185250" cy="105075"/>
            </a:xfrm>
            <a:custGeom>
              <a:avLst/>
              <a:gdLst/>
              <a:ahLst/>
              <a:cxnLst/>
              <a:rect l="l" t="t" r="r" b="b"/>
              <a:pathLst>
                <a:path w="7410" h="4203" extrusionOk="0">
                  <a:moveTo>
                    <a:pt x="1" y="1"/>
                  </a:moveTo>
                  <a:lnTo>
                    <a:pt x="1" y="4203"/>
                  </a:lnTo>
                  <a:lnTo>
                    <a:pt x="7410" y="4203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>
              <a:extLst>
                <a:ext uri="{FF2B5EF4-FFF2-40B4-BE49-F238E27FC236}">
                  <a16:creationId xmlns:a16="http://schemas.microsoft.com/office/drawing/2014/main" id="{6A1E122D-C394-84BC-E7DB-182C09729420}"/>
                </a:ext>
              </a:extLst>
            </p:cNvPr>
            <p:cNvSpPr/>
            <p:nvPr/>
          </p:nvSpPr>
          <p:spPr>
            <a:xfrm>
              <a:off x="4677475" y="1016625"/>
              <a:ext cx="185250" cy="59575"/>
            </a:xfrm>
            <a:custGeom>
              <a:avLst/>
              <a:gdLst/>
              <a:ahLst/>
              <a:cxnLst/>
              <a:rect l="l" t="t" r="r" b="b"/>
              <a:pathLst>
                <a:path w="7410" h="2383" fill="none" extrusionOk="0">
                  <a:moveTo>
                    <a:pt x="1" y="1"/>
                  </a:moveTo>
                  <a:lnTo>
                    <a:pt x="3721" y="2382"/>
                  </a:lnTo>
                  <a:lnTo>
                    <a:pt x="741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>
              <a:extLst>
                <a:ext uri="{FF2B5EF4-FFF2-40B4-BE49-F238E27FC236}">
                  <a16:creationId xmlns:a16="http://schemas.microsoft.com/office/drawing/2014/main" id="{3FA78143-E11E-2206-682B-09D0AE66DFC1}"/>
                </a:ext>
              </a:extLst>
            </p:cNvPr>
            <p:cNvSpPr/>
            <p:nvPr/>
          </p:nvSpPr>
          <p:spPr>
            <a:xfrm>
              <a:off x="4677475" y="1066825"/>
              <a:ext cx="77475" cy="54875"/>
            </a:xfrm>
            <a:custGeom>
              <a:avLst/>
              <a:gdLst/>
              <a:ahLst/>
              <a:cxnLst/>
              <a:rect l="l" t="t" r="r" b="b"/>
              <a:pathLst>
                <a:path w="3099" h="2195" fill="none" extrusionOk="0">
                  <a:moveTo>
                    <a:pt x="1" y="2195"/>
                  </a:moveTo>
                  <a:lnTo>
                    <a:pt x="30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>
              <a:extLst>
                <a:ext uri="{FF2B5EF4-FFF2-40B4-BE49-F238E27FC236}">
                  <a16:creationId xmlns:a16="http://schemas.microsoft.com/office/drawing/2014/main" id="{DBF3334C-E9CA-F030-0268-E5AB5895664F}"/>
                </a:ext>
              </a:extLst>
            </p:cNvPr>
            <p:cNvSpPr/>
            <p:nvPr/>
          </p:nvSpPr>
          <p:spPr>
            <a:xfrm>
              <a:off x="4789925" y="1064500"/>
              <a:ext cx="72800" cy="57200"/>
            </a:xfrm>
            <a:custGeom>
              <a:avLst/>
              <a:gdLst/>
              <a:ahLst/>
              <a:cxnLst/>
              <a:rect l="l" t="t" r="r" b="b"/>
              <a:pathLst>
                <a:path w="2912" h="2288" fill="none" extrusionOk="0">
                  <a:moveTo>
                    <a:pt x="1" y="0"/>
                  </a:moveTo>
                  <a:lnTo>
                    <a:pt x="2912" y="22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8">
            <a:extLst>
              <a:ext uri="{FF2B5EF4-FFF2-40B4-BE49-F238E27FC236}">
                <a16:creationId xmlns:a16="http://schemas.microsoft.com/office/drawing/2014/main" id="{AF0F424A-8A8A-3DD2-249A-A21C182EC232}"/>
              </a:ext>
            </a:extLst>
          </p:cNvPr>
          <p:cNvGrpSpPr/>
          <p:nvPr/>
        </p:nvGrpSpPr>
        <p:grpSpPr>
          <a:xfrm rot="582013">
            <a:off x="3991571" y="2247657"/>
            <a:ext cx="908516" cy="871965"/>
            <a:chOff x="3891025" y="453775"/>
            <a:chExt cx="311325" cy="298800"/>
          </a:xfrm>
        </p:grpSpPr>
        <p:sp>
          <p:nvSpPr>
            <p:cNvPr id="623" name="Google Shape;623;p38">
              <a:extLst>
                <a:ext uri="{FF2B5EF4-FFF2-40B4-BE49-F238E27FC236}">
                  <a16:creationId xmlns:a16="http://schemas.microsoft.com/office/drawing/2014/main" id="{2BB0DC48-D130-F03B-F557-7C99249A2175}"/>
                </a:ext>
              </a:extLst>
            </p:cNvPr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>
              <a:extLst>
                <a:ext uri="{FF2B5EF4-FFF2-40B4-BE49-F238E27FC236}">
                  <a16:creationId xmlns:a16="http://schemas.microsoft.com/office/drawing/2014/main" id="{E940E505-F507-DFE6-2DE7-3738F299BD1B}"/>
                </a:ext>
              </a:extLst>
            </p:cNvPr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>
              <a:extLst>
                <a:ext uri="{FF2B5EF4-FFF2-40B4-BE49-F238E27FC236}">
                  <a16:creationId xmlns:a16="http://schemas.microsoft.com/office/drawing/2014/main" id="{B4C17DD9-16C0-0B03-8E61-4676D7362865}"/>
                </a:ext>
              </a:extLst>
            </p:cNvPr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>
              <a:extLst>
                <a:ext uri="{FF2B5EF4-FFF2-40B4-BE49-F238E27FC236}">
                  <a16:creationId xmlns:a16="http://schemas.microsoft.com/office/drawing/2014/main" id="{2271275A-F936-5967-2309-B79FF9556D55}"/>
                </a:ext>
              </a:extLst>
            </p:cNvPr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>
              <a:extLst>
                <a:ext uri="{FF2B5EF4-FFF2-40B4-BE49-F238E27FC236}">
                  <a16:creationId xmlns:a16="http://schemas.microsoft.com/office/drawing/2014/main" id="{14FEF7FD-F479-2579-AFD2-A76A2C91593A}"/>
                </a:ext>
              </a:extLst>
            </p:cNvPr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>
              <a:extLst>
                <a:ext uri="{FF2B5EF4-FFF2-40B4-BE49-F238E27FC236}">
                  <a16:creationId xmlns:a16="http://schemas.microsoft.com/office/drawing/2014/main" id="{88C01692-2C5A-F586-8A55-FCF4346CE7C9}"/>
                </a:ext>
              </a:extLst>
            </p:cNvPr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>
              <a:extLst>
                <a:ext uri="{FF2B5EF4-FFF2-40B4-BE49-F238E27FC236}">
                  <a16:creationId xmlns:a16="http://schemas.microsoft.com/office/drawing/2014/main" id="{71B57763-83A5-D77B-7226-CB803BDB222C}"/>
                </a:ext>
              </a:extLst>
            </p:cNvPr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>
            <a:extLst>
              <a:ext uri="{FF2B5EF4-FFF2-40B4-BE49-F238E27FC236}">
                <a16:creationId xmlns:a16="http://schemas.microsoft.com/office/drawing/2014/main" id="{47A101EF-7995-EC66-0741-46268064F4A9}"/>
              </a:ext>
            </a:extLst>
          </p:cNvPr>
          <p:cNvGrpSpPr/>
          <p:nvPr/>
        </p:nvGrpSpPr>
        <p:grpSpPr>
          <a:xfrm>
            <a:off x="4614936" y="2767513"/>
            <a:ext cx="603187" cy="603187"/>
            <a:chOff x="5632174" y="194225"/>
            <a:chExt cx="460800" cy="460800"/>
          </a:xfrm>
        </p:grpSpPr>
        <p:sp>
          <p:nvSpPr>
            <p:cNvPr id="631" name="Google Shape;631;p38">
              <a:extLst>
                <a:ext uri="{FF2B5EF4-FFF2-40B4-BE49-F238E27FC236}">
                  <a16:creationId xmlns:a16="http://schemas.microsoft.com/office/drawing/2014/main" id="{C049A3E6-2F46-D0C6-128A-922B03F9EDC8}"/>
                </a:ext>
              </a:extLst>
            </p:cNvPr>
            <p:cNvSpPr/>
            <p:nvPr/>
          </p:nvSpPr>
          <p:spPr>
            <a:xfrm>
              <a:off x="5632174" y="194225"/>
              <a:ext cx="460800" cy="46080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8">
              <a:extLst>
                <a:ext uri="{FF2B5EF4-FFF2-40B4-BE49-F238E27FC236}">
                  <a16:creationId xmlns:a16="http://schemas.microsoft.com/office/drawing/2014/main" id="{8766BDB8-D3A0-04D1-10A4-209FD8CD9CEF}"/>
                </a:ext>
              </a:extLst>
            </p:cNvPr>
            <p:cNvGrpSpPr/>
            <p:nvPr/>
          </p:nvGrpSpPr>
          <p:grpSpPr>
            <a:xfrm rot="750154">
              <a:off x="5699363" y="269227"/>
              <a:ext cx="325927" cy="310717"/>
              <a:chOff x="5448571" y="158991"/>
              <a:chExt cx="352965" cy="336494"/>
            </a:xfrm>
          </p:grpSpPr>
          <p:sp>
            <p:nvSpPr>
              <p:cNvPr id="633" name="Google Shape;633;p38">
                <a:extLst>
                  <a:ext uri="{FF2B5EF4-FFF2-40B4-BE49-F238E27FC236}">
                    <a16:creationId xmlns:a16="http://schemas.microsoft.com/office/drawing/2014/main" id="{83612AC9-B3D8-9183-EE22-DF69957D15D9}"/>
                  </a:ext>
                </a:extLst>
              </p:cNvPr>
              <p:cNvSpPr/>
              <p:nvPr/>
            </p:nvSpPr>
            <p:spPr>
              <a:xfrm>
                <a:off x="5448571" y="158991"/>
                <a:ext cx="352965" cy="336494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409" extrusionOk="0">
                    <a:moveTo>
                      <a:pt x="2834" y="0"/>
                    </a:moveTo>
                    <a:cubicBezTo>
                      <a:pt x="1459" y="0"/>
                      <a:pt x="283" y="1044"/>
                      <a:pt x="146" y="2441"/>
                    </a:cubicBezTo>
                    <a:cubicBezTo>
                      <a:pt x="0" y="3927"/>
                      <a:pt x="1086" y="5250"/>
                      <a:pt x="2573" y="5395"/>
                    </a:cubicBezTo>
                    <a:cubicBezTo>
                      <a:pt x="2663" y="5404"/>
                      <a:pt x="2752" y="5409"/>
                      <a:pt x="2840" y="5409"/>
                    </a:cubicBezTo>
                    <a:cubicBezTo>
                      <a:pt x="4215" y="5409"/>
                      <a:pt x="5390" y="4365"/>
                      <a:pt x="5528" y="2969"/>
                    </a:cubicBezTo>
                    <a:cubicBezTo>
                      <a:pt x="5674" y="1483"/>
                      <a:pt x="4587" y="160"/>
                      <a:pt x="3100" y="13"/>
                    </a:cubicBezTo>
                    <a:cubicBezTo>
                      <a:pt x="3011" y="5"/>
                      <a:pt x="2922" y="0"/>
                      <a:pt x="2834" y="0"/>
                    </a:cubicBezTo>
                    <a:close/>
                  </a:path>
                </a:pathLst>
              </a:custGeom>
              <a:solidFill>
                <a:srgbClr val="FDCF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>
                <a:extLst>
                  <a:ext uri="{FF2B5EF4-FFF2-40B4-BE49-F238E27FC236}">
                    <a16:creationId xmlns:a16="http://schemas.microsoft.com/office/drawing/2014/main" id="{0B662F05-96D1-57E9-17B2-86F576FBD2BE}"/>
                  </a:ext>
                </a:extLst>
              </p:cNvPr>
              <p:cNvSpPr/>
              <p:nvPr/>
            </p:nvSpPr>
            <p:spPr>
              <a:xfrm>
                <a:off x="5683965" y="306739"/>
                <a:ext cx="44167" cy="42116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77" extrusionOk="0">
                    <a:moveTo>
                      <a:pt x="355" y="1"/>
                    </a:moveTo>
                    <a:cubicBezTo>
                      <a:pt x="183" y="1"/>
                      <a:pt x="36" y="131"/>
                      <a:pt x="18" y="306"/>
                    </a:cubicBezTo>
                    <a:cubicBezTo>
                      <a:pt x="0" y="492"/>
                      <a:pt x="136" y="658"/>
                      <a:pt x="321" y="675"/>
                    </a:cubicBezTo>
                    <a:cubicBezTo>
                      <a:pt x="333" y="676"/>
                      <a:pt x="344" y="677"/>
                      <a:pt x="356" y="677"/>
                    </a:cubicBezTo>
                    <a:cubicBezTo>
                      <a:pt x="527" y="677"/>
                      <a:pt x="674" y="547"/>
                      <a:pt x="691" y="372"/>
                    </a:cubicBezTo>
                    <a:cubicBezTo>
                      <a:pt x="710" y="187"/>
                      <a:pt x="574" y="21"/>
                      <a:pt x="388" y="2"/>
                    </a:cubicBezTo>
                    <a:cubicBezTo>
                      <a:pt x="377" y="1"/>
                      <a:pt x="366" y="1"/>
                      <a:pt x="355" y="1"/>
                    </a:cubicBezTo>
                    <a:close/>
                  </a:path>
                </a:pathLst>
              </a:custGeom>
              <a:solidFill>
                <a:srgbClr val="0D0B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>
                <a:extLst>
                  <a:ext uri="{FF2B5EF4-FFF2-40B4-BE49-F238E27FC236}">
                    <a16:creationId xmlns:a16="http://schemas.microsoft.com/office/drawing/2014/main" id="{2194A41E-3562-4AA2-1EB7-ED725DB10592}"/>
                  </a:ext>
                </a:extLst>
              </p:cNvPr>
              <p:cNvSpPr/>
              <p:nvPr/>
            </p:nvSpPr>
            <p:spPr>
              <a:xfrm>
                <a:off x="5517497" y="290440"/>
                <a:ext cx="44167" cy="42116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77" extrusionOk="0">
                    <a:moveTo>
                      <a:pt x="356" y="0"/>
                    </a:moveTo>
                    <a:cubicBezTo>
                      <a:pt x="184" y="0"/>
                      <a:pt x="36" y="131"/>
                      <a:pt x="19" y="305"/>
                    </a:cubicBezTo>
                    <a:cubicBezTo>
                      <a:pt x="1" y="491"/>
                      <a:pt x="137" y="657"/>
                      <a:pt x="323" y="675"/>
                    </a:cubicBezTo>
                    <a:cubicBezTo>
                      <a:pt x="334" y="676"/>
                      <a:pt x="345" y="676"/>
                      <a:pt x="357" y="676"/>
                    </a:cubicBezTo>
                    <a:cubicBezTo>
                      <a:pt x="528" y="676"/>
                      <a:pt x="675" y="546"/>
                      <a:pt x="692" y="371"/>
                    </a:cubicBezTo>
                    <a:cubicBezTo>
                      <a:pt x="710" y="186"/>
                      <a:pt x="574" y="21"/>
                      <a:pt x="389" y="2"/>
                    </a:cubicBezTo>
                    <a:cubicBezTo>
                      <a:pt x="378" y="1"/>
                      <a:pt x="367" y="0"/>
                      <a:pt x="356" y="0"/>
                    </a:cubicBezTo>
                    <a:close/>
                  </a:path>
                </a:pathLst>
              </a:custGeom>
              <a:solidFill>
                <a:srgbClr val="0D0B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>
                <a:extLst>
                  <a:ext uri="{FF2B5EF4-FFF2-40B4-BE49-F238E27FC236}">
                    <a16:creationId xmlns:a16="http://schemas.microsoft.com/office/drawing/2014/main" id="{1ED3F251-3F3F-2FC5-ED8E-A3DD705577CD}"/>
                  </a:ext>
                </a:extLst>
              </p:cNvPr>
              <p:cNvSpPr/>
              <p:nvPr/>
            </p:nvSpPr>
            <p:spPr>
              <a:xfrm>
                <a:off x="5533360" y="359556"/>
                <a:ext cx="167525" cy="82988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1334" extrusionOk="0">
                    <a:moveTo>
                      <a:pt x="1" y="0"/>
                    </a:moveTo>
                    <a:cubicBezTo>
                      <a:pt x="1" y="0"/>
                      <a:pt x="88" y="1209"/>
                      <a:pt x="1246" y="1323"/>
                    </a:cubicBezTo>
                    <a:cubicBezTo>
                      <a:pt x="1323" y="1330"/>
                      <a:pt x="1395" y="1334"/>
                      <a:pt x="1464" y="1334"/>
                    </a:cubicBezTo>
                    <a:cubicBezTo>
                      <a:pt x="2658" y="1334"/>
                      <a:pt x="2692" y="264"/>
                      <a:pt x="2692" y="26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7" name="Google Shape;637;p38">
            <a:extLst>
              <a:ext uri="{FF2B5EF4-FFF2-40B4-BE49-F238E27FC236}">
                <a16:creationId xmlns:a16="http://schemas.microsoft.com/office/drawing/2014/main" id="{777840F4-D001-E504-D617-8B409CF2D1C2}"/>
              </a:ext>
            </a:extLst>
          </p:cNvPr>
          <p:cNvGrpSpPr/>
          <p:nvPr/>
        </p:nvGrpSpPr>
        <p:grpSpPr>
          <a:xfrm rot="-307410">
            <a:off x="4228108" y="3279851"/>
            <a:ext cx="819582" cy="723281"/>
            <a:chOff x="4258916" y="2847139"/>
            <a:chExt cx="626099" cy="552532"/>
          </a:xfrm>
        </p:grpSpPr>
        <p:grpSp>
          <p:nvGrpSpPr>
            <p:cNvPr id="638" name="Google Shape;638;p38">
              <a:extLst>
                <a:ext uri="{FF2B5EF4-FFF2-40B4-BE49-F238E27FC236}">
                  <a16:creationId xmlns:a16="http://schemas.microsoft.com/office/drawing/2014/main" id="{15B49F10-70B7-83C4-8386-550F66A9C9CA}"/>
                </a:ext>
              </a:extLst>
            </p:cNvPr>
            <p:cNvGrpSpPr/>
            <p:nvPr/>
          </p:nvGrpSpPr>
          <p:grpSpPr>
            <a:xfrm rot="10800000">
              <a:off x="4258916" y="2847139"/>
              <a:ext cx="626099" cy="552532"/>
              <a:chOff x="4258916" y="3010764"/>
              <a:chExt cx="626099" cy="552532"/>
            </a:xfrm>
          </p:grpSpPr>
          <p:sp>
            <p:nvSpPr>
              <p:cNvPr id="639" name="Google Shape;639;p38">
                <a:extLst>
                  <a:ext uri="{FF2B5EF4-FFF2-40B4-BE49-F238E27FC236}">
                    <a16:creationId xmlns:a16="http://schemas.microsoft.com/office/drawing/2014/main" id="{A712D501-F813-88B5-ECB0-8608D5454D52}"/>
                  </a:ext>
                </a:extLst>
              </p:cNvPr>
              <p:cNvSpPr/>
              <p:nvPr/>
            </p:nvSpPr>
            <p:spPr>
              <a:xfrm>
                <a:off x="4258916" y="3010764"/>
                <a:ext cx="626099" cy="552532"/>
              </a:xfrm>
              <a:custGeom>
                <a:avLst/>
                <a:gdLst/>
                <a:ahLst/>
                <a:cxnLst/>
                <a:rect l="l" t="t" r="r" b="b"/>
                <a:pathLst>
                  <a:path w="11234" h="9914" extrusionOk="0">
                    <a:moveTo>
                      <a:pt x="1897" y="0"/>
                    </a:moveTo>
                    <a:cubicBezTo>
                      <a:pt x="851" y="0"/>
                      <a:pt x="0" y="852"/>
                      <a:pt x="0" y="1898"/>
                    </a:cubicBezTo>
                    <a:lnTo>
                      <a:pt x="0" y="5252"/>
                    </a:lnTo>
                    <a:cubicBezTo>
                      <a:pt x="0" y="6298"/>
                      <a:pt x="851" y="7149"/>
                      <a:pt x="1897" y="7149"/>
                    </a:cubicBezTo>
                    <a:lnTo>
                      <a:pt x="2807" y="7149"/>
                    </a:lnTo>
                    <a:lnTo>
                      <a:pt x="2570" y="9914"/>
                    </a:lnTo>
                    <a:lnTo>
                      <a:pt x="5369" y="7114"/>
                    </a:lnTo>
                    <a:lnTo>
                      <a:pt x="9222" y="7114"/>
                    </a:lnTo>
                    <a:cubicBezTo>
                      <a:pt x="9720" y="7114"/>
                      <a:pt x="10190" y="6923"/>
                      <a:pt x="10547" y="6575"/>
                    </a:cubicBezTo>
                    <a:cubicBezTo>
                      <a:pt x="10903" y="6228"/>
                      <a:pt x="11106" y="5763"/>
                      <a:pt x="11119" y="5265"/>
                    </a:cubicBezTo>
                    <a:cubicBezTo>
                      <a:pt x="11144" y="4274"/>
                      <a:pt x="11180" y="2897"/>
                      <a:pt x="11215" y="1966"/>
                    </a:cubicBezTo>
                    <a:cubicBezTo>
                      <a:pt x="11234" y="1447"/>
                      <a:pt x="11046" y="955"/>
                      <a:pt x="10684" y="581"/>
                    </a:cubicBezTo>
                    <a:cubicBezTo>
                      <a:pt x="10324" y="207"/>
                      <a:pt x="9838" y="0"/>
                      <a:pt x="9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8">
                <a:extLst>
                  <a:ext uri="{FF2B5EF4-FFF2-40B4-BE49-F238E27FC236}">
                    <a16:creationId xmlns:a16="http://schemas.microsoft.com/office/drawing/2014/main" id="{B190F9E3-1250-643C-5B9C-47592B05B2A8}"/>
                  </a:ext>
                </a:extLst>
              </p:cNvPr>
              <p:cNvSpPr/>
              <p:nvPr/>
            </p:nvSpPr>
            <p:spPr>
              <a:xfrm>
                <a:off x="4310803" y="3062651"/>
                <a:ext cx="522436" cy="363487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6522" extrusionOk="0">
                    <a:moveTo>
                      <a:pt x="966" y="0"/>
                    </a:moveTo>
                    <a:cubicBezTo>
                      <a:pt x="433" y="0"/>
                      <a:pt x="0" y="433"/>
                      <a:pt x="0" y="967"/>
                    </a:cubicBezTo>
                    <a:lnTo>
                      <a:pt x="0" y="4321"/>
                    </a:lnTo>
                    <a:cubicBezTo>
                      <a:pt x="0" y="4855"/>
                      <a:pt x="433" y="5287"/>
                      <a:pt x="966" y="5287"/>
                    </a:cubicBezTo>
                    <a:lnTo>
                      <a:pt x="2890" y="5287"/>
                    </a:lnTo>
                    <a:lnTo>
                      <a:pt x="2785" y="6521"/>
                    </a:lnTo>
                    <a:lnTo>
                      <a:pt x="4053" y="5253"/>
                    </a:lnTo>
                    <a:lnTo>
                      <a:pt x="8291" y="5253"/>
                    </a:lnTo>
                    <a:cubicBezTo>
                      <a:pt x="8816" y="5253"/>
                      <a:pt x="9244" y="4835"/>
                      <a:pt x="9257" y="4311"/>
                    </a:cubicBezTo>
                    <a:cubicBezTo>
                      <a:pt x="9281" y="3378"/>
                      <a:pt x="9319" y="1953"/>
                      <a:pt x="9353" y="1000"/>
                    </a:cubicBezTo>
                    <a:cubicBezTo>
                      <a:pt x="9374" y="453"/>
                      <a:pt x="8935" y="0"/>
                      <a:pt x="8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38">
              <a:extLst>
                <a:ext uri="{FF2B5EF4-FFF2-40B4-BE49-F238E27FC236}">
                  <a16:creationId xmlns:a16="http://schemas.microsoft.com/office/drawing/2014/main" id="{1E276CC2-85B0-2E1E-D3AF-9C5CF0B8C405}"/>
                </a:ext>
              </a:extLst>
            </p:cNvPr>
            <p:cNvGrpSpPr/>
            <p:nvPr/>
          </p:nvGrpSpPr>
          <p:grpSpPr>
            <a:xfrm>
              <a:off x="4367761" y="3117269"/>
              <a:ext cx="405342" cy="164244"/>
              <a:chOff x="4367761" y="3117269"/>
              <a:chExt cx="405342" cy="164244"/>
            </a:xfrm>
          </p:grpSpPr>
          <p:sp>
            <p:nvSpPr>
              <p:cNvPr id="642" name="Google Shape;642;p38">
                <a:extLst>
                  <a:ext uri="{FF2B5EF4-FFF2-40B4-BE49-F238E27FC236}">
                    <a16:creationId xmlns:a16="http://schemas.microsoft.com/office/drawing/2014/main" id="{C6C8090D-1EDF-822E-5889-636B2F46AC27}"/>
                  </a:ext>
                </a:extLst>
              </p:cNvPr>
              <p:cNvSpPr/>
              <p:nvPr/>
            </p:nvSpPr>
            <p:spPr>
              <a:xfrm>
                <a:off x="4641185" y="3117269"/>
                <a:ext cx="131919" cy="163798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2939" extrusionOk="0">
                    <a:moveTo>
                      <a:pt x="1224" y="1"/>
                    </a:moveTo>
                    <a:lnTo>
                      <a:pt x="21" y="1735"/>
                    </a:lnTo>
                    <a:lnTo>
                      <a:pt x="0" y="1755"/>
                    </a:lnTo>
                    <a:lnTo>
                      <a:pt x="905" y="1755"/>
                    </a:lnTo>
                    <a:lnTo>
                      <a:pt x="905" y="2938"/>
                    </a:lnTo>
                    <a:lnTo>
                      <a:pt x="1422" y="2938"/>
                    </a:lnTo>
                    <a:lnTo>
                      <a:pt x="1422" y="1755"/>
                    </a:lnTo>
                    <a:lnTo>
                      <a:pt x="2366" y="1755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>
                <a:extLst>
                  <a:ext uri="{FF2B5EF4-FFF2-40B4-BE49-F238E27FC236}">
                    <a16:creationId xmlns:a16="http://schemas.microsoft.com/office/drawing/2014/main" id="{07D53505-3B64-7A06-246A-E841E3B62AA9}"/>
                  </a:ext>
                </a:extLst>
              </p:cNvPr>
              <p:cNvSpPr/>
              <p:nvPr/>
            </p:nvSpPr>
            <p:spPr>
              <a:xfrm>
                <a:off x="4367761" y="3138615"/>
                <a:ext cx="76799" cy="76911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380" extrusionOk="0">
                    <a:moveTo>
                      <a:pt x="691" y="335"/>
                    </a:moveTo>
                    <a:cubicBezTo>
                      <a:pt x="695" y="335"/>
                      <a:pt x="703" y="335"/>
                      <a:pt x="712" y="336"/>
                    </a:cubicBezTo>
                    <a:cubicBezTo>
                      <a:pt x="726" y="337"/>
                      <a:pt x="743" y="339"/>
                      <a:pt x="770" y="339"/>
                    </a:cubicBezTo>
                    <a:cubicBezTo>
                      <a:pt x="779" y="339"/>
                      <a:pt x="786" y="339"/>
                      <a:pt x="793" y="337"/>
                    </a:cubicBezTo>
                    <a:cubicBezTo>
                      <a:pt x="925" y="381"/>
                      <a:pt x="1029" y="526"/>
                      <a:pt x="1029" y="667"/>
                    </a:cubicBezTo>
                    <a:cubicBezTo>
                      <a:pt x="1029" y="835"/>
                      <a:pt x="913" y="1048"/>
                      <a:pt x="712" y="1048"/>
                    </a:cubicBezTo>
                    <a:cubicBezTo>
                      <a:pt x="529" y="1048"/>
                      <a:pt x="349" y="929"/>
                      <a:pt x="349" y="738"/>
                    </a:cubicBezTo>
                    <a:cubicBezTo>
                      <a:pt x="349" y="512"/>
                      <a:pt x="488" y="335"/>
                      <a:pt x="691" y="335"/>
                    </a:cubicBezTo>
                    <a:close/>
                    <a:moveTo>
                      <a:pt x="657" y="0"/>
                    </a:moveTo>
                    <a:cubicBezTo>
                      <a:pt x="265" y="0"/>
                      <a:pt x="0" y="377"/>
                      <a:pt x="0" y="722"/>
                    </a:cubicBezTo>
                    <a:cubicBezTo>
                      <a:pt x="0" y="1133"/>
                      <a:pt x="392" y="1380"/>
                      <a:pt x="732" y="1380"/>
                    </a:cubicBezTo>
                    <a:cubicBezTo>
                      <a:pt x="1113" y="1380"/>
                      <a:pt x="1377" y="1032"/>
                      <a:pt x="1377" y="671"/>
                    </a:cubicBezTo>
                    <a:cubicBezTo>
                      <a:pt x="1377" y="418"/>
                      <a:pt x="1227" y="174"/>
                      <a:pt x="964" y="67"/>
                    </a:cubicBezTo>
                    <a:cubicBezTo>
                      <a:pt x="949" y="61"/>
                      <a:pt x="937" y="60"/>
                      <a:pt x="920" y="60"/>
                    </a:cubicBezTo>
                    <a:cubicBezTo>
                      <a:pt x="913" y="60"/>
                      <a:pt x="899" y="61"/>
                      <a:pt x="890" y="63"/>
                    </a:cubicBezTo>
                    <a:cubicBezTo>
                      <a:pt x="820" y="3"/>
                      <a:pt x="735" y="0"/>
                      <a:pt x="6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>
                <a:extLst>
                  <a:ext uri="{FF2B5EF4-FFF2-40B4-BE49-F238E27FC236}">
                    <a16:creationId xmlns:a16="http://schemas.microsoft.com/office/drawing/2014/main" id="{92E5C751-B6C3-AE62-FB59-B4E0E0FE0B2E}"/>
                  </a:ext>
                </a:extLst>
              </p:cNvPr>
              <p:cNvSpPr/>
              <p:nvPr/>
            </p:nvSpPr>
            <p:spPr>
              <a:xfrm>
                <a:off x="4468637" y="3202429"/>
                <a:ext cx="76855" cy="76967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381" extrusionOk="0">
                    <a:moveTo>
                      <a:pt x="690" y="334"/>
                    </a:moveTo>
                    <a:cubicBezTo>
                      <a:pt x="697" y="334"/>
                      <a:pt x="703" y="334"/>
                      <a:pt x="714" y="336"/>
                    </a:cubicBezTo>
                    <a:cubicBezTo>
                      <a:pt x="729" y="337"/>
                      <a:pt x="744" y="341"/>
                      <a:pt x="770" y="341"/>
                    </a:cubicBezTo>
                    <a:cubicBezTo>
                      <a:pt x="779" y="341"/>
                      <a:pt x="788" y="341"/>
                      <a:pt x="796" y="337"/>
                    </a:cubicBezTo>
                    <a:cubicBezTo>
                      <a:pt x="926" y="382"/>
                      <a:pt x="1031" y="526"/>
                      <a:pt x="1031" y="668"/>
                    </a:cubicBezTo>
                    <a:cubicBezTo>
                      <a:pt x="1031" y="836"/>
                      <a:pt x="912" y="1048"/>
                      <a:pt x="714" y="1048"/>
                    </a:cubicBezTo>
                    <a:cubicBezTo>
                      <a:pt x="529" y="1048"/>
                      <a:pt x="351" y="930"/>
                      <a:pt x="351" y="738"/>
                    </a:cubicBezTo>
                    <a:cubicBezTo>
                      <a:pt x="351" y="514"/>
                      <a:pt x="489" y="334"/>
                      <a:pt x="690" y="334"/>
                    </a:cubicBezTo>
                    <a:close/>
                    <a:moveTo>
                      <a:pt x="659" y="0"/>
                    </a:moveTo>
                    <a:cubicBezTo>
                      <a:pt x="267" y="0"/>
                      <a:pt x="0" y="377"/>
                      <a:pt x="0" y="720"/>
                    </a:cubicBezTo>
                    <a:cubicBezTo>
                      <a:pt x="0" y="1149"/>
                      <a:pt x="390" y="1380"/>
                      <a:pt x="735" y="1380"/>
                    </a:cubicBezTo>
                    <a:cubicBezTo>
                      <a:pt x="1116" y="1380"/>
                      <a:pt x="1378" y="1031"/>
                      <a:pt x="1378" y="673"/>
                    </a:cubicBezTo>
                    <a:cubicBezTo>
                      <a:pt x="1378" y="418"/>
                      <a:pt x="1227" y="173"/>
                      <a:pt x="965" y="67"/>
                    </a:cubicBezTo>
                    <a:cubicBezTo>
                      <a:pt x="950" y="63"/>
                      <a:pt x="936" y="61"/>
                      <a:pt x="921" y="61"/>
                    </a:cubicBezTo>
                    <a:cubicBezTo>
                      <a:pt x="912" y="61"/>
                      <a:pt x="900" y="63"/>
                      <a:pt x="893" y="64"/>
                    </a:cubicBezTo>
                    <a:cubicBezTo>
                      <a:pt x="822" y="2"/>
                      <a:pt x="736" y="0"/>
                      <a:pt x="6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8">
                <a:extLst>
                  <a:ext uri="{FF2B5EF4-FFF2-40B4-BE49-F238E27FC236}">
                    <a16:creationId xmlns:a16="http://schemas.microsoft.com/office/drawing/2014/main" id="{8FFE1C39-5A8A-57ED-ED7E-420AFB66800C}"/>
                  </a:ext>
                </a:extLst>
              </p:cNvPr>
              <p:cNvSpPr/>
              <p:nvPr/>
            </p:nvSpPr>
            <p:spPr>
              <a:xfrm>
                <a:off x="4421710" y="3133933"/>
                <a:ext cx="68774" cy="14758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2648" extrusionOk="0">
                    <a:moveTo>
                      <a:pt x="1062" y="1"/>
                    </a:moveTo>
                    <a:cubicBezTo>
                      <a:pt x="929" y="1"/>
                      <a:pt x="886" y="142"/>
                      <a:pt x="852" y="268"/>
                    </a:cubicBezTo>
                    <a:lnTo>
                      <a:pt x="852" y="267"/>
                    </a:lnTo>
                    <a:cubicBezTo>
                      <a:pt x="71" y="2309"/>
                      <a:pt x="59" y="2328"/>
                      <a:pt x="46" y="2345"/>
                    </a:cubicBezTo>
                    <a:cubicBezTo>
                      <a:pt x="23" y="2374"/>
                      <a:pt x="1" y="2414"/>
                      <a:pt x="1" y="2460"/>
                    </a:cubicBezTo>
                    <a:cubicBezTo>
                      <a:pt x="1" y="2549"/>
                      <a:pt x="57" y="2647"/>
                      <a:pt x="200" y="2647"/>
                    </a:cubicBezTo>
                    <a:cubicBezTo>
                      <a:pt x="315" y="2647"/>
                      <a:pt x="337" y="2567"/>
                      <a:pt x="357" y="2488"/>
                    </a:cubicBezTo>
                    <a:lnTo>
                      <a:pt x="357" y="2489"/>
                    </a:lnTo>
                    <a:lnTo>
                      <a:pt x="1191" y="341"/>
                    </a:lnTo>
                    <a:cubicBezTo>
                      <a:pt x="1206" y="312"/>
                      <a:pt x="1234" y="226"/>
                      <a:pt x="1234" y="169"/>
                    </a:cubicBezTo>
                    <a:cubicBezTo>
                      <a:pt x="1234" y="58"/>
                      <a:pt x="1144" y="1"/>
                      <a:pt x="10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460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56"/>
          <p:cNvSpPr/>
          <p:nvPr/>
        </p:nvSpPr>
        <p:spPr>
          <a:xfrm>
            <a:off x="715104" y="1407881"/>
            <a:ext cx="38772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56"/>
          <p:cNvSpPr txBox="1">
            <a:spLocks noGrp="1"/>
          </p:cNvSpPr>
          <p:nvPr>
            <p:ph type="title"/>
          </p:nvPr>
        </p:nvSpPr>
        <p:spPr>
          <a:xfrm>
            <a:off x="804254" y="1407881"/>
            <a:ext cx="3698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요리조리</a:t>
            </a:r>
            <a:r>
              <a:rPr lang="en" dirty="0"/>
              <a:t> </a:t>
            </a:r>
            <a:r>
              <a:rPr lang="en" sz="3500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1</a:t>
            </a:r>
            <a:endParaRPr sz="3500" i="1" dirty="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2232" name="Google Shape;2232;p56"/>
          <p:cNvSpPr txBox="1">
            <a:spLocks noGrp="1"/>
          </p:cNvSpPr>
          <p:nvPr>
            <p:ph type="body" idx="1"/>
          </p:nvPr>
        </p:nvSpPr>
        <p:spPr>
          <a:xfrm>
            <a:off x="804250" y="2292325"/>
            <a:ext cx="3698700" cy="1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ko-KR" altLang="en-US" sz="1200" dirty="0"/>
              <a:t>요구사항</a:t>
            </a:r>
            <a:endParaRPr lang="en-US" altLang="ko-KR" sz="1200" dirty="0"/>
          </a:p>
          <a:p>
            <a:pPr marL="285750" indent="-285750"/>
            <a:r>
              <a:rPr lang="ko-KR" altLang="en-US" sz="1200" dirty="0" err="1"/>
              <a:t>주문앱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배민 및 요기요처럼 사용자가 주문을 하는 앱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안로드이트</a:t>
            </a:r>
            <a:r>
              <a:rPr lang="en-US" altLang="ko-KR" sz="1200" dirty="0"/>
              <a:t>,</a:t>
            </a:r>
            <a:r>
              <a:rPr lang="ko-KR" altLang="en-US" sz="1200" dirty="0"/>
              <a:t> 아이폰 지원</a:t>
            </a:r>
            <a:r>
              <a:rPr lang="en-US" altLang="ko-KR" sz="1200" dirty="0"/>
              <a:t>)</a:t>
            </a:r>
          </a:p>
          <a:p>
            <a:pPr marL="285750" indent="-285750"/>
            <a:r>
              <a:rPr lang="ko-KR" altLang="en-US" sz="1200" dirty="0"/>
              <a:t>사장님 웹 </a:t>
            </a:r>
            <a:r>
              <a:rPr lang="en-US" altLang="ko-KR" sz="1200" dirty="0"/>
              <a:t>:</a:t>
            </a:r>
            <a:r>
              <a:rPr lang="ko-KR" altLang="en-US" sz="1200" dirty="0"/>
              <a:t> 각 매장 마다 주문 관련 메뉴 관리</a:t>
            </a:r>
            <a:r>
              <a:rPr lang="en-US" altLang="ko-KR" sz="1200" dirty="0"/>
              <a:t>,</a:t>
            </a:r>
            <a:r>
              <a:rPr lang="ko-KR" altLang="en-US" sz="1200" dirty="0"/>
              <a:t> 정산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통계등을</a:t>
            </a:r>
            <a:r>
              <a:rPr lang="ko-KR" altLang="en-US" sz="1200" dirty="0"/>
              <a:t> 확인 하는 웹</a:t>
            </a:r>
            <a:r>
              <a:rPr lang="en-US" altLang="ko-KR" sz="1200" dirty="0"/>
              <a:t>(PC, </a:t>
            </a:r>
            <a:r>
              <a:rPr lang="ko-KR" altLang="en-US" sz="1200" dirty="0"/>
              <a:t>모바일 지원</a:t>
            </a:r>
            <a:r>
              <a:rPr lang="en-US" altLang="ko-KR" sz="1200" dirty="0"/>
              <a:t>)</a:t>
            </a:r>
          </a:p>
          <a:p>
            <a:pPr marL="285750" indent="-285750"/>
            <a:r>
              <a:rPr lang="ko-KR" altLang="en-US" sz="1200" dirty="0" err="1"/>
              <a:t>관리자웹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매장</a:t>
            </a:r>
            <a:r>
              <a:rPr lang="en-US" altLang="ko-KR" sz="1200" dirty="0"/>
              <a:t>,</a:t>
            </a:r>
            <a:r>
              <a:rPr lang="ko-KR" altLang="en-US" sz="1200" dirty="0"/>
              <a:t> 메뉴</a:t>
            </a:r>
            <a:r>
              <a:rPr lang="en-US" altLang="ko-KR" sz="1200" dirty="0"/>
              <a:t>,</a:t>
            </a:r>
            <a:r>
              <a:rPr lang="ko-KR" altLang="en-US" sz="1200" dirty="0"/>
              <a:t> 브랜드 등등 관리하는 사이트</a:t>
            </a:r>
            <a:r>
              <a:rPr lang="en-US" altLang="ko-KR" sz="1200" dirty="0"/>
              <a:t>.</a:t>
            </a:r>
          </a:p>
          <a:p>
            <a:pPr marL="285750" indent="-285750"/>
            <a:r>
              <a:rPr lang="en-US" altLang="ko-KR" sz="1200" dirty="0"/>
              <a:t>5</a:t>
            </a:r>
            <a:r>
              <a:rPr lang="ko-KR" altLang="en-US" sz="1200" dirty="0"/>
              <a:t>분 이상 지나면 주문이 취소되야 하기 때문에 배치 시스템 필요</a:t>
            </a:r>
            <a:endParaRPr lang="en-US" altLang="ko-KR" sz="1200" dirty="0"/>
          </a:p>
          <a:p>
            <a:pPr marL="285750" indent="-285750"/>
            <a:r>
              <a:rPr lang="en-US" altLang="ko-KR" sz="1200" dirty="0"/>
              <a:t>POS</a:t>
            </a:r>
            <a:r>
              <a:rPr lang="ko-KR" altLang="en-US" sz="1200" dirty="0" err="1"/>
              <a:t>에</a:t>
            </a:r>
            <a:r>
              <a:rPr lang="ko-KR" altLang="en-US" sz="1200" dirty="0"/>
              <a:t> 주문을 전달 해야 하기 때문에 </a:t>
            </a:r>
            <a:r>
              <a:rPr lang="ko-KR" altLang="en-US" sz="1200" dirty="0" err="1"/>
              <a:t>타회사랑</a:t>
            </a:r>
            <a:r>
              <a:rPr lang="ko-KR" altLang="en-US" sz="1200" dirty="0"/>
              <a:t> </a:t>
            </a:r>
            <a:r>
              <a:rPr lang="en-US" altLang="ko-KR" sz="1200" dirty="0"/>
              <a:t>API </a:t>
            </a:r>
            <a:r>
              <a:rPr lang="ko-KR" altLang="en-US" sz="1200" dirty="0"/>
              <a:t>연동 필요</a:t>
            </a:r>
            <a:endParaRPr lang="en-US" altLang="ko-KR" sz="1200" dirty="0"/>
          </a:p>
        </p:txBody>
      </p:sp>
      <p:grpSp>
        <p:nvGrpSpPr>
          <p:cNvPr id="2233" name="Google Shape;2233;p56"/>
          <p:cNvGrpSpPr/>
          <p:nvPr/>
        </p:nvGrpSpPr>
        <p:grpSpPr>
          <a:xfrm rot="-527670">
            <a:off x="833204" y="1034495"/>
            <a:ext cx="647634" cy="431556"/>
            <a:chOff x="4568650" y="919050"/>
            <a:chExt cx="405975" cy="270525"/>
          </a:xfrm>
        </p:grpSpPr>
        <p:sp>
          <p:nvSpPr>
            <p:cNvPr id="2234" name="Google Shape;2234;p56"/>
            <p:cNvSpPr/>
            <p:nvPr/>
          </p:nvSpPr>
          <p:spPr>
            <a:xfrm>
              <a:off x="4568650" y="919050"/>
              <a:ext cx="405975" cy="270525"/>
            </a:xfrm>
            <a:custGeom>
              <a:avLst/>
              <a:gdLst/>
              <a:ahLst/>
              <a:cxnLst/>
              <a:rect l="l" t="t" r="r" b="b"/>
              <a:pathLst>
                <a:path w="16239" h="10821" extrusionOk="0">
                  <a:moveTo>
                    <a:pt x="2272" y="1"/>
                  </a:moveTo>
                  <a:cubicBezTo>
                    <a:pt x="1019" y="1"/>
                    <a:pt x="0" y="1020"/>
                    <a:pt x="0" y="2272"/>
                  </a:cubicBezTo>
                  <a:lnTo>
                    <a:pt x="0" y="10820"/>
                  </a:lnTo>
                  <a:lnTo>
                    <a:pt x="16238" y="10820"/>
                  </a:lnTo>
                  <a:lnTo>
                    <a:pt x="16238" y="2272"/>
                  </a:lnTo>
                  <a:cubicBezTo>
                    <a:pt x="16238" y="1020"/>
                    <a:pt x="15219" y="1"/>
                    <a:pt x="13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4591900" y="942325"/>
              <a:ext cx="359450" cy="223975"/>
            </a:xfrm>
            <a:custGeom>
              <a:avLst/>
              <a:gdLst/>
              <a:ahLst/>
              <a:cxnLst/>
              <a:rect l="l" t="t" r="r" b="b"/>
              <a:pathLst>
                <a:path w="14378" h="8959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8959"/>
                  </a:lnTo>
                  <a:lnTo>
                    <a:pt x="14378" y="8959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4591900" y="942325"/>
              <a:ext cx="359450" cy="41400"/>
            </a:xfrm>
            <a:custGeom>
              <a:avLst/>
              <a:gdLst/>
              <a:ahLst/>
              <a:cxnLst/>
              <a:rect l="l" t="t" r="r" b="b"/>
              <a:pathLst>
                <a:path w="14378" h="1656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1656"/>
                  </a:lnTo>
                  <a:lnTo>
                    <a:pt x="14378" y="1656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4617425" y="955900"/>
              <a:ext cx="16450" cy="16400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1"/>
                  </a:moveTo>
                  <a:cubicBezTo>
                    <a:pt x="147" y="1"/>
                    <a:pt x="1" y="147"/>
                    <a:pt x="1" y="328"/>
                  </a:cubicBezTo>
                  <a:cubicBezTo>
                    <a:pt x="1" y="510"/>
                    <a:pt x="147" y="656"/>
                    <a:pt x="329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4642750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8" y="1"/>
                    <a:pt x="0" y="147"/>
                    <a:pt x="0" y="328"/>
                  </a:cubicBezTo>
                  <a:cubicBezTo>
                    <a:pt x="0" y="510"/>
                    <a:pt x="148" y="656"/>
                    <a:pt x="328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4668075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7" y="1"/>
                    <a:pt x="0" y="147"/>
                    <a:pt x="0" y="328"/>
                  </a:cubicBezTo>
                  <a:cubicBezTo>
                    <a:pt x="0" y="510"/>
                    <a:pt x="147" y="656"/>
                    <a:pt x="328" y="656"/>
                  </a:cubicBezTo>
                  <a:cubicBezTo>
                    <a:pt x="509" y="656"/>
                    <a:pt x="656" y="510"/>
                    <a:pt x="656" y="328"/>
                  </a:cubicBezTo>
                  <a:cubicBezTo>
                    <a:pt x="656" y="147"/>
                    <a:pt x="509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4677475" y="1016625"/>
              <a:ext cx="185250" cy="105075"/>
            </a:xfrm>
            <a:custGeom>
              <a:avLst/>
              <a:gdLst/>
              <a:ahLst/>
              <a:cxnLst/>
              <a:rect l="l" t="t" r="r" b="b"/>
              <a:pathLst>
                <a:path w="7410" h="4203" extrusionOk="0">
                  <a:moveTo>
                    <a:pt x="1" y="1"/>
                  </a:moveTo>
                  <a:lnTo>
                    <a:pt x="1" y="4203"/>
                  </a:lnTo>
                  <a:lnTo>
                    <a:pt x="7410" y="4203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4677475" y="1016625"/>
              <a:ext cx="185250" cy="59575"/>
            </a:xfrm>
            <a:custGeom>
              <a:avLst/>
              <a:gdLst/>
              <a:ahLst/>
              <a:cxnLst/>
              <a:rect l="l" t="t" r="r" b="b"/>
              <a:pathLst>
                <a:path w="7410" h="2383" fill="none" extrusionOk="0">
                  <a:moveTo>
                    <a:pt x="1" y="1"/>
                  </a:moveTo>
                  <a:lnTo>
                    <a:pt x="3721" y="2382"/>
                  </a:lnTo>
                  <a:lnTo>
                    <a:pt x="741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4677475" y="1066825"/>
              <a:ext cx="77475" cy="54875"/>
            </a:xfrm>
            <a:custGeom>
              <a:avLst/>
              <a:gdLst/>
              <a:ahLst/>
              <a:cxnLst/>
              <a:rect l="l" t="t" r="r" b="b"/>
              <a:pathLst>
                <a:path w="3099" h="2195" fill="none" extrusionOk="0">
                  <a:moveTo>
                    <a:pt x="1" y="2195"/>
                  </a:moveTo>
                  <a:lnTo>
                    <a:pt x="30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4789925" y="1064500"/>
              <a:ext cx="72800" cy="57200"/>
            </a:xfrm>
            <a:custGeom>
              <a:avLst/>
              <a:gdLst/>
              <a:ahLst/>
              <a:cxnLst/>
              <a:rect l="l" t="t" r="r" b="b"/>
              <a:pathLst>
                <a:path w="2912" h="2288" fill="none" extrusionOk="0">
                  <a:moveTo>
                    <a:pt x="1" y="0"/>
                  </a:moveTo>
                  <a:lnTo>
                    <a:pt x="2912" y="22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4" name="Google Shape;2244;p56"/>
          <p:cNvGrpSpPr/>
          <p:nvPr/>
        </p:nvGrpSpPr>
        <p:grpSpPr>
          <a:xfrm rot="311373">
            <a:off x="1191049" y="650806"/>
            <a:ext cx="496669" cy="476687"/>
            <a:chOff x="3891025" y="453775"/>
            <a:chExt cx="311325" cy="298800"/>
          </a:xfrm>
        </p:grpSpPr>
        <p:sp>
          <p:nvSpPr>
            <p:cNvPr id="2245" name="Google Shape;2245;p56"/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56"/>
          <p:cNvGrpSpPr/>
          <p:nvPr/>
        </p:nvGrpSpPr>
        <p:grpSpPr>
          <a:xfrm>
            <a:off x="5166297" y="1010224"/>
            <a:ext cx="3064932" cy="3122724"/>
            <a:chOff x="3447250" y="3531775"/>
            <a:chExt cx="601250" cy="612575"/>
          </a:xfrm>
        </p:grpSpPr>
        <p:sp>
          <p:nvSpPr>
            <p:cNvPr id="2253" name="Google Shape;2253;p56"/>
            <p:cNvSpPr/>
            <p:nvPr/>
          </p:nvSpPr>
          <p:spPr>
            <a:xfrm>
              <a:off x="3447250" y="3531775"/>
              <a:ext cx="601250" cy="612575"/>
            </a:xfrm>
            <a:custGeom>
              <a:avLst/>
              <a:gdLst/>
              <a:ahLst/>
              <a:cxnLst/>
              <a:rect l="l" t="t" r="r" b="b"/>
              <a:pathLst>
                <a:path w="24050" h="24503" extrusionOk="0">
                  <a:moveTo>
                    <a:pt x="640" y="1"/>
                  </a:moveTo>
                  <a:lnTo>
                    <a:pt x="640" y="4928"/>
                  </a:lnTo>
                  <a:lnTo>
                    <a:pt x="498" y="4928"/>
                  </a:lnTo>
                  <a:lnTo>
                    <a:pt x="498" y="11047"/>
                  </a:lnTo>
                  <a:lnTo>
                    <a:pt x="3593" y="11047"/>
                  </a:lnTo>
                  <a:lnTo>
                    <a:pt x="3593" y="16493"/>
                  </a:lnTo>
                  <a:cubicBezTo>
                    <a:pt x="2652" y="16536"/>
                    <a:pt x="1774" y="16923"/>
                    <a:pt x="1104" y="17593"/>
                  </a:cubicBezTo>
                  <a:cubicBezTo>
                    <a:pt x="392" y="18304"/>
                    <a:pt x="1" y="19251"/>
                    <a:pt x="1" y="20258"/>
                  </a:cubicBezTo>
                  <a:cubicBezTo>
                    <a:pt x="1" y="21264"/>
                    <a:pt x="392" y="22210"/>
                    <a:pt x="1104" y="22921"/>
                  </a:cubicBezTo>
                  <a:cubicBezTo>
                    <a:pt x="1815" y="23633"/>
                    <a:pt x="2762" y="24025"/>
                    <a:pt x="3768" y="24025"/>
                  </a:cubicBezTo>
                  <a:cubicBezTo>
                    <a:pt x="3847" y="24025"/>
                    <a:pt x="3926" y="24022"/>
                    <a:pt x="4005" y="24017"/>
                  </a:cubicBezTo>
                  <a:cubicBezTo>
                    <a:pt x="4021" y="24035"/>
                    <a:pt x="4039" y="24053"/>
                    <a:pt x="4056" y="24070"/>
                  </a:cubicBezTo>
                  <a:cubicBezTo>
                    <a:pt x="4343" y="24349"/>
                    <a:pt x="4721" y="24502"/>
                    <a:pt x="5121" y="24502"/>
                  </a:cubicBezTo>
                  <a:lnTo>
                    <a:pt x="16079" y="24502"/>
                  </a:lnTo>
                  <a:cubicBezTo>
                    <a:pt x="16922" y="24502"/>
                    <a:pt x="17607" y="23816"/>
                    <a:pt x="17607" y="22974"/>
                  </a:cubicBezTo>
                  <a:lnTo>
                    <a:pt x="17607" y="18939"/>
                  </a:lnTo>
                  <a:lnTo>
                    <a:pt x="18695" y="18939"/>
                  </a:lnTo>
                  <a:cubicBezTo>
                    <a:pt x="19294" y="18939"/>
                    <a:pt x="19782" y="18451"/>
                    <a:pt x="19782" y="17852"/>
                  </a:cubicBezTo>
                  <a:cubicBezTo>
                    <a:pt x="19782" y="17716"/>
                    <a:pt x="19757" y="17586"/>
                    <a:pt x="19711" y="17467"/>
                  </a:cubicBezTo>
                  <a:cubicBezTo>
                    <a:pt x="19757" y="17347"/>
                    <a:pt x="19782" y="17216"/>
                    <a:pt x="19782" y="17080"/>
                  </a:cubicBezTo>
                  <a:cubicBezTo>
                    <a:pt x="19782" y="16945"/>
                    <a:pt x="19757" y="16815"/>
                    <a:pt x="19711" y="16695"/>
                  </a:cubicBezTo>
                  <a:cubicBezTo>
                    <a:pt x="19757" y="16575"/>
                    <a:pt x="19782" y="16446"/>
                    <a:pt x="19782" y="16310"/>
                  </a:cubicBezTo>
                  <a:cubicBezTo>
                    <a:pt x="19782" y="15710"/>
                    <a:pt x="19294" y="15223"/>
                    <a:pt x="18695" y="15223"/>
                  </a:cubicBezTo>
                  <a:lnTo>
                    <a:pt x="17607" y="15223"/>
                  </a:lnTo>
                  <a:lnTo>
                    <a:pt x="17607" y="8880"/>
                  </a:lnTo>
                  <a:cubicBezTo>
                    <a:pt x="18305" y="9557"/>
                    <a:pt x="19238" y="9938"/>
                    <a:pt x="20222" y="9938"/>
                  </a:cubicBezTo>
                  <a:lnTo>
                    <a:pt x="20223" y="9938"/>
                  </a:lnTo>
                  <a:cubicBezTo>
                    <a:pt x="21107" y="9938"/>
                    <a:pt x="21966" y="9624"/>
                    <a:pt x="22643" y="9053"/>
                  </a:cubicBezTo>
                  <a:cubicBezTo>
                    <a:pt x="23410" y="8407"/>
                    <a:pt x="23879" y="7499"/>
                    <a:pt x="23965" y="6500"/>
                  </a:cubicBezTo>
                  <a:cubicBezTo>
                    <a:pt x="24050" y="5499"/>
                    <a:pt x="23741" y="4526"/>
                    <a:pt x="23094" y="3759"/>
                  </a:cubicBezTo>
                  <a:cubicBezTo>
                    <a:pt x="22378" y="2910"/>
                    <a:pt x="21330" y="2423"/>
                    <a:pt x="20219" y="2423"/>
                  </a:cubicBezTo>
                  <a:cubicBezTo>
                    <a:pt x="19335" y="2423"/>
                    <a:pt x="18475" y="2738"/>
                    <a:pt x="17798" y="3308"/>
                  </a:cubicBezTo>
                  <a:cubicBezTo>
                    <a:pt x="17732" y="3363"/>
                    <a:pt x="17669" y="3422"/>
                    <a:pt x="17607" y="3482"/>
                  </a:cubicBezTo>
                  <a:lnTo>
                    <a:pt x="17607" y="3297"/>
                  </a:lnTo>
                  <a:cubicBezTo>
                    <a:pt x="17607" y="2454"/>
                    <a:pt x="16922" y="1768"/>
                    <a:pt x="16079" y="1768"/>
                  </a:cubicBezTo>
                  <a:lnTo>
                    <a:pt x="9311" y="1768"/>
                  </a:lnTo>
                  <a:cubicBezTo>
                    <a:pt x="9316" y="1710"/>
                    <a:pt x="9318" y="1650"/>
                    <a:pt x="9316" y="1590"/>
                  </a:cubicBezTo>
                  <a:cubicBezTo>
                    <a:pt x="9298" y="1274"/>
                    <a:pt x="9144" y="983"/>
                    <a:pt x="8894" y="790"/>
                  </a:cubicBezTo>
                  <a:lnTo>
                    <a:pt x="8175" y="235"/>
                  </a:lnTo>
                  <a:cubicBezTo>
                    <a:pt x="7986" y="89"/>
                    <a:pt x="7749" y="8"/>
                    <a:pt x="7510" y="8"/>
                  </a:cubicBezTo>
                  <a:cubicBezTo>
                    <a:pt x="7346" y="8"/>
                    <a:pt x="7189" y="45"/>
                    <a:pt x="7046" y="112"/>
                  </a:cubicBezTo>
                  <a:cubicBezTo>
                    <a:pt x="6954" y="69"/>
                    <a:pt x="6858" y="39"/>
                    <a:pt x="6758" y="22"/>
                  </a:cubicBezTo>
                  <a:lnTo>
                    <a:pt x="67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3560325" y="3599225"/>
              <a:ext cx="303850" cy="521850"/>
            </a:xfrm>
            <a:custGeom>
              <a:avLst/>
              <a:gdLst/>
              <a:ahLst/>
              <a:cxnLst/>
              <a:rect l="l" t="t" r="r" b="b"/>
              <a:pathLst>
                <a:path w="12154" h="20874" extrusionOk="0">
                  <a:moveTo>
                    <a:pt x="598" y="1"/>
                  </a:moveTo>
                  <a:cubicBezTo>
                    <a:pt x="269" y="1"/>
                    <a:pt x="1" y="269"/>
                    <a:pt x="1" y="599"/>
                  </a:cubicBezTo>
                  <a:lnTo>
                    <a:pt x="1" y="20276"/>
                  </a:lnTo>
                  <a:cubicBezTo>
                    <a:pt x="1" y="20607"/>
                    <a:pt x="269" y="20874"/>
                    <a:pt x="598" y="20874"/>
                  </a:cubicBezTo>
                  <a:lnTo>
                    <a:pt x="11556" y="20874"/>
                  </a:lnTo>
                  <a:cubicBezTo>
                    <a:pt x="11886" y="20874"/>
                    <a:pt x="12153" y="20607"/>
                    <a:pt x="12153" y="20276"/>
                  </a:cubicBezTo>
                  <a:lnTo>
                    <a:pt x="12153" y="599"/>
                  </a:lnTo>
                  <a:cubicBezTo>
                    <a:pt x="12153" y="269"/>
                    <a:pt x="11886" y="1"/>
                    <a:pt x="11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3578075" y="3619975"/>
              <a:ext cx="268325" cy="457725"/>
            </a:xfrm>
            <a:custGeom>
              <a:avLst/>
              <a:gdLst/>
              <a:ahLst/>
              <a:cxnLst/>
              <a:rect l="l" t="t" r="r" b="b"/>
              <a:pathLst>
                <a:path w="10733" h="18309" extrusionOk="0">
                  <a:moveTo>
                    <a:pt x="1" y="0"/>
                  </a:moveTo>
                  <a:lnTo>
                    <a:pt x="1" y="18308"/>
                  </a:lnTo>
                  <a:lnTo>
                    <a:pt x="10733" y="18308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3674375" y="4089125"/>
              <a:ext cx="75725" cy="20475"/>
            </a:xfrm>
            <a:custGeom>
              <a:avLst/>
              <a:gdLst/>
              <a:ahLst/>
              <a:cxnLst/>
              <a:rect l="l" t="t" r="r" b="b"/>
              <a:pathLst>
                <a:path w="3029" h="819" extrusionOk="0">
                  <a:moveTo>
                    <a:pt x="2620" y="30"/>
                  </a:moveTo>
                  <a:cubicBezTo>
                    <a:pt x="2830" y="30"/>
                    <a:pt x="3000" y="200"/>
                    <a:pt x="3000" y="409"/>
                  </a:cubicBezTo>
                  <a:cubicBezTo>
                    <a:pt x="3000" y="620"/>
                    <a:pt x="2830" y="790"/>
                    <a:pt x="2620" y="790"/>
                  </a:cubicBezTo>
                  <a:lnTo>
                    <a:pt x="410" y="790"/>
                  </a:lnTo>
                  <a:cubicBezTo>
                    <a:pt x="201" y="790"/>
                    <a:pt x="30" y="620"/>
                    <a:pt x="30" y="409"/>
                  </a:cubicBezTo>
                  <a:cubicBezTo>
                    <a:pt x="30" y="200"/>
                    <a:pt x="201" y="30"/>
                    <a:pt x="410" y="30"/>
                  </a:cubicBezTo>
                  <a:close/>
                  <a:moveTo>
                    <a:pt x="410" y="1"/>
                  </a:moveTo>
                  <a:cubicBezTo>
                    <a:pt x="185" y="1"/>
                    <a:pt x="1" y="184"/>
                    <a:pt x="1" y="409"/>
                  </a:cubicBezTo>
                  <a:cubicBezTo>
                    <a:pt x="1" y="636"/>
                    <a:pt x="185" y="819"/>
                    <a:pt x="410" y="819"/>
                  </a:cubicBezTo>
                  <a:lnTo>
                    <a:pt x="2620" y="819"/>
                  </a:lnTo>
                  <a:cubicBezTo>
                    <a:pt x="2846" y="819"/>
                    <a:pt x="3029" y="636"/>
                    <a:pt x="3029" y="409"/>
                  </a:cubicBezTo>
                  <a:cubicBezTo>
                    <a:pt x="3029" y="184"/>
                    <a:pt x="2846" y="1"/>
                    <a:pt x="26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3674375" y="4089125"/>
              <a:ext cx="75725" cy="20475"/>
            </a:xfrm>
            <a:custGeom>
              <a:avLst/>
              <a:gdLst/>
              <a:ahLst/>
              <a:cxnLst/>
              <a:rect l="l" t="t" r="r" b="b"/>
              <a:pathLst>
                <a:path w="3029" h="819" fill="none" extrusionOk="0">
                  <a:moveTo>
                    <a:pt x="410" y="30"/>
                  </a:moveTo>
                  <a:cubicBezTo>
                    <a:pt x="201" y="30"/>
                    <a:pt x="30" y="200"/>
                    <a:pt x="30" y="409"/>
                  </a:cubicBezTo>
                  <a:cubicBezTo>
                    <a:pt x="30" y="620"/>
                    <a:pt x="201" y="790"/>
                    <a:pt x="410" y="790"/>
                  </a:cubicBezTo>
                  <a:lnTo>
                    <a:pt x="2620" y="790"/>
                  </a:lnTo>
                  <a:cubicBezTo>
                    <a:pt x="2830" y="790"/>
                    <a:pt x="3000" y="620"/>
                    <a:pt x="3000" y="409"/>
                  </a:cubicBezTo>
                  <a:cubicBezTo>
                    <a:pt x="3000" y="200"/>
                    <a:pt x="2830" y="30"/>
                    <a:pt x="2620" y="30"/>
                  </a:cubicBezTo>
                  <a:close/>
                  <a:moveTo>
                    <a:pt x="2620" y="819"/>
                  </a:moveTo>
                  <a:lnTo>
                    <a:pt x="410" y="819"/>
                  </a:lnTo>
                  <a:cubicBezTo>
                    <a:pt x="185" y="819"/>
                    <a:pt x="1" y="636"/>
                    <a:pt x="1" y="409"/>
                  </a:cubicBezTo>
                  <a:cubicBezTo>
                    <a:pt x="1" y="184"/>
                    <a:pt x="185" y="1"/>
                    <a:pt x="410" y="1"/>
                  </a:cubicBezTo>
                  <a:lnTo>
                    <a:pt x="2620" y="1"/>
                  </a:lnTo>
                  <a:cubicBezTo>
                    <a:pt x="2846" y="1"/>
                    <a:pt x="3029" y="184"/>
                    <a:pt x="3029" y="409"/>
                  </a:cubicBezTo>
                  <a:cubicBezTo>
                    <a:pt x="3029" y="636"/>
                    <a:pt x="2846" y="819"/>
                    <a:pt x="2620" y="81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3636075" y="3808000"/>
              <a:ext cx="43075" cy="130275"/>
            </a:xfrm>
            <a:custGeom>
              <a:avLst/>
              <a:gdLst/>
              <a:ahLst/>
              <a:cxnLst/>
              <a:rect l="l" t="t" r="r" b="b"/>
              <a:pathLst>
                <a:path w="1723" h="5211" extrusionOk="0">
                  <a:moveTo>
                    <a:pt x="1" y="1"/>
                  </a:moveTo>
                  <a:lnTo>
                    <a:pt x="1" y="5211"/>
                  </a:lnTo>
                  <a:lnTo>
                    <a:pt x="1722" y="521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3700375" y="3776700"/>
              <a:ext cx="43050" cy="161575"/>
            </a:xfrm>
            <a:custGeom>
              <a:avLst/>
              <a:gdLst/>
              <a:ahLst/>
              <a:cxnLst/>
              <a:rect l="l" t="t" r="r" b="b"/>
              <a:pathLst>
                <a:path w="1722" h="6463" extrusionOk="0">
                  <a:moveTo>
                    <a:pt x="0" y="0"/>
                  </a:moveTo>
                  <a:lnTo>
                    <a:pt x="0" y="6463"/>
                  </a:lnTo>
                  <a:lnTo>
                    <a:pt x="1722" y="6463"/>
                  </a:lnTo>
                  <a:lnTo>
                    <a:pt x="1722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3761300" y="3821975"/>
              <a:ext cx="43075" cy="116300"/>
            </a:xfrm>
            <a:custGeom>
              <a:avLst/>
              <a:gdLst/>
              <a:ahLst/>
              <a:cxnLst/>
              <a:rect l="l" t="t" r="r" b="b"/>
              <a:pathLst>
                <a:path w="1723" h="4652" extrusionOk="0">
                  <a:moveTo>
                    <a:pt x="1" y="0"/>
                  </a:moveTo>
                  <a:lnTo>
                    <a:pt x="1" y="4652"/>
                  </a:lnTo>
                  <a:lnTo>
                    <a:pt x="1722" y="4652"/>
                  </a:lnTo>
                  <a:lnTo>
                    <a:pt x="1722" y="0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3609550" y="3716350"/>
              <a:ext cx="3325" cy="238925"/>
            </a:xfrm>
            <a:custGeom>
              <a:avLst/>
              <a:gdLst/>
              <a:ahLst/>
              <a:cxnLst/>
              <a:rect l="l" t="t" r="r" b="b"/>
              <a:pathLst>
                <a:path w="133" h="9557" extrusionOk="0">
                  <a:moveTo>
                    <a:pt x="67" y="1"/>
                  </a:moveTo>
                  <a:cubicBezTo>
                    <a:pt x="31" y="1"/>
                    <a:pt x="1" y="30"/>
                    <a:pt x="1" y="66"/>
                  </a:cubicBezTo>
                  <a:lnTo>
                    <a:pt x="1" y="9492"/>
                  </a:lnTo>
                  <a:cubicBezTo>
                    <a:pt x="1" y="9528"/>
                    <a:pt x="31" y="9557"/>
                    <a:pt x="67" y="9557"/>
                  </a:cubicBezTo>
                  <a:cubicBezTo>
                    <a:pt x="103" y="9557"/>
                    <a:pt x="133" y="9528"/>
                    <a:pt x="133" y="9492"/>
                  </a:cubicBezTo>
                  <a:lnTo>
                    <a:pt x="133" y="66"/>
                  </a:lnTo>
                  <a:cubicBezTo>
                    <a:pt x="133" y="30"/>
                    <a:pt x="103" y="1"/>
                    <a:pt x="67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3595325" y="3938550"/>
              <a:ext cx="233050" cy="3325"/>
            </a:xfrm>
            <a:custGeom>
              <a:avLst/>
              <a:gdLst/>
              <a:ahLst/>
              <a:cxnLst/>
              <a:rect l="l" t="t" r="r" b="b"/>
              <a:pathLst>
                <a:path w="9322" h="133" extrusionOk="0">
                  <a:moveTo>
                    <a:pt x="65" y="1"/>
                  </a:moveTo>
                  <a:cubicBezTo>
                    <a:pt x="29" y="1"/>
                    <a:pt x="0" y="30"/>
                    <a:pt x="0" y="67"/>
                  </a:cubicBezTo>
                  <a:cubicBezTo>
                    <a:pt x="0" y="103"/>
                    <a:pt x="29" y="133"/>
                    <a:pt x="65" y="133"/>
                  </a:cubicBezTo>
                  <a:lnTo>
                    <a:pt x="9256" y="133"/>
                  </a:lnTo>
                  <a:cubicBezTo>
                    <a:pt x="9292" y="133"/>
                    <a:pt x="9322" y="103"/>
                    <a:pt x="9322" y="67"/>
                  </a:cubicBezTo>
                  <a:cubicBezTo>
                    <a:pt x="9322" y="30"/>
                    <a:pt x="9292" y="1"/>
                    <a:pt x="9256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3649950" y="3976300"/>
              <a:ext cx="30200" cy="50450"/>
            </a:xfrm>
            <a:custGeom>
              <a:avLst/>
              <a:gdLst/>
              <a:ahLst/>
              <a:cxnLst/>
              <a:rect l="l" t="t" r="r" b="b"/>
              <a:pathLst>
                <a:path w="1208" h="2018" extrusionOk="0">
                  <a:moveTo>
                    <a:pt x="612" y="0"/>
                  </a:moveTo>
                  <a:cubicBezTo>
                    <a:pt x="271" y="0"/>
                    <a:pt x="27" y="244"/>
                    <a:pt x="27" y="590"/>
                  </a:cubicBezTo>
                  <a:cubicBezTo>
                    <a:pt x="27" y="895"/>
                    <a:pt x="191" y="1052"/>
                    <a:pt x="455" y="1171"/>
                  </a:cubicBezTo>
                  <a:lnTo>
                    <a:pt x="526" y="1202"/>
                  </a:lnTo>
                  <a:cubicBezTo>
                    <a:pt x="753" y="1298"/>
                    <a:pt x="797" y="1326"/>
                    <a:pt x="805" y="1434"/>
                  </a:cubicBezTo>
                  <a:cubicBezTo>
                    <a:pt x="805" y="1545"/>
                    <a:pt x="717" y="1614"/>
                    <a:pt x="578" y="1614"/>
                  </a:cubicBezTo>
                  <a:cubicBezTo>
                    <a:pt x="484" y="1614"/>
                    <a:pt x="379" y="1576"/>
                    <a:pt x="266" y="1500"/>
                  </a:cubicBezTo>
                  <a:lnTo>
                    <a:pt x="263" y="1500"/>
                  </a:lnTo>
                  <a:cubicBezTo>
                    <a:pt x="243" y="1486"/>
                    <a:pt x="222" y="1481"/>
                    <a:pt x="200" y="1481"/>
                  </a:cubicBezTo>
                  <a:cubicBezTo>
                    <a:pt x="161" y="1481"/>
                    <a:pt x="128" y="1503"/>
                    <a:pt x="108" y="1542"/>
                  </a:cubicBezTo>
                  <a:lnTo>
                    <a:pt x="22" y="1705"/>
                  </a:lnTo>
                  <a:cubicBezTo>
                    <a:pt x="0" y="1750"/>
                    <a:pt x="17" y="1813"/>
                    <a:pt x="55" y="1838"/>
                  </a:cubicBezTo>
                  <a:cubicBezTo>
                    <a:pt x="214" y="1955"/>
                    <a:pt x="402" y="2018"/>
                    <a:pt x="581" y="2018"/>
                  </a:cubicBezTo>
                  <a:cubicBezTo>
                    <a:pt x="930" y="2018"/>
                    <a:pt x="1208" y="1780"/>
                    <a:pt x="1208" y="1415"/>
                  </a:cubicBezTo>
                  <a:cubicBezTo>
                    <a:pt x="1208" y="1179"/>
                    <a:pt x="1080" y="989"/>
                    <a:pt x="859" y="892"/>
                  </a:cubicBezTo>
                  <a:cubicBezTo>
                    <a:pt x="734" y="839"/>
                    <a:pt x="700" y="825"/>
                    <a:pt x="689" y="822"/>
                  </a:cubicBezTo>
                  <a:cubicBezTo>
                    <a:pt x="470" y="725"/>
                    <a:pt x="429" y="662"/>
                    <a:pt x="429" y="573"/>
                  </a:cubicBezTo>
                  <a:cubicBezTo>
                    <a:pt x="429" y="471"/>
                    <a:pt x="501" y="404"/>
                    <a:pt x="615" y="404"/>
                  </a:cubicBezTo>
                  <a:cubicBezTo>
                    <a:pt x="668" y="404"/>
                    <a:pt x="778" y="421"/>
                    <a:pt x="922" y="518"/>
                  </a:cubicBezTo>
                  <a:lnTo>
                    <a:pt x="925" y="520"/>
                  </a:lnTo>
                  <a:cubicBezTo>
                    <a:pt x="944" y="532"/>
                    <a:pt x="966" y="537"/>
                    <a:pt x="989" y="537"/>
                  </a:cubicBezTo>
                  <a:cubicBezTo>
                    <a:pt x="1030" y="537"/>
                    <a:pt x="1063" y="515"/>
                    <a:pt x="1083" y="477"/>
                  </a:cubicBezTo>
                  <a:lnTo>
                    <a:pt x="1163" y="313"/>
                  </a:lnTo>
                  <a:cubicBezTo>
                    <a:pt x="1185" y="269"/>
                    <a:pt x="1168" y="208"/>
                    <a:pt x="1129" y="180"/>
                  </a:cubicBezTo>
                  <a:cubicBezTo>
                    <a:pt x="983" y="66"/>
                    <a:pt x="794" y="0"/>
                    <a:pt x="612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3696950" y="3977050"/>
              <a:ext cx="27425" cy="48825"/>
            </a:xfrm>
            <a:custGeom>
              <a:avLst/>
              <a:gdLst/>
              <a:ahLst/>
              <a:cxnLst/>
              <a:rect l="l" t="t" r="r" b="b"/>
              <a:pathLst>
                <a:path w="1097" h="1953" extrusionOk="0">
                  <a:moveTo>
                    <a:pt x="158" y="1"/>
                  </a:moveTo>
                  <a:cubicBezTo>
                    <a:pt x="117" y="1"/>
                    <a:pt x="75" y="18"/>
                    <a:pt x="47" y="50"/>
                  </a:cubicBezTo>
                  <a:cubicBezTo>
                    <a:pt x="16" y="81"/>
                    <a:pt x="0" y="123"/>
                    <a:pt x="0" y="167"/>
                  </a:cubicBezTo>
                  <a:lnTo>
                    <a:pt x="0" y="1786"/>
                  </a:lnTo>
                  <a:cubicBezTo>
                    <a:pt x="0" y="1875"/>
                    <a:pt x="66" y="1952"/>
                    <a:pt x="158" y="1952"/>
                  </a:cubicBezTo>
                  <a:lnTo>
                    <a:pt x="991" y="1952"/>
                  </a:lnTo>
                  <a:cubicBezTo>
                    <a:pt x="1049" y="1952"/>
                    <a:pt x="1097" y="1905"/>
                    <a:pt x="1097" y="1842"/>
                  </a:cubicBezTo>
                  <a:lnTo>
                    <a:pt x="1097" y="1651"/>
                  </a:lnTo>
                  <a:cubicBezTo>
                    <a:pt x="1097" y="1589"/>
                    <a:pt x="1049" y="1540"/>
                    <a:pt x="991" y="1540"/>
                  </a:cubicBezTo>
                  <a:lnTo>
                    <a:pt x="404" y="1540"/>
                  </a:lnTo>
                  <a:lnTo>
                    <a:pt x="404" y="1141"/>
                  </a:lnTo>
                  <a:lnTo>
                    <a:pt x="828" y="1141"/>
                  </a:lnTo>
                  <a:cubicBezTo>
                    <a:pt x="885" y="1141"/>
                    <a:pt x="933" y="1094"/>
                    <a:pt x="933" y="1033"/>
                  </a:cubicBezTo>
                  <a:lnTo>
                    <a:pt x="933" y="848"/>
                  </a:lnTo>
                  <a:cubicBezTo>
                    <a:pt x="933" y="786"/>
                    <a:pt x="885" y="740"/>
                    <a:pt x="828" y="740"/>
                  </a:cubicBezTo>
                  <a:lnTo>
                    <a:pt x="404" y="740"/>
                  </a:lnTo>
                  <a:lnTo>
                    <a:pt x="404" y="413"/>
                  </a:lnTo>
                  <a:lnTo>
                    <a:pt x="991" y="413"/>
                  </a:lnTo>
                  <a:cubicBezTo>
                    <a:pt x="1049" y="413"/>
                    <a:pt x="1097" y="363"/>
                    <a:pt x="1097" y="302"/>
                  </a:cubicBezTo>
                  <a:lnTo>
                    <a:pt x="1097" y="112"/>
                  </a:lnTo>
                  <a:cubicBezTo>
                    <a:pt x="1097" y="47"/>
                    <a:pt x="1049" y="1"/>
                    <a:pt x="991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3739300" y="3976300"/>
              <a:ext cx="35025" cy="50450"/>
            </a:xfrm>
            <a:custGeom>
              <a:avLst/>
              <a:gdLst/>
              <a:ahLst/>
              <a:cxnLst/>
              <a:rect l="l" t="t" r="r" b="b"/>
              <a:pathLst>
                <a:path w="1401" h="2018" extrusionOk="0">
                  <a:moveTo>
                    <a:pt x="701" y="412"/>
                  </a:moveTo>
                  <a:cubicBezTo>
                    <a:pt x="872" y="412"/>
                    <a:pt x="997" y="571"/>
                    <a:pt x="997" y="734"/>
                  </a:cubicBezTo>
                  <a:lnTo>
                    <a:pt x="997" y="1282"/>
                  </a:lnTo>
                  <a:cubicBezTo>
                    <a:pt x="997" y="1445"/>
                    <a:pt x="872" y="1606"/>
                    <a:pt x="701" y="1606"/>
                  </a:cubicBezTo>
                  <a:cubicBezTo>
                    <a:pt x="532" y="1606"/>
                    <a:pt x="405" y="1443"/>
                    <a:pt x="405" y="1282"/>
                  </a:cubicBezTo>
                  <a:lnTo>
                    <a:pt x="405" y="734"/>
                  </a:lnTo>
                  <a:cubicBezTo>
                    <a:pt x="405" y="571"/>
                    <a:pt x="532" y="412"/>
                    <a:pt x="701" y="412"/>
                  </a:cubicBezTo>
                  <a:close/>
                  <a:moveTo>
                    <a:pt x="701" y="0"/>
                  </a:moveTo>
                  <a:cubicBezTo>
                    <a:pt x="303" y="0"/>
                    <a:pt x="0" y="344"/>
                    <a:pt x="0" y="734"/>
                  </a:cubicBezTo>
                  <a:lnTo>
                    <a:pt x="0" y="1282"/>
                  </a:lnTo>
                  <a:cubicBezTo>
                    <a:pt x="0" y="1673"/>
                    <a:pt x="300" y="2018"/>
                    <a:pt x="701" y="2018"/>
                  </a:cubicBezTo>
                  <a:cubicBezTo>
                    <a:pt x="1102" y="2018"/>
                    <a:pt x="1401" y="1673"/>
                    <a:pt x="1401" y="1282"/>
                  </a:cubicBezTo>
                  <a:lnTo>
                    <a:pt x="1401" y="734"/>
                  </a:lnTo>
                  <a:cubicBezTo>
                    <a:pt x="1401" y="344"/>
                    <a:pt x="1099" y="0"/>
                    <a:pt x="70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3578075" y="3619975"/>
              <a:ext cx="268325" cy="457725"/>
            </a:xfrm>
            <a:custGeom>
              <a:avLst/>
              <a:gdLst/>
              <a:ahLst/>
              <a:cxnLst/>
              <a:rect l="l" t="t" r="r" b="b"/>
              <a:pathLst>
                <a:path w="10733" h="18309" extrusionOk="0">
                  <a:moveTo>
                    <a:pt x="1" y="0"/>
                  </a:moveTo>
                  <a:cubicBezTo>
                    <a:pt x="1" y="0"/>
                    <a:pt x="22" y="18259"/>
                    <a:pt x="1" y="18308"/>
                  </a:cubicBezTo>
                  <a:lnTo>
                    <a:pt x="1" y="18308"/>
                  </a:lnTo>
                  <a:lnTo>
                    <a:pt x="10733" y="0"/>
                  </a:lnTo>
                  <a:close/>
                  <a:moveTo>
                    <a:pt x="1" y="18308"/>
                  </a:moveTo>
                  <a:lnTo>
                    <a:pt x="1" y="18308"/>
                  </a:lnTo>
                  <a:cubicBezTo>
                    <a:pt x="1" y="18308"/>
                    <a:pt x="1" y="18308"/>
                    <a:pt x="1" y="18308"/>
                  </a:cubicBezTo>
                  <a:close/>
                </a:path>
              </a:pathLst>
            </a:custGeom>
            <a:solidFill>
              <a:srgbClr val="807F81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3482975" y="3678225"/>
              <a:ext cx="125425" cy="106475"/>
            </a:xfrm>
            <a:custGeom>
              <a:avLst/>
              <a:gdLst/>
              <a:ahLst/>
              <a:cxnLst/>
              <a:rect l="l" t="t" r="r" b="b"/>
              <a:pathLst>
                <a:path w="5017" h="4259" extrusionOk="0">
                  <a:moveTo>
                    <a:pt x="0" y="0"/>
                  </a:moveTo>
                  <a:lnTo>
                    <a:pt x="0" y="1563"/>
                  </a:lnTo>
                  <a:cubicBezTo>
                    <a:pt x="9" y="1562"/>
                    <a:pt x="20" y="1562"/>
                    <a:pt x="29" y="1562"/>
                  </a:cubicBezTo>
                  <a:lnTo>
                    <a:pt x="119" y="1562"/>
                  </a:lnTo>
                  <a:cubicBezTo>
                    <a:pt x="455" y="1562"/>
                    <a:pt x="730" y="1837"/>
                    <a:pt x="730" y="2173"/>
                  </a:cubicBezTo>
                  <a:cubicBezTo>
                    <a:pt x="730" y="2341"/>
                    <a:pt x="662" y="2494"/>
                    <a:pt x="551" y="2604"/>
                  </a:cubicBezTo>
                  <a:cubicBezTo>
                    <a:pt x="440" y="2715"/>
                    <a:pt x="288" y="2783"/>
                    <a:pt x="119" y="2783"/>
                  </a:cubicBezTo>
                  <a:lnTo>
                    <a:pt x="29" y="2783"/>
                  </a:lnTo>
                  <a:cubicBezTo>
                    <a:pt x="20" y="2783"/>
                    <a:pt x="9" y="2783"/>
                    <a:pt x="0" y="2782"/>
                  </a:cubicBezTo>
                  <a:lnTo>
                    <a:pt x="0" y="4258"/>
                  </a:lnTo>
                  <a:lnTo>
                    <a:pt x="4258" y="4258"/>
                  </a:lnTo>
                  <a:lnTo>
                    <a:pt x="4258" y="2780"/>
                  </a:lnTo>
                  <a:cubicBezTo>
                    <a:pt x="4277" y="2782"/>
                    <a:pt x="4295" y="2783"/>
                    <a:pt x="4315" y="2783"/>
                  </a:cubicBezTo>
                  <a:lnTo>
                    <a:pt x="4406" y="2783"/>
                  </a:lnTo>
                  <a:cubicBezTo>
                    <a:pt x="4741" y="2783"/>
                    <a:pt x="5016" y="2509"/>
                    <a:pt x="5016" y="2173"/>
                  </a:cubicBezTo>
                  <a:cubicBezTo>
                    <a:pt x="5016" y="1837"/>
                    <a:pt x="4741" y="1562"/>
                    <a:pt x="4406" y="1562"/>
                  </a:cubicBezTo>
                  <a:lnTo>
                    <a:pt x="4315" y="1562"/>
                  </a:lnTo>
                  <a:cubicBezTo>
                    <a:pt x="4295" y="1562"/>
                    <a:pt x="4277" y="1563"/>
                    <a:pt x="4258" y="1565"/>
                  </a:cubicBezTo>
                  <a:lnTo>
                    <a:pt x="4258" y="0"/>
                  </a:lnTo>
                  <a:lnTo>
                    <a:pt x="2761" y="0"/>
                  </a:lnTo>
                  <a:cubicBezTo>
                    <a:pt x="2762" y="16"/>
                    <a:pt x="2763" y="32"/>
                    <a:pt x="2763" y="49"/>
                  </a:cubicBezTo>
                  <a:lnTo>
                    <a:pt x="2763" y="139"/>
                  </a:lnTo>
                  <a:cubicBezTo>
                    <a:pt x="2763" y="475"/>
                    <a:pt x="2489" y="750"/>
                    <a:pt x="2153" y="750"/>
                  </a:cubicBezTo>
                  <a:cubicBezTo>
                    <a:pt x="1817" y="750"/>
                    <a:pt x="1542" y="475"/>
                    <a:pt x="1542" y="139"/>
                  </a:cubicBezTo>
                  <a:lnTo>
                    <a:pt x="1542" y="49"/>
                  </a:lnTo>
                  <a:cubicBezTo>
                    <a:pt x="1542" y="32"/>
                    <a:pt x="1543" y="16"/>
                    <a:pt x="1544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3486500" y="3555050"/>
              <a:ext cx="106450" cy="120175"/>
            </a:xfrm>
            <a:custGeom>
              <a:avLst/>
              <a:gdLst/>
              <a:ahLst/>
              <a:cxnLst/>
              <a:rect l="l" t="t" r="r" b="b"/>
              <a:pathLst>
                <a:path w="4258" h="4807" extrusionOk="0">
                  <a:moveTo>
                    <a:pt x="1" y="1"/>
                  </a:moveTo>
                  <a:lnTo>
                    <a:pt x="1" y="1562"/>
                  </a:lnTo>
                  <a:cubicBezTo>
                    <a:pt x="9" y="1561"/>
                    <a:pt x="19" y="1561"/>
                    <a:pt x="29" y="1561"/>
                  </a:cubicBezTo>
                  <a:lnTo>
                    <a:pt x="120" y="1561"/>
                  </a:lnTo>
                  <a:cubicBezTo>
                    <a:pt x="455" y="1561"/>
                    <a:pt x="730" y="1837"/>
                    <a:pt x="730" y="2173"/>
                  </a:cubicBezTo>
                  <a:cubicBezTo>
                    <a:pt x="730" y="2340"/>
                    <a:pt x="661" y="2493"/>
                    <a:pt x="551" y="2605"/>
                  </a:cubicBezTo>
                  <a:cubicBezTo>
                    <a:pt x="440" y="2714"/>
                    <a:pt x="287" y="2783"/>
                    <a:pt x="120" y="2783"/>
                  </a:cubicBezTo>
                  <a:lnTo>
                    <a:pt x="1" y="2783"/>
                  </a:lnTo>
                  <a:lnTo>
                    <a:pt x="1" y="4259"/>
                  </a:lnTo>
                  <a:lnTo>
                    <a:pt x="1528" y="4259"/>
                  </a:lnTo>
                  <a:cubicBezTo>
                    <a:pt x="1560" y="4565"/>
                    <a:pt x="1821" y="4806"/>
                    <a:pt x="2136" y="4806"/>
                  </a:cubicBezTo>
                  <a:cubicBezTo>
                    <a:pt x="2450" y="4806"/>
                    <a:pt x="2711" y="4565"/>
                    <a:pt x="2743" y="4259"/>
                  </a:cubicBezTo>
                  <a:lnTo>
                    <a:pt x="4257" y="4259"/>
                  </a:lnTo>
                  <a:lnTo>
                    <a:pt x="4257" y="2738"/>
                  </a:lnTo>
                  <a:cubicBezTo>
                    <a:pt x="4240" y="2739"/>
                    <a:pt x="4221" y="2740"/>
                    <a:pt x="4202" y="2740"/>
                  </a:cubicBezTo>
                  <a:lnTo>
                    <a:pt x="4110" y="2740"/>
                  </a:lnTo>
                  <a:cubicBezTo>
                    <a:pt x="3774" y="2740"/>
                    <a:pt x="3500" y="2465"/>
                    <a:pt x="3500" y="2130"/>
                  </a:cubicBezTo>
                  <a:cubicBezTo>
                    <a:pt x="3500" y="1794"/>
                    <a:pt x="3774" y="1518"/>
                    <a:pt x="4110" y="1518"/>
                  </a:cubicBezTo>
                  <a:lnTo>
                    <a:pt x="4202" y="1518"/>
                  </a:lnTo>
                  <a:cubicBezTo>
                    <a:pt x="4221" y="1518"/>
                    <a:pt x="4240" y="1519"/>
                    <a:pt x="4257" y="1522"/>
                  </a:cubicBezTo>
                  <a:lnTo>
                    <a:pt x="4257" y="1"/>
                  </a:lnTo>
                  <a:lnTo>
                    <a:pt x="2762" y="1"/>
                  </a:lnTo>
                  <a:cubicBezTo>
                    <a:pt x="2763" y="16"/>
                    <a:pt x="2764" y="31"/>
                    <a:pt x="2764" y="48"/>
                  </a:cubicBezTo>
                  <a:lnTo>
                    <a:pt x="2764" y="138"/>
                  </a:lnTo>
                  <a:cubicBezTo>
                    <a:pt x="2764" y="474"/>
                    <a:pt x="2489" y="750"/>
                    <a:pt x="2153" y="750"/>
                  </a:cubicBezTo>
                  <a:cubicBezTo>
                    <a:pt x="1817" y="750"/>
                    <a:pt x="1542" y="474"/>
                    <a:pt x="1542" y="138"/>
                  </a:cubicBezTo>
                  <a:lnTo>
                    <a:pt x="1542" y="48"/>
                  </a:lnTo>
                  <a:cubicBezTo>
                    <a:pt x="1542" y="31"/>
                    <a:pt x="1544" y="16"/>
                    <a:pt x="1545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3873550" y="3615600"/>
              <a:ext cx="158425" cy="141375"/>
            </a:xfrm>
            <a:custGeom>
              <a:avLst/>
              <a:gdLst/>
              <a:ahLst/>
              <a:cxnLst/>
              <a:rect l="l" t="t" r="r" b="b"/>
              <a:pathLst>
                <a:path w="6337" h="5655" extrusionOk="0">
                  <a:moveTo>
                    <a:pt x="3167" y="1"/>
                  </a:moveTo>
                  <a:cubicBezTo>
                    <a:pt x="2524" y="1"/>
                    <a:pt x="1877" y="219"/>
                    <a:pt x="1347" y="666"/>
                  </a:cubicBezTo>
                  <a:cubicBezTo>
                    <a:pt x="153" y="1673"/>
                    <a:pt x="1" y="3457"/>
                    <a:pt x="1008" y="4651"/>
                  </a:cubicBezTo>
                  <a:cubicBezTo>
                    <a:pt x="1567" y="5314"/>
                    <a:pt x="2366" y="5655"/>
                    <a:pt x="3170" y="5655"/>
                  </a:cubicBezTo>
                  <a:cubicBezTo>
                    <a:pt x="3814" y="5655"/>
                    <a:pt x="4461" y="5436"/>
                    <a:pt x="4991" y="4989"/>
                  </a:cubicBezTo>
                  <a:cubicBezTo>
                    <a:pt x="6184" y="3982"/>
                    <a:pt x="6337" y="2199"/>
                    <a:pt x="5330" y="1005"/>
                  </a:cubicBezTo>
                  <a:cubicBezTo>
                    <a:pt x="4771" y="342"/>
                    <a:pt x="3972" y="1"/>
                    <a:pt x="3167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3840625" y="3684575"/>
              <a:ext cx="62500" cy="46875"/>
            </a:xfrm>
            <a:custGeom>
              <a:avLst/>
              <a:gdLst/>
              <a:ahLst/>
              <a:cxnLst/>
              <a:rect l="l" t="t" r="r" b="b"/>
              <a:pathLst>
                <a:path w="2500" h="1875" extrusionOk="0">
                  <a:moveTo>
                    <a:pt x="1952" y="1"/>
                  </a:moveTo>
                  <a:lnTo>
                    <a:pt x="0" y="1875"/>
                  </a:lnTo>
                  <a:lnTo>
                    <a:pt x="2500" y="1249"/>
                  </a:lnTo>
                  <a:lnTo>
                    <a:pt x="1952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3903100" y="3656325"/>
              <a:ext cx="51675" cy="70875"/>
            </a:xfrm>
            <a:custGeom>
              <a:avLst/>
              <a:gdLst/>
              <a:ahLst/>
              <a:cxnLst/>
              <a:rect l="l" t="t" r="r" b="b"/>
              <a:pathLst>
                <a:path w="2067" h="2835" extrusionOk="0">
                  <a:moveTo>
                    <a:pt x="1043" y="1"/>
                  </a:moveTo>
                  <a:cubicBezTo>
                    <a:pt x="874" y="1"/>
                    <a:pt x="706" y="74"/>
                    <a:pt x="561" y="272"/>
                  </a:cubicBezTo>
                  <a:cubicBezTo>
                    <a:pt x="1" y="1041"/>
                    <a:pt x="2066" y="2835"/>
                    <a:pt x="2066" y="2835"/>
                  </a:cubicBezTo>
                  <a:cubicBezTo>
                    <a:pt x="2066" y="2835"/>
                    <a:pt x="2010" y="633"/>
                    <a:pt x="2034" y="609"/>
                  </a:cubicBezTo>
                  <a:cubicBezTo>
                    <a:pt x="2034" y="609"/>
                    <a:pt x="1532" y="1"/>
                    <a:pt x="1043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3953125" y="3656325"/>
              <a:ext cx="50875" cy="70875"/>
            </a:xfrm>
            <a:custGeom>
              <a:avLst/>
              <a:gdLst/>
              <a:ahLst/>
              <a:cxnLst/>
              <a:rect l="l" t="t" r="r" b="b"/>
              <a:pathLst>
                <a:path w="2035" h="2835" extrusionOk="0">
                  <a:moveTo>
                    <a:pt x="992" y="1"/>
                  </a:moveTo>
                  <a:cubicBezTo>
                    <a:pt x="504" y="1"/>
                    <a:pt x="1" y="609"/>
                    <a:pt x="1" y="609"/>
                  </a:cubicBezTo>
                  <a:cubicBezTo>
                    <a:pt x="25" y="633"/>
                    <a:pt x="60" y="2835"/>
                    <a:pt x="60" y="2835"/>
                  </a:cubicBezTo>
                  <a:cubicBezTo>
                    <a:pt x="60" y="2835"/>
                    <a:pt x="2034" y="1041"/>
                    <a:pt x="1474" y="272"/>
                  </a:cubicBezTo>
                  <a:cubicBezTo>
                    <a:pt x="1330" y="74"/>
                    <a:pt x="1162" y="1"/>
                    <a:pt x="992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3470525" y="3967275"/>
              <a:ext cx="141875" cy="141875"/>
            </a:xfrm>
            <a:custGeom>
              <a:avLst/>
              <a:gdLst/>
              <a:ahLst/>
              <a:cxnLst/>
              <a:rect l="l" t="t" r="r" b="b"/>
              <a:pathLst>
                <a:path w="5675" h="5675" extrusionOk="0">
                  <a:moveTo>
                    <a:pt x="2837" y="0"/>
                  </a:moveTo>
                  <a:cubicBezTo>
                    <a:pt x="1271" y="0"/>
                    <a:pt x="0" y="1270"/>
                    <a:pt x="0" y="2838"/>
                  </a:cubicBezTo>
                  <a:cubicBezTo>
                    <a:pt x="0" y="4404"/>
                    <a:pt x="1271" y="5674"/>
                    <a:pt x="2837" y="5674"/>
                  </a:cubicBezTo>
                  <a:cubicBezTo>
                    <a:pt x="4404" y="5674"/>
                    <a:pt x="5674" y="4404"/>
                    <a:pt x="5674" y="2838"/>
                  </a:cubicBezTo>
                  <a:cubicBezTo>
                    <a:pt x="5674" y="1270"/>
                    <a:pt x="4404" y="0"/>
                    <a:pt x="2837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3506025" y="4005500"/>
              <a:ext cx="72375" cy="60275"/>
            </a:xfrm>
            <a:custGeom>
              <a:avLst/>
              <a:gdLst/>
              <a:ahLst/>
              <a:cxnLst/>
              <a:rect l="l" t="t" r="r" b="b"/>
              <a:pathLst>
                <a:path w="2895" h="2411" extrusionOk="0">
                  <a:moveTo>
                    <a:pt x="2719" y="0"/>
                  </a:moveTo>
                  <a:cubicBezTo>
                    <a:pt x="2673" y="0"/>
                    <a:pt x="2627" y="21"/>
                    <a:pt x="2596" y="60"/>
                  </a:cubicBezTo>
                  <a:lnTo>
                    <a:pt x="1049" y="2001"/>
                  </a:lnTo>
                  <a:lnTo>
                    <a:pt x="301" y="1038"/>
                  </a:lnTo>
                  <a:cubicBezTo>
                    <a:pt x="270" y="998"/>
                    <a:pt x="224" y="978"/>
                    <a:pt x="178" y="978"/>
                  </a:cubicBezTo>
                  <a:cubicBezTo>
                    <a:pt x="144" y="978"/>
                    <a:pt x="110" y="989"/>
                    <a:pt x="81" y="1011"/>
                  </a:cubicBezTo>
                  <a:cubicBezTo>
                    <a:pt x="13" y="1064"/>
                    <a:pt x="0" y="1163"/>
                    <a:pt x="53" y="1230"/>
                  </a:cubicBezTo>
                  <a:lnTo>
                    <a:pt x="925" y="2350"/>
                  </a:lnTo>
                  <a:cubicBezTo>
                    <a:pt x="954" y="2388"/>
                    <a:pt x="999" y="2411"/>
                    <a:pt x="1047" y="2411"/>
                  </a:cubicBezTo>
                  <a:lnTo>
                    <a:pt x="1048" y="2411"/>
                  </a:lnTo>
                  <a:cubicBezTo>
                    <a:pt x="1096" y="2411"/>
                    <a:pt x="1141" y="2389"/>
                    <a:pt x="1171" y="2352"/>
                  </a:cubicBezTo>
                  <a:lnTo>
                    <a:pt x="2842" y="254"/>
                  </a:lnTo>
                  <a:cubicBezTo>
                    <a:pt x="2895" y="187"/>
                    <a:pt x="2884" y="89"/>
                    <a:pt x="2817" y="35"/>
                  </a:cubicBezTo>
                  <a:cubicBezTo>
                    <a:pt x="2788" y="12"/>
                    <a:pt x="2753" y="0"/>
                    <a:pt x="2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3875225" y="3935600"/>
              <a:ext cx="43325" cy="7850"/>
            </a:xfrm>
            <a:custGeom>
              <a:avLst/>
              <a:gdLst/>
              <a:ahLst/>
              <a:cxnLst/>
              <a:rect l="l" t="t" r="r" b="b"/>
              <a:pathLst>
                <a:path w="1733" h="314" extrusionOk="0">
                  <a:moveTo>
                    <a:pt x="156" y="0"/>
                  </a:moveTo>
                  <a:cubicBezTo>
                    <a:pt x="71" y="0"/>
                    <a:pt x="0" y="70"/>
                    <a:pt x="0" y="157"/>
                  </a:cubicBezTo>
                  <a:cubicBezTo>
                    <a:pt x="0" y="243"/>
                    <a:pt x="71" y="313"/>
                    <a:pt x="156" y="313"/>
                  </a:cubicBezTo>
                  <a:lnTo>
                    <a:pt x="1576" y="313"/>
                  </a:lnTo>
                  <a:cubicBezTo>
                    <a:pt x="1662" y="313"/>
                    <a:pt x="1732" y="243"/>
                    <a:pt x="1732" y="157"/>
                  </a:cubicBezTo>
                  <a:cubicBezTo>
                    <a:pt x="1732" y="70"/>
                    <a:pt x="1662" y="0"/>
                    <a:pt x="157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3875225" y="3954875"/>
              <a:ext cx="43325" cy="7850"/>
            </a:xfrm>
            <a:custGeom>
              <a:avLst/>
              <a:gdLst/>
              <a:ahLst/>
              <a:cxnLst/>
              <a:rect l="l" t="t" r="r" b="b"/>
              <a:pathLst>
                <a:path w="1733" h="314" extrusionOk="0">
                  <a:moveTo>
                    <a:pt x="156" y="0"/>
                  </a:moveTo>
                  <a:cubicBezTo>
                    <a:pt x="71" y="0"/>
                    <a:pt x="0" y="70"/>
                    <a:pt x="0" y="156"/>
                  </a:cubicBezTo>
                  <a:cubicBezTo>
                    <a:pt x="0" y="243"/>
                    <a:pt x="71" y="314"/>
                    <a:pt x="156" y="314"/>
                  </a:cubicBezTo>
                  <a:lnTo>
                    <a:pt x="1576" y="314"/>
                  </a:lnTo>
                  <a:cubicBezTo>
                    <a:pt x="1662" y="314"/>
                    <a:pt x="1732" y="243"/>
                    <a:pt x="1732" y="156"/>
                  </a:cubicBezTo>
                  <a:cubicBezTo>
                    <a:pt x="1732" y="70"/>
                    <a:pt x="1662" y="0"/>
                    <a:pt x="157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3875225" y="3954875"/>
              <a:ext cx="43325" cy="7850"/>
            </a:xfrm>
            <a:custGeom>
              <a:avLst/>
              <a:gdLst/>
              <a:ahLst/>
              <a:cxnLst/>
              <a:rect l="l" t="t" r="r" b="b"/>
              <a:pathLst>
                <a:path w="1733" h="314" extrusionOk="0">
                  <a:moveTo>
                    <a:pt x="156" y="0"/>
                  </a:moveTo>
                  <a:cubicBezTo>
                    <a:pt x="71" y="0"/>
                    <a:pt x="0" y="70"/>
                    <a:pt x="0" y="156"/>
                  </a:cubicBezTo>
                  <a:cubicBezTo>
                    <a:pt x="0" y="243"/>
                    <a:pt x="71" y="314"/>
                    <a:pt x="156" y="314"/>
                  </a:cubicBezTo>
                  <a:lnTo>
                    <a:pt x="1576" y="314"/>
                  </a:lnTo>
                  <a:cubicBezTo>
                    <a:pt x="1662" y="314"/>
                    <a:pt x="1732" y="243"/>
                    <a:pt x="1732" y="156"/>
                  </a:cubicBezTo>
                  <a:cubicBezTo>
                    <a:pt x="1732" y="70"/>
                    <a:pt x="1662" y="0"/>
                    <a:pt x="157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3875225" y="3974150"/>
              <a:ext cx="43325" cy="7850"/>
            </a:xfrm>
            <a:custGeom>
              <a:avLst/>
              <a:gdLst/>
              <a:ahLst/>
              <a:cxnLst/>
              <a:rect l="l" t="t" r="r" b="b"/>
              <a:pathLst>
                <a:path w="1733" h="314" extrusionOk="0">
                  <a:moveTo>
                    <a:pt x="156" y="1"/>
                  </a:moveTo>
                  <a:cubicBezTo>
                    <a:pt x="71" y="1"/>
                    <a:pt x="0" y="70"/>
                    <a:pt x="0" y="157"/>
                  </a:cubicBezTo>
                  <a:cubicBezTo>
                    <a:pt x="0" y="243"/>
                    <a:pt x="71" y="313"/>
                    <a:pt x="156" y="313"/>
                  </a:cubicBezTo>
                  <a:lnTo>
                    <a:pt x="1576" y="313"/>
                  </a:lnTo>
                  <a:cubicBezTo>
                    <a:pt x="1662" y="313"/>
                    <a:pt x="1732" y="243"/>
                    <a:pt x="1732" y="157"/>
                  </a:cubicBezTo>
                  <a:cubicBezTo>
                    <a:pt x="1732" y="70"/>
                    <a:pt x="1662" y="1"/>
                    <a:pt x="1576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3607450" y="3555225"/>
              <a:ext cx="26400" cy="36650"/>
            </a:xfrm>
            <a:custGeom>
              <a:avLst/>
              <a:gdLst/>
              <a:ahLst/>
              <a:cxnLst/>
              <a:rect l="l" t="t" r="r" b="b"/>
              <a:pathLst>
                <a:path w="1056" h="1466" extrusionOk="0">
                  <a:moveTo>
                    <a:pt x="178" y="1"/>
                  </a:moveTo>
                  <a:cubicBezTo>
                    <a:pt x="131" y="1"/>
                    <a:pt x="84" y="22"/>
                    <a:pt x="53" y="62"/>
                  </a:cubicBezTo>
                  <a:cubicBezTo>
                    <a:pt x="0" y="130"/>
                    <a:pt x="13" y="229"/>
                    <a:pt x="81" y="282"/>
                  </a:cubicBezTo>
                  <a:lnTo>
                    <a:pt x="657" y="726"/>
                  </a:lnTo>
                  <a:lnTo>
                    <a:pt x="170" y="1196"/>
                  </a:lnTo>
                  <a:cubicBezTo>
                    <a:pt x="109" y="1256"/>
                    <a:pt x="107" y="1356"/>
                    <a:pt x="167" y="1417"/>
                  </a:cubicBezTo>
                  <a:cubicBezTo>
                    <a:pt x="197" y="1450"/>
                    <a:pt x="238" y="1466"/>
                    <a:pt x="279" y="1466"/>
                  </a:cubicBezTo>
                  <a:cubicBezTo>
                    <a:pt x="319" y="1466"/>
                    <a:pt x="358" y="1451"/>
                    <a:pt x="388" y="1421"/>
                  </a:cubicBezTo>
                  <a:lnTo>
                    <a:pt x="1005" y="826"/>
                  </a:lnTo>
                  <a:cubicBezTo>
                    <a:pt x="1038" y="794"/>
                    <a:pt x="1056" y="749"/>
                    <a:pt x="1053" y="704"/>
                  </a:cubicBezTo>
                  <a:cubicBezTo>
                    <a:pt x="1050" y="659"/>
                    <a:pt x="1029" y="616"/>
                    <a:pt x="992" y="589"/>
                  </a:cubicBezTo>
                  <a:lnTo>
                    <a:pt x="273" y="34"/>
                  </a:lnTo>
                  <a:cubicBezTo>
                    <a:pt x="244" y="12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3630575" y="3555225"/>
              <a:ext cx="26400" cy="36650"/>
            </a:xfrm>
            <a:custGeom>
              <a:avLst/>
              <a:gdLst/>
              <a:ahLst/>
              <a:cxnLst/>
              <a:rect l="l" t="t" r="r" b="b"/>
              <a:pathLst>
                <a:path w="1056" h="1466" extrusionOk="0">
                  <a:moveTo>
                    <a:pt x="178" y="1"/>
                  </a:moveTo>
                  <a:cubicBezTo>
                    <a:pt x="131" y="1"/>
                    <a:pt x="84" y="22"/>
                    <a:pt x="53" y="62"/>
                  </a:cubicBezTo>
                  <a:cubicBezTo>
                    <a:pt x="0" y="130"/>
                    <a:pt x="13" y="229"/>
                    <a:pt x="81" y="282"/>
                  </a:cubicBezTo>
                  <a:lnTo>
                    <a:pt x="657" y="726"/>
                  </a:lnTo>
                  <a:lnTo>
                    <a:pt x="171" y="1196"/>
                  </a:lnTo>
                  <a:cubicBezTo>
                    <a:pt x="109" y="1256"/>
                    <a:pt x="107" y="1356"/>
                    <a:pt x="168" y="1417"/>
                  </a:cubicBezTo>
                  <a:cubicBezTo>
                    <a:pt x="198" y="1450"/>
                    <a:pt x="239" y="1466"/>
                    <a:pt x="280" y="1466"/>
                  </a:cubicBezTo>
                  <a:cubicBezTo>
                    <a:pt x="319" y="1466"/>
                    <a:pt x="359" y="1451"/>
                    <a:pt x="389" y="1421"/>
                  </a:cubicBezTo>
                  <a:lnTo>
                    <a:pt x="1005" y="826"/>
                  </a:lnTo>
                  <a:cubicBezTo>
                    <a:pt x="1038" y="794"/>
                    <a:pt x="1056" y="749"/>
                    <a:pt x="1053" y="704"/>
                  </a:cubicBezTo>
                  <a:cubicBezTo>
                    <a:pt x="1050" y="659"/>
                    <a:pt x="1029" y="616"/>
                    <a:pt x="992" y="589"/>
                  </a:cubicBezTo>
                  <a:lnTo>
                    <a:pt x="273" y="34"/>
                  </a:lnTo>
                  <a:cubicBezTo>
                    <a:pt x="244" y="12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88D56158-E25C-DB58-C573-9B6E6BA2F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52">
            <a:extLst>
              <a:ext uri="{FF2B5EF4-FFF2-40B4-BE49-F238E27FC236}">
                <a16:creationId xmlns:a16="http://schemas.microsoft.com/office/drawing/2014/main" id="{804792B6-0A5D-E757-4124-608B00397F7A}"/>
              </a:ext>
            </a:extLst>
          </p:cNvPr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2">
            <a:extLst>
              <a:ext uri="{FF2B5EF4-FFF2-40B4-BE49-F238E27FC236}">
                <a16:creationId xmlns:a16="http://schemas.microsoft.com/office/drawing/2014/main" id="{0908AA2C-16CA-51CF-E5AA-A77AE7539A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요리조리</a:t>
            </a:r>
            <a:r>
              <a:rPr lang="en" dirty="0"/>
              <a:t> </a:t>
            </a:r>
            <a:r>
              <a:rPr lang="ko-KR" altLang="en-US" sz="3500" i="1" dirty="0">
                <a:solidFill>
                  <a:schemeClr val="dk2"/>
                </a:solidFill>
                <a:latin typeface="Adamina"/>
                <a:sym typeface="Adamina"/>
              </a:rPr>
              <a:t>팀 구성에 따른 개발 방향성</a:t>
            </a:r>
            <a:endParaRPr dirty="0"/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id="{68841414-2139-F0F3-59D6-FC28FAEF5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3315855"/>
            <a:ext cx="25768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주문앱</a:t>
            </a:r>
            <a:endParaRPr lang="en-US" altLang="ko-KR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&gt;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팀 구성원이 </a:t>
            </a:r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React + React Native 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개발자가 많기 때문에 </a:t>
            </a:r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React Native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로 안드로이드</a:t>
            </a:r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아이폰 개발 결정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2232;p56">
            <a:extLst>
              <a:ext uri="{FF2B5EF4-FFF2-40B4-BE49-F238E27FC236}">
                <a16:creationId xmlns:a16="http://schemas.microsoft.com/office/drawing/2014/main" id="{1E2A5842-CC89-DB97-37CD-BA5D221D96E2}"/>
              </a:ext>
            </a:extLst>
          </p:cNvPr>
          <p:cNvSpPr txBox="1">
            <a:spLocks/>
          </p:cNvSpPr>
          <p:nvPr/>
        </p:nvSpPr>
        <p:spPr>
          <a:xfrm>
            <a:off x="720000" y="1269352"/>
            <a:ext cx="3722559" cy="12521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ko-KR" altLang="en-US" sz="1000" dirty="0" err="1">
                <a:latin typeface="Roboto" panose="02000000000000000000" pitchFamily="2" charset="0"/>
                <a:cs typeface="Roboto" panose="02000000000000000000" pitchFamily="2" charset="0"/>
              </a:rPr>
              <a:t>케이원피에스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ko-KR" altLang="en-US" sz="1000" dirty="0" err="1">
                <a:latin typeface="Roboto" panose="02000000000000000000" pitchFamily="2" charset="0"/>
                <a:cs typeface="Roboto" panose="02000000000000000000" pitchFamily="2" charset="0"/>
              </a:rPr>
              <a:t>팀구성</a:t>
            </a:r>
            <a:endParaRPr lang="en-US" altLang="ko-K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</a:t>
            </a:r>
            <a:r>
              <a:rPr lang="ko-KR" altLang="en-US" sz="1000" dirty="0" err="1">
                <a:latin typeface="Roboto" panose="02000000000000000000" pitchFamily="2" charset="0"/>
                <a:cs typeface="Roboto" panose="02000000000000000000" pitchFamily="2" charset="0"/>
              </a:rPr>
              <a:t>년차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back-end(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본인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ko-KR" altLang="en-US" sz="1000" dirty="0" err="1">
                <a:latin typeface="Roboto" panose="02000000000000000000" pitchFamily="2" charset="0"/>
                <a:cs typeface="Roboto" panose="02000000000000000000" pitchFamily="2" charset="0"/>
              </a:rPr>
              <a:t>년차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Front-end(React)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r>
              <a:rPr lang="ko-KR" altLang="en-US" sz="1000" dirty="0" err="1">
                <a:latin typeface="Roboto" panose="02000000000000000000" pitchFamily="2" charset="0"/>
                <a:cs typeface="Roboto" panose="02000000000000000000" pitchFamily="2" charset="0"/>
              </a:rPr>
              <a:t>년차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Full-stack(Java + React)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ko-KR" altLang="en-US" sz="1000" dirty="0" err="1">
                <a:latin typeface="Roboto" panose="02000000000000000000" pitchFamily="2" charset="0"/>
                <a:cs typeface="Roboto" panose="02000000000000000000" pitchFamily="2" charset="0"/>
              </a:rPr>
              <a:t>년차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Front-end(React + React Native)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ko-KR" altLang="en-US" sz="1000" dirty="0" err="1">
                <a:latin typeface="Roboto" panose="02000000000000000000" pitchFamily="2" charset="0"/>
                <a:cs typeface="Roboto" panose="02000000000000000000" pitchFamily="2" charset="0"/>
              </a:rPr>
              <a:t>포엠지로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같이 이동</a:t>
            </a:r>
            <a:endParaRPr lang="en-US" altLang="ko-K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ko-KR" altLang="en-US" sz="1000" dirty="0" err="1">
                <a:latin typeface="Roboto" panose="02000000000000000000" pitchFamily="2" charset="0"/>
                <a:cs typeface="Roboto" panose="02000000000000000000" pitchFamily="2" charset="0"/>
              </a:rPr>
              <a:t>년차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Front-end(React)</a:t>
            </a:r>
          </a:p>
        </p:txBody>
      </p:sp>
      <p:sp>
        <p:nvSpPr>
          <p:cNvPr id="41" name="Google Shape;2232;p56">
            <a:extLst>
              <a:ext uri="{FF2B5EF4-FFF2-40B4-BE49-F238E27FC236}">
                <a16:creationId xmlns:a16="http://schemas.microsoft.com/office/drawing/2014/main" id="{F6A57003-15E6-AB4A-4CD0-F11FF51F7BD8}"/>
              </a:ext>
            </a:extLst>
          </p:cNvPr>
          <p:cNvSpPr txBox="1">
            <a:spLocks/>
          </p:cNvSpPr>
          <p:nvPr/>
        </p:nvSpPr>
        <p:spPr>
          <a:xfrm>
            <a:off x="4725300" y="1269351"/>
            <a:ext cx="3698700" cy="12521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000" dirty="0"/>
              <a:t>&gt;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포엠지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팀구성</a:t>
            </a: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/>
              <a:t>13</a:t>
            </a:r>
            <a:r>
              <a:rPr lang="ko-KR" altLang="en-US" sz="1000" dirty="0" err="1"/>
              <a:t>년차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back-end(</a:t>
            </a:r>
            <a:r>
              <a:rPr lang="ko-KR" altLang="en-US" sz="1000" dirty="0"/>
              <a:t>본인</a:t>
            </a:r>
            <a:r>
              <a:rPr lang="en-US" altLang="ko-KR" sz="1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/>
              <a:t>4</a:t>
            </a:r>
            <a:r>
              <a:rPr lang="ko-KR" altLang="en-US" sz="1000" dirty="0" err="1"/>
              <a:t>년차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Front-end(React + React Native)</a:t>
            </a:r>
          </a:p>
        </p:txBody>
      </p:sp>
      <p:sp>
        <p:nvSpPr>
          <p:cNvPr id="45" name="TextBox 33">
            <a:extLst>
              <a:ext uri="{FF2B5EF4-FFF2-40B4-BE49-F238E27FC236}">
                <a16:creationId xmlns:a16="http://schemas.microsoft.com/office/drawing/2014/main" id="{D19CC8A9-9581-EBC0-6AFC-C783621F6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891" y="3358420"/>
            <a:ext cx="25768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사장님웹</a:t>
            </a:r>
            <a:endParaRPr lang="en-US" altLang="ko-KR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&gt;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 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및 모바일 까지 지원해야 하기 때문에 </a:t>
            </a:r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React</a:t>
            </a:r>
            <a:r>
              <a:rPr lang="ko-KR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를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이용하여 </a:t>
            </a:r>
            <a:r>
              <a:rPr lang="ko-KR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반응형웹으로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결정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33">
            <a:extLst>
              <a:ext uri="{FF2B5EF4-FFF2-40B4-BE49-F238E27FC236}">
                <a16:creationId xmlns:a16="http://schemas.microsoft.com/office/drawing/2014/main" id="{89E69BC7-69BB-6958-3A7E-678CE3041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763" y="3350647"/>
            <a:ext cx="2576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관리자웹</a:t>
            </a:r>
            <a:endParaRPr lang="en-US" altLang="ko-KR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&gt;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React</a:t>
            </a:r>
            <a:r>
              <a:rPr lang="ko-KR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를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이용하여 웹 구성 결정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33">
            <a:extLst>
              <a:ext uri="{FF2B5EF4-FFF2-40B4-BE49-F238E27FC236}">
                <a16:creationId xmlns:a16="http://schemas.microsoft.com/office/drawing/2014/main" id="{670C068E-7128-72DA-1021-4CBC53FE4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92" y="4219484"/>
            <a:ext cx="67215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ko-KR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※</a:t>
            </a:r>
            <a:r>
              <a:rPr lang="ko-KR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개발이사님이 </a:t>
            </a:r>
            <a:r>
              <a:rPr lang="en-US" altLang="ko-KR" sz="1000" b="1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jsp</a:t>
            </a:r>
            <a:r>
              <a:rPr lang="en-US" altLang="ko-KR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+ spring</a:t>
            </a:r>
            <a:r>
              <a:rPr lang="ko-KR" altLang="en-US" sz="1000" b="1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으로</a:t>
            </a:r>
            <a:r>
              <a:rPr lang="ko-KR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개발 방향성 변경</a:t>
            </a:r>
            <a:endParaRPr lang="en-US" altLang="en-US" sz="10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820" name="Google Shape;3027;p61">
            <a:extLst>
              <a:ext uri="{FF2B5EF4-FFF2-40B4-BE49-F238E27FC236}">
                <a16:creationId xmlns:a16="http://schemas.microsoft.com/office/drawing/2014/main" id="{E54D6BF6-6614-3FE7-E04C-7CE9FCB083A6}"/>
              </a:ext>
            </a:extLst>
          </p:cNvPr>
          <p:cNvGrpSpPr/>
          <p:nvPr/>
        </p:nvGrpSpPr>
        <p:grpSpPr>
          <a:xfrm>
            <a:off x="4216971" y="2802556"/>
            <a:ext cx="451176" cy="451176"/>
            <a:chOff x="2716073" y="2564691"/>
            <a:chExt cx="515217" cy="515217"/>
          </a:xfrm>
        </p:grpSpPr>
        <p:sp>
          <p:nvSpPr>
            <p:cNvPr id="1821" name="Google Shape;3028;p61">
              <a:extLst>
                <a:ext uri="{FF2B5EF4-FFF2-40B4-BE49-F238E27FC236}">
                  <a16:creationId xmlns:a16="http://schemas.microsoft.com/office/drawing/2014/main" id="{DBE8FF00-F6BE-48B0-3FCC-84929B2A4FDE}"/>
                </a:ext>
              </a:extLst>
            </p:cNvPr>
            <p:cNvSpPr/>
            <p:nvPr/>
          </p:nvSpPr>
          <p:spPr>
            <a:xfrm>
              <a:off x="2716073" y="2564691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1"/>
                  </a:moveTo>
                  <a:cubicBezTo>
                    <a:pt x="8611" y="1"/>
                    <a:pt x="7306" y="264"/>
                    <a:pt x="6079" y="783"/>
                  </a:cubicBezTo>
                  <a:cubicBezTo>
                    <a:pt x="4894" y="1284"/>
                    <a:pt x="3829" y="2001"/>
                    <a:pt x="2915" y="2916"/>
                  </a:cubicBezTo>
                  <a:cubicBezTo>
                    <a:pt x="2002" y="3829"/>
                    <a:pt x="1285" y="4893"/>
                    <a:pt x="783" y="6079"/>
                  </a:cubicBezTo>
                  <a:cubicBezTo>
                    <a:pt x="264" y="7307"/>
                    <a:pt x="0" y="8610"/>
                    <a:pt x="0" y="9953"/>
                  </a:cubicBezTo>
                  <a:cubicBezTo>
                    <a:pt x="0" y="11295"/>
                    <a:pt x="264" y="12599"/>
                    <a:pt x="783" y="13827"/>
                  </a:cubicBezTo>
                  <a:cubicBezTo>
                    <a:pt x="1285" y="15012"/>
                    <a:pt x="2002" y="16077"/>
                    <a:pt x="2915" y="16990"/>
                  </a:cubicBezTo>
                  <a:cubicBezTo>
                    <a:pt x="3829" y="17904"/>
                    <a:pt x="4894" y="18621"/>
                    <a:pt x="6079" y="19123"/>
                  </a:cubicBezTo>
                  <a:cubicBezTo>
                    <a:pt x="7306" y="19642"/>
                    <a:pt x="8611" y="19906"/>
                    <a:pt x="9953" y="19906"/>
                  </a:cubicBezTo>
                  <a:cubicBezTo>
                    <a:pt x="11296" y="19906"/>
                    <a:pt x="12599" y="19642"/>
                    <a:pt x="13827" y="19123"/>
                  </a:cubicBezTo>
                  <a:cubicBezTo>
                    <a:pt x="15013" y="18621"/>
                    <a:pt x="16077" y="17904"/>
                    <a:pt x="16990" y="16990"/>
                  </a:cubicBezTo>
                  <a:cubicBezTo>
                    <a:pt x="17905" y="16077"/>
                    <a:pt x="18622" y="15012"/>
                    <a:pt x="19124" y="13827"/>
                  </a:cubicBezTo>
                  <a:cubicBezTo>
                    <a:pt x="19642" y="12599"/>
                    <a:pt x="19905" y="11295"/>
                    <a:pt x="19905" y="9953"/>
                  </a:cubicBezTo>
                  <a:cubicBezTo>
                    <a:pt x="19905" y="8610"/>
                    <a:pt x="19642" y="7307"/>
                    <a:pt x="19124" y="6079"/>
                  </a:cubicBezTo>
                  <a:cubicBezTo>
                    <a:pt x="18622" y="4893"/>
                    <a:pt x="17905" y="3829"/>
                    <a:pt x="16990" y="2916"/>
                  </a:cubicBezTo>
                  <a:cubicBezTo>
                    <a:pt x="16077" y="2001"/>
                    <a:pt x="15013" y="1284"/>
                    <a:pt x="13827" y="783"/>
                  </a:cubicBezTo>
                  <a:cubicBezTo>
                    <a:pt x="12599" y="264"/>
                    <a:pt x="11296" y="1"/>
                    <a:pt x="9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3029;p61">
              <a:extLst>
                <a:ext uri="{FF2B5EF4-FFF2-40B4-BE49-F238E27FC236}">
                  <a16:creationId xmlns:a16="http://schemas.microsoft.com/office/drawing/2014/main" id="{2EE11EAC-B79C-B96A-82D0-2FA325B4F09B}"/>
                </a:ext>
              </a:extLst>
            </p:cNvPr>
            <p:cNvSpPr/>
            <p:nvPr/>
          </p:nvSpPr>
          <p:spPr>
            <a:xfrm>
              <a:off x="2750755" y="2599400"/>
              <a:ext cx="445826" cy="445826"/>
            </a:xfrm>
            <a:custGeom>
              <a:avLst/>
              <a:gdLst/>
              <a:ahLst/>
              <a:cxnLst/>
              <a:rect l="l" t="t" r="r" b="b"/>
              <a:pathLst>
                <a:path w="17225" h="17225" extrusionOk="0">
                  <a:moveTo>
                    <a:pt x="8613" y="1"/>
                  </a:moveTo>
                  <a:cubicBezTo>
                    <a:pt x="3857" y="1"/>
                    <a:pt x="1" y="3855"/>
                    <a:pt x="1" y="8612"/>
                  </a:cubicBezTo>
                  <a:cubicBezTo>
                    <a:pt x="1" y="13368"/>
                    <a:pt x="3857" y="17224"/>
                    <a:pt x="8613" y="17224"/>
                  </a:cubicBezTo>
                  <a:cubicBezTo>
                    <a:pt x="13370" y="17224"/>
                    <a:pt x="17224" y="13368"/>
                    <a:pt x="17224" y="8612"/>
                  </a:cubicBezTo>
                  <a:cubicBezTo>
                    <a:pt x="17224" y="3855"/>
                    <a:pt x="13370" y="1"/>
                    <a:pt x="8613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3030;p61">
              <a:extLst>
                <a:ext uri="{FF2B5EF4-FFF2-40B4-BE49-F238E27FC236}">
                  <a16:creationId xmlns:a16="http://schemas.microsoft.com/office/drawing/2014/main" id="{BB06D8BC-F5E9-C7FD-5721-C0524427CD1F}"/>
                </a:ext>
              </a:extLst>
            </p:cNvPr>
            <p:cNvSpPr/>
            <p:nvPr/>
          </p:nvSpPr>
          <p:spPr>
            <a:xfrm>
              <a:off x="2823563" y="2712144"/>
              <a:ext cx="372993" cy="333030"/>
            </a:xfrm>
            <a:custGeom>
              <a:avLst/>
              <a:gdLst/>
              <a:ahLst/>
              <a:cxnLst/>
              <a:rect l="l" t="t" r="r" b="b"/>
              <a:pathLst>
                <a:path w="14411" h="12867" extrusionOk="0">
                  <a:moveTo>
                    <a:pt x="9504" y="1"/>
                  </a:moveTo>
                  <a:lnTo>
                    <a:pt x="1" y="7000"/>
                  </a:lnTo>
                  <a:lnTo>
                    <a:pt x="5868" y="12867"/>
                  </a:lnTo>
                  <a:cubicBezTo>
                    <a:pt x="10530" y="12831"/>
                    <a:pt x="14310" y="9090"/>
                    <a:pt x="14410" y="4443"/>
                  </a:cubicBezTo>
                  <a:lnTo>
                    <a:pt x="11623" y="1657"/>
                  </a:lnTo>
                  <a:lnTo>
                    <a:pt x="11432" y="1927"/>
                  </a:lnTo>
                  <a:lnTo>
                    <a:pt x="9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3031;p61">
              <a:extLst>
                <a:ext uri="{FF2B5EF4-FFF2-40B4-BE49-F238E27FC236}">
                  <a16:creationId xmlns:a16="http://schemas.microsoft.com/office/drawing/2014/main" id="{C3D3ABF8-D82A-324F-AB7A-DBC12E485094}"/>
                </a:ext>
              </a:extLst>
            </p:cNvPr>
            <p:cNvSpPr/>
            <p:nvPr/>
          </p:nvSpPr>
          <p:spPr>
            <a:xfrm>
              <a:off x="2903358" y="2886281"/>
              <a:ext cx="85412" cy="77104"/>
            </a:xfrm>
            <a:custGeom>
              <a:avLst/>
              <a:gdLst/>
              <a:ahLst/>
              <a:cxnLst/>
              <a:rect l="l" t="t" r="r" b="b"/>
              <a:pathLst>
                <a:path w="3300" h="2979" extrusionOk="0">
                  <a:moveTo>
                    <a:pt x="322" y="1"/>
                  </a:moveTo>
                  <a:lnTo>
                    <a:pt x="0" y="2979"/>
                  </a:lnTo>
                  <a:lnTo>
                    <a:pt x="3300" y="2979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3032;p61">
              <a:extLst>
                <a:ext uri="{FF2B5EF4-FFF2-40B4-BE49-F238E27FC236}">
                  <a16:creationId xmlns:a16="http://schemas.microsoft.com/office/drawing/2014/main" id="{F0C51416-C5A5-1369-0721-4A6DE53061C7}"/>
                </a:ext>
              </a:extLst>
            </p:cNvPr>
            <p:cNvSpPr/>
            <p:nvPr/>
          </p:nvSpPr>
          <p:spPr>
            <a:xfrm>
              <a:off x="2945340" y="2886281"/>
              <a:ext cx="43431" cy="77104"/>
            </a:xfrm>
            <a:custGeom>
              <a:avLst/>
              <a:gdLst/>
              <a:ahLst/>
              <a:cxnLst/>
              <a:rect l="l" t="t" r="r" b="b"/>
              <a:pathLst>
                <a:path w="1678" h="2979" extrusionOk="0">
                  <a:moveTo>
                    <a:pt x="1" y="1"/>
                  </a:moveTo>
                  <a:lnTo>
                    <a:pt x="1" y="2979"/>
                  </a:lnTo>
                  <a:lnTo>
                    <a:pt x="1678" y="2979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3033;p61">
              <a:extLst>
                <a:ext uri="{FF2B5EF4-FFF2-40B4-BE49-F238E27FC236}">
                  <a16:creationId xmlns:a16="http://schemas.microsoft.com/office/drawing/2014/main" id="{A411AA5F-ADE8-7155-7018-B21BCB6C3C3E}"/>
                </a:ext>
              </a:extLst>
            </p:cNvPr>
            <p:cNvSpPr/>
            <p:nvPr/>
          </p:nvSpPr>
          <p:spPr>
            <a:xfrm>
              <a:off x="2816290" y="2701040"/>
              <a:ext cx="259550" cy="202168"/>
            </a:xfrm>
            <a:custGeom>
              <a:avLst/>
              <a:gdLst/>
              <a:ahLst/>
              <a:cxnLst/>
              <a:rect l="l" t="t" r="r" b="b"/>
              <a:pathLst>
                <a:path w="10028" h="7811" extrusionOk="0">
                  <a:moveTo>
                    <a:pt x="1126" y="1"/>
                  </a:moveTo>
                  <a:cubicBezTo>
                    <a:pt x="504" y="1"/>
                    <a:pt x="0" y="505"/>
                    <a:pt x="0" y="1127"/>
                  </a:cubicBezTo>
                  <a:lnTo>
                    <a:pt x="0" y="6686"/>
                  </a:lnTo>
                  <a:cubicBezTo>
                    <a:pt x="0" y="7307"/>
                    <a:pt x="504" y="7811"/>
                    <a:pt x="1126" y="7811"/>
                  </a:cubicBezTo>
                  <a:lnTo>
                    <a:pt x="8902" y="7811"/>
                  </a:lnTo>
                  <a:cubicBezTo>
                    <a:pt x="9524" y="7811"/>
                    <a:pt x="10028" y="7307"/>
                    <a:pt x="10028" y="6686"/>
                  </a:cubicBezTo>
                  <a:lnTo>
                    <a:pt x="10028" y="1127"/>
                  </a:lnTo>
                  <a:cubicBezTo>
                    <a:pt x="10028" y="505"/>
                    <a:pt x="9524" y="1"/>
                    <a:pt x="8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3034;p61">
              <a:extLst>
                <a:ext uri="{FF2B5EF4-FFF2-40B4-BE49-F238E27FC236}">
                  <a16:creationId xmlns:a16="http://schemas.microsoft.com/office/drawing/2014/main" id="{EDBE8F23-4EB2-CFE6-5563-52DDE47CDDA5}"/>
                </a:ext>
              </a:extLst>
            </p:cNvPr>
            <p:cNvSpPr/>
            <p:nvPr/>
          </p:nvSpPr>
          <p:spPr>
            <a:xfrm>
              <a:off x="2945340" y="2701040"/>
              <a:ext cx="130500" cy="202168"/>
            </a:xfrm>
            <a:custGeom>
              <a:avLst/>
              <a:gdLst/>
              <a:ahLst/>
              <a:cxnLst/>
              <a:rect l="l" t="t" r="r" b="b"/>
              <a:pathLst>
                <a:path w="5042" h="7811" extrusionOk="0">
                  <a:moveTo>
                    <a:pt x="1" y="1"/>
                  </a:moveTo>
                  <a:lnTo>
                    <a:pt x="1" y="7811"/>
                  </a:lnTo>
                  <a:lnTo>
                    <a:pt x="3916" y="7811"/>
                  </a:lnTo>
                  <a:cubicBezTo>
                    <a:pt x="4538" y="7811"/>
                    <a:pt x="5042" y="7307"/>
                    <a:pt x="5042" y="6686"/>
                  </a:cubicBezTo>
                  <a:lnTo>
                    <a:pt x="5042" y="1127"/>
                  </a:lnTo>
                  <a:cubicBezTo>
                    <a:pt x="5042" y="505"/>
                    <a:pt x="4538" y="1"/>
                    <a:pt x="391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3035;p61">
              <a:extLst>
                <a:ext uri="{FF2B5EF4-FFF2-40B4-BE49-F238E27FC236}">
                  <a16:creationId xmlns:a16="http://schemas.microsoft.com/office/drawing/2014/main" id="{D262A362-814E-41C4-7B68-680E05357C72}"/>
                </a:ext>
              </a:extLst>
            </p:cNvPr>
            <p:cNvSpPr/>
            <p:nvPr/>
          </p:nvSpPr>
          <p:spPr>
            <a:xfrm>
              <a:off x="2825866" y="2712144"/>
              <a:ext cx="240448" cy="125375"/>
            </a:xfrm>
            <a:custGeom>
              <a:avLst/>
              <a:gdLst/>
              <a:ahLst/>
              <a:cxnLst/>
              <a:rect l="l" t="t" r="r" b="b"/>
              <a:pathLst>
                <a:path w="9290" h="4844" extrusionOk="0">
                  <a:moveTo>
                    <a:pt x="802" y="1"/>
                  </a:moveTo>
                  <a:cubicBezTo>
                    <a:pt x="360" y="1"/>
                    <a:pt x="0" y="360"/>
                    <a:pt x="0" y="803"/>
                  </a:cubicBezTo>
                  <a:lnTo>
                    <a:pt x="0" y="4844"/>
                  </a:lnTo>
                  <a:lnTo>
                    <a:pt x="9289" y="4844"/>
                  </a:lnTo>
                  <a:lnTo>
                    <a:pt x="9289" y="803"/>
                  </a:lnTo>
                  <a:cubicBezTo>
                    <a:pt x="9289" y="360"/>
                    <a:pt x="8930" y="1"/>
                    <a:pt x="8486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3036;p61">
              <a:extLst>
                <a:ext uri="{FF2B5EF4-FFF2-40B4-BE49-F238E27FC236}">
                  <a16:creationId xmlns:a16="http://schemas.microsoft.com/office/drawing/2014/main" id="{CDC9635D-6835-81EC-320D-FFB32E8E6C3D}"/>
                </a:ext>
              </a:extLst>
            </p:cNvPr>
            <p:cNvSpPr/>
            <p:nvPr/>
          </p:nvSpPr>
          <p:spPr>
            <a:xfrm>
              <a:off x="2945340" y="2712144"/>
              <a:ext cx="120975" cy="125375"/>
            </a:xfrm>
            <a:custGeom>
              <a:avLst/>
              <a:gdLst/>
              <a:ahLst/>
              <a:cxnLst/>
              <a:rect l="l" t="t" r="r" b="b"/>
              <a:pathLst>
                <a:path w="4674" h="4844" extrusionOk="0">
                  <a:moveTo>
                    <a:pt x="1" y="1"/>
                  </a:moveTo>
                  <a:lnTo>
                    <a:pt x="1" y="4844"/>
                  </a:lnTo>
                  <a:lnTo>
                    <a:pt x="4673" y="4844"/>
                  </a:lnTo>
                  <a:lnTo>
                    <a:pt x="4673" y="803"/>
                  </a:lnTo>
                  <a:cubicBezTo>
                    <a:pt x="4673" y="360"/>
                    <a:pt x="4314" y="1"/>
                    <a:pt x="3870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3037;p61">
              <a:extLst>
                <a:ext uri="{FF2B5EF4-FFF2-40B4-BE49-F238E27FC236}">
                  <a16:creationId xmlns:a16="http://schemas.microsoft.com/office/drawing/2014/main" id="{598F80B9-16AA-F911-0AF3-13A3E34773B3}"/>
                </a:ext>
              </a:extLst>
            </p:cNvPr>
            <p:cNvSpPr/>
            <p:nvPr/>
          </p:nvSpPr>
          <p:spPr>
            <a:xfrm>
              <a:off x="2932192" y="2853566"/>
              <a:ext cx="27746" cy="27746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537" y="0"/>
                  </a:moveTo>
                  <a:cubicBezTo>
                    <a:pt x="240" y="0"/>
                    <a:pt x="0" y="240"/>
                    <a:pt x="0" y="537"/>
                  </a:cubicBezTo>
                  <a:cubicBezTo>
                    <a:pt x="0" y="832"/>
                    <a:pt x="240" y="1072"/>
                    <a:pt x="537" y="1072"/>
                  </a:cubicBezTo>
                  <a:cubicBezTo>
                    <a:pt x="832" y="1072"/>
                    <a:pt x="1072" y="832"/>
                    <a:pt x="1072" y="537"/>
                  </a:cubicBezTo>
                  <a:cubicBezTo>
                    <a:pt x="1072" y="240"/>
                    <a:pt x="832" y="0"/>
                    <a:pt x="537" y="0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3038;p61">
              <a:extLst>
                <a:ext uri="{FF2B5EF4-FFF2-40B4-BE49-F238E27FC236}">
                  <a16:creationId xmlns:a16="http://schemas.microsoft.com/office/drawing/2014/main" id="{65129FCE-4361-C3FA-0CA7-1A458E771FDD}"/>
                </a:ext>
              </a:extLst>
            </p:cNvPr>
            <p:cNvSpPr/>
            <p:nvPr/>
          </p:nvSpPr>
          <p:spPr>
            <a:xfrm>
              <a:off x="2945340" y="2853566"/>
              <a:ext cx="14598" cy="27746"/>
            </a:xfrm>
            <a:custGeom>
              <a:avLst/>
              <a:gdLst/>
              <a:ahLst/>
              <a:cxnLst/>
              <a:rect l="l" t="t" r="r" b="b"/>
              <a:pathLst>
                <a:path w="564" h="1072" extrusionOk="0">
                  <a:moveTo>
                    <a:pt x="29" y="0"/>
                  </a:moveTo>
                  <a:cubicBezTo>
                    <a:pt x="19" y="0"/>
                    <a:pt x="10" y="2"/>
                    <a:pt x="1" y="2"/>
                  </a:cubicBezTo>
                  <a:lnTo>
                    <a:pt x="1" y="1070"/>
                  </a:lnTo>
                  <a:cubicBezTo>
                    <a:pt x="10" y="1070"/>
                    <a:pt x="19" y="1072"/>
                    <a:pt x="29" y="1072"/>
                  </a:cubicBezTo>
                  <a:cubicBezTo>
                    <a:pt x="324" y="1072"/>
                    <a:pt x="564" y="832"/>
                    <a:pt x="564" y="537"/>
                  </a:cubicBezTo>
                  <a:cubicBezTo>
                    <a:pt x="564" y="240"/>
                    <a:pt x="324" y="0"/>
                    <a:pt x="29" y="0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3039;p61">
              <a:extLst>
                <a:ext uri="{FF2B5EF4-FFF2-40B4-BE49-F238E27FC236}">
                  <a16:creationId xmlns:a16="http://schemas.microsoft.com/office/drawing/2014/main" id="{AA0642C0-8AED-E8F6-0350-D7FC5E9DF55B}"/>
                </a:ext>
              </a:extLst>
            </p:cNvPr>
            <p:cNvSpPr/>
            <p:nvPr/>
          </p:nvSpPr>
          <p:spPr>
            <a:xfrm>
              <a:off x="2896965" y="2943404"/>
              <a:ext cx="98198" cy="19981"/>
            </a:xfrm>
            <a:custGeom>
              <a:avLst/>
              <a:gdLst/>
              <a:ahLst/>
              <a:cxnLst/>
              <a:rect l="l" t="t" r="r" b="b"/>
              <a:pathLst>
                <a:path w="3794" h="772" extrusionOk="0">
                  <a:moveTo>
                    <a:pt x="1" y="1"/>
                  </a:moveTo>
                  <a:lnTo>
                    <a:pt x="1" y="772"/>
                  </a:lnTo>
                  <a:lnTo>
                    <a:pt x="3794" y="772"/>
                  </a:lnTo>
                  <a:lnTo>
                    <a:pt x="379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3040;p61">
              <a:extLst>
                <a:ext uri="{FF2B5EF4-FFF2-40B4-BE49-F238E27FC236}">
                  <a16:creationId xmlns:a16="http://schemas.microsoft.com/office/drawing/2014/main" id="{079E9CC7-8424-37B3-550F-B5155B47460D}"/>
                </a:ext>
              </a:extLst>
            </p:cNvPr>
            <p:cNvSpPr/>
            <p:nvPr/>
          </p:nvSpPr>
          <p:spPr>
            <a:xfrm>
              <a:off x="2945340" y="2943404"/>
              <a:ext cx="49824" cy="19981"/>
            </a:xfrm>
            <a:custGeom>
              <a:avLst/>
              <a:gdLst/>
              <a:ahLst/>
              <a:cxnLst/>
              <a:rect l="l" t="t" r="r" b="b"/>
              <a:pathLst>
                <a:path w="1925" h="772" extrusionOk="0">
                  <a:moveTo>
                    <a:pt x="1" y="1"/>
                  </a:moveTo>
                  <a:lnTo>
                    <a:pt x="1" y="772"/>
                  </a:lnTo>
                  <a:lnTo>
                    <a:pt x="1925" y="772"/>
                  </a:lnTo>
                  <a:lnTo>
                    <a:pt x="192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3041;p61">
              <a:extLst>
                <a:ext uri="{FF2B5EF4-FFF2-40B4-BE49-F238E27FC236}">
                  <a16:creationId xmlns:a16="http://schemas.microsoft.com/office/drawing/2014/main" id="{CDE55CF5-3D48-4ACA-4180-1910CCCD832D}"/>
                </a:ext>
              </a:extLst>
            </p:cNvPr>
            <p:cNvSpPr/>
            <p:nvPr/>
          </p:nvSpPr>
          <p:spPr>
            <a:xfrm>
              <a:off x="3018536" y="2751201"/>
              <a:ext cx="108396" cy="183585"/>
            </a:xfrm>
            <a:custGeom>
              <a:avLst/>
              <a:gdLst/>
              <a:ahLst/>
              <a:cxnLst/>
              <a:rect l="l" t="t" r="r" b="b"/>
              <a:pathLst>
                <a:path w="4188" h="7093" extrusionOk="0">
                  <a:moveTo>
                    <a:pt x="415" y="0"/>
                  </a:moveTo>
                  <a:cubicBezTo>
                    <a:pt x="187" y="0"/>
                    <a:pt x="0" y="187"/>
                    <a:pt x="0" y="414"/>
                  </a:cubicBezTo>
                  <a:lnTo>
                    <a:pt x="0" y="6679"/>
                  </a:lnTo>
                  <a:cubicBezTo>
                    <a:pt x="0" y="6908"/>
                    <a:pt x="187" y="7093"/>
                    <a:pt x="415" y="7093"/>
                  </a:cubicBezTo>
                  <a:lnTo>
                    <a:pt x="3773" y="7093"/>
                  </a:lnTo>
                  <a:cubicBezTo>
                    <a:pt x="4002" y="7093"/>
                    <a:pt x="4188" y="6908"/>
                    <a:pt x="4188" y="6679"/>
                  </a:cubicBezTo>
                  <a:lnTo>
                    <a:pt x="4188" y="414"/>
                  </a:lnTo>
                  <a:cubicBezTo>
                    <a:pt x="4188" y="187"/>
                    <a:pt x="4002" y="0"/>
                    <a:pt x="3773" y="0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3042;p61">
              <a:extLst>
                <a:ext uri="{FF2B5EF4-FFF2-40B4-BE49-F238E27FC236}">
                  <a16:creationId xmlns:a16="http://schemas.microsoft.com/office/drawing/2014/main" id="{8FF3BD74-A04E-B7B4-A518-DFF73D65E337}"/>
                </a:ext>
              </a:extLst>
            </p:cNvPr>
            <p:cNvSpPr/>
            <p:nvPr/>
          </p:nvSpPr>
          <p:spPr>
            <a:xfrm>
              <a:off x="3072604" y="2751201"/>
              <a:ext cx="54327" cy="183585"/>
            </a:xfrm>
            <a:custGeom>
              <a:avLst/>
              <a:gdLst/>
              <a:ahLst/>
              <a:cxnLst/>
              <a:rect l="l" t="t" r="r" b="b"/>
              <a:pathLst>
                <a:path w="2099" h="7093" extrusionOk="0">
                  <a:moveTo>
                    <a:pt x="0" y="0"/>
                  </a:moveTo>
                  <a:lnTo>
                    <a:pt x="0" y="7093"/>
                  </a:lnTo>
                  <a:lnTo>
                    <a:pt x="1684" y="7093"/>
                  </a:lnTo>
                  <a:cubicBezTo>
                    <a:pt x="1913" y="7093"/>
                    <a:pt x="2099" y="6908"/>
                    <a:pt x="2099" y="6679"/>
                  </a:cubicBezTo>
                  <a:lnTo>
                    <a:pt x="2099" y="414"/>
                  </a:lnTo>
                  <a:cubicBezTo>
                    <a:pt x="2099" y="187"/>
                    <a:pt x="1913" y="0"/>
                    <a:pt x="1684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3043;p61">
              <a:extLst>
                <a:ext uri="{FF2B5EF4-FFF2-40B4-BE49-F238E27FC236}">
                  <a16:creationId xmlns:a16="http://schemas.microsoft.com/office/drawing/2014/main" id="{D2579056-CF4A-86E8-C5FB-8B69B0D44F64}"/>
                </a:ext>
              </a:extLst>
            </p:cNvPr>
            <p:cNvSpPr/>
            <p:nvPr/>
          </p:nvSpPr>
          <p:spPr>
            <a:xfrm>
              <a:off x="3026326" y="2767921"/>
              <a:ext cx="92841" cy="144864"/>
            </a:xfrm>
            <a:custGeom>
              <a:avLst/>
              <a:gdLst/>
              <a:ahLst/>
              <a:cxnLst/>
              <a:rect l="l" t="t" r="r" b="b"/>
              <a:pathLst>
                <a:path w="3587" h="5597" extrusionOk="0">
                  <a:moveTo>
                    <a:pt x="1" y="0"/>
                  </a:moveTo>
                  <a:lnTo>
                    <a:pt x="1" y="5597"/>
                  </a:lnTo>
                  <a:lnTo>
                    <a:pt x="3586" y="5597"/>
                  </a:lnTo>
                  <a:lnTo>
                    <a:pt x="3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3044;p61">
              <a:extLst>
                <a:ext uri="{FF2B5EF4-FFF2-40B4-BE49-F238E27FC236}">
                  <a16:creationId xmlns:a16="http://schemas.microsoft.com/office/drawing/2014/main" id="{A1B361E7-84DC-91BF-9D03-614A158451C3}"/>
                </a:ext>
              </a:extLst>
            </p:cNvPr>
            <p:cNvSpPr/>
            <p:nvPr/>
          </p:nvSpPr>
          <p:spPr>
            <a:xfrm>
              <a:off x="3072604" y="2767921"/>
              <a:ext cx="46563" cy="144864"/>
            </a:xfrm>
            <a:custGeom>
              <a:avLst/>
              <a:gdLst/>
              <a:ahLst/>
              <a:cxnLst/>
              <a:rect l="l" t="t" r="r" b="b"/>
              <a:pathLst>
                <a:path w="1799" h="5597" extrusionOk="0">
                  <a:moveTo>
                    <a:pt x="0" y="0"/>
                  </a:moveTo>
                  <a:lnTo>
                    <a:pt x="0" y="5597"/>
                  </a:lnTo>
                  <a:lnTo>
                    <a:pt x="1798" y="5597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" name="Google Shape;3077;p61">
            <a:extLst>
              <a:ext uri="{FF2B5EF4-FFF2-40B4-BE49-F238E27FC236}">
                <a16:creationId xmlns:a16="http://schemas.microsoft.com/office/drawing/2014/main" id="{301A9E50-DF95-0808-2651-E017710D9372}"/>
              </a:ext>
            </a:extLst>
          </p:cNvPr>
          <p:cNvGrpSpPr/>
          <p:nvPr/>
        </p:nvGrpSpPr>
        <p:grpSpPr>
          <a:xfrm>
            <a:off x="1687240" y="2814345"/>
            <a:ext cx="451176" cy="451176"/>
            <a:chOff x="5211534" y="2564691"/>
            <a:chExt cx="515217" cy="515217"/>
          </a:xfrm>
        </p:grpSpPr>
        <p:sp>
          <p:nvSpPr>
            <p:cNvPr id="1839" name="Google Shape;3078;p61">
              <a:extLst>
                <a:ext uri="{FF2B5EF4-FFF2-40B4-BE49-F238E27FC236}">
                  <a16:creationId xmlns:a16="http://schemas.microsoft.com/office/drawing/2014/main" id="{AFA0FB56-8CDA-237D-E783-32E158574D26}"/>
                </a:ext>
              </a:extLst>
            </p:cNvPr>
            <p:cNvSpPr/>
            <p:nvPr/>
          </p:nvSpPr>
          <p:spPr>
            <a:xfrm>
              <a:off x="5211534" y="2564691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1"/>
                  </a:moveTo>
                  <a:cubicBezTo>
                    <a:pt x="8609" y="1"/>
                    <a:pt x="7306" y="264"/>
                    <a:pt x="6078" y="783"/>
                  </a:cubicBezTo>
                  <a:cubicBezTo>
                    <a:pt x="4893" y="1284"/>
                    <a:pt x="3828" y="2001"/>
                    <a:pt x="2915" y="2916"/>
                  </a:cubicBezTo>
                  <a:cubicBezTo>
                    <a:pt x="2001" y="3829"/>
                    <a:pt x="1283" y="4893"/>
                    <a:pt x="782" y="6079"/>
                  </a:cubicBezTo>
                  <a:cubicBezTo>
                    <a:pt x="263" y="7307"/>
                    <a:pt x="0" y="8610"/>
                    <a:pt x="0" y="9953"/>
                  </a:cubicBezTo>
                  <a:cubicBezTo>
                    <a:pt x="0" y="11295"/>
                    <a:pt x="263" y="12599"/>
                    <a:pt x="782" y="13827"/>
                  </a:cubicBezTo>
                  <a:cubicBezTo>
                    <a:pt x="1283" y="15012"/>
                    <a:pt x="2001" y="16077"/>
                    <a:pt x="2915" y="16990"/>
                  </a:cubicBezTo>
                  <a:cubicBezTo>
                    <a:pt x="3828" y="17904"/>
                    <a:pt x="4893" y="18621"/>
                    <a:pt x="6078" y="19123"/>
                  </a:cubicBezTo>
                  <a:cubicBezTo>
                    <a:pt x="7306" y="19642"/>
                    <a:pt x="8609" y="19906"/>
                    <a:pt x="9953" y="19906"/>
                  </a:cubicBezTo>
                  <a:cubicBezTo>
                    <a:pt x="11295" y="19906"/>
                    <a:pt x="12599" y="19642"/>
                    <a:pt x="13826" y="19123"/>
                  </a:cubicBezTo>
                  <a:cubicBezTo>
                    <a:pt x="15012" y="18621"/>
                    <a:pt x="16076" y="17904"/>
                    <a:pt x="16991" y="16990"/>
                  </a:cubicBezTo>
                  <a:cubicBezTo>
                    <a:pt x="17904" y="16077"/>
                    <a:pt x="18621" y="15012"/>
                    <a:pt x="19122" y="13827"/>
                  </a:cubicBezTo>
                  <a:cubicBezTo>
                    <a:pt x="19641" y="12599"/>
                    <a:pt x="19905" y="11295"/>
                    <a:pt x="19905" y="9953"/>
                  </a:cubicBezTo>
                  <a:cubicBezTo>
                    <a:pt x="19905" y="8610"/>
                    <a:pt x="19641" y="7307"/>
                    <a:pt x="19122" y="6079"/>
                  </a:cubicBezTo>
                  <a:cubicBezTo>
                    <a:pt x="18621" y="4893"/>
                    <a:pt x="17904" y="3829"/>
                    <a:pt x="16991" y="2916"/>
                  </a:cubicBezTo>
                  <a:cubicBezTo>
                    <a:pt x="16076" y="2001"/>
                    <a:pt x="15012" y="1284"/>
                    <a:pt x="13826" y="783"/>
                  </a:cubicBezTo>
                  <a:cubicBezTo>
                    <a:pt x="12599" y="264"/>
                    <a:pt x="11295" y="1"/>
                    <a:pt x="9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3079;p61">
              <a:extLst>
                <a:ext uri="{FF2B5EF4-FFF2-40B4-BE49-F238E27FC236}">
                  <a16:creationId xmlns:a16="http://schemas.microsoft.com/office/drawing/2014/main" id="{AEAB7E79-642E-483E-A02F-DAA0DBEC3A30}"/>
                </a:ext>
              </a:extLst>
            </p:cNvPr>
            <p:cNvSpPr/>
            <p:nvPr/>
          </p:nvSpPr>
          <p:spPr>
            <a:xfrm>
              <a:off x="5246216" y="2599400"/>
              <a:ext cx="445826" cy="445826"/>
            </a:xfrm>
            <a:custGeom>
              <a:avLst/>
              <a:gdLst/>
              <a:ahLst/>
              <a:cxnLst/>
              <a:rect l="l" t="t" r="r" b="b"/>
              <a:pathLst>
                <a:path w="17225" h="17225" extrusionOk="0">
                  <a:moveTo>
                    <a:pt x="8613" y="1"/>
                  </a:moveTo>
                  <a:cubicBezTo>
                    <a:pt x="3856" y="1"/>
                    <a:pt x="1" y="3855"/>
                    <a:pt x="1" y="8612"/>
                  </a:cubicBezTo>
                  <a:cubicBezTo>
                    <a:pt x="1" y="13368"/>
                    <a:pt x="3856" y="17224"/>
                    <a:pt x="8613" y="17224"/>
                  </a:cubicBezTo>
                  <a:cubicBezTo>
                    <a:pt x="13369" y="17224"/>
                    <a:pt x="17225" y="13368"/>
                    <a:pt x="17225" y="8612"/>
                  </a:cubicBezTo>
                  <a:cubicBezTo>
                    <a:pt x="17225" y="3855"/>
                    <a:pt x="13369" y="1"/>
                    <a:pt x="8613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3080;p61">
              <a:extLst>
                <a:ext uri="{FF2B5EF4-FFF2-40B4-BE49-F238E27FC236}">
                  <a16:creationId xmlns:a16="http://schemas.microsoft.com/office/drawing/2014/main" id="{02943B2B-9081-F627-3AE7-6FB0DF9A82F8}"/>
                </a:ext>
              </a:extLst>
            </p:cNvPr>
            <p:cNvSpPr/>
            <p:nvPr/>
          </p:nvSpPr>
          <p:spPr>
            <a:xfrm>
              <a:off x="5385309" y="2670447"/>
              <a:ext cx="306734" cy="374779"/>
            </a:xfrm>
            <a:custGeom>
              <a:avLst/>
              <a:gdLst/>
              <a:ahLst/>
              <a:cxnLst/>
              <a:rect l="l" t="t" r="r" b="b"/>
              <a:pathLst>
                <a:path w="11851" h="14480" extrusionOk="0">
                  <a:moveTo>
                    <a:pt x="6660" y="0"/>
                  </a:moveTo>
                  <a:lnTo>
                    <a:pt x="1" y="11700"/>
                  </a:lnTo>
                  <a:lnTo>
                    <a:pt x="2767" y="14466"/>
                  </a:lnTo>
                  <a:cubicBezTo>
                    <a:pt x="2922" y="14474"/>
                    <a:pt x="3081" y="14479"/>
                    <a:pt x="3239" y="14479"/>
                  </a:cubicBezTo>
                  <a:cubicBezTo>
                    <a:pt x="7995" y="14479"/>
                    <a:pt x="11851" y="10623"/>
                    <a:pt x="11851" y="5867"/>
                  </a:cubicBezTo>
                  <a:cubicBezTo>
                    <a:pt x="11851" y="5629"/>
                    <a:pt x="11840" y="5394"/>
                    <a:pt x="11821" y="5161"/>
                  </a:cubicBezTo>
                  <a:lnTo>
                    <a:pt x="66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3081;p61">
              <a:extLst>
                <a:ext uri="{FF2B5EF4-FFF2-40B4-BE49-F238E27FC236}">
                  <a16:creationId xmlns:a16="http://schemas.microsoft.com/office/drawing/2014/main" id="{CEF99D37-04B3-79ED-CCBD-9FE19424FDE5}"/>
                </a:ext>
              </a:extLst>
            </p:cNvPr>
            <p:cNvSpPr/>
            <p:nvPr/>
          </p:nvSpPr>
          <p:spPr>
            <a:xfrm>
              <a:off x="5376768" y="2663252"/>
              <a:ext cx="184698" cy="312842"/>
            </a:xfrm>
            <a:custGeom>
              <a:avLst/>
              <a:gdLst/>
              <a:ahLst/>
              <a:cxnLst/>
              <a:rect l="l" t="t" r="r" b="b"/>
              <a:pathLst>
                <a:path w="7136" h="12087" extrusionOk="0">
                  <a:moveTo>
                    <a:pt x="706" y="1"/>
                  </a:moveTo>
                  <a:cubicBezTo>
                    <a:pt x="317" y="1"/>
                    <a:pt x="1" y="317"/>
                    <a:pt x="1" y="707"/>
                  </a:cubicBezTo>
                  <a:lnTo>
                    <a:pt x="1" y="11381"/>
                  </a:lnTo>
                  <a:cubicBezTo>
                    <a:pt x="1" y="11770"/>
                    <a:pt x="317" y="12086"/>
                    <a:pt x="706" y="12086"/>
                  </a:cubicBezTo>
                  <a:lnTo>
                    <a:pt x="6430" y="12086"/>
                  </a:lnTo>
                  <a:cubicBezTo>
                    <a:pt x="6820" y="12086"/>
                    <a:pt x="7135" y="11770"/>
                    <a:pt x="7135" y="11381"/>
                  </a:cubicBezTo>
                  <a:lnTo>
                    <a:pt x="7135" y="707"/>
                  </a:lnTo>
                  <a:cubicBezTo>
                    <a:pt x="7135" y="317"/>
                    <a:pt x="6820" y="1"/>
                    <a:pt x="6430" y="1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3082;p61">
              <a:extLst>
                <a:ext uri="{FF2B5EF4-FFF2-40B4-BE49-F238E27FC236}">
                  <a16:creationId xmlns:a16="http://schemas.microsoft.com/office/drawing/2014/main" id="{EC701B74-E13A-104D-FB04-66884D91C004}"/>
                </a:ext>
              </a:extLst>
            </p:cNvPr>
            <p:cNvSpPr/>
            <p:nvPr/>
          </p:nvSpPr>
          <p:spPr>
            <a:xfrm>
              <a:off x="5376768" y="2822533"/>
              <a:ext cx="184698" cy="153561"/>
            </a:xfrm>
            <a:custGeom>
              <a:avLst/>
              <a:gdLst/>
              <a:ahLst/>
              <a:cxnLst/>
              <a:rect l="l" t="t" r="r" b="b"/>
              <a:pathLst>
                <a:path w="7136" h="5933" extrusionOk="0">
                  <a:moveTo>
                    <a:pt x="1" y="1"/>
                  </a:moveTo>
                  <a:lnTo>
                    <a:pt x="1" y="5227"/>
                  </a:lnTo>
                  <a:cubicBezTo>
                    <a:pt x="1" y="5616"/>
                    <a:pt x="317" y="5932"/>
                    <a:pt x="706" y="5932"/>
                  </a:cubicBezTo>
                  <a:lnTo>
                    <a:pt x="6430" y="5932"/>
                  </a:lnTo>
                  <a:cubicBezTo>
                    <a:pt x="6820" y="5932"/>
                    <a:pt x="7135" y="5616"/>
                    <a:pt x="7135" y="5227"/>
                  </a:cubicBezTo>
                  <a:lnTo>
                    <a:pt x="7135" y="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3083;p61">
              <a:extLst>
                <a:ext uri="{FF2B5EF4-FFF2-40B4-BE49-F238E27FC236}">
                  <a16:creationId xmlns:a16="http://schemas.microsoft.com/office/drawing/2014/main" id="{4C4B3F10-200C-2323-564D-086CFA3D5FEB}"/>
                </a:ext>
              </a:extLst>
            </p:cNvPr>
            <p:cNvSpPr/>
            <p:nvPr/>
          </p:nvSpPr>
          <p:spPr>
            <a:xfrm>
              <a:off x="5390045" y="2691748"/>
              <a:ext cx="158168" cy="246867"/>
            </a:xfrm>
            <a:custGeom>
              <a:avLst/>
              <a:gdLst/>
              <a:ahLst/>
              <a:cxnLst/>
              <a:rect l="l" t="t" r="r" b="b"/>
              <a:pathLst>
                <a:path w="6111" h="9538" extrusionOk="0">
                  <a:moveTo>
                    <a:pt x="0" y="0"/>
                  </a:moveTo>
                  <a:lnTo>
                    <a:pt x="0" y="9537"/>
                  </a:lnTo>
                  <a:lnTo>
                    <a:pt x="6110" y="9537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3084;p61">
              <a:extLst>
                <a:ext uri="{FF2B5EF4-FFF2-40B4-BE49-F238E27FC236}">
                  <a16:creationId xmlns:a16="http://schemas.microsoft.com/office/drawing/2014/main" id="{298D891C-A536-C5E2-5ED2-0B51C684B43F}"/>
                </a:ext>
              </a:extLst>
            </p:cNvPr>
            <p:cNvSpPr/>
            <p:nvPr/>
          </p:nvSpPr>
          <p:spPr>
            <a:xfrm>
              <a:off x="5390045" y="2822533"/>
              <a:ext cx="158168" cy="116083"/>
            </a:xfrm>
            <a:custGeom>
              <a:avLst/>
              <a:gdLst/>
              <a:ahLst/>
              <a:cxnLst/>
              <a:rect l="l" t="t" r="r" b="b"/>
              <a:pathLst>
                <a:path w="6111" h="4485" extrusionOk="0">
                  <a:moveTo>
                    <a:pt x="0" y="1"/>
                  </a:moveTo>
                  <a:lnTo>
                    <a:pt x="0" y="4484"/>
                  </a:lnTo>
                  <a:lnTo>
                    <a:pt x="6110" y="4484"/>
                  </a:lnTo>
                  <a:lnTo>
                    <a:pt x="611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3085;p61">
              <a:extLst>
                <a:ext uri="{FF2B5EF4-FFF2-40B4-BE49-F238E27FC236}">
                  <a16:creationId xmlns:a16="http://schemas.microsoft.com/office/drawing/2014/main" id="{49BF35FB-1157-2EB1-974D-6BB157E17F03}"/>
                </a:ext>
              </a:extLst>
            </p:cNvPr>
            <p:cNvSpPr/>
            <p:nvPr/>
          </p:nvSpPr>
          <p:spPr>
            <a:xfrm>
              <a:off x="5474319" y="2779231"/>
              <a:ext cx="58132" cy="86111"/>
            </a:xfrm>
            <a:custGeom>
              <a:avLst/>
              <a:gdLst/>
              <a:ahLst/>
              <a:cxnLst/>
              <a:rect l="l" t="t" r="r" b="b"/>
              <a:pathLst>
                <a:path w="2246" h="3327" extrusionOk="0">
                  <a:moveTo>
                    <a:pt x="571" y="0"/>
                  </a:moveTo>
                  <a:lnTo>
                    <a:pt x="1" y="570"/>
                  </a:lnTo>
                  <a:lnTo>
                    <a:pt x="1104" y="1674"/>
                  </a:lnTo>
                  <a:lnTo>
                    <a:pt x="21" y="2757"/>
                  </a:lnTo>
                  <a:lnTo>
                    <a:pt x="591" y="3327"/>
                  </a:lnTo>
                  <a:lnTo>
                    <a:pt x="2245" y="167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3086;p61">
              <a:extLst>
                <a:ext uri="{FF2B5EF4-FFF2-40B4-BE49-F238E27FC236}">
                  <a16:creationId xmlns:a16="http://schemas.microsoft.com/office/drawing/2014/main" id="{52024E97-89C2-09A3-5C34-FBA7B4065AFB}"/>
                </a:ext>
              </a:extLst>
            </p:cNvPr>
            <p:cNvSpPr/>
            <p:nvPr/>
          </p:nvSpPr>
          <p:spPr>
            <a:xfrm>
              <a:off x="5474862" y="2822533"/>
              <a:ext cx="57589" cy="42810"/>
            </a:xfrm>
            <a:custGeom>
              <a:avLst/>
              <a:gdLst/>
              <a:ahLst/>
              <a:cxnLst/>
              <a:rect l="l" t="t" r="r" b="b"/>
              <a:pathLst>
                <a:path w="2225" h="1654" extrusionOk="0">
                  <a:moveTo>
                    <a:pt x="1083" y="1"/>
                  </a:moveTo>
                  <a:lnTo>
                    <a:pt x="0" y="1084"/>
                  </a:lnTo>
                  <a:lnTo>
                    <a:pt x="570" y="1654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3087;p61">
              <a:extLst>
                <a:ext uri="{FF2B5EF4-FFF2-40B4-BE49-F238E27FC236}">
                  <a16:creationId xmlns:a16="http://schemas.microsoft.com/office/drawing/2014/main" id="{5AB89A8C-D136-F5DC-CE2F-CF2A99AE3609}"/>
                </a:ext>
              </a:extLst>
            </p:cNvPr>
            <p:cNvSpPr/>
            <p:nvPr/>
          </p:nvSpPr>
          <p:spPr>
            <a:xfrm>
              <a:off x="5390045" y="2691748"/>
              <a:ext cx="73869" cy="246867"/>
            </a:xfrm>
            <a:custGeom>
              <a:avLst/>
              <a:gdLst/>
              <a:ahLst/>
              <a:cxnLst/>
              <a:rect l="l" t="t" r="r" b="b"/>
              <a:pathLst>
                <a:path w="2854" h="9538" extrusionOk="0">
                  <a:moveTo>
                    <a:pt x="0" y="0"/>
                  </a:moveTo>
                  <a:lnTo>
                    <a:pt x="0" y="9537"/>
                  </a:lnTo>
                  <a:lnTo>
                    <a:pt x="2853" y="9537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3088;p61">
              <a:extLst>
                <a:ext uri="{FF2B5EF4-FFF2-40B4-BE49-F238E27FC236}">
                  <a16:creationId xmlns:a16="http://schemas.microsoft.com/office/drawing/2014/main" id="{494EF081-FAD4-CE69-395B-367A63497AED}"/>
                </a:ext>
              </a:extLst>
            </p:cNvPr>
            <p:cNvSpPr/>
            <p:nvPr/>
          </p:nvSpPr>
          <p:spPr>
            <a:xfrm>
              <a:off x="5390045" y="2822533"/>
              <a:ext cx="73869" cy="116083"/>
            </a:xfrm>
            <a:custGeom>
              <a:avLst/>
              <a:gdLst/>
              <a:ahLst/>
              <a:cxnLst/>
              <a:rect l="l" t="t" r="r" b="b"/>
              <a:pathLst>
                <a:path w="2854" h="4485" extrusionOk="0">
                  <a:moveTo>
                    <a:pt x="0" y="1"/>
                  </a:moveTo>
                  <a:lnTo>
                    <a:pt x="0" y="4484"/>
                  </a:lnTo>
                  <a:lnTo>
                    <a:pt x="2853" y="4484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3089;p61">
              <a:extLst>
                <a:ext uri="{FF2B5EF4-FFF2-40B4-BE49-F238E27FC236}">
                  <a16:creationId xmlns:a16="http://schemas.microsoft.com/office/drawing/2014/main" id="{2DDA1921-9451-B0CC-55B2-52152E11CF91}"/>
                </a:ext>
              </a:extLst>
            </p:cNvPr>
            <p:cNvSpPr/>
            <p:nvPr/>
          </p:nvSpPr>
          <p:spPr>
            <a:xfrm>
              <a:off x="5390045" y="2732876"/>
              <a:ext cx="73869" cy="41179"/>
            </a:xfrm>
            <a:custGeom>
              <a:avLst/>
              <a:gdLst/>
              <a:ahLst/>
              <a:cxnLst/>
              <a:rect l="l" t="t" r="r" b="b"/>
              <a:pathLst>
                <a:path w="2854" h="1591" extrusionOk="0">
                  <a:moveTo>
                    <a:pt x="0" y="0"/>
                  </a:moveTo>
                  <a:lnTo>
                    <a:pt x="0" y="1590"/>
                  </a:lnTo>
                  <a:lnTo>
                    <a:pt x="2853" y="1590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3090;p61">
              <a:extLst>
                <a:ext uri="{FF2B5EF4-FFF2-40B4-BE49-F238E27FC236}">
                  <a16:creationId xmlns:a16="http://schemas.microsoft.com/office/drawing/2014/main" id="{4244CE81-F93A-287B-F81F-FFBB18ED4641}"/>
                </a:ext>
              </a:extLst>
            </p:cNvPr>
            <p:cNvSpPr/>
            <p:nvPr/>
          </p:nvSpPr>
          <p:spPr>
            <a:xfrm>
              <a:off x="5390045" y="2815156"/>
              <a:ext cx="73869" cy="41179"/>
            </a:xfrm>
            <a:custGeom>
              <a:avLst/>
              <a:gdLst/>
              <a:ahLst/>
              <a:cxnLst/>
              <a:rect l="l" t="t" r="r" b="b"/>
              <a:pathLst>
                <a:path w="2854" h="1591" extrusionOk="0">
                  <a:moveTo>
                    <a:pt x="0" y="0"/>
                  </a:moveTo>
                  <a:lnTo>
                    <a:pt x="0" y="1590"/>
                  </a:lnTo>
                  <a:lnTo>
                    <a:pt x="2853" y="1590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3091;p61">
              <a:extLst>
                <a:ext uri="{FF2B5EF4-FFF2-40B4-BE49-F238E27FC236}">
                  <a16:creationId xmlns:a16="http://schemas.microsoft.com/office/drawing/2014/main" id="{A6BFAD76-1067-1605-1CAC-6A06AA553497}"/>
                </a:ext>
              </a:extLst>
            </p:cNvPr>
            <p:cNvSpPr/>
            <p:nvPr/>
          </p:nvSpPr>
          <p:spPr>
            <a:xfrm>
              <a:off x="5390045" y="2822533"/>
              <a:ext cx="73869" cy="33803"/>
            </a:xfrm>
            <a:custGeom>
              <a:avLst/>
              <a:gdLst/>
              <a:ahLst/>
              <a:cxnLst/>
              <a:rect l="l" t="t" r="r" b="b"/>
              <a:pathLst>
                <a:path w="2854" h="1306" extrusionOk="0">
                  <a:moveTo>
                    <a:pt x="0" y="1"/>
                  </a:moveTo>
                  <a:lnTo>
                    <a:pt x="0" y="1305"/>
                  </a:lnTo>
                  <a:lnTo>
                    <a:pt x="2853" y="1305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3092;p61">
              <a:extLst>
                <a:ext uri="{FF2B5EF4-FFF2-40B4-BE49-F238E27FC236}">
                  <a16:creationId xmlns:a16="http://schemas.microsoft.com/office/drawing/2014/main" id="{7E76B10F-9FA7-8508-B1A5-01FDDE39A52F}"/>
                </a:ext>
              </a:extLst>
            </p:cNvPr>
            <p:cNvSpPr/>
            <p:nvPr/>
          </p:nvSpPr>
          <p:spPr>
            <a:xfrm>
              <a:off x="5390045" y="2815156"/>
              <a:ext cx="73869" cy="7402"/>
            </a:xfrm>
            <a:custGeom>
              <a:avLst/>
              <a:gdLst/>
              <a:ahLst/>
              <a:cxnLst/>
              <a:rect l="l" t="t" r="r" b="b"/>
              <a:pathLst>
                <a:path w="2854" h="286" extrusionOk="0">
                  <a:moveTo>
                    <a:pt x="0" y="0"/>
                  </a:moveTo>
                  <a:lnTo>
                    <a:pt x="0" y="286"/>
                  </a:lnTo>
                  <a:lnTo>
                    <a:pt x="2853" y="286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3093;p61">
              <a:extLst>
                <a:ext uri="{FF2B5EF4-FFF2-40B4-BE49-F238E27FC236}">
                  <a16:creationId xmlns:a16="http://schemas.microsoft.com/office/drawing/2014/main" id="{28260CE6-6EEE-32E4-9E1B-AC77C3384BAA}"/>
                </a:ext>
              </a:extLst>
            </p:cNvPr>
            <p:cNvSpPr/>
            <p:nvPr/>
          </p:nvSpPr>
          <p:spPr>
            <a:xfrm>
              <a:off x="5390045" y="2897437"/>
              <a:ext cx="73869" cy="41179"/>
            </a:xfrm>
            <a:custGeom>
              <a:avLst/>
              <a:gdLst/>
              <a:ahLst/>
              <a:cxnLst/>
              <a:rect l="l" t="t" r="r" b="b"/>
              <a:pathLst>
                <a:path w="2854" h="1591" extrusionOk="0">
                  <a:moveTo>
                    <a:pt x="0" y="0"/>
                  </a:moveTo>
                  <a:lnTo>
                    <a:pt x="0" y="1590"/>
                  </a:lnTo>
                  <a:lnTo>
                    <a:pt x="2853" y="1590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3353;p61">
            <a:extLst>
              <a:ext uri="{FF2B5EF4-FFF2-40B4-BE49-F238E27FC236}">
                <a16:creationId xmlns:a16="http://schemas.microsoft.com/office/drawing/2014/main" id="{43BBAAED-E40D-343F-1CC4-1377EB8CBF6B}"/>
              </a:ext>
            </a:extLst>
          </p:cNvPr>
          <p:cNvGrpSpPr/>
          <p:nvPr/>
        </p:nvGrpSpPr>
        <p:grpSpPr>
          <a:xfrm>
            <a:off x="6849262" y="2764998"/>
            <a:ext cx="451176" cy="451176"/>
            <a:chOff x="2716073" y="1800381"/>
            <a:chExt cx="515217" cy="515217"/>
          </a:xfrm>
        </p:grpSpPr>
        <p:sp>
          <p:nvSpPr>
            <p:cNvPr id="1908" name="Google Shape;3354;p61">
              <a:extLst>
                <a:ext uri="{FF2B5EF4-FFF2-40B4-BE49-F238E27FC236}">
                  <a16:creationId xmlns:a16="http://schemas.microsoft.com/office/drawing/2014/main" id="{E85B2D20-E835-40C0-C05F-9CF6049049FA}"/>
                </a:ext>
              </a:extLst>
            </p:cNvPr>
            <p:cNvSpPr/>
            <p:nvPr/>
          </p:nvSpPr>
          <p:spPr>
            <a:xfrm>
              <a:off x="2716073" y="1800381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0"/>
                  </a:moveTo>
                  <a:cubicBezTo>
                    <a:pt x="8611" y="0"/>
                    <a:pt x="7306" y="265"/>
                    <a:pt x="6079" y="783"/>
                  </a:cubicBezTo>
                  <a:cubicBezTo>
                    <a:pt x="4894" y="1285"/>
                    <a:pt x="3829" y="2002"/>
                    <a:pt x="2915" y="2915"/>
                  </a:cubicBezTo>
                  <a:cubicBezTo>
                    <a:pt x="2002" y="3830"/>
                    <a:pt x="1285" y="4894"/>
                    <a:pt x="783" y="6079"/>
                  </a:cubicBezTo>
                  <a:cubicBezTo>
                    <a:pt x="264" y="7306"/>
                    <a:pt x="0" y="8611"/>
                    <a:pt x="0" y="9953"/>
                  </a:cubicBezTo>
                  <a:cubicBezTo>
                    <a:pt x="0" y="11296"/>
                    <a:pt x="264" y="12600"/>
                    <a:pt x="783" y="13828"/>
                  </a:cubicBezTo>
                  <a:cubicBezTo>
                    <a:pt x="1285" y="15013"/>
                    <a:pt x="2002" y="16078"/>
                    <a:pt x="2915" y="16991"/>
                  </a:cubicBezTo>
                  <a:cubicBezTo>
                    <a:pt x="3829" y="17905"/>
                    <a:pt x="4894" y="18622"/>
                    <a:pt x="6079" y="19124"/>
                  </a:cubicBezTo>
                  <a:cubicBezTo>
                    <a:pt x="7306" y="19643"/>
                    <a:pt x="8611" y="19905"/>
                    <a:pt x="9953" y="19905"/>
                  </a:cubicBezTo>
                  <a:cubicBezTo>
                    <a:pt x="11296" y="19905"/>
                    <a:pt x="12599" y="19643"/>
                    <a:pt x="13827" y="19124"/>
                  </a:cubicBezTo>
                  <a:cubicBezTo>
                    <a:pt x="15013" y="18622"/>
                    <a:pt x="16077" y="17905"/>
                    <a:pt x="16990" y="16991"/>
                  </a:cubicBezTo>
                  <a:cubicBezTo>
                    <a:pt x="17905" y="16078"/>
                    <a:pt x="18622" y="15013"/>
                    <a:pt x="19124" y="13828"/>
                  </a:cubicBezTo>
                  <a:cubicBezTo>
                    <a:pt x="19642" y="12600"/>
                    <a:pt x="19905" y="11296"/>
                    <a:pt x="19905" y="9953"/>
                  </a:cubicBezTo>
                  <a:cubicBezTo>
                    <a:pt x="19905" y="8611"/>
                    <a:pt x="19642" y="7306"/>
                    <a:pt x="19124" y="6079"/>
                  </a:cubicBezTo>
                  <a:cubicBezTo>
                    <a:pt x="18622" y="4894"/>
                    <a:pt x="17905" y="3830"/>
                    <a:pt x="16990" y="2915"/>
                  </a:cubicBezTo>
                  <a:cubicBezTo>
                    <a:pt x="16077" y="2002"/>
                    <a:pt x="15013" y="1285"/>
                    <a:pt x="13827" y="783"/>
                  </a:cubicBezTo>
                  <a:cubicBezTo>
                    <a:pt x="12599" y="265"/>
                    <a:pt x="11296" y="0"/>
                    <a:pt x="9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3355;p61">
              <a:extLst>
                <a:ext uri="{FF2B5EF4-FFF2-40B4-BE49-F238E27FC236}">
                  <a16:creationId xmlns:a16="http://schemas.microsoft.com/office/drawing/2014/main" id="{DFA0B6DB-1F8A-D2C0-0E22-10DE8B195CFB}"/>
                </a:ext>
              </a:extLst>
            </p:cNvPr>
            <p:cNvSpPr/>
            <p:nvPr/>
          </p:nvSpPr>
          <p:spPr>
            <a:xfrm>
              <a:off x="2750755" y="1835089"/>
              <a:ext cx="445826" cy="445800"/>
            </a:xfrm>
            <a:custGeom>
              <a:avLst/>
              <a:gdLst/>
              <a:ahLst/>
              <a:cxnLst/>
              <a:rect l="l" t="t" r="r" b="b"/>
              <a:pathLst>
                <a:path w="17225" h="17224" extrusionOk="0">
                  <a:moveTo>
                    <a:pt x="8613" y="0"/>
                  </a:moveTo>
                  <a:cubicBezTo>
                    <a:pt x="3857" y="0"/>
                    <a:pt x="1" y="3856"/>
                    <a:pt x="1" y="8612"/>
                  </a:cubicBezTo>
                  <a:cubicBezTo>
                    <a:pt x="1" y="13369"/>
                    <a:pt x="3857" y="17224"/>
                    <a:pt x="8613" y="17224"/>
                  </a:cubicBezTo>
                  <a:cubicBezTo>
                    <a:pt x="13370" y="17224"/>
                    <a:pt x="17224" y="13369"/>
                    <a:pt x="17224" y="8612"/>
                  </a:cubicBezTo>
                  <a:cubicBezTo>
                    <a:pt x="17224" y="3856"/>
                    <a:pt x="13370" y="0"/>
                    <a:pt x="8613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3356;p61">
              <a:extLst>
                <a:ext uri="{FF2B5EF4-FFF2-40B4-BE49-F238E27FC236}">
                  <a16:creationId xmlns:a16="http://schemas.microsoft.com/office/drawing/2014/main" id="{CAA98889-FDD9-5217-731F-79893A5AC83D}"/>
                </a:ext>
              </a:extLst>
            </p:cNvPr>
            <p:cNvSpPr/>
            <p:nvPr/>
          </p:nvSpPr>
          <p:spPr>
            <a:xfrm>
              <a:off x="2845847" y="1902125"/>
              <a:ext cx="350734" cy="378376"/>
            </a:xfrm>
            <a:custGeom>
              <a:avLst/>
              <a:gdLst/>
              <a:ahLst/>
              <a:cxnLst/>
              <a:rect l="l" t="t" r="r" b="b"/>
              <a:pathLst>
                <a:path w="13551" h="14619" extrusionOk="0">
                  <a:moveTo>
                    <a:pt x="8484" y="1"/>
                  </a:moveTo>
                  <a:lnTo>
                    <a:pt x="1" y="9185"/>
                  </a:lnTo>
                  <a:lnTo>
                    <a:pt x="5436" y="14619"/>
                  </a:lnTo>
                  <a:cubicBezTo>
                    <a:pt x="9961" y="14363"/>
                    <a:pt x="13550" y="10611"/>
                    <a:pt x="13550" y="6022"/>
                  </a:cubicBezTo>
                  <a:cubicBezTo>
                    <a:pt x="13550" y="5680"/>
                    <a:pt x="13530" y="5341"/>
                    <a:pt x="13491" y="5008"/>
                  </a:cubicBezTo>
                  <a:lnTo>
                    <a:pt x="8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3357;p61">
              <a:extLst>
                <a:ext uri="{FF2B5EF4-FFF2-40B4-BE49-F238E27FC236}">
                  <a16:creationId xmlns:a16="http://schemas.microsoft.com/office/drawing/2014/main" id="{16F20BD2-2CB1-F037-C0A1-75959FED2D65}"/>
                </a:ext>
              </a:extLst>
            </p:cNvPr>
            <p:cNvSpPr/>
            <p:nvPr/>
          </p:nvSpPr>
          <p:spPr>
            <a:xfrm>
              <a:off x="2928257" y="2129891"/>
              <a:ext cx="90848" cy="81970"/>
            </a:xfrm>
            <a:custGeom>
              <a:avLst/>
              <a:gdLst/>
              <a:ahLst/>
              <a:cxnLst/>
              <a:rect l="l" t="t" r="r" b="b"/>
              <a:pathLst>
                <a:path w="3510" h="3167" extrusionOk="0">
                  <a:moveTo>
                    <a:pt x="343" y="0"/>
                  </a:moveTo>
                  <a:lnTo>
                    <a:pt x="1" y="3167"/>
                  </a:lnTo>
                  <a:lnTo>
                    <a:pt x="3510" y="3167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3358;p61">
              <a:extLst>
                <a:ext uri="{FF2B5EF4-FFF2-40B4-BE49-F238E27FC236}">
                  <a16:creationId xmlns:a16="http://schemas.microsoft.com/office/drawing/2014/main" id="{533149BB-9079-D60D-8DFF-F0928B944DF9}"/>
                </a:ext>
              </a:extLst>
            </p:cNvPr>
            <p:cNvSpPr/>
            <p:nvPr/>
          </p:nvSpPr>
          <p:spPr>
            <a:xfrm>
              <a:off x="2973345" y="2129891"/>
              <a:ext cx="45760" cy="81970"/>
            </a:xfrm>
            <a:custGeom>
              <a:avLst/>
              <a:gdLst/>
              <a:ahLst/>
              <a:cxnLst/>
              <a:rect l="l" t="t" r="r" b="b"/>
              <a:pathLst>
                <a:path w="1768" h="3167" extrusionOk="0">
                  <a:moveTo>
                    <a:pt x="1" y="0"/>
                  </a:moveTo>
                  <a:lnTo>
                    <a:pt x="1" y="3167"/>
                  </a:lnTo>
                  <a:lnTo>
                    <a:pt x="1768" y="3167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3359;p61">
              <a:extLst>
                <a:ext uri="{FF2B5EF4-FFF2-40B4-BE49-F238E27FC236}">
                  <a16:creationId xmlns:a16="http://schemas.microsoft.com/office/drawing/2014/main" id="{F7F30BCE-38AE-7BF0-1466-1261A939A805}"/>
                </a:ext>
              </a:extLst>
            </p:cNvPr>
            <p:cNvSpPr/>
            <p:nvPr/>
          </p:nvSpPr>
          <p:spPr>
            <a:xfrm>
              <a:off x="2835676" y="1932899"/>
              <a:ext cx="276011" cy="214980"/>
            </a:xfrm>
            <a:custGeom>
              <a:avLst/>
              <a:gdLst/>
              <a:ahLst/>
              <a:cxnLst/>
              <a:rect l="l" t="t" r="r" b="b"/>
              <a:pathLst>
                <a:path w="10664" h="8306" extrusionOk="0">
                  <a:moveTo>
                    <a:pt x="1198" y="1"/>
                  </a:moveTo>
                  <a:cubicBezTo>
                    <a:pt x="537" y="1"/>
                    <a:pt x="1" y="537"/>
                    <a:pt x="1" y="1198"/>
                  </a:cubicBezTo>
                  <a:lnTo>
                    <a:pt x="1" y="7108"/>
                  </a:lnTo>
                  <a:cubicBezTo>
                    <a:pt x="1" y="7769"/>
                    <a:pt x="537" y="8306"/>
                    <a:pt x="1198" y="8306"/>
                  </a:cubicBezTo>
                  <a:lnTo>
                    <a:pt x="9467" y="8306"/>
                  </a:lnTo>
                  <a:cubicBezTo>
                    <a:pt x="10128" y="8306"/>
                    <a:pt x="10664" y="7769"/>
                    <a:pt x="10664" y="7108"/>
                  </a:cubicBezTo>
                  <a:lnTo>
                    <a:pt x="10664" y="1198"/>
                  </a:lnTo>
                  <a:cubicBezTo>
                    <a:pt x="10664" y="537"/>
                    <a:pt x="10128" y="1"/>
                    <a:pt x="9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3360;p61">
              <a:extLst>
                <a:ext uri="{FF2B5EF4-FFF2-40B4-BE49-F238E27FC236}">
                  <a16:creationId xmlns:a16="http://schemas.microsoft.com/office/drawing/2014/main" id="{7BDBD01C-5035-B7C0-80EC-29F7F21FB7BE}"/>
                </a:ext>
              </a:extLst>
            </p:cNvPr>
            <p:cNvSpPr/>
            <p:nvPr/>
          </p:nvSpPr>
          <p:spPr>
            <a:xfrm>
              <a:off x="2973345" y="1932899"/>
              <a:ext cx="138342" cy="214980"/>
            </a:xfrm>
            <a:custGeom>
              <a:avLst/>
              <a:gdLst/>
              <a:ahLst/>
              <a:cxnLst/>
              <a:rect l="l" t="t" r="r" b="b"/>
              <a:pathLst>
                <a:path w="5345" h="8306" extrusionOk="0">
                  <a:moveTo>
                    <a:pt x="1" y="1"/>
                  </a:moveTo>
                  <a:lnTo>
                    <a:pt x="1" y="8306"/>
                  </a:lnTo>
                  <a:lnTo>
                    <a:pt x="4148" y="8306"/>
                  </a:lnTo>
                  <a:cubicBezTo>
                    <a:pt x="4809" y="8306"/>
                    <a:pt x="5345" y="7769"/>
                    <a:pt x="5345" y="7108"/>
                  </a:cubicBezTo>
                  <a:lnTo>
                    <a:pt x="5345" y="1198"/>
                  </a:lnTo>
                  <a:cubicBezTo>
                    <a:pt x="5345" y="537"/>
                    <a:pt x="4809" y="1"/>
                    <a:pt x="414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3361;p61">
              <a:extLst>
                <a:ext uri="{FF2B5EF4-FFF2-40B4-BE49-F238E27FC236}">
                  <a16:creationId xmlns:a16="http://schemas.microsoft.com/office/drawing/2014/main" id="{3ACDBD65-7D48-EDF7-8474-D8AB749D9948}"/>
                </a:ext>
              </a:extLst>
            </p:cNvPr>
            <p:cNvSpPr/>
            <p:nvPr/>
          </p:nvSpPr>
          <p:spPr>
            <a:xfrm>
              <a:off x="2845847" y="1944702"/>
              <a:ext cx="255693" cy="133321"/>
            </a:xfrm>
            <a:custGeom>
              <a:avLst/>
              <a:gdLst/>
              <a:ahLst/>
              <a:cxnLst/>
              <a:rect l="l" t="t" r="r" b="b"/>
              <a:pathLst>
                <a:path w="9879" h="5151" extrusionOk="0">
                  <a:moveTo>
                    <a:pt x="853" y="1"/>
                  </a:moveTo>
                  <a:cubicBezTo>
                    <a:pt x="383" y="1"/>
                    <a:pt x="1" y="381"/>
                    <a:pt x="1" y="853"/>
                  </a:cubicBezTo>
                  <a:lnTo>
                    <a:pt x="1" y="5151"/>
                  </a:lnTo>
                  <a:lnTo>
                    <a:pt x="9878" y="5151"/>
                  </a:lnTo>
                  <a:lnTo>
                    <a:pt x="9878" y="853"/>
                  </a:lnTo>
                  <a:cubicBezTo>
                    <a:pt x="9878" y="381"/>
                    <a:pt x="9496" y="1"/>
                    <a:pt x="9024" y="1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3362;p61">
              <a:extLst>
                <a:ext uri="{FF2B5EF4-FFF2-40B4-BE49-F238E27FC236}">
                  <a16:creationId xmlns:a16="http://schemas.microsoft.com/office/drawing/2014/main" id="{65B55D1E-FF89-5172-6D14-9BE6973DB97C}"/>
                </a:ext>
              </a:extLst>
            </p:cNvPr>
            <p:cNvSpPr/>
            <p:nvPr/>
          </p:nvSpPr>
          <p:spPr>
            <a:xfrm>
              <a:off x="2973345" y="1944702"/>
              <a:ext cx="128196" cy="133321"/>
            </a:xfrm>
            <a:custGeom>
              <a:avLst/>
              <a:gdLst/>
              <a:ahLst/>
              <a:cxnLst/>
              <a:rect l="l" t="t" r="r" b="b"/>
              <a:pathLst>
                <a:path w="4953" h="5151" extrusionOk="0">
                  <a:moveTo>
                    <a:pt x="1" y="1"/>
                  </a:moveTo>
                  <a:lnTo>
                    <a:pt x="1" y="5151"/>
                  </a:lnTo>
                  <a:lnTo>
                    <a:pt x="4952" y="5151"/>
                  </a:lnTo>
                  <a:lnTo>
                    <a:pt x="4952" y="853"/>
                  </a:lnTo>
                  <a:cubicBezTo>
                    <a:pt x="4952" y="381"/>
                    <a:pt x="4570" y="1"/>
                    <a:pt x="4098" y="1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3363;p61">
              <a:extLst>
                <a:ext uri="{FF2B5EF4-FFF2-40B4-BE49-F238E27FC236}">
                  <a16:creationId xmlns:a16="http://schemas.microsoft.com/office/drawing/2014/main" id="{D9943D5D-9520-CEA0-E3BD-D4981E9F009C}"/>
                </a:ext>
              </a:extLst>
            </p:cNvPr>
            <p:cNvSpPr/>
            <p:nvPr/>
          </p:nvSpPr>
          <p:spPr>
            <a:xfrm>
              <a:off x="2958902" y="2095079"/>
              <a:ext cx="29532" cy="29506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571" y="0"/>
                  </a:moveTo>
                  <a:cubicBezTo>
                    <a:pt x="257" y="0"/>
                    <a:pt x="1" y="256"/>
                    <a:pt x="1" y="570"/>
                  </a:cubicBezTo>
                  <a:cubicBezTo>
                    <a:pt x="1" y="885"/>
                    <a:pt x="257" y="1140"/>
                    <a:pt x="571" y="1140"/>
                  </a:cubicBezTo>
                  <a:cubicBezTo>
                    <a:pt x="886" y="1140"/>
                    <a:pt x="1140" y="885"/>
                    <a:pt x="1140" y="570"/>
                  </a:cubicBezTo>
                  <a:cubicBezTo>
                    <a:pt x="1140" y="256"/>
                    <a:pt x="886" y="0"/>
                    <a:pt x="571" y="0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3364;p61">
              <a:extLst>
                <a:ext uri="{FF2B5EF4-FFF2-40B4-BE49-F238E27FC236}">
                  <a16:creationId xmlns:a16="http://schemas.microsoft.com/office/drawing/2014/main" id="{DEAD4F8F-919F-FF9E-4835-8C2516D98523}"/>
                </a:ext>
              </a:extLst>
            </p:cNvPr>
            <p:cNvSpPr/>
            <p:nvPr/>
          </p:nvSpPr>
          <p:spPr>
            <a:xfrm>
              <a:off x="2973345" y="2095079"/>
              <a:ext cx="15089" cy="29506"/>
            </a:xfrm>
            <a:custGeom>
              <a:avLst/>
              <a:gdLst/>
              <a:ahLst/>
              <a:cxnLst/>
              <a:rect l="l" t="t" r="r" b="b"/>
              <a:pathLst>
                <a:path w="583" h="1140" extrusionOk="0">
                  <a:moveTo>
                    <a:pt x="13" y="0"/>
                  </a:moveTo>
                  <a:cubicBezTo>
                    <a:pt x="9" y="0"/>
                    <a:pt x="5" y="2"/>
                    <a:pt x="1" y="2"/>
                  </a:cubicBezTo>
                  <a:lnTo>
                    <a:pt x="1" y="1140"/>
                  </a:lnTo>
                  <a:lnTo>
                    <a:pt x="13" y="1140"/>
                  </a:lnTo>
                  <a:cubicBezTo>
                    <a:pt x="328" y="1140"/>
                    <a:pt x="582" y="885"/>
                    <a:pt x="582" y="570"/>
                  </a:cubicBezTo>
                  <a:cubicBezTo>
                    <a:pt x="582" y="256"/>
                    <a:pt x="328" y="0"/>
                    <a:pt x="13" y="0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3365;p61">
              <a:extLst>
                <a:ext uri="{FF2B5EF4-FFF2-40B4-BE49-F238E27FC236}">
                  <a16:creationId xmlns:a16="http://schemas.microsoft.com/office/drawing/2014/main" id="{9C73C69E-BC4D-5C60-C0C2-AA084471FB75}"/>
                </a:ext>
              </a:extLst>
            </p:cNvPr>
            <p:cNvSpPr/>
            <p:nvPr/>
          </p:nvSpPr>
          <p:spPr>
            <a:xfrm>
              <a:off x="2921476" y="2190611"/>
              <a:ext cx="104410" cy="21250"/>
            </a:xfrm>
            <a:custGeom>
              <a:avLst/>
              <a:gdLst/>
              <a:ahLst/>
              <a:cxnLst/>
              <a:rect l="l" t="t" r="r" b="b"/>
              <a:pathLst>
                <a:path w="4034" h="821" extrusionOk="0">
                  <a:moveTo>
                    <a:pt x="0" y="0"/>
                  </a:moveTo>
                  <a:lnTo>
                    <a:pt x="0" y="821"/>
                  </a:lnTo>
                  <a:lnTo>
                    <a:pt x="4033" y="821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3366;p61">
              <a:extLst>
                <a:ext uri="{FF2B5EF4-FFF2-40B4-BE49-F238E27FC236}">
                  <a16:creationId xmlns:a16="http://schemas.microsoft.com/office/drawing/2014/main" id="{FA6CC123-126A-B84F-643C-B774A7638293}"/>
                </a:ext>
              </a:extLst>
            </p:cNvPr>
            <p:cNvSpPr/>
            <p:nvPr/>
          </p:nvSpPr>
          <p:spPr>
            <a:xfrm>
              <a:off x="2973345" y="2190611"/>
              <a:ext cx="52541" cy="21250"/>
            </a:xfrm>
            <a:custGeom>
              <a:avLst/>
              <a:gdLst/>
              <a:ahLst/>
              <a:cxnLst/>
              <a:rect l="l" t="t" r="r" b="b"/>
              <a:pathLst>
                <a:path w="2030" h="821" extrusionOk="0">
                  <a:moveTo>
                    <a:pt x="1" y="0"/>
                  </a:moveTo>
                  <a:lnTo>
                    <a:pt x="1" y="821"/>
                  </a:lnTo>
                  <a:lnTo>
                    <a:pt x="2029" y="821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3367;p61">
              <a:extLst>
                <a:ext uri="{FF2B5EF4-FFF2-40B4-BE49-F238E27FC236}">
                  <a16:creationId xmlns:a16="http://schemas.microsoft.com/office/drawing/2014/main" id="{5A74E16D-FBA6-A6F8-8D67-22DFC0BC12D3}"/>
                </a:ext>
              </a:extLst>
            </p:cNvPr>
            <p:cNvSpPr/>
            <p:nvPr/>
          </p:nvSpPr>
          <p:spPr>
            <a:xfrm>
              <a:off x="2881928" y="1902125"/>
              <a:ext cx="137384" cy="31085"/>
            </a:xfrm>
            <a:custGeom>
              <a:avLst/>
              <a:gdLst/>
              <a:ahLst/>
              <a:cxnLst/>
              <a:rect l="l" t="t" r="r" b="b"/>
              <a:pathLst>
                <a:path w="5308" h="1201" extrusionOk="0">
                  <a:moveTo>
                    <a:pt x="1" y="1"/>
                  </a:moveTo>
                  <a:lnTo>
                    <a:pt x="1" y="1201"/>
                  </a:lnTo>
                  <a:lnTo>
                    <a:pt x="5308" y="1201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3368;p61">
              <a:extLst>
                <a:ext uri="{FF2B5EF4-FFF2-40B4-BE49-F238E27FC236}">
                  <a16:creationId xmlns:a16="http://schemas.microsoft.com/office/drawing/2014/main" id="{EA26FB9E-46D2-9649-32B5-CCA3A208B2CB}"/>
                </a:ext>
              </a:extLst>
            </p:cNvPr>
            <p:cNvSpPr/>
            <p:nvPr/>
          </p:nvSpPr>
          <p:spPr>
            <a:xfrm>
              <a:off x="2973345" y="1902125"/>
              <a:ext cx="45967" cy="31085"/>
            </a:xfrm>
            <a:custGeom>
              <a:avLst/>
              <a:gdLst/>
              <a:ahLst/>
              <a:cxnLst/>
              <a:rect l="l" t="t" r="r" b="b"/>
              <a:pathLst>
                <a:path w="1776" h="1201" extrusionOk="0">
                  <a:moveTo>
                    <a:pt x="1" y="1"/>
                  </a:moveTo>
                  <a:lnTo>
                    <a:pt x="1" y="1201"/>
                  </a:lnTo>
                  <a:lnTo>
                    <a:pt x="1776" y="1201"/>
                  </a:lnTo>
                  <a:lnTo>
                    <a:pt x="1776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3369;p61">
              <a:extLst>
                <a:ext uri="{FF2B5EF4-FFF2-40B4-BE49-F238E27FC236}">
                  <a16:creationId xmlns:a16="http://schemas.microsoft.com/office/drawing/2014/main" id="{FD44FBF8-20B4-2EF8-D701-F0C33797EC21}"/>
                </a:ext>
              </a:extLst>
            </p:cNvPr>
            <p:cNvSpPr/>
            <p:nvPr/>
          </p:nvSpPr>
          <p:spPr>
            <a:xfrm>
              <a:off x="2885370" y="1905878"/>
              <a:ext cx="11207" cy="11207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217" y="0"/>
                  </a:moveTo>
                  <a:cubicBezTo>
                    <a:pt x="97" y="0"/>
                    <a:pt x="1" y="97"/>
                    <a:pt x="1" y="216"/>
                  </a:cubicBezTo>
                  <a:cubicBezTo>
                    <a:pt x="1" y="336"/>
                    <a:pt x="97" y="432"/>
                    <a:pt x="217" y="432"/>
                  </a:cubicBezTo>
                  <a:cubicBezTo>
                    <a:pt x="336" y="432"/>
                    <a:pt x="432" y="336"/>
                    <a:pt x="432" y="216"/>
                  </a:cubicBezTo>
                  <a:cubicBezTo>
                    <a:pt x="432" y="97"/>
                    <a:pt x="336" y="0"/>
                    <a:pt x="21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3370;p61">
              <a:extLst>
                <a:ext uri="{FF2B5EF4-FFF2-40B4-BE49-F238E27FC236}">
                  <a16:creationId xmlns:a16="http://schemas.microsoft.com/office/drawing/2014/main" id="{78482EF1-EDCA-51B4-62EA-5AE7A376932D}"/>
                </a:ext>
              </a:extLst>
            </p:cNvPr>
            <p:cNvSpPr/>
            <p:nvPr/>
          </p:nvSpPr>
          <p:spPr>
            <a:xfrm>
              <a:off x="2900718" y="1905878"/>
              <a:ext cx="11207" cy="11207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216" y="0"/>
                  </a:moveTo>
                  <a:cubicBezTo>
                    <a:pt x="97" y="0"/>
                    <a:pt x="0" y="97"/>
                    <a:pt x="0" y="216"/>
                  </a:cubicBezTo>
                  <a:cubicBezTo>
                    <a:pt x="0" y="336"/>
                    <a:pt x="97" y="432"/>
                    <a:pt x="216" y="432"/>
                  </a:cubicBezTo>
                  <a:cubicBezTo>
                    <a:pt x="336" y="432"/>
                    <a:pt x="432" y="336"/>
                    <a:pt x="432" y="216"/>
                  </a:cubicBezTo>
                  <a:cubicBezTo>
                    <a:pt x="432" y="97"/>
                    <a:pt x="336" y="0"/>
                    <a:pt x="216" y="0"/>
                  </a:cubicBez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3371;p61">
              <a:extLst>
                <a:ext uri="{FF2B5EF4-FFF2-40B4-BE49-F238E27FC236}">
                  <a16:creationId xmlns:a16="http://schemas.microsoft.com/office/drawing/2014/main" id="{F2E54D5E-7E0D-7F71-13DC-DBCE914D1225}"/>
                </a:ext>
              </a:extLst>
            </p:cNvPr>
            <p:cNvSpPr/>
            <p:nvPr/>
          </p:nvSpPr>
          <p:spPr>
            <a:xfrm>
              <a:off x="2918215" y="1905878"/>
              <a:ext cx="11181" cy="11207"/>
            </a:xfrm>
            <a:custGeom>
              <a:avLst/>
              <a:gdLst/>
              <a:ahLst/>
              <a:cxnLst/>
              <a:rect l="l" t="t" r="r" b="b"/>
              <a:pathLst>
                <a:path w="432" h="433" extrusionOk="0">
                  <a:moveTo>
                    <a:pt x="216" y="0"/>
                  </a:moveTo>
                  <a:cubicBezTo>
                    <a:pt x="97" y="0"/>
                    <a:pt x="0" y="97"/>
                    <a:pt x="0" y="216"/>
                  </a:cubicBezTo>
                  <a:cubicBezTo>
                    <a:pt x="0" y="336"/>
                    <a:pt x="97" y="432"/>
                    <a:pt x="216" y="432"/>
                  </a:cubicBezTo>
                  <a:cubicBezTo>
                    <a:pt x="335" y="432"/>
                    <a:pt x="432" y="336"/>
                    <a:pt x="432" y="216"/>
                  </a:cubicBezTo>
                  <a:cubicBezTo>
                    <a:pt x="432" y="97"/>
                    <a:pt x="335" y="0"/>
                    <a:pt x="21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3372;p61">
              <a:extLst>
                <a:ext uri="{FF2B5EF4-FFF2-40B4-BE49-F238E27FC236}">
                  <a16:creationId xmlns:a16="http://schemas.microsoft.com/office/drawing/2014/main" id="{B4CBD8AB-05A0-6A46-2211-81213C7AA05C}"/>
                </a:ext>
              </a:extLst>
            </p:cNvPr>
            <p:cNvSpPr/>
            <p:nvPr/>
          </p:nvSpPr>
          <p:spPr>
            <a:xfrm>
              <a:off x="2881928" y="1902125"/>
              <a:ext cx="183507" cy="166321"/>
            </a:xfrm>
            <a:custGeom>
              <a:avLst/>
              <a:gdLst/>
              <a:ahLst/>
              <a:cxnLst/>
              <a:rect l="l" t="t" r="r" b="b"/>
              <a:pathLst>
                <a:path w="7090" h="6426" extrusionOk="0">
                  <a:moveTo>
                    <a:pt x="5117" y="1"/>
                  </a:moveTo>
                  <a:lnTo>
                    <a:pt x="4010" y="731"/>
                  </a:lnTo>
                  <a:lnTo>
                    <a:pt x="1" y="731"/>
                  </a:lnTo>
                  <a:lnTo>
                    <a:pt x="1" y="6426"/>
                  </a:lnTo>
                  <a:lnTo>
                    <a:pt x="7090" y="6426"/>
                  </a:lnTo>
                  <a:lnTo>
                    <a:pt x="70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3373;p61">
              <a:extLst>
                <a:ext uri="{FF2B5EF4-FFF2-40B4-BE49-F238E27FC236}">
                  <a16:creationId xmlns:a16="http://schemas.microsoft.com/office/drawing/2014/main" id="{87498EEA-3C2D-1851-A480-E0FBBD27AB7C}"/>
                </a:ext>
              </a:extLst>
            </p:cNvPr>
            <p:cNvSpPr/>
            <p:nvPr/>
          </p:nvSpPr>
          <p:spPr>
            <a:xfrm>
              <a:off x="2973345" y="1902125"/>
              <a:ext cx="92090" cy="166321"/>
            </a:xfrm>
            <a:custGeom>
              <a:avLst/>
              <a:gdLst/>
              <a:ahLst/>
              <a:cxnLst/>
              <a:rect l="l" t="t" r="r" b="b"/>
              <a:pathLst>
                <a:path w="3558" h="6426" extrusionOk="0">
                  <a:moveTo>
                    <a:pt x="1585" y="1"/>
                  </a:moveTo>
                  <a:lnTo>
                    <a:pt x="478" y="731"/>
                  </a:lnTo>
                  <a:lnTo>
                    <a:pt x="1" y="731"/>
                  </a:lnTo>
                  <a:lnTo>
                    <a:pt x="1" y="6426"/>
                  </a:lnTo>
                  <a:lnTo>
                    <a:pt x="3558" y="6426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3374;p61">
              <a:extLst>
                <a:ext uri="{FF2B5EF4-FFF2-40B4-BE49-F238E27FC236}">
                  <a16:creationId xmlns:a16="http://schemas.microsoft.com/office/drawing/2014/main" id="{F4D1A4F3-1542-6A9F-B761-14FF13D8A07C}"/>
                </a:ext>
              </a:extLst>
            </p:cNvPr>
            <p:cNvSpPr/>
            <p:nvPr/>
          </p:nvSpPr>
          <p:spPr>
            <a:xfrm>
              <a:off x="2893394" y="1935954"/>
              <a:ext cx="161144" cy="121596"/>
            </a:xfrm>
            <a:custGeom>
              <a:avLst/>
              <a:gdLst/>
              <a:ahLst/>
              <a:cxnLst/>
              <a:rect l="l" t="t" r="r" b="b"/>
              <a:pathLst>
                <a:path w="6226" h="4698" extrusionOk="0">
                  <a:moveTo>
                    <a:pt x="0" y="1"/>
                  </a:moveTo>
                  <a:lnTo>
                    <a:pt x="0" y="4698"/>
                  </a:lnTo>
                  <a:lnTo>
                    <a:pt x="6226" y="4698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3375;p61">
              <a:extLst>
                <a:ext uri="{FF2B5EF4-FFF2-40B4-BE49-F238E27FC236}">
                  <a16:creationId xmlns:a16="http://schemas.microsoft.com/office/drawing/2014/main" id="{B94E938A-5D27-B61F-6C07-05911A880A46}"/>
                </a:ext>
              </a:extLst>
            </p:cNvPr>
            <p:cNvSpPr/>
            <p:nvPr/>
          </p:nvSpPr>
          <p:spPr>
            <a:xfrm>
              <a:off x="2973345" y="1935954"/>
              <a:ext cx="81193" cy="121596"/>
            </a:xfrm>
            <a:custGeom>
              <a:avLst/>
              <a:gdLst/>
              <a:ahLst/>
              <a:cxnLst/>
              <a:rect l="l" t="t" r="r" b="b"/>
              <a:pathLst>
                <a:path w="3137" h="4698" extrusionOk="0">
                  <a:moveTo>
                    <a:pt x="1" y="1"/>
                  </a:moveTo>
                  <a:lnTo>
                    <a:pt x="1" y="4698"/>
                  </a:lnTo>
                  <a:lnTo>
                    <a:pt x="3137" y="4698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87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FB83E6E3-A89C-9F7B-8F5E-119169581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52">
            <a:extLst>
              <a:ext uri="{FF2B5EF4-FFF2-40B4-BE49-F238E27FC236}">
                <a16:creationId xmlns:a16="http://schemas.microsoft.com/office/drawing/2014/main" id="{3BFB46D9-661D-24DD-592B-523FE7B7DD60}"/>
              </a:ext>
            </a:extLst>
          </p:cNvPr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2">
            <a:extLst>
              <a:ext uri="{FF2B5EF4-FFF2-40B4-BE49-F238E27FC236}">
                <a16:creationId xmlns:a16="http://schemas.microsoft.com/office/drawing/2014/main" id="{A9F98D26-6708-A106-2E8E-9AAF59BEA3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요리조리</a:t>
            </a:r>
            <a:r>
              <a:rPr lang="en" dirty="0"/>
              <a:t> </a:t>
            </a:r>
            <a:r>
              <a:rPr lang="ko-KR" altLang="en-US" sz="3500" i="1" dirty="0">
                <a:solidFill>
                  <a:schemeClr val="dk2"/>
                </a:solidFill>
                <a:latin typeface="Adamina"/>
                <a:sym typeface="Adamina"/>
              </a:rPr>
              <a:t>프로젝트 구성</a:t>
            </a:r>
            <a:endParaRPr dirty="0"/>
          </a:p>
        </p:txBody>
      </p:sp>
      <p:sp>
        <p:nvSpPr>
          <p:cNvPr id="40" name="Google Shape;2232;p56">
            <a:extLst>
              <a:ext uri="{FF2B5EF4-FFF2-40B4-BE49-F238E27FC236}">
                <a16:creationId xmlns:a16="http://schemas.microsoft.com/office/drawing/2014/main" id="{6336DFBE-CFD0-7065-BF8A-EB5B3D5515E4}"/>
              </a:ext>
            </a:extLst>
          </p:cNvPr>
          <p:cNvSpPr txBox="1">
            <a:spLocks/>
          </p:cNvSpPr>
          <p:nvPr/>
        </p:nvSpPr>
        <p:spPr>
          <a:xfrm>
            <a:off x="720000" y="1269351"/>
            <a:ext cx="3722559" cy="22081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Back-end 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구성</a:t>
            </a:r>
            <a:endParaRPr lang="en-US" altLang="ko-K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사용자 </a:t>
            </a:r>
            <a:r>
              <a:rPr lang="en-US" altLang="ko-KR" sz="1000" dirty="0" err="1">
                <a:latin typeface="Roboto" panose="02000000000000000000" pitchFamily="2" charset="0"/>
                <a:cs typeface="Roboto" panose="02000000000000000000" pitchFamily="2" charset="0"/>
              </a:rPr>
              <a:t>BackEnd</a:t>
            </a:r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ko-KR" altLang="en-US" sz="1000" dirty="0" err="1">
                <a:latin typeface="Roboto" panose="02000000000000000000" pitchFamily="2" charset="0"/>
                <a:cs typeface="Roboto" panose="02000000000000000000" pitchFamily="2" charset="0"/>
              </a:rPr>
              <a:t>사장님웹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 err="1">
                <a:latin typeface="Roboto" panose="02000000000000000000" pitchFamily="2" charset="0"/>
                <a:cs typeface="Roboto" panose="02000000000000000000" pitchFamily="2" charset="0"/>
              </a:rPr>
              <a:t>BackEnd</a:t>
            </a:r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</a:rPr>
              <a:t>,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ko-KR" altLang="en-US" sz="1000" dirty="0" err="1">
                <a:latin typeface="Roboto" panose="02000000000000000000" pitchFamily="2" charset="0"/>
                <a:cs typeface="Roboto" panose="02000000000000000000" pitchFamily="2" charset="0"/>
              </a:rPr>
              <a:t>관리자웹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 err="1">
                <a:latin typeface="Roboto" panose="02000000000000000000" pitchFamily="2" charset="0"/>
                <a:cs typeface="Roboto" panose="02000000000000000000" pitchFamily="2" charset="0"/>
              </a:rPr>
              <a:t>BackEnd</a:t>
            </a:r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</a:rPr>
              <a:t>, Batch </a:t>
            </a:r>
            <a:r>
              <a:rPr lang="en-US" altLang="ko-KR" sz="1000" dirty="0" err="1">
                <a:latin typeface="Roboto" panose="02000000000000000000" pitchFamily="2" charset="0"/>
                <a:cs typeface="Roboto" panose="02000000000000000000" pitchFamily="2" charset="0"/>
              </a:rPr>
              <a:t>BackEnd</a:t>
            </a:r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각 시스템에 따른 타회사 연동 등등이 필요함 </a:t>
            </a:r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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 </a:t>
            </a:r>
            <a:r>
              <a:rPr lang="ko-KR" altLang="en-US" sz="1000" dirty="0" err="1">
                <a:latin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배민을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참조하여 멀티 모듈을 적용함</a:t>
            </a:r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(</a:t>
            </a:r>
            <a:r>
              <a:rPr lang="en" altLang="ko-KR" sz="1000" dirty="0">
                <a:latin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https://</a:t>
            </a:r>
            <a:r>
              <a:rPr lang="en" altLang="ko-KR" sz="1000" dirty="0" err="1">
                <a:latin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techblog.woowahan.com</a:t>
            </a:r>
            <a:r>
              <a:rPr lang="en" altLang="ko-KR" sz="1000" dirty="0">
                <a:latin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/2637/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구성이 복잡하다는 단점이 있지만 도메인 별로 모듈을 나누고 각 시스템 마다 사용할 모듈을 정의 함으로써 재사용성 및 유지보수가 장점</a:t>
            </a:r>
            <a:endParaRPr lang="en-US" altLang="ko-KR" sz="1000" dirty="0"/>
          </a:p>
        </p:txBody>
      </p:sp>
      <p:sp>
        <p:nvSpPr>
          <p:cNvPr id="41" name="Google Shape;2232;p56">
            <a:extLst>
              <a:ext uri="{FF2B5EF4-FFF2-40B4-BE49-F238E27FC236}">
                <a16:creationId xmlns:a16="http://schemas.microsoft.com/office/drawing/2014/main" id="{42C8AED2-583A-5C78-BD05-533443559AB2}"/>
              </a:ext>
            </a:extLst>
          </p:cNvPr>
          <p:cNvSpPr txBox="1">
            <a:spLocks/>
          </p:cNvSpPr>
          <p:nvPr/>
        </p:nvSpPr>
        <p:spPr>
          <a:xfrm>
            <a:off x="4725300" y="1269351"/>
            <a:ext cx="3698700" cy="22081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 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구성</a:t>
            </a:r>
            <a:endParaRPr lang="en-US" altLang="ko-K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ko-KR" altLang="en-US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년차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 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개발자가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React, Recoil, Styled Component,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webpack 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등을 구성</a:t>
            </a:r>
            <a:endParaRPr lang="en-US" altLang="ko-K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ko-KR" altLang="en-US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포엠지에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와서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 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구성 관련 체크</a:t>
            </a:r>
            <a:endParaRPr lang="en-US" altLang="ko-K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Vite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typescript 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추가</a:t>
            </a:r>
            <a:endParaRPr lang="en-US" altLang="ko-K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다른 상태관리는 계속 업데이트 중인데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Recoil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은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년 이상 </a:t>
            </a:r>
            <a:r>
              <a:rPr lang="ko-KR" altLang="en-US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업데이상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업데이트가 없어 </a:t>
            </a:r>
            <a:r>
              <a:rPr lang="en" altLang="ko-KR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Zustand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로 변경</a:t>
            </a:r>
            <a:endParaRPr lang="en-US" altLang="ko-K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styled component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 tailwind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로 변경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: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</a:t>
            </a:r>
            <a:endParaRPr lang="en-US" altLang="ko-K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사용하지 않는 </a:t>
            </a:r>
            <a:r>
              <a:rPr lang="en-US" altLang="ko-KR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css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는 제거가 되기 때문에 용량이 다운되기 때문에 모바일에서 용이함</a:t>
            </a:r>
            <a:endParaRPr lang="en-US" altLang="ko-K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사업부가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SI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프로젝트도 하는데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tailwind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는 </a:t>
            </a:r>
            <a:r>
              <a:rPr lang="ko-KR" altLang="en-US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유틸리티성이어서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</a:t>
            </a:r>
            <a:r>
              <a:rPr lang="en-US" altLang="ko-K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React</a:t>
            </a:r>
            <a:r>
              <a:rPr lang="ko-KR" alt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뿐만 아니라 다른 환경에서 사용하기가 유용함</a:t>
            </a:r>
            <a:endParaRPr lang="en-US" altLang="ko-K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  <p:sp>
        <p:nvSpPr>
          <p:cNvPr id="42" name="TextBox 33">
            <a:extLst>
              <a:ext uri="{FF2B5EF4-FFF2-40B4-BE49-F238E27FC236}">
                <a16:creationId xmlns:a16="http://schemas.microsoft.com/office/drawing/2014/main" id="{48E4E0B3-1A55-6455-B124-4A77E854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3729117"/>
            <a:ext cx="770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인프라팀이 없어서</a:t>
            </a:r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</a:rPr>
              <a:t> Git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은 </a:t>
            </a:r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</a:rPr>
              <a:t>GitHub(Organizations)</a:t>
            </a:r>
            <a:r>
              <a:rPr lang="ko-KR" altLang="en-US" sz="1000" dirty="0" err="1">
                <a:latin typeface="Roboto" panose="02000000000000000000" pitchFamily="2" charset="0"/>
                <a:cs typeface="Roboto" panose="02000000000000000000" pitchFamily="2" charset="0"/>
              </a:rPr>
              <a:t>를</a:t>
            </a:r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이용하였고 </a:t>
            </a:r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</a:rPr>
              <a:t>GitHub Action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을 통해 </a:t>
            </a:r>
            <a:r>
              <a:rPr lang="en-US" altLang="ko-KR" sz="1000" dirty="0">
                <a:latin typeface="Roboto" panose="02000000000000000000" pitchFamily="2" charset="0"/>
                <a:cs typeface="Roboto" panose="02000000000000000000" pitchFamily="2" charset="0"/>
              </a:rPr>
              <a:t>Back-end, Front-end</a:t>
            </a:r>
            <a:r>
              <a:rPr lang="ko-KR" altLang="en-US" sz="1000" dirty="0">
                <a:latin typeface="Roboto" panose="02000000000000000000" pitchFamily="2" charset="0"/>
                <a:cs typeface="Roboto" panose="02000000000000000000" pitchFamily="2" charset="0"/>
              </a:rPr>
              <a:t> 자동 배포를 구성함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167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2FB3D001-5ABC-D554-047E-4028F0886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52">
            <a:extLst>
              <a:ext uri="{FF2B5EF4-FFF2-40B4-BE49-F238E27FC236}">
                <a16:creationId xmlns:a16="http://schemas.microsoft.com/office/drawing/2014/main" id="{C89FF737-9743-A361-CB63-C194FCAC7CA2}"/>
              </a:ext>
            </a:extLst>
          </p:cNvPr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2">
            <a:extLst>
              <a:ext uri="{FF2B5EF4-FFF2-40B4-BE49-F238E27FC236}">
                <a16:creationId xmlns:a16="http://schemas.microsoft.com/office/drawing/2014/main" id="{CDA4C5CE-4254-D2E2-0A51-75B4838460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요리조리</a:t>
            </a:r>
            <a:r>
              <a:rPr lang="en" dirty="0"/>
              <a:t> </a:t>
            </a:r>
            <a:r>
              <a:rPr lang="ko-KR" altLang="en-US" sz="3500" i="1" dirty="0" err="1">
                <a:solidFill>
                  <a:schemeClr val="dk2"/>
                </a:solidFill>
                <a:latin typeface="Adamina"/>
                <a:sym typeface="Adamina"/>
              </a:rPr>
              <a:t>아키텍쳐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CEB25C-16FE-3735-80D9-3F5E512E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9" y="1309255"/>
            <a:ext cx="8845255" cy="36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57"/>
          <p:cNvSpPr/>
          <p:nvPr/>
        </p:nvSpPr>
        <p:spPr>
          <a:xfrm>
            <a:off x="3272842" y="2804197"/>
            <a:ext cx="2130300" cy="755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1" name="Google Shape;2301;p57"/>
          <p:cNvSpPr/>
          <p:nvPr/>
        </p:nvSpPr>
        <p:spPr>
          <a:xfrm>
            <a:off x="1487367" y="1584191"/>
            <a:ext cx="4050900" cy="1149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57"/>
          <p:cNvSpPr txBox="1">
            <a:spLocks noGrp="1"/>
          </p:cNvSpPr>
          <p:nvPr>
            <p:ph type="title"/>
          </p:nvPr>
        </p:nvSpPr>
        <p:spPr>
          <a:xfrm>
            <a:off x="1727392" y="1724441"/>
            <a:ext cx="3584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인라이플</a:t>
            </a:r>
            <a:endParaRPr dirty="0"/>
          </a:p>
        </p:txBody>
      </p:sp>
      <p:sp>
        <p:nvSpPr>
          <p:cNvPr id="2303" name="Google Shape;2303;p57"/>
          <p:cNvSpPr txBox="1">
            <a:spLocks noGrp="1"/>
          </p:cNvSpPr>
          <p:nvPr>
            <p:ph type="title" idx="2"/>
          </p:nvPr>
        </p:nvSpPr>
        <p:spPr>
          <a:xfrm>
            <a:off x="3364192" y="2884747"/>
            <a:ext cx="19476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 2</a:t>
            </a:r>
            <a:endParaRPr dirty="0"/>
          </a:p>
        </p:txBody>
      </p:sp>
      <p:grpSp>
        <p:nvGrpSpPr>
          <p:cNvPr id="2304" name="Google Shape;2304;p57"/>
          <p:cNvGrpSpPr/>
          <p:nvPr/>
        </p:nvGrpSpPr>
        <p:grpSpPr>
          <a:xfrm>
            <a:off x="1663001" y="3478644"/>
            <a:ext cx="943078" cy="818644"/>
            <a:chOff x="2362500" y="434100"/>
            <a:chExt cx="283350" cy="245975"/>
          </a:xfrm>
        </p:grpSpPr>
        <p:sp>
          <p:nvSpPr>
            <p:cNvPr id="2305" name="Google Shape;2305;p57"/>
            <p:cNvSpPr/>
            <p:nvPr/>
          </p:nvSpPr>
          <p:spPr>
            <a:xfrm>
              <a:off x="2362500" y="434100"/>
              <a:ext cx="283350" cy="245975"/>
            </a:xfrm>
            <a:custGeom>
              <a:avLst/>
              <a:gdLst/>
              <a:ahLst/>
              <a:cxnLst/>
              <a:rect l="l" t="t" r="r" b="b"/>
              <a:pathLst>
                <a:path w="11334" h="9839" extrusionOk="0">
                  <a:moveTo>
                    <a:pt x="1705" y="1"/>
                  </a:moveTo>
                  <a:cubicBezTo>
                    <a:pt x="766" y="1"/>
                    <a:pt x="1" y="765"/>
                    <a:pt x="1" y="1704"/>
                  </a:cubicBezTo>
                  <a:lnTo>
                    <a:pt x="1" y="9839"/>
                  </a:lnTo>
                  <a:lnTo>
                    <a:pt x="11333" y="9839"/>
                  </a:lnTo>
                  <a:lnTo>
                    <a:pt x="11333" y="1704"/>
                  </a:lnTo>
                  <a:cubicBezTo>
                    <a:pt x="11333" y="765"/>
                    <a:pt x="10569" y="1"/>
                    <a:pt x="9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7"/>
            <p:cNvSpPr/>
            <p:nvPr/>
          </p:nvSpPr>
          <p:spPr>
            <a:xfrm>
              <a:off x="2385775" y="457375"/>
              <a:ext cx="236800" cy="199450"/>
            </a:xfrm>
            <a:custGeom>
              <a:avLst/>
              <a:gdLst/>
              <a:ahLst/>
              <a:cxnLst/>
              <a:rect l="l" t="t" r="r" b="b"/>
              <a:pathLst>
                <a:path w="9472" h="7978" extrusionOk="0">
                  <a:moveTo>
                    <a:pt x="774" y="1"/>
                  </a:moveTo>
                  <a:cubicBezTo>
                    <a:pt x="346" y="1"/>
                    <a:pt x="0" y="346"/>
                    <a:pt x="0" y="773"/>
                  </a:cubicBezTo>
                  <a:lnTo>
                    <a:pt x="0" y="7977"/>
                  </a:lnTo>
                  <a:lnTo>
                    <a:pt x="9472" y="7977"/>
                  </a:lnTo>
                  <a:lnTo>
                    <a:pt x="9472" y="773"/>
                  </a:lnTo>
                  <a:cubicBezTo>
                    <a:pt x="9472" y="346"/>
                    <a:pt x="9126" y="1"/>
                    <a:pt x="8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7"/>
            <p:cNvSpPr/>
            <p:nvPr/>
          </p:nvSpPr>
          <p:spPr>
            <a:xfrm>
              <a:off x="2385775" y="457375"/>
              <a:ext cx="236800" cy="36650"/>
            </a:xfrm>
            <a:custGeom>
              <a:avLst/>
              <a:gdLst/>
              <a:ahLst/>
              <a:cxnLst/>
              <a:rect l="l" t="t" r="r" b="b"/>
              <a:pathLst>
                <a:path w="9472" h="1466" extrusionOk="0">
                  <a:moveTo>
                    <a:pt x="774" y="1"/>
                  </a:moveTo>
                  <a:cubicBezTo>
                    <a:pt x="346" y="1"/>
                    <a:pt x="0" y="346"/>
                    <a:pt x="0" y="773"/>
                  </a:cubicBezTo>
                  <a:lnTo>
                    <a:pt x="0" y="1465"/>
                  </a:lnTo>
                  <a:lnTo>
                    <a:pt x="9472" y="1465"/>
                  </a:lnTo>
                  <a:lnTo>
                    <a:pt x="9472" y="773"/>
                  </a:lnTo>
                  <a:cubicBezTo>
                    <a:pt x="9472" y="346"/>
                    <a:pt x="9126" y="1"/>
                    <a:pt x="8699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2553775" y="4709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cubicBezTo>
                    <a:pt x="106" y="1"/>
                    <a:pt x="1" y="106"/>
                    <a:pt x="1" y="235"/>
                  </a:cubicBezTo>
                  <a:cubicBezTo>
                    <a:pt x="1" y="365"/>
                    <a:pt x="106" y="470"/>
                    <a:pt x="235" y="470"/>
                  </a:cubicBezTo>
                  <a:cubicBezTo>
                    <a:pt x="364" y="470"/>
                    <a:pt x="471" y="365"/>
                    <a:pt x="471" y="235"/>
                  </a:cubicBezTo>
                  <a:cubicBezTo>
                    <a:pt x="471" y="106"/>
                    <a:pt x="364" y="1"/>
                    <a:pt x="235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7"/>
            <p:cNvSpPr/>
            <p:nvPr/>
          </p:nvSpPr>
          <p:spPr>
            <a:xfrm>
              <a:off x="2572550" y="4709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1"/>
                  </a:moveTo>
                  <a:cubicBezTo>
                    <a:pt x="106" y="1"/>
                    <a:pt x="1" y="106"/>
                    <a:pt x="1" y="235"/>
                  </a:cubicBezTo>
                  <a:cubicBezTo>
                    <a:pt x="1" y="365"/>
                    <a:pt x="106" y="470"/>
                    <a:pt x="236" y="470"/>
                  </a:cubicBezTo>
                  <a:cubicBezTo>
                    <a:pt x="365" y="470"/>
                    <a:pt x="471" y="365"/>
                    <a:pt x="471" y="235"/>
                  </a:cubicBezTo>
                  <a:cubicBezTo>
                    <a:pt x="471" y="106"/>
                    <a:pt x="365" y="1"/>
                    <a:pt x="236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7"/>
            <p:cNvSpPr/>
            <p:nvPr/>
          </p:nvSpPr>
          <p:spPr>
            <a:xfrm>
              <a:off x="2592025" y="4709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cubicBezTo>
                    <a:pt x="106" y="1"/>
                    <a:pt x="1" y="106"/>
                    <a:pt x="1" y="235"/>
                  </a:cubicBezTo>
                  <a:cubicBezTo>
                    <a:pt x="1" y="365"/>
                    <a:pt x="106" y="470"/>
                    <a:pt x="235" y="470"/>
                  </a:cubicBezTo>
                  <a:cubicBezTo>
                    <a:pt x="365" y="470"/>
                    <a:pt x="471" y="365"/>
                    <a:pt x="471" y="235"/>
                  </a:cubicBezTo>
                  <a:cubicBezTo>
                    <a:pt x="471" y="106"/>
                    <a:pt x="365" y="1"/>
                    <a:pt x="235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7"/>
            <p:cNvSpPr/>
            <p:nvPr/>
          </p:nvSpPr>
          <p:spPr>
            <a:xfrm>
              <a:off x="2434850" y="506850"/>
              <a:ext cx="133550" cy="133550"/>
            </a:xfrm>
            <a:custGeom>
              <a:avLst/>
              <a:gdLst/>
              <a:ahLst/>
              <a:cxnLst/>
              <a:rect l="l" t="t" r="r" b="b"/>
              <a:pathLst>
                <a:path w="5342" h="5342" extrusionOk="0">
                  <a:moveTo>
                    <a:pt x="2670" y="1576"/>
                  </a:moveTo>
                  <a:cubicBezTo>
                    <a:pt x="3022" y="1576"/>
                    <a:pt x="3334" y="1740"/>
                    <a:pt x="3533" y="1999"/>
                  </a:cubicBezTo>
                  <a:cubicBezTo>
                    <a:pt x="3541" y="2008"/>
                    <a:pt x="3549" y="2019"/>
                    <a:pt x="3555" y="2027"/>
                  </a:cubicBezTo>
                  <a:cubicBezTo>
                    <a:pt x="3689" y="2207"/>
                    <a:pt x="3766" y="2430"/>
                    <a:pt x="3766" y="2671"/>
                  </a:cubicBezTo>
                  <a:cubicBezTo>
                    <a:pt x="3766" y="2736"/>
                    <a:pt x="3761" y="2800"/>
                    <a:pt x="3749" y="2862"/>
                  </a:cubicBezTo>
                  <a:cubicBezTo>
                    <a:pt x="3660" y="3375"/>
                    <a:pt x="3211" y="3766"/>
                    <a:pt x="2670" y="3766"/>
                  </a:cubicBezTo>
                  <a:cubicBezTo>
                    <a:pt x="2067" y="3766"/>
                    <a:pt x="1577" y="3275"/>
                    <a:pt x="1577" y="2671"/>
                  </a:cubicBezTo>
                  <a:cubicBezTo>
                    <a:pt x="1577" y="2087"/>
                    <a:pt x="2036" y="1608"/>
                    <a:pt x="2612" y="1579"/>
                  </a:cubicBezTo>
                  <a:cubicBezTo>
                    <a:pt x="2631" y="1576"/>
                    <a:pt x="2650" y="1576"/>
                    <a:pt x="2670" y="1576"/>
                  </a:cubicBezTo>
                  <a:close/>
                  <a:moveTo>
                    <a:pt x="2670" y="0"/>
                  </a:moveTo>
                  <a:cubicBezTo>
                    <a:pt x="2651" y="0"/>
                    <a:pt x="2631" y="0"/>
                    <a:pt x="2612" y="2"/>
                  </a:cubicBezTo>
                  <a:cubicBezTo>
                    <a:pt x="1165" y="33"/>
                    <a:pt x="1" y="1214"/>
                    <a:pt x="1" y="2671"/>
                  </a:cubicBezTo>
                  <a:cubicBezTo>
                    <a:pt x="1" y="4146"/>
                    <a:pt x="1196" y="5341"/>
                    <a:pt x="2670" y="5341"/>
                  </a:cubicBezTo>
                  <a:cubicBezTo>
                    <a:pt x="3970" y="5341"/>
                    <a:pt x="5053" y="4413"/>
                    <a:pt x="5292" y="3184"/>
                  </a:cubicBezTo>
                  <a:cubicBezTo>
                    <a:pt x="5324" y="3018"/>
                    <a:pt x="5342" y="2846"/>
                    <a:pt x="5342" y="2671"/>
                  </a:cubicBezTo>
                  <a:cubicBezTo>
                    <a:pt x="5342" y="2221"/>
                    <a:pt x="5230" y="1799"/>
                    <a:pt x="5035" y="1427"/>
                  </a:cubicBezTo>
                  <a:cubicBezTo>
                    <a:pt x="5030" y="1418"/>
                    <a:pt x="5026" y="1409"/>
                    <a:pt x="5021" y="1401"/>
                  </a:cubicBezTo>
                  <a:cubicBezTo>
                    <a:pt x="4569" y="566"/>
                    <a:pt x="3685" y="0"/>
                    <a:pt x="2670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7"/>
            <p:cNvSpPr/>
            <p:nvPr/>
          </p:nvSpPr>
          <p:spPr>
            <a:xfrm>
              <a:off x="2500150" y="506850"/>
              <a:ext cx="60575" cy="50700"/>
            </a:xfrm>
            <a:custGeom>
              <a:avLst/>
              <a:gdLst/>
              <a:ahLst/>
              <a:cxnLst/>
              <a:rect l="l" t="t" r="r" b="b"/>
              <a:pathLst>
                <a:path w="2423" h="2028" extrusionOk="0">
                  <a:moveTo>
                    <a:pt x="58" y="0"/>
                  </a:moveTo>
                  <a:cubicBezTo>
                    <a:pt x="39" y="0"/>
                    <a:pt x="19" y="0"/>
                    <a:pt x="0" y="2"/>
                  </a:cubicBezTo>
                  <a:lnTo>
                    <a:pt x="0" y="1579"/>
                  </a:lnTo>
                  <a:cubicBezTo>
                    <a:pt x="19" y="1576"/>
                    <a:pt x="38" y="1576"/>
                    <a:pt x="58" y="1576"/>
                  </a:cubicBezTo>
                  <a:cubicBezTo>
                    <a:pt x="422" y="1576"/>
                    <a:pt x="744" y="1753"/>
                    <a:pt x="943" y="2027"/>
                  </a:cubicBezTo>
                  <a:lnTo>
                    <a:pt x="2423" y="1427"/>
                  </a:lnTo>
                  <a:cubicBezTo>
                    <a:pt x="1975" y="578"/>
                    <a:pt x="1084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7"/>
            <p:cNvSpPr/>
            <p:nvPr/>
          </p:nvSpPr>
          <p:spPr>
            <a:xfrm>
              <a:off x="2523150" y="541850"/>
              <a:ext cx="45250" cy="44600"/>
            </a:xfrm>
            <a:custGeom>
              <a:avLst/>
              <a:gdLst/>
              <a:ahLst/>
              <a:cxnLst/>
              <a:rect l="l" t="t" r="r" b="b"/>
              <a:pathLst>
                <a:path w="1810" h="1784" extrusionOk="0">
                  <a:moveTo>
                    <a:pt x="1489" y="1"/>
                  </a:moveTo>
                  <a:lnTo>
                    <a:pt x="1" y="599"/>
                  </a:lnTo>
                  <a:cubicBezTo>
                    <a:pt x="9" y="608"/>
                    <a:pt x="17" y="619"/>
                    <a:pt x="23" y="627"/>
                  </a:cubicBezTo>
                  <a:cubicBezTo>
                    <a:pt x="157" y="807"/>
                    <a:pt x="234" y="1030"/>
                    <a:pt x="234" y="1271"/>
                  </a:cubicBezTo>
                  <a:cubicBezTo>
                    <a:pt x="234" y="1336"/>
                    <a:pt x="229" y="1400"/>
                    <a:pt x="217" y="1462"/>
                  </a:cubicBezTo>
                  <a:lnTo>
                    <a:pt x="1760" y="1784"/>
                  </a:lnTo>
                  <a:cubicBezTo>
                    <a:pt x="1792" y="1618"/>
                    <a:pt x="1810" y="1446"/>
                    <a:pt x="1810" y="1271"/>
                  </a:cubicBezTo>
                  <a:cubicBezTo>
                    <a:pt x="1810" y="821"/>
                    <a:pt x="1698" y="399"/>
                    <a:pt x="1503" y="27"/>
                  </a:cubicBezTo>
                  <a:cubicBezTo>
                    <a:pt x="1498" y="18"/>
                    <a:pt x="1494" y="9"/>
                    <a:pt x="1489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7"/>
            <p:cNvSpPr/>
            <p:nvPr/>
          </p:nvSpPr>
          <p:spPr>
            <a:xfrm>
              <a:off x="2587175" y="511575"/>
              <a:ext cx="15700" cy="15725"/>
            </a:xfrm>
            <a:custGeom>
              <a:avLst/>
              <a:gdLst/>
              <a:ahLst/>
              <a:cxnLst/>
              <a:rect l="l" t="t" r="r" b="b"/>
              <a:pathLst>
                <a:path w="628" h="629" extrusionOk="0">
                  <a:moveTo>
                    <a:pt x="0" y="1"/>
                  </a:moveTo>
                  <a:lnTo>
                    <a:pt x="0" y="628"/>
                  </a:lnTo>
                  <a:lnTo>
                    <a:pt x="627" y="6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7"/>
            <p:cNvSpPr/>
            <p:nvPr/>
          </p:nvSpPr>
          <p:spPr>
            <a:xfrm>
              <a:off x="2587175" y="537475"/>
              <a:ext cx="15700" cy="15725"/>
            </a:xfrm>
            <a:custGeom>
              <a:avLst/>
              <a:gdLst/>
              <a:ahLst/>
              <a:cxnLst/>
              <a:rect l="l" t="t" r="r" b="b"/>
              <a:pathLst>
                <a:path w="628" h="629" extrusionOk="0">
                  <a:moveTo>
                    <a:pt x="0" y="1"/>
                  </a:moveTo>
                  <a:lnTo>
                    <a:pt x="0" y="629"/>
                  </a:lnTo>
                  <a:lnTo>
                    <a:pt x="627" y="629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7"/>
            <p:cNvSpPr/>
            <p:nvPr/>
          </p:nvSpPr>
          <p:spPr>
            <a:xfrm>
              <a:off x="2587175" y="563025"/>
              <a:ext cx="15700" cy="15700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0" y="1"/>
                  </a:moveTo>
                  <a:lnTo>
                    <a:pt x="0" y="628"/>
                  </a:lnTo>
                  <a:lnTo>
                    <a:pt x="627" y="6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7" name="Google Shape;2317;p57"/>
          <p:cNvGrpSpPr/>
          <p:nvPr/>
        </p:nvGrpSpPr>
        <p:grpSpPr>
          <a:xfrm>
            <a:off x="1006662" y="3899636"/>
            <a:ext cx="888575" cy="576990"/>
            <a:chOff x="3500600" y="443350"/>
            <a:chExt cx="368050" cy="238975"/>
          </a:xfrm>
        </p:grpSpPr>
        <p:sp>
          <p:nvSpPr>
            <p:cNvPr id="2318" name="Google Shape;2318;p57"/>
            <p:cNvSpPr/>
            <p:nvPr/>
          </p:nvSpPr>
          <p:spPr>
            <a:xfrm>
              <a:off x="3500600" y="443350"/>
              <a:ext cx="368050" cy="238975"/>
            </a:xfrm>
            <a:custGeom>
              <a:avLst/>
              <a:gdLst/>
              <a:ahLst/>
              <a:cxnLst/>
              <a:rect l="l" t="t" r="r" b="b"/>
              <a:pathLst>
                <a:path w="14722" h="9559" extrusionOk="0">
                  <a:moveTo>
                    <a:pt x="4824" y="0"/>
                  </a:moveTo>
                  <a:cubicBezTo>
                    <a:pt x="4377" y="0"/>
                    <a:pt x="3931" y="64"/>
                    <a:pt x="3498" y="189"/>
                  </a:cubicBezTo>
                  <a:cubicBezTo>
                    <a:pt x="2878" y="368"/>
                    <a:pt x="2312" y="663"/>
                    <a:pt x="1814" y="1066"/>
                  </a:cubicBezTo>
                  <a:cubicBezTo>
                    <a:pt x="1334" y="1455"/>
                    <a:pt x="940" y="1928"/>
                    <a:pt x="640" y="2470"/>
                  </a:cubicBezTo>
                  <a:cubicBezTo>
                    <a:pt x="339" y="3013"/>
                    <a:pt x="150" y="3599"/>
                    <a:pt x="77" y="4213"/>
                  </a:cubicBezTo>
                  <a:cubicBezTo>
                    <a:pt x="1" y="4848"/>
                    <a:pt x="53" y="5485"/>
                    <a:pt x="231" y="6105"/>
                  </a:cubicBezTo>
                  <a:cubicBezTo>
                    <a:pt x="525" y="7120"/>
                    <a:pt x="1128" y="7988"/>
                    <a:pt x="1975" y="8616"/>
                  </a:cubicBezTo>
                  <a:cubicBezTo>
                    <a:pt x="2794" y="9224"/>
                    <a:pt x="3805" y="9558"/>
                    <a:pt x="4820" y="9558"/>
                  </a:cubicBezTo>
                  <a:cubicBezTo>
                    <a:pt x="5268" y="9558"/>
                    <a:pt x="5714" y="9495"/>
                    <a:pt x="6148" y="9370"/>
                  </a:cubicBezTo>
                  <a:cubicBezTo>
                    <a:pt x="7256" y="9050"/>
                    <a:pt x="8211" y="8341"/>
                    <a:pt x="8835" y="7372"/>
                  </a:cubicBezTo>
                  <a:cubicBezTo>
                    <a:pt x="9360" y="6559"/>
                    <a:pt x="9624" y="5608"/>
                    <a:pt x="9599" y="4652"/>
                  </a:cubicBezTo>
                  <a:lnTo>
                    <a:pt x="14722" y="1434"/>
                  </a:lnTo>
                  <a:lnTo>
                    <a:pt x="8987" y="2436"/>
                  </a:lnTo>
                  <a:cubicBezTo>
                    <a:pt x="8624" y="1789"/>
                    <a:pt x="8115" y="1236"/>
                    <a:pt x="7491" y="817"/>
                  </a:cubicBezTo>
                  <a:cubicBezTo>
                    <a:pt x="6698" y="282"/>
                    <a:pt x="5775" y="0"/>
                    <a:pt x="4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7"/>
            <p:cNvSpPr/>
            <p:nvPr/>
          </p:nvSpPr>
          <p:spPr>
            <a:xfrm>
              <a:off x="3509700" y="462725"/>
              <a:ext cx="265075" cy="200200"/>
            </a:xfrm>
            <a:custGeom>
              <a:avLst/>
              <a:gdLst/>
              <a:ahLst/>
              <a:cxnLst/>
              <a:rect l="l" t="t" r="r" b="b"/>
              <a:pathLst>
                <a:path w="10603" h="8008" extrusionOk="0">
                  <a:moveTo>
                    <a:pt x="4460" y="1"/>
                  </a:moveTo>
                  <a:cubicBezTo>
                    <a:pt x="4093" y="1"/>
                    <a:pt x="3719" y="52"/>
                    <a:pt x="3349" y="159"/>
                  </a:cubicBezTo>
                  <a:cubicBezTo>
                    <a:pt x="1225" y="772"/>
                    <a:pt x="0" y="2991"/>
                    <a:pt x="613" y="5115"/>
                  </a:cubicBezTo>
                  <a:cubicBezTo>
                    <a:pt x="1119" y="6867"/>
                    <a:pt x="2719" y="8008"/>
                    <a:pt x="4456" y="8008"/>
                  </a:cubicBezTo>
                  <a:cubicBezTo>
                    <a:pt x="4824" y="8008"/>
                    <a:pt x="5198" y="7957"/>
                    <a:pt x="5569" y="7850"/>
                  </a:cubicBezTo>
                  <a:cubicBezTo>
                    <a:pt x="7501" y="7292"/>
                    <a:pt x="8688" y="5405"/>
                    <a:pt x="8425" y="3470"/>
                  </a:cubicBezTo>
                  <a:lnTo>
                    <a:pt x="10602" y="2102"/>
                  </a:lnTo>
                  <a:lnTo>
                    <a:pt x="8177" y="2525"/>
                  </a:lnTo>
                  <a:cubicBezTo>
                    <a:pt x="7566" y="983"/>
                    <a:pt x="6072" y="1"/>
                    <a:pt x="4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7"/>
            <p:cNvSpPr/>
            <p:nvPr/>
          </p:nvSpPr>
          <p:spPr>
            <a:xfrm>
              <a:off x="3552350" y="500350"/>
              <a:ext cx="141850" cy="135225"/>
            </a:xfrm>
            <a:custGeom>
              <a:avLst/>
              <a:gdLst/>
              <a:ahLst/>
              <a:cxnLst/>
              <a:rect l="l" t="t" r="r" b="b"/>
              <a:pathLst>
                <a:path w="5674" h="5409" extrusionOk="0">
                  <a:moveTo>
                    <a:pt x="2834" y="0"/>
                  </a:moveTo>
                  <a:cubicBezTo>
                    <a:pt x="1459" y="0"/>
                    <a:pt x="283" y="1044"/>
                    <a:pt x="146" y="2441"/>
                  </a:cubicBezTo>
                  <a:cubicBezTo>
                    <a:pt x="0" y="3927"/>
                    <a:pt x="1086" y="5250"/>
                    <a:pt x="2573" y="5395"/>
                  </a:cubicBezTo>
                  <a:cubicBezTo>
                    <a:pt x="2663" y="5404"/>
                    <a:pt x="2752" y="5409"/>
                    <a:pt x="2840" y="5409"/>
                  </a:cubicBezTo>
                  <a:cubicBezTo>
                    <a:pt x="4215" y="5409"/>
                    <a:pt x="5390" y="4365"/>
                    <a:pt x="5528" y="2969"/>
                  </a:cubicBezTo>
                  <a:cubicBezTo>
                    <a:pt x="5674" y="1483"/>
                    <a:pt x="4587" y="160"/>
                    <a:pt x="3100" y="13"/>
                  </a:cubicBezTo>
                  <a:cubicBezTo>
                    <a:pt x="3011" y="5"/>
                    <a:pt x="2922" y="0"/>
                    <a:pt x="2834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7"/>
            <p:cNvSpPr/>
            <p:nvPr/>
          </p:nvSpPr>
          <p:spPr>
            <a:xfrm>
              <a:off x="3646950" y="559725"/>
              <a:ext cx="17750" cy="16925"/>
            </a:xfrm>
            <a:custGeom>
              <a:avLst/>
              <a:gdLst/>
              <a:ahLst/>
              <a:cxnLst/>
              <a:rect l="l" t="t" r="r" b="b"/>
              <a:pathLst>
                <a:path w="710" h="677" extrusionOk="0">
                  <a:moveTo>
                    <a:pt x="355" y="1"/>
                  </a:moveTo>
                  <a:cubicBezTo>
                    <a:pt x="183" y="1"/>
                    <a:pt x="36" y="131"/>
                    <a:pt x="18" y="306"/>
                  </a:cubicBezTo>
                  <a:cubicBezTo>
                    <a:pt x="0" y="492"/>
                    <a:pt x="136" y="658"/>
                    <a:pt x="321" y="675"/>
                  </a:cubicBezTo>
                  <a:cubicBezTo>
                    <a:pt x="333" y="676"/>
                    <a:pt x="344" y="677"/>
                    <a:pt x="356" y="677"/>
                  </a:cubicBezTo>
                  <a:cubicBezTo>
                    <a:pt x="527" y="677"/>
                    <a:pt x="674" y="547"/>
                    <a:pt x="691" y="372"/>
                  </a:cubicBezTo>
                  <a:cubicBezTo>
                    <a:pt x="710" y="187"/>
                    <a:pt x="574" y="21"/>
                    <a:pt x="388" y="2"/>
                  </a:cubicBezTo>
                  <a:cubicBezTo>
                    <a:pt x="377" y="1"/>
                    <a:pt x="366" y="1"/>
                    <a:pt x="355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7"/>
            <p:cNvSpPr/>
            <p:nvPr/>
          </p:nvSpPr>
          <p:spPr>
            <a:xfrm>
              <a:off x="3580050" y="553175"/>
              <a:ext cx="17750" cy="16925"/>
            </a:xfrm>
            <a:custGeom>
              <a:avLst/>
              <a:gdLst/>
              <a:ahLst/>
              <a:cxnLst/>
              <a:rect l="l" t="t" r="r" b="b"/>
              <a:pathLst>
                <a:path w="710" h="677" extrusionOk="0">
                  <a:moveTo>
                    <a:pt x="356" y="0"/>
                  </a:moveTo>
                  <a:cubicBezTo>
                    <a:pt x="184" y="0"/>
                    <a:pt x="36" y="131"/>
                    <a:pt x="19" y="305"/>
                  </a:cubicBezTo>
                  <a:cubicBezTo>
                    <a:pt x="1" y="491"/>
                    <a:pt x="137" y="657"/>
                    <a:pt x="323" y="675"/>
                  </a:cubicBezTo>
                  <a:cubicBezTo>
                    <a:pt x="334" y="676"/>
                    <a:pt x="345" y="676"/>
                    <a:pt x="357" y="676"/>
                  </a:cubicBezTo>
                  <a:cubicBezTo>
                    <a:pt x="528" y="676"/>
                    <a:pt x="675" y="546"/>
                    <a:pt x="692" y="371"/>
                  </a:cubicBezTo>
                  <a:cubicBezTo>
                    <a:pt x="710" y="186"/>
                    <a:pt x="574" y="21"/>
                    <a:pt x="389" y="2"/>
                  </a:cubicBezTo>
                  <a:cubicBezTo>
                    <a:pt x="378" y="1"/>
                    <a:pt x="367" y="0"/>
                    <a:pt x="356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7"/>
            <p:cNvSpPr/>
            <p:nvPr/>
          </p:nvSpPr>
          <p:spPr>
            <a:xfrm>
              <a:off x="3586425" y="580950"/>
              <a:ext cx="67325" cy="33350"/>
            </a:xfrm>
            <a:custGeom>
              <a:avLst/>
              <a:gdLst/>
              <a:ahLst/>
              <a:cxnLst/>
              <a:rect l="l" t="t" r="r" b="b"/>
              <a:pathLst>
                <a:path w="2693" h="1334" extrusionOk="0">
                  <a:moveTo>
                    <a:pt x="1" y="0"/>
                  </a:moveTo>
                  <a:cubicBezTo>
                    <a:pt x="1" y="0"/>
                    <a:pt x="88" y="1209"/>
                    <a:pt x="1246" y="1323"/>
                  </a:cubicBezTo>
                  <a:cubicBezTo>
                    <a:pt x="1323" y="1330"/>
                    <a:pt x="1395" y="1334"/>
                    <a:pt x="1464" y="1334"/>
                  </a:cubicBezTo>
                  <a:cubicBezTo>
                    <a:pt x="2658" y="1334"/>
                    <a:pt x="2692" y="264"/>
                    <a:pt x="2692" y="2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4" name="Google Shape;2324;p57"/>
          <p:cNvGrpSpPr/>
          <p:nvPr/>
        </p:nvGrpSpPr>
        <p:grpSpPr>
          <a:xfrm rot="-914988" flipH="1">
            <a:off x="7496106" y="3626529"/>
            <a:ext cx="647112" cy="1015448"/>
            <a:chOff x="5202150" y="493250"/>
            <a:chExt cx="185150" cy="290525"/>
          </a:xfrm>
        </p:grpSpPr>
        <p:sp>
          <p:nvSpPr>
            <p:cNvPr id="2325" name="Google Shape;2325;p57"/>
            <p:cNvSpPr/>
            <p:nvPr/>
          </p:nvSpPr>
          <p:spPr>
            <a:xfrm>
              <a:off x="5202150" y="493250"/>
              <a:ext cx="185150" cy="290525"/>
            </a:xfrm>
            <a:custGeom>
              <a:avLst/>
              <a:gdLst/>
              <a:ahLst/>
              <a:cxnLst/>
              <a:rect l="l" t="t" r="r" b="b"/>
              <a:pathLst>
                <a:path w="7406" h="11621" extrusionOk="0">
                  <a:moveTo>
                    <a:pt x="3702" y="1"/>
                  </a:moveTo>
                  <a:cubicBezTo>
                    <a:pt x="2714" y="1"/>
                    <a:pt x="1784" y="385"/>
                    <a:pt x="1084" y="1085"/>
                  </a:cubicBezTo>
                  <a:cubicBezTo>
                    <a:pt x="386" y="1784"/>
                    <a:pt x="0" y="2713"/>
                    <a:pt x="0" y="3703"/>
                  </a:cubicBezTo>
                  <a:cubicBezTo>
                    <a:pt x="0" y="4629"/>
                    <a:pt x="344" y="5515"/>
                    <a:pt x="968" y="6199"/>
                  </a:cubicBezTo>
                  <a:cubicBezTo>
                    <a:pt x="1369" y="6637"/>
                    <a:pt x="1863" y="6969"/>
                    <a:pt x="2410" y="7172"/>
                  </a:cubicBezTo>
                  <a:lnTo>
                    <a:pt x="897" y="11621"/>
                  </a:lnTo>
                  <a:lnTo>
                    <a:pt x="4546" y="7308"/>
                  </a:lnTo>
                  <a:cubicBezTo>
                    <a:pt x="5299" y="7132"/>
                    <a:pt x="5982" y="6722"/>
                    <a:pt x="6495" y="6134"/>
                  </a:cubicBezTo>
                  <a:cubicBezTo>
                    <a:pt x="7082" y="5460"/>
                    <a:pt x="7405" y="4597"/>
                    <a:pt x="7405" y="3703"/>
                  </a:cubicBezTo>
                  <a:cubicBezTo>
                    <a:pt x="7405" y="2713"/>
                    <a:pt x="7020" y="1784"/>
                    <a:pt x="6320" y="1085"/>
                  </a:cubicBezTo>
                  <a:cubicBezTo>
                    <a:pt x="5621" y="385"/>
                    <a:pt x="4692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7"/>
            <p:cNvSpPr/>
            <p:nvPr/>
          </p:nvSpPr>
          <p:spPr>
            <a:xfrm>
              <a:off x="5221525" y="512625"/>
              <a:ext cx="146375" cy="180525"/>
            </a:xfrm>
            <a:custGeom>
              <a:avLst/>
              <a:gdLst/>
              <a:ahLst/>
              <a:cxnLst/>
              <a:rect l="l" t="t" r="r" b="b"/>
              <a:pathLst>
                <a:path w="5855" h="7221" extrusionOk="0">
                  <a:moveTo>
                    <a:pt x="2927" y="1"/>
                  </a:moveTo>
                  <a:cubicBezTo>
                    <a:pt x="1311" y="1"/>
                    <a:pt x="0" y="1311"/>
                    <a:pt x="0" y="2928"/>
                  </a:cubicBezTo>
                  <a:cubicBezTo>
                    <a:pt x="0" y="4448"/>
                    <a:pt x="1160" y="5697"/>
                    <a:pt x="2643" y="5841"/>
                  </a:cubicBezTo>
                  <a:lnTo>
                    <a:pt x="2174" y="7221"/>
                  </a:lnTo>
                  <a:lnTo>
                    <a:pt x="3356" y="5823"/>
                  </a:lnTo>
                  <a:cubicBezTo>
                    <a:pt x="4769" y="5616"/>
                    <a:pt x="5854" y="4398"/>
                    <a:pt x="5854" y="2928"/>
                  </a:cubicBezTo>
                  <a:cubicBezTo>
                    <a:pt x="5854" y="1311"/>
                    <a:pt x="4544" y="1"/>
                    <a:pt x="2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7"/>
            <p:cNvSpPr/>
            <p:nvPr/>
          </p:nvSpPr>
          <p:spPr>
            <a:xfrm>
              <a:off x="5244500" y="556550"/>
              <a:ext cx="102875" cy="58350"/>
            </a:xfrm>
            <a:custGeom>
              <a:avLst/>
              <a:gdLst/>
              <a:ahLst/>
              <a:cxnLst/>
              <a:rect l="l" t="t" r="r" b="b"/>
              <a:pathLst>
                <a:path w="4115" h="2334" extrusionOk="0">
                  <a:moveTo>
                    <a:pt x="0" y="0"/>
                  </a:moveTo>
                  <a:lnTo>
                    <a:pt x="0" y="2333"/>
                  </a:lnTo>
                  <a:lnTo>
                    <a:pt x="4114" y="2333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7"/>
            <p:cNvSpPr/>
            <p:nvPr/>
          </p:nvSpPr>
          <p:spPr>
            <a:xfrm>
              <a:off x="5244500" y="556550"/>
              <a:ext cx="102875" cy="33075"/>
            </a:xfrm>
            <a:custGeom>
              <a:avLst/>
              <a:gdLst/>
              <a:ahLst/>
              <a:cxnLst/>
              <a:rect l="l" t="t" r="r" b="b"/>
              <a:pathLst>
                <a:path w="4115" h="1323" fill="none" extrusionOk="0">
                  <a:moveTo>
                    <a:pt x="0" y="0"/>
                  </a:moveTo>
                  <a:lnTo>
                    <a:pt x="2066" y="1322"/>
                  </a:lnTo>
                  <a:lnTo>
                    <a:pt x="4114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7"/>
            <p:cNvSpPr/>
            <p:nvPr/>
          </p:nvSpPr>
          <p:spPr>
            <a:xfrm>
              <a:off x="5244500" y="584400"/>
              <a:ext cx="43000" cy="30500"/>
            </a:xfrm>
            <a:custGeom>
              <a:avLst/>
              <a:gdLst/>
              <a:ahLst/>
              <a:cxnLst/>
              <a:rect l="l" t="t" r="r" b="b"/>
              <a:pathLst>
                <a:path w="1720" h="1220" fill="none" extrusionOk="0">
                  <a:moveTo>
                    <a:pt x="0" y="1219"/>
                  </a:moveTo>
                  <a:lnTo>
                    <a:pt x="1720" y="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7"/>
            <p:cNvSpPr/>
            <p:nvPr/>
          </p:nvSpPr>
          <p:spPr>
            <a:xfrm>
              <a:off x="5306925" y="583100"/>
              <a:ext cx="40450" cy="31800"/>
            </a:xfrm>
            <a:custGeom>
              <a:avLst/>
              <a:gdLst/>
              <a:ahLst/>
              <a:cxnLst/>
              <a:rect l="l" t="t" r="r" b="b"/>
              <a:pathLst>
                <a:path w="1618" h="1272" fill="none" extrusionOk="0">
                  <a:moveTo>
                    <a:pt x="1" y="1"/>
                  </a:moveTo>
                  <a:lnTo>
                    <a:pt x="1617" y="127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" name="Google Shape;2331;p57"/>
          <p:cNvGrpSpPr/>
          <p:nvPr/>
        </p:nvGrpSpPr>
        <p:grpSpPr>
          <a:xfrm rot="831511">
            <a:off x="7544648" y="582363"/>
            <a:ext cx="851992" cy="817686"/>
            <a:chOff x="3891025" y="453775"/>
            <a:chExt cx="311325" cy="298800"/>
          </a:xfrm>
        </p:grpSpPr>
        <p:sp>
          <p:nvSpPr>
            <p:cNvPr id="2332" name="Google Shape;2332;p57"/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7"/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7"/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7"/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7"/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7"/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7"/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9" name="Google Shape;2339;p57"/>
          <p:cNvGrpSpPr/>
          <p:nvPr/>
        </p:nvGrpSpPr>
        <p:grpSpPr>
          <a:xfrm>
            <a:off x="5275856" y="1332166"/>
            <a:ext cx="2380777" cy="2478929"/>
            <a:chOff x="3263529" y="1417287"/>
            <a:chExt cx="2751390" cy="2864820"/>
          </a:xfrm>
        </p:grpSpPr>
        <p:sp>
          <p:nvSpPr>
            <p:cNvPr id="2340" name="Google Shape;2340;p57"/>
            <p:cNvSpPr/>
            <p:nvPr/>
          </p:nvSpPr>
          <p:spPr>
            <a:xfrm>
              <a:off x="3263529" y="1417287"/>
              <a:ext cx="2751390" cy="2864820"/>
            </a:xfrm>
            <a:custGeom>
              <a:avLst/>
              <a:gdLst/>
              <a:ahLst/>
              <a:cxnLst/>
              <a:rect l="l" t="t" r="r" b="b"/>
              <a:pathLst>
                <a:path w="26771" h="27874" extrusionOk="0">
                  <a:moveTo>
                    <a:pt x="17421" y="0"/>
                  </a:moveTo>
                  <a:cubicBezTo>
                    <a:pt x="16232" y="0"/>
                    <a:pt x="15173" y="689"/>
                    <a:pt x="14666" y="1717"/>
                  </a:cubicBezTo>
                  <a:cubicBezTo>
                    <a:pt x="14465" y="1649"/>
                    <a:pt x="14256" y="1614"/>
                    <a:pt x="14050" y="1614"/>
                  </a:cubicBezTo>
                  <a:lnTo>
                    <a:pt x="14047" y="1614"/>
                  </a:lnTo>
                  <a:cubicBezTo>
                    <a:pt x="13657" y="1024"/>
                    <a:pt x="13012" y="612"/>
                    <a:pt x="12303" y="524"/>
                  </a:cubicBezTo>
                  <a:cubicBezTo>
                    <a:pt x="12209" y="513"/>
                    <a:pt x="12113" y="507"/>
                    <a:pt x="12019" y="507"/>
                  </a:cubicBezTo>
                  <a:cubicBezTo>
                    <a:pt x="11571" y="507"/>
                    <a:pt x="11127" y="633"/>
                    <a:pt x="10740" y="866"/>
                  </a:cubicBezTo>
                  <a:cubicBezTo>
                    <a:pt x="10324" y="761"/>
                    <a:pt x="9893" y="659"/>
                    <a:pt x="9417" y="659"/>
                  </a:cubicBezTo>
                  <a:cubicBezTo>
                    <a:pt x="8970" y="659"/>
                    <a:pt x="8552" y="750"/>
                    <a:pt x="8140" y="937"/>
                  </a:cubicBezTo>
                  <a:cubicBezTo>
                    <a:pt x="7421" y="1263"/>
                    <a:pt x="6942" y="1863"/>
                    <a:pt x="6774" y="2625"/>
                  </a:cubicBezTo>
                  <a:cubicBezTo>
                    <a:pt x="6156" y="2770"/>
                    <a:pt x="5578" y="3213"/>
                    <a:pt x="5254" y="3815"/>
                  </a:cubicBezTo>
                  <a:cubicBezTo>
                    <a:pt x="4838" y="4590"/>
                    <a:pt x="4952" y="5586"/>
                    <a:pt x="5532" y="6237"/>
                  </a:cubicBezTo>
                  <a:cubicBezTo>
                    <a:pt x="5885" y="6632"/>
                    <a:pt x="6394" y="6895"/>
                    <a:pt x="6986" y="6994"/>
                  </a:cubicBezTo>
                  <a:cubicBezTo>
                    <a:pt x="7008" y="7080"/>
                    <a:pt x="7030" y="7164"/>
                    <a:pt x="7053" y="7248"/>
                  </a:cubicBezTo>
                  <a:cubicBezTo>
                    <a:pt x="7053" y="7248"/>
                    <a:pt x="7121" y="7506"/>
                    <a:pt x="7132" y="7544"/>
                  </a:cubicBezTo>
                  <a:cubicBezTo>
                    <a:pt x="7026" y="7625"/>
                    <a:pt x="6920" y="7709"/>
                    <a:pt x="6816" y="7794"/>
                  </a:cubicBezTo>
                  <a:cubicBezTo>
                    <a:pt x="6316" y="7460"/>
                    <a:pt x="5729" y="7281"/>
                    <a:pt x="5117" y="7281"/>
                  </a:cubicBezTo>
                  <a:cubicBezTo>
                    <a:pt x="3425" y="7281"/>
                    <a:pt x="2048" y="8657"/>
                    <a:pt x="2048" y="10349"/>
                  </a:cubicBezTo>
                  <a:cubicBezTo>
                    <a:pt x="2048" y="11338"/>
                    <a:pt x="2534" y="12264"/>
                    <a:pt x="3321" y="12836"/>
                  </a:cubicBezTo>
                  <a:cubicBezTo>
                    <a:pt x="3194" y="13205"/>
                    <a:pt x="3087" y="13582"/>
                    <a:pt x="3000" y="13963"/>
                  </a:cubicBezTo>
                  <a:lnTo>
                    <a:pt x="1012" y="13963"/>
                  </a:lnTo>
                  <a:cubicBezTo>
                    <a:pt x="453" y="13963"/>
                    <a:pt x="0" y="14417"/>
                    <a:pt x="0" y="14974"/>
                  </a:cubicBezTo>
                  <a:lnTo>
                    <a:pt x="0" y="15864"/>
                  </a:lnTo>
                  <a:cubicBezTo>
                    <a:pt x="0" y="16422"/>
                    <a:pt x="453" y="16876"/>
                    <a:pt x="1012" y="16876"/>
                  </a:cubicBezTo>
                  <a:lnTo>
                    <a:pt x="2476" y="16876"/>
                  </a:lnTo>
                  <a:lnTo>
                    <a:pt x="2451" y="16880"/>
                  </a:lnTo>
                  <a:cubicBezTo>
                    <a:pt x="2130" y="16936"/>
                    <a:pt x="1856" y="17147"/>
                    <a:pt x="1717" y="17441"/>
                  </a:cubicBezTo>
                  <a:cubicBezTo>
                    <a:pt x="1578" y="17736"/>
                    <a:pt x="1591" y="18081"/>
                    <a:pt x="1752" y="18366"/>
                  </a:cubicBezTo>
                  <a:lnTo>
                    <a:pt x="2208" y="19166"/>
                  </a:lnTo>
                  <a:cubicBezTo>
                    <a:pt x="2207" y="19170"/>
                    <a:pt x="2206" y="19174"/>
                    <a:pt x="2205" y="19176"/>
                  </a:cubicBezTo>
                  <a:cubicBezTo>
                    <a:pt x="2016" y="19742"/>
                    <a:pt x="2466" y="20305"/>
                    <a:pt x="2795" y="20717"/>
                  </a:cubicBezTo>
                  <a:cubicBezTo>
                    <a:pt x="2825" y="20753"/>
                    <a:pt x="2862" y="20800"/>
                    <a:pt x="2883" y="20828"/>
                  </a:cubicBezTo>
                  <a:cubicBezTo>
                    <a:pt x="2908" y="20881"/>
                    <a:pt x="2942" y="20939"/>
                    <a:pt x="2988" y="21021"/>
                  </a:cubicBezTo>
                  <a:cubicBezTo>
                    <a:pt x="3110" y="21236"/>
                    <a:pt x="3337" y="21636"/>
                    <a:pt x="3388" y="21919"/>
                  </a:cubicBezTo>
                  <a:cubicBezTo>
                    <a:pt x="3456" y="22309"/>
                    <a:pt x="3466" y="22735"/>
                    <a:pt x="3468" y="22850"/>
                  </a:cubicBezTo>
                  <a:cubicBezTo>
                    <a:pt x="3419" y="23312"/>
                    <a:pt x="3188" y="26050"/>
                    <a:pt x="4275" y="27266"/>
                  </a:cubicBezTo>
                  <a:cubicBezTo>
                    <a:pt x="4631" y="27663"/>
                    <a:pt x="5099" y="27873"/>
                    <a:pt x="5630" y="27873"/>
                  </a:cubicBezTo>
                  <a:cubicBezTo>
                    <a:pt x="5701" y="27873"/>
                    <a:pt x="5776" y="27870"/>
                    <a:pt x="5850" y="27862"/>
                  </a:cubicBezTo>
                  <a:cubicBezTo>
                    <a:pt x="6739" y="27770"/>
                    <a:pt x="7551" y="27206"/>
                    <a:pt x="8273" y="26182"/>
                  </a:cubicBezTo>
                  <a:cubicBezTo>
                    <a:pt x="9992" y="27195"/>
                    <a:pt x="11953" y="27729"/>
                    <a:pt x="13965" y="27729"/>
                  </a:cubicBezTo>
                  <a:cubicBezTo>
                    <a:pt x="16110" y="27729"/>
                    <a:pt x="18194" y="27123"/>
                    <a:pt x="19994" y="25977"/>
                  </a:cubicBezTo>
                  <a:cubicBezTo>
                    <a:pt x="20024" y="25960"/>
                    <a:pt x="20053" y="25940"/>
                    <a:pt x="20082" y="25921"/>
                  </a:cubicBezTo>
                  <a:cubicBezTo>
                    <a:pt x="21681" y="24885"/>
                    <a:pt x="22999" y="23449"/>
                    <a:pt x="23895" y="21769"/>
                  </a:cubicBezTo>
                  <a:cubicBezTo>
                    <a:pt x="24531" y="20578"/>
                    <a:pt x="24943" y="19296"/>
                    <a:pt x="25117" y="17957"/>
                  </a:cubicBezTo>
                  <a:cubicBezTo>
                    <a:pt x="25257" y="17846"/>
                    <a:pt x="25343" y="17674"/>
                    <a:pt x="25343" y="17487"/>
                  </a:cubicBezTo>
                  <a:cubicBezTo>
                    <a:pt x="25343" y="17339"/>
                    <a:pt x="25289" y="17202"/>
                    <a:pt x="25198" y="17095"/>
                  </a:cubicBezTo>
                  <a:cubicBezTo>
                    <a:pt x="25209" y="16888"/>
                    <a:pt x="25214" y="16682"/>
                    <a:pt x="25214" y="16479"/>
                  </a:cubicBezTo>
                  <a:cubicBezTo>
                    <a:pt x="25214" y="16238"/>
                    <a:pt x="25207" y="15993"/>
                    <a:pt x="25190" y="15746"/>
                  </a:cubicBezTo>
                  <a:lnTo>
                    <a:pt x="26167" y="15746"/>
                  </a:lnTo>
                  <a:cubicBezTo>
                    <a:pt x="26500" y="15746"/>
                    <a:pt x="26770" y="15476"/>
                    <a:pt x="26770" y="15144"/>
                  </a:cubicBezTo>
                  <a:lnTo>
                    <a:pt x="26770" y="7856"/>
                  </a:lnTo>
                  <a:cubicBezTo>
                    <a:pt x="26770" y="7093"/>
                    <a:pt x="26149" y="6471"/>
                    <a:pt x="25386" y="6471"/>
                  </a:cubicBezTo>
                  <a:lnTo>
                    <a:pt x="19107" y="6471"/>
                  </a:lnTo>
                  <a:cubicBezTo>
                    <a:pt x="18802" y="6315"/>
                    <a:pt x="18490" y="6171"/>
                    <a:pt x="18173" y="6044"/>
                  </a:cubicBezTo>
                  <a:cubicBezTo>
                    <a:pt x="19503" y="5707"/>
                    <a:pt x="20489" y="4501"/>
                    <a:pt x="20489" y="3069"/>
                  </a:cubicBezTo>
                  <a:cubicBezTo>
                    <a:pt x="20489" y="1377"/>
                    <a:pt x="19113" y="0"/>
                    <a:pt x="17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7"/>
            <p:cNvSpPr/>
            <p:nvPr/>
          </p:nvSpPr>
          <p:spPr>
            <a:xfrm>
              <a:off x="3599294" y="2016583"/>
              <a:ext cx="2188491" cy="2188750"/>
            </a:xfrm>
            <a:custGeom>
              <a:avLst/>
              <a:gdLst/>
              <a:ahLst/>
              <a:cxnLst/>
              <a:rect l="l" t="t" r="r" b="b"/>
              <a:pathLst>
                <a:path w="21294" h="21296" extrusionOk="0">
                  <a:moveTo>
                    <a:pt x="10647" y="1"/>
                  </a:moveTo>
                  <a:cubicBezTo>
                    <a:pt x="10515" y="1"/>
                    <a:pt x="10382" y="3"/>
                    <a:pt x="10251" y="9"/>
                  </a:cubicBezTo>
                  <a:cubicBezTo>
                    <a:pt x="10006" y="17"/>
                    <a:pt x="9762" y="34"/>
                    <a:pt x="9523" y="60"/>
                  </a:cubicBezTo>
                  <a:cubicBezTo>
                    <a:pt x="9464" y="66"/>
                    <a:pt x="9407" y="72"/>
                    <a:pt x="9348" y="80"/>
                  </a:cubicBezTo>
                  <a:cubicBezTo>
                    <a:pt x="8653" y="164"/>
                    <a:pt x="7978" y="315"/>
                    <a:pt x="7332" y="528"/>
                  </a:cubicBezTo>
                  <a:cubicBezTo>
                    <a:pt x="7118" y="597"/>
                    <a:pt x="6908" y="674"/>
                    <a:pt x="6701" y="757"/>
                  </a:cubicBezTo>
                  <a:lnTo>
                    <a:pt x="6700" y="757"/>
                  </a:lnTo>
                  <a:cubicBezTo>
                    <a:pt x="6443" y="860"/>
                    <a:pt x="6188" y="973"/>
                    <a:pt x="5941" y="1095"/>
                  </a:cubicBezTo>
                  <a:cubicBezTo>
                    <a:pt x="5920" y="1105"/>
                    <a:pt x="5898" y="1117"/>
                    <a:pt x="5877" y="1128"/>
                  </a:cubicBezTo>
                  <a:cubicBezTo>
                    <a:pt x="5622" y="1255"/>
                    <a:pt x="5373" y="1392"/>
                    <a:pt x="5130" y="1540"/>
                  </a:cubicBezTo>
                  <a:cubicBezTo>
                    <a:pt x="5120" y="1545"/>
                    <a:pt x="5110" y="1551"/>
                    <a:pt x="5101" y="1558"/>
                  </a:cubicBezTo>
                  <a:cubicBezTo>
                    <a:pt x="4897" y="1682"/>
                    <a:pt x="4699" y="1815"/>
                    <a:pt x="4504" y="1952"/>
                  </a:cubicBezTo>
                  <a:cubicBezTo>
                    <a:pt x="1779" y="3880"/>
                    <a:pt x="1" y="7056"/>
                    <a:pt x="1" y="10648"/>
                  </a:cubicBezTo>
                  <a:cubicBezTo>
                    <a:pt x="1" y="10936"/>
                    <a:pt x="12" y="11221"/>
                    <a:pt x="35" y="11502"/>
                  </a:cubicBezTo>
                  <a:cubicBezTo>
                    <a:pt x="64" y="11871"/>
                    <a:pt x="112" y="12236"/>
                    <a:pt x="178" y="12593"/>
                  </a:cubicBezTo>
                  <a:cubicBezTo>
                    <a:pt x="221" y="12828"/>
                    <a:pt x="271" y="13060"/>
                    <a:pt x="331" y="13289"/>
                  </a:cubicBezTo>
                  <a:cubicBezTo>
                    <a:pt x="399" y="13558"/>
                    <a:pt x="477" y="13821"/>
                    <a:pt x="565" y="14082"/>
                  </a:cubicBezTo>
                  <a:cubicBezTo>
                    <a:pt x="757" y="14643"/>
                    <a:pt x="994" y="15183"/>
                    <a:pt x="1272" y="15697"/>
                  </a:cubicBezTo>
                  <a:cubicBezTo>
                    <a:pt x="1284" y="15720"/>
                    <a:pt x="1296" y="15743"/>
                    <a:pt x="1309" y="15765"/>
                  </a:cubicBezTo>
                  <a:cubicBezTo>
                    <a:pt x="1589" y="16276"/>
                    <a:pt x="1910" y="16761"/>
                    <a:pt x="2268" y="17217"/>
                  </a:cubicBezTo>
                  <a:cubicBezTo>
                    <a:pt x="2776" y="17865"/>
                    <a:pt x="3357" y="18452"/>
                    <a:pt x="4001" y="18965"/>
                  </a:cubicBezTo>
                  <a:cubicBezTo>
                    <a:pt x="4029" y="18989"/>
                    <a:pt x="4060" y="19013"/>
                    <a:pt x="4089" y="19035"/>
                  </a:cubicBezTo>
                  <a:cubicBezTo>
                    <a:pt x="4309" y="19208"/>
                    <a:pt x="4536" y="19371"/>
                    <a:pt x="4768" y="19526"/>
                  </a:cubicBezTo>
                  <a:cubicBezTo>
                    <a:pt x="4817" y="19558"/>
                    <a:pt x="4866" y="19590"/>
                    <a:pt x="4915" y="19622"/>
                  </a:cubicBezTo>
                  <a:cubicBezTo>
                    <a:pt x="4928" y="19631"/>
                    <a:pt x="4941" y="19639"/>
                    <a:pt x="4955" y="19647"/>
                  </a:cubicBezTo>
                  <a:cubicBezTo>
                    <a:pt x="4966" y="19653"/>
                    <a:pt x="4977" y="19661"/>
                    <a:pt x="4986" y="19666"/>
                  </a:cubicBezTo>
                  <a:cubicBezTo>
                    <a:pt x="6626" y="20699"/>
                    <a:pt x="8567" y="21295"/>
                    <a:pt x="10647" y="21295"/>
                  </a:cubicBezTo>
                  <a:cubicBezTo>
                    <a:pt x="12751" y="21295"/>
                    <a:pt x="14711" y="20685"/>
                    <a:pt x="16362" y="19632"/>
                  </a:cubicBezTo>
                  <a:cubicBezTo>
                    <a:pt x="16386" y="19619"/>
                    <a:pt x="16407" y="19603"/>
                    <a:pt x="16429" y="19588"/>
                  </a:cubicBezTo>
                  <a:cubicBezTo>
                    <a:pt x="17944" y="18608"/>
                    <a:pt x="19193" y="17253"/>
                    <a:pt x="20045" y="15654"/>
                  </a:cubicBezTo>
                  <a:cubicBezTo>
                    <a:pt x="20842" y="14163"/>
                    <a:pt x="21294" y="12458"/>
                    <a:pt x="21294" y="10648"/>
                  </a:cubicBezTo>
                  <a:cubicBezTo>
                    <a:pt x="21294" y="5426"/>
                    <a:pt x="17534" y="1081"/>
                    <a:pt x="12574" y="176"/>
                  </a:cubicBezTo>
                  <a:cubicBezTo>
                    <a:pt x="12375" y="138"/>
                    <a:pt x="12174" y="108"/>
                    <a:pt x="11971" y="83"/>
                  </a:cubicBezTo>
                  <a:cubicBezTo>
                    <a:pt x="11609" y="37"/>
                    <a:pt x="11242" y="11"/>
                    <a:pt x="10870" y="3"/>
                  </a:cubicBezTo>
                  <a:lnTo>
                    <a:pt x="10830" y="3"/>
                  </a:lnTo>
                  <a:cubicBezTo>
                    <a:pt x="10768" y="2"/>
                    <a:pt x="10709" y="1"/>
                    <a:pt x="10647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7"/>
            <p:cNvSpPr/>
            <p:nvPr/>
          </p:nvSpPr>
          <p:spPr>
            <a:xfrm>
              <a:off x="4962810" y="2144335"/>
              <a:ext cx="984893" cy="829414"/>
            </a:xfrm>
            <a:custGeom>
              <a:avLst/>
              <a:gdLst/>
              <a:ahLst/>
              <a:cxnLst/>
              <a:rect l="l" t="t" r="r" b="b"/>
              <a:pathLst>
                <a:path w="9583" h="8070" extrusionOk="0">
                  <a:moveTo>
                    <a:pt x="783" y="0"/>
                  </a:moveTo>
                  <a:cubicBezTo>
                    <a:pt x="351" y="0"/>
                    <a:pt x="1" y="349"/>
                    <a:pt x="1" y="782"/>
                  </a:cubicBezTo>
                  <a:lnTo>
                    <a:pt x="1" y="8070"/>
                  </a:lnTo>
                  <a:lnTo>
                    <a:pt x="9582" y="8070"/>
                  </a:lnTo>
                  <a:lnTo>
                    <a:pt x="9582" y="782"/>
                  </a:lnTo>
                  <a:cubicBezTo>
                    <a:pt x="9582" y="349"/>
                    <a:pt x="9233" y="0"/>
                    <a:pt x="88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>
              <a:off x="4962810" y="2144335"/>
              <a:ext cx="984893" cy="152316"/>
            </a:xfrm>
            <a:custGeom>
              <a:avLst/>
              <a:gdLst/>
              <a:ahLst/>
              <a:cxnLst/>
              <a:rect l="l" t="t" r="r" b="b"/>
              <a:pathLst>
                <a:path w="9583" h="1482" extrusionOk="0">
                  <a:moveTo>
                    <a:pt x="783" y="0"/>
                  </a:moveTo>
                  <a:cubicBezTo>
                    <a:pt x="351" y="0"/>
                    <a:pt x="1" y="349"/>
                    <a:pt x="1" y="782"/>
                  </a:cubicBezTo>
                  <a:lnTo>
                    <a:pt x="1" y="1482"/>
                  </a:lnTo>
                  <a:lnTo>
                    <a:pt x="9582" y="1482"/>
                  </a:lnTo>
                  <a:lnTo>
                    <a:pt x="9582" y="782"/>
                  </a:lnTo>
                  <a:cubicBezTo>
                    <a:pt x="9582" y="349"/>
                    <a:pt x="9233" y="0"/>
                    <a:pt x="8800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7"/>
            <p:cNvSpPr/>
            <p:nvPr/>
          </p:nvSpPr>
          <p:spPr>
            <a:xfrm>
              <a:off x="5661475" y="2200965"/>
              <a:ext cx="49024" cy="48819"/>
            </a:xfrm>
            <a:custGeom>
              <a:avLst/>
              <a:gdLst/>
              <a:ahLst/>
              <a:cxnLst/>
              <a:rect l="l" t="t" r="r" b="b"/>
              <a:pathLst>
                <a:path w="477" h="475" extrusionOk="0">
                  <a:moveTo>
                    <a:pt x="239" y="0"/>
                  </a:moveTo>
                  <a:cubicBezTo>
                    <a:pt x="108" y="0"/>
                    <a:pt x="0" y="106"/>
                    <a:pt x="0" y="237"/>
                  </a:cubicBezTo>
                  <a:cubicBezTo>
                    <a:pt x="0" y="369"/>
                    <a:pt x="108" y="475"/>
                    <a:pt x="239" y="475"/>
                  </a:cubicBezTo>
                  <a:cubicBezTo>
                    <a:pt x="370" y="475"/>
                    <a:pt x="476" y="369"/>
                    <a:pt x="476" y="237"/>
                  </a:cubicBezTo>
                  <a:cubicBezTo>
                    <a:pt x="476" y="106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7"/>
            <p:cNvSpPr/>
            <p:nvPr/>
          </p:nvSpPr>
          <p:spPr>
            <a:xfrm>
              <a:off x="5739687" y="2200965"/>
              <a:ext cx="48921" cy="48819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238" y="0"/>
                  </a:moveTo>
                  <a:cubicBezTo>
                    <a:pt x="107" y="0"/>
                    <a:pt x="1" y="106"/>
                    <a:pt x="1" y="237"/>
                  </a:cubicBezTo>
                  <a:cubicBezTo>
                    <a:pt x="1" y="369"/>
                    <a:pt x="107" y="475"/>
                    <a:pt x="238" y="475"/>
                  </a:cubicBezTo>
                  <a:cubicBezTo>
                    <a:pt x="369" y="475"/>
                    <a:pt x="475" y="369"/>
                    <a:pt x="475" y="237"/>
                  </a:cubicBezTo>
                  <a:cubicBezTo>
                    <a:pt x="475" y="106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>
              <a:off x="5820673" y="2200965"/>
              <a:ext cx="48921" cy="48819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237" y="0"/>
                  </a:moveTo>
                  <a:cubicBezTo>
                    <a:pt x="106" y="0"/>
                    <a:pt x="0" y="106"/>
                    <a:pt x="0" y="237"/>
                  </a:cubicBezTo>
                  <a:cubicBezTo>
                    <a:pt x="0" y="369"/>
                    <a:pt x="106" y="475"/>
                    <a:pt x="237" y="475"/>
                  </a:cubicBezTo>
                  <a:cubicBezTo>
                    <a:pt x="369" y="475"/>
                    <a:pt x="476" y="369"/>
                    <a:pt x="476" y="237"/>
                  </a:cubicBezTo>
                  <a:cubicBezTo>
                    <a:pt x="476" y="106"/>
                    <a:pt x="369" y="0"/>
                    <a:pt x="237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7"/>
            <p:cNvSpPr/>
            <p:nvPr/>
          </p:nvSpPr>
          <p:spPr>
            <a:xfrm>
              <a:off x="5051814" y="2434579"/>
              <a:ext cx="842652" cy="454277"/>
            </a:xfrm>
            <a:custGeom>
              <a:avLst/>
              <a:gdLst/>
              <a:ahLst/>
              <a:cxnLst/>
              <a:rect l="l" t="t" r="r" b="b"/>
              <a:pathLst>
                <a:path w="8199" h="4420" fill="none" extrusionOk="0">
                  <a:moveTo>
                    <a:pt x="0" y="1"/>
                  </a:moveTo>
                  <a:lnTo>
                    <a:pt x="0" y="4419"/>
                  </a:lnTo>
                  <a:lnTo>
                    <a:pt x="8199" y="4419"/>
                  </a:lnTo>
                </a:path>
              </a:pathLst>
            </a:custGeom>
            <a:noFill/>
            <a:ln w="14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7"/>
            <p:cNvSpPr/>
            <p:nvPr/>
          </p:nvSpPr>
          <p:spPr>
            <a:xfrm>
              <a:off x="5197240" y="2541159"/>
              <a:ext cx="115622" cy="310902"/>
            </a:xfrm>
            <a:custGeom>
              <a:avLst/>
              <a:gdLst/>
              <a:ahLst/>
              <a:cxnLst/>
              <a:rect l="l" t="t" r="r" b="b"/>
              <a:pathLst>
                <a:path w="1125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1124" y="30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7"/>
            <p:cNvSpPr/>
            <p:nvPr/>
          </p:nvSpPr>
          <p:spPr>
            <a:xfrm>
              <a:off x="5428278" y="2481342"/>
              <a:ext cx="115622" cy="370718"/>
            </a:xfrm>
            <a:custGeom>
              <a:avLst/>
              <a:gdLst/>
              <a:ahLst/>
              <a:cxnLst/>
              <a:rect l="l" t="t" r="r" b="b"/>
              <a:pathLst>
                <a:path w="1125" h="3607" extrusionOk="0">
                  <a:moveTo>
                    <a:pt x="1" y="1"/>
                  </a:moveTo>
                  <a:lnTo>
                    <a:pt x="1" y="3606"/>
                  </a:lnTo>
                  <a:lnTo>
                    <a:pt x="1125" y="360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7"/>
            <p:cNvSpPr/>
            <p:nvPr/>
          </p:nvSpPr>
          <p:spPr>
            <a:xfrm>
              <a:off x="5667333" y="2425637"/>
              <a:ext cx="115622" cy="426424"/>
            </a:xfrm>
            <a:custGeom>
              <a:avLst/>
              <a:gdLst/>
              <a:ahLst/>
              <a:cxnLst/>
              <a:rect l="l" t="t" r="r" b="b"/>
              <a:pathLst>
                <a:path w="1125" h="4149" extrusionOk="0">
                  <a:moveTo>
                    <a:pt x="0" y="0"/>
                  </a:moveTo>
                  <a:lnTo>
                    <a:pt x="0" y="4148"/>
                  </a:lnTo>
                  <a:lnTo>
                    <a:pt x="1124" y="4148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7"/>
            <p:cNvSpPr/>
            <p:nvPr/>
          </p:nvSpPr>
          <p:spPr>
            <a:xfrm>
              <a:off x="5209162" y="2371884"/>
              <a:ext cx="462282" cy="103702"/>
            </a:xfrm>
            <a:custGeom>
              <a:avLst/>
              <a:gdLst/>
              <a:ahLst/>
              <a:cxnLst/>
              <a:rect l="l" t="t" r="r" b="b"/>
              <a:pathLst>
                <a:path w="4498" h="1009" fill="none" extrusionOk="0">
                  <a:moveTo>
                    <a:pt x="0" y="1008"/>
                  </a:moveTo>
                  <a:lnTo>
                    <a:pt x="4497" y="0"/>
                  </a:lnTo>
                </a:path>
              </a:pathLst>
            </a:custGeom>
            <a:noFill/>
            <a:ln w="14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7"/>
            <p:cNvSpPr/>
            <p:nvPr/>
          </p:nvSpPr>
          <p:spPr>
            <a:xfrm>
              <a:off x="5591691" y="2353898"/>
              <a:ext cx="99589" cy="59817"/>
            </a:xfrm>
            <a:custGeom>
              <a:avLst/>
              <a:gdLst/>
              <a:ahLst/>
              <a:cxnLst/>
              <a:rect l="l" t="t" r="r" b="b"/>
              <a:pathLst>
                <a:path w="969" h="582" fill="none" extrusionOk="0">
                  <a:moveTo>
                    <a:pt x="0" y="0"/>
                  </a:moveTo>
                  <a:lnTo>
                    <a:pt x="969" y="117"/>
                  </a:lnTo>
                  <a:lnTo>
                    <a:pt x="251" y="582"/>
                  </a:lnTo>
                </a:path>
              </a:pathLst>
            </a:custGeom>
            <a:noFill/>
            <a:ln w="14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7"/>
            <p:cNvSpPr/>
            <p:nvPr/>
          </p:nvSpPr>
          <p:spPr>
            <a:xfrm>
              <a:off x="4795184" y="1479159"/>
              <a:ext cx="507092" cy="507001"/>
            </a:xfrm>
            <a:custGeom>
              <a:avLst/>
              <a:gdLst/>
              <a:ahLst/>
              <a:cxnLst/>
              <a:rect l="l" t="t" r="r" b="b"/>
              <a:pathLst>
                <a:path w="4934" h="4933" extrusionOk="0">
                  <a:moveTo>
                    <a:pt x="2467" y="0"/>
                  </a:moveTo>
                  <a:cubicBezTo>
                    <a:pt x="1105" y="0"/>
                    <a:pt x="1" y="1105"/>
                    <a:pt x="1" y="2467"/>
                  </a:cubicBezTo>
                  <a:cubicBezTo>
                    <a:pt x="1" y="3828"/>
                    <a:pt x="1105" y="4933"/>
                    <a:pt x="2467" y="4933"/>
                  </a:cubicBezTo>
                  <a:cubicBezTo>
                    <a:pt x="3828" y="4933"/>
                    <a:pt x="4933" y="3828"/>
                    <a:pt x="4933" y="2467"/>
                  </a:cubicBezTo>
                  <a:cubicBezTo>
                    <a:pt x="4933" y="1105"/>
                    <a:pt x="3828" y="0"/>
                    <a:pt x="2467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7"/>
            <p:cNvSpPr/>
            <p:nvPr/>
          </p:nvSpPr>
          <p:spPr>
            <a:xfrm>
              <a:off x="3530641" y="2227379"/>
              <a:ext cx="506886" cy="625298"/>
            </a:xfrm>
            <a:custGeom>
              <a:avLst/>
              <a:gdLst/>
              <a:ahLst/>
              <a:cxnLst/>
              <a:rect l="l" t="t" r="r" b="b"/>
              <a:pathLst>
                <a:path w="4932" h="6084" extrusionOk="0">
                  <a:moveTo>
                    <a:pt x="2467" y="1"/>
                  </a:moveTo>
                  <a:cubicBezTo>
                    <a:pt x="1104" y="1"/>
                    <a:pt x="0" y="1105"/>
                    <a:pt x="0" y="2467"/>
                  </a:cubicBezTo>
                  <a:cubicBezTo>
                    <a:pt x="0" y="3748"/>
                    <a:pt x="977" y="4800"/>
                    <a:pt x="2226" y="4921"/>
                  </a:cubicBezTo>
                  <a:lnTo>
                    <a:pt x="1831" y="6084"/>
                  </a:lnTo>
                  <a:lnTo>
                    <a:pt x="2828" y="4906"/>
                  </a:lnTo>
                  <a:cubicBezTo>
                    <a:pt x="4018" y="4731"/>
                    <a:pt x="4932" y="3706"/>
                    <a:pt x="4932" y="2467"/>
                  </a:cubicBezTo>
                  <a:cubicBezTo>
                    <a:pt x="4932" y="1105"/>
                    <a:pt x="3828" y="1"/>
                    <a:pt x="2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7"/>
            <p:cNvSpPr/>
            <p:nvPr/>
          </p:nvSpPr>
          <p:spPr>
            <a:xfrm>
              <a:off x="3610086" y="2379490"/>
              <a:ext cx="356321" cy="202163"/>
            </a:xfrm>
            <a:custGeom>
              <a:avLst/>
              <a:gdLst/>
              <a:ahLst/>
              <a:cxnLst/>
              <a:rect l="l" t="t" r="r" b="b"/>
              <a:pathLst>
                <a:path w="3467" h="1967" extrusionOk="0">
                  <a:moveTo>
                    <a:pt x="1" y="1"/>
                  </a:moveTo>
                  <a:lnTo>
                    <a:pt x="1" y="1966"/>
                  </a:lnTo>
                  <a:lnTo>
                    <a:pt x="3466" y="1966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7"/>
            <p:cNvSpPr/>
            <p:nvPr/>
          </p:nvSpPr>
          <p:spPr>
            <a:xfrm>
              <a:off x="3610086" y="2379490"/>
              <a:ext cx="356321" cy="114597"/>
            </a:xfrm>
            <a:custGeom>
              <a:avLst/>
              <a:gdLst/>
              <a:ahLst/>
              <a:cxnLst/>
              <a:rect l="l" t="t" r="r" b="b"/>
              <a:pathLst>
                <a:path w="3467" h="1115" fill="none" extrusionOk="0">
                  <a:moveTo>
                    <a:pt x="1" y="1"/>
                  </a:moveTo>
                  <a:lnTo>
                    <a:pt x="1741" y="1115"/>
                  </a:lnTo>
                  <a:lnTo>
                    <a:pt x="346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7"/>
            <p:cNvSpPr/>
            <p:nvPr/>
          </p:nvSpPr>
          <p:spPr>
            <a:xfrm>
              <a:off x="3610086" y="2475998"/>
              <a:ext cx="149024" cy="105655"/>
            </a:xfrm>
            <a:custGeom>
              <a:avLst/>
              <a:gdLst/>
              <a:ahLst/>
              <a:cxnLst/>
              <a:rect l="l" t="t" r="r" b="b"/>
              <a:pathLst>
                <a:path w="1450" h="1028" fill="none" extrusionOk="0">
                  <a:moveTo>
                    <a:pt x="1" y="1027"/>
                  </a:moveTo>
                  <a:lnTo>
                    <a:pt x="145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7"/>
            <p:cNvSpPr/>
            <p:nvPr/>
          </p:nvSpPr>
          <p:spPr>
            <a:xfrm>
              <a:off x="3826324" y="2471476"/>
              <a:ext cx="140082" cy="110177"/>
            </a:xfrm>
            <a:custGeom>
              <a:avLst/>
              <a:gdLst/>
              <a:ahLst/>
              <a:cxnLst/>
              <a:rect l="l" t="t" r="r" b="b"/>
              <a:pathLst>
                <a:path w="1363" h="1072" fill="none" extrusionOk="0">
                  <a:moveTo>
                    <a:pt x="1" y="1"/>
                  </a:moveTo>
                  <a:lnTo>
                    <a:pt x="1362" y="107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7"/>
            <p:cNvSpPr/>
            <p:nvPr/>
          </p:nvSpPr>
          <p:spPr>
            <a:xfrm>
              <a:off x="3947085" y="2533142"/>
              <a:ext cx="1712437" cy="1672190"/>
            </a:xfrm>
            <a:custGeom>
              <a:avLst/>
              <a:gdLst/>
              <a:ahLst/>
              <a:cxnLst/>
              <a:rect l="l" t="t" r="r" b="b"/>
              <a:pathLst>
                <a:path w="16662" h="16270" extrusionOk="0">
                  <a:moveTo>
                    <a:pt x="8981" y="0"/>
                  </a:moveTo>
                  <a:lnTo>
                    <a:pt x="6346" y="365"/>
                  </a:lnTo>
                  <a:lnTo>
                    <a:pt x="4307" y="649"/>
                  </a:lnTo>
                  <a:cubicBezTo>
                    <a:pt x="4307" y="649"/>
                    <a:pt x="4271" y="664"/>
                    <a:pt x="4207" y="695"/>
                  </a:cubicBezTo>
                  <a:cubicBezTo>
                    <a:pt x="3670" y="953"/>
                    <a:pt x="1099" y="2307"/>
                    <a:pt x="0" y="5024"/>
                  </a:cubicBezTo>
                  <a:lnTo>
                    <a:pt x="1490" y="12537"/>
                  </a:lnTo>
                  <a:lnTo>
                    <a:pt x="1538" y="12782"/>
                  </a:lnTo>
                  <a:lnTo>
                    <a:pt x="1563" y="14183"/>
                  </a:lnTo>
                  <a:lnTo>
                    <a:pt x="1571" y="14621"/>
                  </a:lnTo>
                  <a:cubicBezTo>
                    <a:pt x="1582" y="14627"/>
                    <a:pt x="1593" y="14635"/>
                    <a:pt x="1602" y="14640"/>
                  </a:cubicBezTo>
                  <a:cubicBezTo>
                    <a:pt x="3242" y="15673"/>
                    <a:pt x="5183" y="16269"/>
                    <a:pt x="7263" y="16269"/>
                  </a:cubicBezTo>
                  <a:cubicBezTo>
                    <a:pt x="9367" y="16269"/>
                    <a:pt x="11327" y="15659"/>
                    <a:pt x="12978" y="14606"/>
                  </a:cubicBezTo>
                  <a:cubicBezTo>
                    <a:pt x="13002" y="14593"/>
                    <a:pt x="13023" y="14577"/>
                    <a:pt x="13045" y="14562"/>
                  </a:cubicBezTo>
                  <a:cubicBezTo>
                    <a:pt x="14560" y="13582"/>
                    <a:pt x="15809" y="12227"/>
                    <a:pt x="16661" y="10628"/>
                  </a:cubicBezTo>
                  <a:cubicBezTo>
                    <a:pt x="16410" y="8621"/>
                    <a:pt x="15941" y="6558"/>
                    <a:pt x="15073" y="5229"/>
                  </a:cubicBezTo>
                  <a:cubicBezTo>
                    <a:pt x="12885" y="1879"/>
                    <a:pt x="8981" y="0"/>
                    <a:pt x="8981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7"/>
            <p:cNvSpPr/>
            <p:nvPr/>
          </p:nvSpPr>
          <p:spPr>
            <a:xfrm>
              <a:off x="3626427" y="3049394"/>
              <a:ext cx="574512" cy="1170841"/>
            </a:xfrm>
            <a:custGeom>
              <a:avLst/>
              <a:gdLst/>
              <a:ahLst/>
              <a:cxnLst/>
              <a:rect l="l" t="t" r="r" b="b"/>
              <a:pathLst>
                <a:path w="5590" h="11392" extrusionOk="0">
                  <a:moveTo>
                    <a:pt x="3119" y="1"/>
                  </a:moveTo>
                  <a:cubicBezTo>
                    <a:pt x="3119" y="1"/>
                    <a:pt x="2206" y="2128"/>
                    <a:pt x="1770" y="3667"/>
                  </a:cubicBezTo>
                  <a:cubicBezTo>
                    <a:pt x="1334" y="5205"/>
                    <a:pt x="489" y="7000"/>
                    <a:pt x="489" y="7000"/>
                  </a:cubicBezTo>
                  <a:cubicBezTo>
                    <a:pt x="489" y="7000"/>
                    <a:pt x="0" y="11391"/>
                    <a:pt x="2047" y="11391"/>
                  </a:cubicBezTo>
                  <a:cubicBezTo>
                    <a:pt x="2098" y="11391"/>
                    <a:pt x="2151" y="11389"/>
                    <a:pt x="2206" y="11383"/>
                  </a:cubicBezTo>
                  <a:cubicBezTo>
                    <a:pt x="4435" y="11152"/>
                    <a:pt x="5589" y="6922"/>
                    <a:pt x="5589" y="6922"/>
                  </a:cubicBezTo>
                  <a:lnTo>
                    <a:pt x="3119" y="1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7"/>
            <p:cNvSpPr/>
            <p:nvPr/>
          </p:nvSpPr>
          <p:spPr>
            <a:xfrm>
              <a:off x="3871340" y="3700489"/>
              <a:ext cx="150360" cy="286749"/>
            </a:xfrm>
            <a:custGeom>
              <a:avLst/>
              <a:gdLst/>
              <a:ahLst/>
              <a:cxnLst/>
              <a:rect l="l" t="t" r="r" b="b"/>
              <a:pathLst>
                <a:path w="1463" h="2790" extrusionOk="0">
                  <a:moveTo>
                    <a:pt x="41" y="1"/>
                  </a:moveTo>
                  <a:cubicBezTo>
                    <a:pt x="33" y="1"/>
                    <a:pt x="26" y="3"/>
                    <a:pt x="19" y="8"/>
                  </a:cubicBezTo>
                  <a:cubicBezTo>
                    <a:pt x="3" y="20"/>
                    <a:pt x="0" y="43"/>
                    <a:pt x="12" y="58"/>
                  </a:cubicBezTo>
                  <a:cubicBezTo>
                    <a:pt x="25" y="74"/>
                    <a:pt x="1201" y="1603"/>
                    <a:pt x="1390" y="2759"/>
                  </a:cubicBezTo>
                  <a:cubicBezTo>
                    <a:pt x="1393" y="2776"/>
                    <a:pt x="1407" y="2789"/>
                    <a:pt x="1425" y="2789"/>
                  </a:cubicBezTo>
                  <a:cubicBezTo>
                    <a:pt x="1427" y="2789"/>
                    <a:pt x="1429" y="2789"/>
                    <a:pt x="1431" y="2788"/>
                  </a:cubicBezTo>
                  <a:cubicBezTo>
                    <a:pt x="1449" y="2785"/>
                    <a:pt x="1462" y="2767"/>
                    <a:pt x="1460" y="2748"/>
                  </a:cubicBezTo>
                  <a:cubicBezTo>
                    <a:pt x="1268" y="1574"/>
                    <a:pt x="80" y="30"/>
                    <a:pt x="68" y="15"/>
                  </a:cubicBez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7"/>
            <p:cNvSpPr/>
            <p:nvPr/>
          </p:nvSpPr>
          <p:spPr>
            <a:xfrm>
              <a:off x="3478020" y="3180332"/>
              <a:ext cx="462076" cy="459415"/>
            </a:xfrm>
            <a:custGeom>
              <a:avLst/>
              <a:gdLst/>
              <a:ahLst/>
              <a:cxnLst/>
              <a:rect l="l" t="t" r="r" b="b"/>
              <a:pathLst>
                <a:path w="4496" h="4470" extrusionOk="0">
                  <a:moveTo>
                    <a:pt x="2253" y="1"/>
                  </a:moveTo>
                  <a:cubicBezTo>
                    <a:pt x="2242" y="1"/>
                    <a:pt x="2232" y="1"/>
                    <a:pt x="2222" y="2"/>
                  </a:cubicBezTo>
                  <a:cubicBezTo>
                    <a:pt x="2210" y="3"/>
                    <a:pt x="2198" y="6"/>
                    <a:pt x="2186" y="8"/>
                  </a:cubicBezTo>
                  <a:lnTo>
                    <a:pt x="2178" y="8"/>
                  </a:lnTo>
                  <a:lnTo>
                    <a:pt x="417" y="319"/>
                  </a:lnTo>
                  <a:cubicBezTo>
                    <a:pt x="144" y="368"/>
                    <a:pt x="0" y="673"/>
                    <a:pt x="137" y="914"/>
                  </a:cubicBezTo>
                  <a:lnTo>
                    <a:pt x="2162" y="4469"/>
                  </a:lnTo>
                  <a:lnTo>
                    <a:pt x="4388" y="3737"/>
                  </a:lnTo>
                  <a:lnTo>
                    <a:pt x="4412" y="3728"/>
                  </a:lnTo>
                  <a:lnTo>
                    <a:pt x="4496" y="3700"/>
                  </a:lnTo>
                  <a:lnTo>
                    <a:pt x="2608" y="212"/>
                  </a:lnTo>
                  <a:cubicBezTo>
                    <a:pt x="2537" y="81"/>
                    <a:pt x="2399" y="1"/>
                    <a:pt x="2253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7"/>
            <p:cNvSpPr/>
            <p:nvPr/>
          </p:nvSpPr>
          <p:spPr>
            <a:xfrm>
              <a:off x="3701864" y="3180435"/>
              <a:ext cx="229599" cy="383977"/>
            </a:xfrm>
            <a:custGeom>
              <a:avLst/>
              <a:gdLst/>
              <a:ahLst/>
              <a:cxnLst/>
              <a:rect l="l" t="t" r="r" b="b"/>
              <a:pathLst>
                <a:path w="2234" h="3736" extrusionOk="0">
                  <a:moveTo>
                    <a:pt x="44" y="1"/>
                  </a:moveTo>
                  <a:cubicBezTo>
                    <a:pt x="32" y="2"/>
                    <a:pt x="20" y="5"/>
                    <a:pt x="8" y="7"/>
                  </a:cubicBezTo>
                  <a:lnTo>
                    <a:pt x="0" y="7"/>
                  </a:lnTo>
                  <a:cubicBezTo>
                    <a:pt x="92" y="50"/>
                    <a:pt x="179" y="115"/>
                    <a:pt x="258" y="201"/>
                  </a:cubicBezTo>
                  <a:cubicBezTo>
                    <a:pt x="378" y="330"/>
                    <a:pt x="467" y="492"/>
                    <a:pt x="547" y="635"/>
                  </a:cubicBezTo>
                  <a:cubicBezTo>
                    <a:pt x="1117" y="1663"/>
                    <a:pt x="1673" y="2715"/>
                    <a:pt x="2210" y="3736"/>
                  </a:cubicBezTo>
                  <a:lnTo>
                    <a:pt x="2234" y="3727"/>
                  </a:lnTo>
                  <a:cubicBezTo>
                    <a:pt x="1695" y="2706"/>
                    <a:pt x="1138" y="1654"/>
                    <a:pt x="568" y="623"/>
                  </a:cubicBezTo>
                  <a:cubicBezTo>
                    <a:pt x="489" y="479"/>
                    <a:pt x="399" y="316"/>
                    <a:pt x="277" y="184"/>
                  </a:cubicBezTo>
                  <a:cubicBezTo>
                    <a:pt x="205" y="107"/>
                    <a:pt x="126" y="45"/>
                    <a:pt x="4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7"/>
            <p:cNvSpPr/>
            <p:nvPr/>
          </p:nvSpPr>
          <p:spPr>
            <a:xfrm>
              <a:off x="3633621" y="3221957"/>
              <a:ext cx="80678" cy="36178"/>
            </a:xfrm>
            <a:custGeom>
              <a:avLst/>
              <a:gdLst/>
              <a:ahLst/>
              <a:cxnLst/>
              <a:rect l="l" t="t" r="r" b="b"/>
              <a:pathLst>
                <a:path w="785" h="352" extrusionOk="0">
                  <a:moveTo>
                    <a:pt x="652" y="26"/>
                  </a:moveTo>
                  <a:cubicBezTo>
                    <a:pt x="673" y="26"/>
                    <a:pt x="693" y="33"/>
                    <a:pt x="710" y="44"/>
                  </a:cubicBezTo>
                  <a:cubicBezTo>
                    <a:pt x="733" y="59"/>
                    <a:pt x="748" y="82"/>
                    <a:pt x="753" y="110"/>
                  </a:cubicBezTo>
                  <a:cubicBezTo>
                    <a:pt x="758" y="137"/>
                    <a:pt x="752" y="164"/>
                    <a:pt x="737" y="187"/>
                  </a:cubicBezTo>
                  <a:cubicBezTo>
                    <a:pt x="721" y="208"/>
                    <a:pt x="698" y="225"/>
                    <a:pt x="671" y="230"/>
                  </a:cubicBezTo>
                  <a:lnTo>
                    <a:pt x="159" y="326"/>
                  </a:lnTo>
                  <a:cubicBezTo>
                    <a:pt x="153" y="327"/>
                    <a:pt x="147" y="327"/>
                    <a:pt x="141" y="327"/>
                  </a:cubicBezTo>
                  <a:cubicBezTo>
                    <a:pt x="120" y="327"/>
                    <a:pt x="99" y="320"/>
                    <a:pt x="82" y="308"/>
                  </a:cubicBezTo>
                  <a:cubicBezTo>
                    <a:pt x="59" y="293"/>
                    <a:pt x="44" y="270"/>
                    <a:pt x="39" y="243"/>
                  </a:cubicBezTo>
                  <a:cubicBezTo>
                    <a:pt x="28" y="187"/>
                    <a:pt x="65" y="133"/>
                    <a:pt x="121" y="123"/>
                  </a:cubicBezTo>
                  <a:lnTo>
                    <a:pt x="634" y="27"/>
                  </a:lnTo>
                  <a:cubicBezTo>
                    <a:pt x="639" y="26"/>
                    <a:pt x="646" y="26"/>
                    <a:pt x="652" y="26"/>
                  </a:cubicBezTo>
                  <a:close/>
                  <a:moveTo>
                    <a:pt x="651" y="1"/>
                  </a:moveTo>
                  <a:cubicBezTo>
                    <a:pt x="644" y="1"/>
                    <a:pt x="636" y="1"/>
                    <a:pt x="628" y="3"/>
                  </a:cubicBezTo>
                  <a:lnTo>
                    <a:pt x="116" y="99"/>
                  </a:lnTo>
                  <a:cubicBezTo>
                    <a:pt x="47" y="112"/>
                    <a:pt x="1" y="178"/>
                    <a:pt x="14" y="247"/>
                  </a:cubicBezTo>
                  <a:cubicBezTo>
                    <a:pt x="20" y="281"/>
                    <a:pt x="39" y="310"/>
                    <a:pt x="67" y="329"/>
                  </a:cubicBezTo>
                  <a:cubicBezTo>
                    <a:pt x="89" y="344"/>
                    <a:pt x="114" y="352"/>
                    <a:pt x="139" y="352"/>
                  </a:cubicBezTo>
                  <a:cubicBezTo>
                    <a:pt x="148" y="352"/>
                    <a:pt x="155" y="352"/>
                    <a:pt x="164" y="349"/>
                  </a:cubicBezTo>
                  <a:lnTo>
                    <a:pt x="675" y="254"/>
                  </a:lnTo>
                  <a:cubicBezTo>
                    <a:pt x="709" y="247"/>
                    <a:pt x="738" y="229"/>
                    <a:pt x="758" y="201"/>
                  </a:cubicBezTo>
                  <a:cubicBezTo>
                    <a:pt x="777" y="173"/>
                    <a:pt x="784" y="139"/>
                    <a:pt x="778" y="105"/>
                  </a:cubicBezTo>
                  <a:cubicBezTo>
                    <a:pt x="772" y="72"/>
                    <a:pt x="753" y="42"/>
                    <a:pt x="725" y="23"/>
                  </a:cubicBezTo>
                  <a:cubicBezTo>
                    <a:pt x="702" y="8"/>
                    <a:pt x="677" y="1"/>
                    <a:pt x="65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7"/>
            <p:cNvSpPr/>
            <p:nvPr/>
          </p:nvSpPr>
          <p:spPr>
            <a:xfrm>
              <a:off x="3531669" y="3302226"/>
              <a:ext cx="472971" cy="496518"/>
            </a:xfrm>
            <a:custGeom>
              <a:avLst/>
              <a:gdLst/>
              <a:ahLst/>
              <a:cxnLst/>
              <a:rect l="l" t="t" r="r" b="b"/>
              <a:pathLst>
                <a:path w="4602" h="4831" extrusionOk="0">
                  <a:moveTo>
                    <a:pt x="1032" y="1"/>
                  </a:moveTo>
                  <a:cubicBezTo>
                    <a:pt x="769" y="1"/>
                    <a:pt x="222" y="706"/>
                    <a:pt x="116" y="1027"/>
                  </a:cubicBezTo>
                  <a:cubicBezTo>
                    <a:pt x="1" y="1373"/>
                    <a:pt x="705" y="2078"/>
                    <a:pt x="756" y="2206"/>
                  </a:cubicBezTo>
                  <a:cubicBezTo>
                    <a:pt x="807" y="2335"/>
                    <a:pt x="1231" y="2963"/>
                    <a:pt x="1320" y="3476"/>
                  </a:cubicBezTo>
                  <a:cubicBezTo>
                    <a:pt x="1411" y="3989"/>
                    <a:pt x="1411" y="4540"/>
                    <a:pt x="1411" y="4540"/>
                  </a:cubicBezTo>
                  <a:cubicBezTo>
                    <a:pt x="1558" y="4717"/>
                    <a:pt x="1946" y="4830"/>
                    <a:pt x="2326" y="4830"/>
                  </a:cubicBezTo>
                  <a:cubicBezTo>
                    <a:pt x="2604" y="4830"/>
                    <a:pt x="2877" y="4770"/>
                    <a:pt x="3050" y="4629"/>
                  </a:cubicBezTo>
                  <a:cubicBezTo>
                    <a:pt x="3461" y="4296"/>
                    <a:pt x="3320" y="3321"/>
                    <a:pt x="3320" y="3321"/>
                  </a:cubicBezTo>
                  <a:cubicBezTo>
                    <a:pt x="3320" y="3321"/>
                    <a:pt x="4473" y="2488"/>
                    <a:pt x="4358" y="2297"/>
                  </a:cubicBezTo>
                  <a:cubicBezTo>
                    <a:pt x="4343" y="2272"/>
                    <a:pt x="4307" y="2261"/>
                    <a:pt x="4254" y="2261"/>
                  </a:cubicBezTo>
                  <a:cubicBezTo>
                    <a:pt x="3901" y="2261"/>
                    <a:pt x="2820" y="2757"/>
                    <a:pt x="2820" y="2757"/>
                  </a:cubicBezTo>
                  <a:cubicBezTo>
                    <a:pt x="2820" y="2757"/>
                    <a:pt x="4602" y="1911"/>
                    <a:pt x="4460" y="1642"/>
                  </a:cubicBezTo>
                  <a:cubicBezTo>
                    <a:pt x="4442" y="1607"/>
                    <a:pt x="4384" y="1591"/>
                    <a:pt x="4297" y="1591"/>
                  </a:cubicBezTo>
                  <a:cubicBezTo>
                    <a:pt x="3726" y="1591"/>
                    <a:pt x="1910" y="2258"/>
                    <a:pt x="1910" y="2258"/>
                  </a:cubicBezTo>
                  <a:lnTo>
                    <a:pt x="1833" y="2142"/>
                  </a:lnTo>
                  <a:cubicBezTo>
                    <a:pt x="1833" y="2142"/>
                    <a:pt x="3730" y="1386"/>
                    <a:pt x="3692" y="1143"/>
                  </a:cubicBezTo>
                  <a:cubicBezTo>
                    <a:pt x="3682" y="1079"/>
                    <a:pt x="3584" y="1055"/>
                    <a:pt x="3439" y="1055"/>
                  </a:cubicBezTo>
                  <a:cubicBezTo>
                    <a:pt x="3030" y="1055"/>
                    <a:pt x="2242" y="1249"/>
                    <a:pt x="1987" y="1296"/>
                  </a:cubicBezTo>
                  <a:cubicBezTo>
                    <a:pt x="1640" y="1360"/>
                    <a:pt x="1111" y="1626"/>
                    <a:pt x="1111" y="1626"/>
                  </a:cubicBezTo>
                  <a:lnTo>
                    <a:pt x="794" y="1232"/>
                  </a:lnTo>
                  <a:cubicBezTo>
                    <a:pt x="794" y="1232"/>
                    <a:pt x="1320" y="143"/>
                    <a:pt x="1089" y="15"/>
                  </a:cubicBezTo>
                  <a:cubicBezTo>
                    <a:pt x="1072" y="5"/>
                    <a:pt x="1053" y="1"/>
                    <a:pt x="1032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7"/>
            <p:cNvSpPr/>
            <p:nvPr/>
          </p:nvSpPr>
          <p:spPr>
            <a:xfrm>
              <a:off x="4089120" y="3269851"/>
              <a:ext cx="22713" cy="767953"/>
            </a:xfrm>
            <a:custGeom>
              <a:avLst/>
              <a:gdLst/>
              <a:ahLst/>
              <a:cxnLst/>
              <a:rect l="l" t="t" r="r" b="b"/>
              <a:pathLst>
                <a:path w="221" h="7472" extrusionOk="0">
                  <a:moveTo>
                    <a:pt x="37" y="0"/>
                  </a:moveTo>
                  <a:cubicBezTo>
                    <a:pt x="37" y="0"/>
                    <a:pt x="36" y="0"/>
                    <a:pt x="36" y="0"/>
                  </a:cubicBezTo>
                  <a:cubicBezTo>
                    <a:pt x="15" y="0"/>
                    <a:pt x="0" y="16"/>
                    <a:pt x="0" y="36"/>
                  </a:cubicBezTo>
                  <a:lnTo>
                    <a:pt x="37" y="1834"/>
                  </a:lnTo>
                  <a:lnTo>
                    <a:pt x="108" y="5369"/>
                  </a:lnTo>
                  <a:lnTo>
                    <a:pt x="142" y="7087"/>
                  </a:lnTo>
                  <a:lnTo>
                    <a:pt x="149" y="7428"/>
                  </a:lnTo>
                  <a:cubicBezTo>
                    <a:pt x="162" y="7437"/>
                    <a:pt x="175" y="7445"/>
                    <a:pt x="189" y="7453"/>
                  </a:cubicBezTo>
                  <a:cubicBezTo>
                    <a:pt x="200" y="7459"/>
                    <a:pt x="211" y="7467"/>
                    <a:pt x="220" y="7472"/>
                  </a:cubicBezTo>
                  <a:lnTo>
                    <a:pt x="211" y="6961"/>
                  </a:lnTo>
                  <a:lnTo>
                    <a:pt x="112" y="2044"/>
                  </a:lnTo>
                  <a:lnTo>
                    <a:pt x="72" y="34"/>
                  </a:lnTo>
                  <a:cubicBezTo>
                    <a:pt x="71" y="16"/>
                    <a:pt x="55" y="0"/>
                    <a:pt x="3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7"/>
            <p:cNvSpPr/>
            <p:nvPr/>
          </p:nvSpPr>
          <p:spPr>
            <a:xfrm>
              <a:off x="5216665" y="3269749"/>
              <a:ext cx="71223" cy="764665"/>
            </a:xfrm>
            <a:custGeom>
              <a:avLst/>
              <a:gdLst/>
              <a:ahLst/>
              <a:cxnLst/>
              <a:rect l="l" t="t" r="r" b="b"/>
              <a:pathLst>
                <a:path w="693" h="7440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15" y="3"/>
                    <a:pt x="1" y="20"/>
                    <a:pt x="2" y="39"/>
                  </a:cubicBezTo>
                  <a:lnTo>
                    <a:pt x="625" y="7439"/>
                  </a:lnTo>
                  <a:cubicBezTo>
                    <a:pt x="649" y="7426"/>
                    <a:pt x="670" y="7410"/>
                    <a:pt x="692" y="7395"/>
                  </a:cubicBezTo>
                  <a:lnTo>
                    <a:pt x="72" y="33"/>
                  </a:lnTo>
                  <a:cubicBezTo>
                    <a:pt x="71" y="16"/>
                    <a:pt x="56" y="1"/>
                    <a:pt x="38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7"/>
            <p:cNvSpPr/>
            <p:nvPr/>
          </p:nvSpPr>
          <p:spPr>
            <a:xfrm>
              <a:off x="3822625" y="1546889"/>
              <a:ext cx="589517" cy="531874"/>
            </a:xfrm>
            <a:custGeom>
              <a:avLst/>
              <a:gdLst/>
              <a:ahLst/>
              <a:cxnLst/>
              <a:rect l="l" t="t" r="r" b="b"/>
              <a:pathLst>
                <a:path w="5736" h="5175" extrusionOk="0">
                  <a:moveTo>
                    <a:pt x="3925" y="1"/>
                  </a:moveTo>
                  <a:cubicBezTo>
                    <a:pt x="3599" y="1"/>
                    <a:pt x="3260" y="61"/>
                    <a:pt x="2897" y="225"/>
                  </a:cubicBezTo>
                  <a:cubicBezTo>
                    <a:pt x="2199" y="541"/>
                    <a:pt x="1841" y="1163"/>
                    <a:pt x="1820" y="1919"/>
                  </a:cubicBezTo>
                  <a:cubicBezTo>
                    <a:pt x="1786" y="1916"/>
                    <a:pt x="1751" y="1915"/>
                    <a:pt x="1717" y="1915"/>
                  </a:cubicBezTo>
                  <a:cubicBezTo>
                    <a:pt x="1135" y="1915"/>
                    <a:pt x="571" y="2324"/>
                    <a:pt x="294" y="2840"/>
                  </a:cubicBezTo>
                  <a:cubicBezTo>
                    <a:pt x="1" y="3385"/>
                    <a:pt x="77" y="4112"/>
                    <a:pt x="490" y="4574"/>
                  </a:cubicBezTo>
                  <a:cubicBezTo>
                    <a:pt x="831" y="4956"/>
                    <a:pt x="1352" y="5138"/>
                    <a:pt x="1863" y="5169"/>
                  </a:cubicBezTo>
                  <a:cubicBezTo>
                    <a:pt x="1925" y="5173"/>
                    <a:pt x="1986" y="5175"/>
                    <a:pt x="2048" y="5175"/>
                  </a:cubicBezTo>
                  <a:cubicBezTo>
                    <a:pt x="2497" y="5175"/>
                    <a:pt x="2943" y="5082"/>
                    <a:pt x="3383" y="4986"/>
                  </a:cubicBezTo>
                  <a:cubicBezTo>
                    <a:pt x="3526" y="4954"/>
                    <a:pt x="3635" y="4814"/>
                    <a:pt x="3733" y="4704"/>
                  </a:cubicBezTo>
                  <a:cubicBezTo>
                    <a:pt x="4299" y="4065"/>
                    <a:pt x="4794" y="3364"/>
                    <a:pt x="5204" y="2614"/>
                  </a:cubicBezTo>
                  <a:cubicBezTo>
                    <a:pt x="5394" y="2268"/>
                    <a:pt x="5568" y="1907"/>
                    <a:pt x="5652" y="1521"/>
                  </a:cubicBezTo>
                  <a:cubicBezTo>
                    <a:pt x="5735" y="1135"/>
                    <a:pt x="5592" y="627"/>
                    <a:pt x="5424" y="269"/>
                  </a:cubicBezTo>
                  <a:cubicBezTo>
                    <a:pt x="4924" y="149"/>
                    <a:pt x="4440" y="1"/>
                    <a:pt x="3925" y="1"/>
                  </a:cubicBezTo>
                  <a:close/>
                </a:path>
              </a:pathLst>
            </a:custGeom>
            <a:solidFill>
              <a:srgbClr val="5F4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7"/>
            <p:cNvSpPr/>
            <p:nvPr/>
          </p:nvSpPr>
          <p:spPr>
            <a:xfrm>
              <a:off x="4338761" y="1531267"/>
              <a:ext cx="554368" cy="788509"/>
            </a:xfrm>
            <a:custGeom>
              <a:avLst/>
              <a:gdLst/>
              <a:ahLst/>
              <a:cxnLst/>
              <a:rect l="l" t="t" r="r" b="b"/>
              <a:pathLst>
                <a:path w="5394" h="7672" extrusionOk="0">
                  <a:moveTo>
                    <a:pt x="1505" y="1"/>
                  </a:moveTo>
                  <a:cubicBezTo>
                    <a:pt x="922" y="1"/>
                    <a:pt x="342" y="290"/>
                    <a:pt x="0" y="763"/>
                  </a:cubicBezTo>
                  <a:cubicBezTo>
                    <a:pt x="1415" y="2857"/>
                    <a:pt x="2686" y="5329"/>
                    <a:pt x="3636" y="7671"/>
                  </a:cubicBezTo>
                  <a:cubicBezTo>
                    <a:pt x="4650" y="7238"/>
                    <a:pt x="5364" y="6179"/>
                    <a:pt x="5383" y="5076"/>
                  </a:cubicBezTo>
                  <a:cubicBezTo>
                    <a:pt x="5394" y="4539"/>
                    <a:pt x="5188" y="4006"/>
                    <a:pt x="4791" y="3643"/>
                  </a:cubicBezTo>
                  <a:cubicBezTo>
                    <a:pt x="5064" y="3085"/>
                    <a:pt x="5100" y="2392"/>
                    <a:pt x="4794" y="1852"/>
                  </a:cubicBezTo>
                  <a:cubicBezTo>
                    <a:pt x="4545" y="1411"/>
                    <a:pt x="4037" y="1108"/>
                    <a:pt x="3536" y="1108"/>
                  </a:cubicBezTo>
                  <a:cubicBezTo>
                    <a:pt x="3423" y="1108"/>
                    <a:pt x="3309" y="1123"/>
                    <a:pt x="3199" y="1156"/>
                  </a:cubicBezTo>
                  <a:cubicBezTo>
                    <a:pt x="2956" y="549"/>
                    <a:pt x="2366" y="94"/>
                    <a:pt x="1717" y="14"/>
                  </a:cubicBezTo>
                  <a:cubicBezTo>
                    <a:pt x="1646" y="5"/>
                    <a:pt x="1576" y="1"/>
                    <a:pt x="1505" y="1"/>
                  </a:cubicBezTo>
                  <a:close/>
                </a:path>
              </a:pathLst>
            </a:custGeom>
            <a:solidFill>
              <a:srgbClr val="5F4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7"/>
            <p:cNvSpPr/>
            <p:nvPr/>
          </p:nvSpPr>
          <p:spPr>
            <a:xfrm>
              <a:off x="4340508" y="2206413"/>
              <a:ext cx="529702" cy="527351"/>
            </a:xfrm>
            <a:custGeom>
              <a:avLst/>
              <a:gdLst/>
              <a:ahLst/>
              <a:cxnLst/>
              <a:rect l="l" t="t" r="r" b="b"/>
              <a:pathLst>
                <a:path w="5154" h="5131" extrusionOk="0">
                  <a:moveTo>
                    <a:pt x="3691" y="0"/>
                  </a:moveTo>
                  <a:lnTo>
                    <a:pt x="0" y="2666"/>
                  </a:lnTo>
                  <a:lnTo>
                    <a:pt x="298" y="3616"/>
                  </a:lnTo>
                  <a:lnTo>
                    <a:pt x="410" y="3973"/>
                  </a:lnTo>
                  <a:cubicBezTo>
                    <a:pt x="446" y="4030"/>
                    <a:pt x="484" y="4082"/>
                    <a:pt x="524" y="4132"/>
                  </a:cubicBezTo>
                  <a:cubicBezTo>
                    <a:pt x="1160" y="4939"/>
                    <a:pt x="2204" y="5076"/>
                    <a:pt x="2204" y="5076"/>
                  </a:cubicBezTo>
                  <a:cubicBezTo>
                    <a:pt x="2392" y="5113"/>
                    <a:pt x="2570" y="5130"/>
                    <a:pt x="2737" y="5130"/>
                  </a:cubicBezTo>
                  <a:cubicBezTo>
                    <a:pt x="4530" y="5130"/>
                    <a:pt x="5153" y="3179"/>
                    <a:pt x="5153" y="3179"/>
                  </a:cubicBezTo>
                  <a:lnTo>
                    <a:pt x="369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7"/>
            <p:cNvSpPr/>
            <p:nvPr/>
          </p:nvSpPr>
          <p:spPr>
            <a:xfrm>
              <a:off x="4371135" y="2306621"/>
              <a:ext cx="308736" cy="339577"/>
            </a:xfrm>
            <a:custGeom>
              <a:avLst/>
              <a:gdLst/>
              <a:ahLst/>
              <a:cxnLst/>
              <a:rect l="l" t="t" r="r" b="b"/>
              <a:pathLst>
                <a:path w="3004" h="3304" extrusionOk="0">
                  <a:moveTo>
                    <a:pt x="2921" y="0"/>
                  </a:moveTo>
                  <a:lnTo>
                    <a:pt x="2921" y="0"/>
                  </a:lnTo>
                  <a:cubicBezTo>
                    <a:pt x="1769" y="608"/>
                    <a:pt x="873" y="1664"/>
                    <a:pt x="0" y="2641"/>
                  </a:cubicBezTo>
                  <a:lnTo>
                    <a:pt x="112" y="2998"/>
                  </a:lnTo>
                  <a:cubicBezTo>
                    <a:pt x="148" y="3055"/>
                    <a:pt x="186" y="3107"/>
                    <a:pt x="226" y="3157"/>
                  </a:cubicBezTo>
                  <a:cubicBezTo>
                    <a:pt x="319" y="3217"/>
                    <a:pt x="423" y="3261"/>
                    <a:pt x="530" y="3284"/>
                  </a:cubicBezTo>
                  <a:cubicBezTo>
                    <a:pt x="597" y="3297"/>
                    <a:pt x="665" y="3303"/>
                    <a:pt x="733" y="3303"/>
                  </a:cubicBezTo>
                  <a:cubicBezTo>
                    <a:pt x="833" y="3303"/>
                    <a:pt x="934" y="3290"/>
                    <a:pt x="1032" y="3270"/>
                  </a:cubicBezTo>
                  <a:cubicBezTo>
                    <a:pt x="1710" y="3129"/>
                    <a:pt x="2285" y="2634"/>
                    <a:pt x="2604" y="2020"/>
                  </a:cubicBezTo>
                  <a:cubicBezTo>
                    <a:pt x="2923" y="1406"/>
                    <a:pt x="3003" y="687"/>
                    <a:pt x="292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7"/>
            <p:cNvSpPr/>
            <p:nvPr/>
          </p:nvSpPr>
          <p:spPr>
            <a:xfrm>
              <a:off x="4009058" y="1652442"/>
              <a:ext cx="716650" cy="934453"/>
            </a:xfrm>
            <a:custGeom>
              <a:avLst/>
              <a:gdLst/>
              <a:ahLst/>
              <a:cxnLst/>
              <a:rect l="l" t="t" r="r" b="b"/>
              <a:pathLst>
                <a:path w="6973" h="9092" extrusionOk="0">
                  <a:moveTo>
                    <a:pt x="3438" y="0"/>
                  </a:moveTo>
                  <a:cubicBezTo>
                    <a:pt x="3140" y="0"/>
                    <a:pt x="2838" y="40"/>
                    <a:pt x="2537" y="123"/>
                  </a:cubicBezTo>
                  <a:cubicBezTo>
                    <a:pt x="1799" y="325"/>
                    <a:pt x="1188" y="755"/>
                    <a:pt x="756" y="1318"/>
                  </a:cubicBezTo>
                  <a:cubicBezTo>
                    <a:pt x="386" y="1800"/>
                    <a:pt x="148" y="2380"/>
                    <a:pt x="80" y="2985"/>
                  </a:cubicBezTo>
                  <a:cubicBezTo>
                    <a:pt x="0" y="3680"/>
                    <a:pt x="203" y="4328"/>
                    <a:pt x="379" y="4989"/>
                  </a:cubicBezTo>
                  <a:cubicBezTo>
                    <a:pt x="510" y="5483"/>
                    <a:pt x="644" y="5975"/>
                    <a:pt x="819" y="6456"/>
                  </a:cubicBezTo>
                  <a:cubicBezTo>
                    <a:pt x="1127" y="7302"/>
                    <a:pt x="1561" y="8369"/>
                    <a:pt x="2391" y="8833"/>
                  </a:cubicBezTo>
                  <a:cubicBezTo>
                    <a:pt x="2486" y="8886"/>
                    <a:pt x="2586" y="8929"/>
                    <a:pt x="2690" y="8959"/>
                  </a:cubicBezTo>
                  <a:cubicBezTo>
                    <a:pt x="3002" y="9049"/>
                    <a:pt x="3326" y="9092"/>
                    <a:pt x="3649" y="9092"/>
                  </a:cubicBezTo>
                  <a:cubicBezTo>
                    <a:pt x="5286" y="9092"/>
                    <a:pt x="6920" y="7986"/>
                    <a:pt x="6955" y="6131"/>
                  </a:cubicBezTo>
                  <a:cubicBezTo>
                    <a:pt x="6973" y="5168"/>
                    <a:pt x="6932" y="4422"/>
                    <a:pt x="6881" y="3888"/>
                  </a:cubicBezTo>
                  <a:cubicBezTo>
                    <a:pt x="6851" y="3577"/>
                    <a:pt x="6816" y="3337"/>
                    <a:pt x="6788" y="3168"/>
                  </a:cubicBezTo>
                  <a:cubicBezTo>
                    <a:pt x="6774" y="2931"/>
                    <a:pt x="6737" y="2693"/>
                    <a:pt x="6673" y="2458"/>
                  </a:cubicBezTo>
                  <a:cubicBezTo>
                    <a:pt x="6264" y="973"/>
                    <a:pt x="4913" y="0"/>
                    <a:pt x="3438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7"/>
            <p:cNvSpPr/>
            <p:nvPr/>
          </p:nvSpPr>
          <p:spPr>
            <a:xfrm>
              <a:off x="4639172" y="1953374"/>
              <a:ext cx="205036" cy="266913"/>
            </a:xfrm>
            <a:custGeom>
              <a:avLst/>
              <a:gdLst/>
              <a:ahLst/>
              <a:cxnLst/>
              <a:rect l="l" t="t" r="r" b="b"/>
              <a:pathLst>
                <a:path w="1995" h="2597" extrusionOk="0">
                  <a:moveTo>
                    <a:pt x="961" y="1"/>
                  </a:moveTo>
                  <a:cubicBezTo>
                    <a:pt x="911" y="1"/>
                    <a:pt x="861" y="5"/>
                    <a:pt x="812" y="15"/>
                  </a:cubicBezTo>
                  <a:cubicBezTo>
                    <a:pt x="77" y="162"/>
                    <a:pt x="1" y="970"/>
                    <a:pt x="15" y="1571"/>
                  </a:cubicBezTo>
                  <a:cubicBezTo>
                    <a:pt x="19" y="1782"/>
                    <a:pt x="41" y="1998"/>
                    <a:pt x="130" y="2189"/>
                  </a:cubicBezTo>
                  <a:cubicBezTo>
                    <a:pt x="219" y="2381"/>
                    <a:pt x="387" y="2546"/>
                    <a:pt x="594" y="2587"/>
                  </a:cubicBezTo>
                  <a:cubicBezTo>
                    <a:pt x="629" y="2594"/>
                    <a:pt x="665" y="2597"/>
                    <a:pt x="700" y="2597"/>
                  </a:cubicBezTo>
                  <a:cubicBezTo>
                    <a:pt x="821" y="2597"/>
                    <a:pt x="942" y="2560"/>
                    <a:pt x="1054" y="2511"/>
                  </a:cubicBezTo>
                  <a:cubicBezTo>
                    <a:pt x="1626" y="2256"/>
                    <a:pt x="1994" y="1609"/>
                    <a:pt x="1921" y="987"/>
                  </a:cubicBezTo>
                  <a:cubicBezTo>
                    <a:pt x="1888" y="713"/>
                    <a:pt x="1774" y="444"/>
                    <a:pt x="1573" y="253"/>
                  </a:cubicBezTo>
                  <a:cubicBezTo>
                    <a:pt x="1409" y="97"/>
                    <a:pt x="1185" y="1"/>
                    <a:pt x="961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7"/>
            <p:cNvSpPr/>
            <p:nvPr/>
          </p:nvSpPr>
          <p:spPr>
            <a:xfrm>
              <a:off x="4710087" y="2030971"/>
              <a:ext cx="52621" cy="92911"/>
            </a:xfrm>
            <a:custGeom>
              <a:avLst/>
              <a:gdLst/>
              <a:ahLst/>
              <a:cxnLst/>
              <a:rect l="l" t="t" r="r" b="b"/>
              <a:pathLst>
                <a:path w="512" h="904" extrusionOk="0">
                  <a:moveTo>
                    <a:pt x="468" y="1"/>
                  </a:moveTo>
                  <a:cubicBezTo>
                    <a:pt x="461" y="1"/>
                    <a:pt x="453" y="3"/>
                    <a:pt x="446" y="8"/>
                  </a:cubicBezTo>
                  <a:cubicBezTo>
                    <a:pt x="322" y="94"/>
                    <a:pt x="222" y="225"/>
                    <a:pt x="146" y="395"/>
                  </a:cubicBezTo>
                  <a:cubicBezTo>
                    <a:pt x="80" y="544"/>
                    <a:pt x="42" y="703"/>
                    <a:pt x="5" y="856"/>
                  </a:cubicBezTo>
                  <a:cubicBezTo>
                    <a:pt x="0" y="876"/>
                    <a:pt x="12" y="897"/>
                    <a:pt x="33" y="902"/>
                  </a:cubicBezTo>
                  <a:cubicBezTo>
                    <a:pt x="37" y="902"/>
                    <a:pt x="39" y="903"/>
                    <a:pt x="42" y="903"/>
                  </a:cubicBezTo>
                  <a:cubicBezTo>
                    <a:pt x="59" y="903"/>
                    <a:pt x="75" y="891"/>
                    <a:pt x="79" y="874"/>
                  </a:cubicBezTo>
                  <a:cubicBezTo>
                    <a:pt x="115" y="723"/>
                    <a:pt x="153" y="568"/>
                    <a:pt x="215" y="426"/>
                  </a:cubicBezTo>
                  <a:cubicBezTo>
                    <a:pt x="285" y="268"/>
                    <a:pt x="378" y="148"/>
                    <a:pt x="490" y="69"/>
                  </a:cubicBezTo>
                  <a:cubicBezTo>
                    <a:pt x="507" y="58"/>
                    <a:pt x="511" y="34"/>
                    <a:pt x="499" y="17"/>
                  </a:cubicBezTo>
                  <a:cubicBezTo>
                    <a:pt x="492" y="6"/>
                    <a:pt x="480" y="1"/>
                    <a:pt x="468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7"/>
            <p:cNvSpPr/>
            <p:nvPr/>
          </p:nvSpPr>
          <p:spPr>
            <a:xfrm>
              <a:off x="4235163" y="1558195"/>
              <a:ext cx="524153" cy="504329"/>
            </a:xfrm>
            <a:custGeom>
              <a:avLst/>
              <a:gdLst/>
              <a:ahLst/>
              <a:cxnLst/>
              <a:rect l="l" t="t" r="r" b="b"/>
              <a:pathLst>
                <a:path w="5100" h="4907" extrusionOk="0">
                  <a:moveTo>
                    <a:pt x="1911" y="0"/>
                  </a:moveTo>
                  <a:cubicBezTo>
                    <a:pt x="1760" y="0"/>
                    <a:pt x="1616" y="26"/>
                    <a:pt x="1489" y="85"/>
                  </a:cubicBezTo>
                  <a:cubicBezTo>
                    <a:pt x="1100" y="265"/>
                    <a:pt x="729" y="504"/>
                    <a:pt x="453" y="831"/>
                  </a:cubicBezTo>
                  <a:cubicBezTo>
                    <a:pt x="176" y="1160"/>
                    <a:pt x="1" y="1587"/>
                    <a:pt x="33" y="2015"/>
                  </a:cubicBezTo>
                  <a:cubicBezTo>
                    <a:pt x="51" y="2242"/>
                    <a:pt x="134" y="2476"/>
                    <a:pt x="310" y="2619"/>
                  </a:cubicBezTo>
                  <a:cubicBezTo>
                    <a:pt x="428" y="2714"/>
                    <a:pt x="575" y="2757"/>
                    <a:pt x="725" y="2757"/>
                  </a:cubicBezTo>
                  <a:cubicBezTo>
                    <a:pt x="910" y="2757"/>
                    <a:pt x="1100" y="2693"/>
                    <a:pt x="1248" y="2582"/>
                  </a:cubicBezTo>
                  <a:lnTo>
                    <a:pt x="1248" y="2582"/>
                  </a:lnTo>
                  <a:cubicBezTo>
                    <a:pt x="1196" y="2891"/>
                    <a:pt x="1160" y="3206"/>
                    <a:pt x="1220" y="3513"/>
                  </a:cubicBezTo>
                  <a:cubicBezTo>
                    <a:pt x="1280" y="3819"/>
                    <a:pt x="1478" y="4119"/>
                    <a:pt x="1776" y="4210"/>
                  </a:cubicBezTo>
                  <a:cubicBezTo>
                    <a:pt x="1841" y="4230"/>
                    <a:pt x="1908" y="4240"/>
                    <a:pt x="1976" y="4240"/>
                  </a:cubicBezTo>
                  <a:cubicBezTo>
                    <a:pt x="2133" y="4240"/>
                    <a:pt x="2292" y="4189"/>
                    <a:pt x="2428" y="4106"/>
                  </a:cubicBezTo>
                  <a:cubicBezTo>
                    <a:pt x="2621" y="3988"/>
                    <a:pt x="2773" y="3811"/>
                    <a:pt x="2897" y="3621"/>
                  </a:cubicBezTo>
                  <a:lnTo>
                    <a:pt x="2897" y="3621"/>
                  </a:lnTo>
                  <a:cubicBezTo>
                    <a:pt x="2883" y="3925"/>
                    <a:pt x="2950" y="4227"/>
                    <a:pt x="3118" y="4480"/>
                  </a:cubicBezTo>
                  <a:cubicBezTo>
                    <a:pt x="3282" y="4728"/>
                    <a:pt x="3562" y="4907"/>
                    <a:pt x="3858" y="4907"/>
                  </a:cubicBezTo>
                  <a:cubicBezTo>
                    <a:pt x="3866" y="4907"/>
                    <a:pt x="3873" y="4907"/>
                    <a:pt x="3880" y="4906"/>
                  </a:cubicBezTo>
                  <a:cubicBezTo>
                    <a:pt x="4006" y="4903"/>
                    <a:pt x="4130" y="4867"/>
                    <a:pt x="4243" y="4813"/>
                  </a:cubicBezTo>
                  <a:cubicBezTo>
                    <a:pt x="4826" y="4542"/>
                    <a:pt x="5100" y="3825"/>
                    <a:pt x="5025" y="3187"/>
                  </a:cubicBezTo>
                  <a:cubicBezTo>
                    <a:pt x="4951" y="2548"/>
                    <a:pt x="4595" y="1978"/>
                    <a:pt x="4199" y="1471"/>
                  </a:cubicBezTo>
                  <a:cubicBezTo>
                    <a:pt x="3880" y="1063"/>
                    <a:pt x="3524" y="676"/>
                    <a:pt x="3091" y="392"/>
                  </a:cubicBezTo>
                  <a:cubicBezTo>
                    <a:pt x="2775" y="184"/>
                    <a:pt x="2318" y="0"/>
                    <a:pt x="1911" y="0"/>
                  </a:cubicBezTo>
                  <a:close/>
                </a:path>
              </a:pathLst>
            </a:custGeom>
            <a:solidFill>
              <a:srgbClr val="5F4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7"/>
            <p:cNvSpPr/>
            <p:nvPr/>
          </p:nvSpPr>
          <p:spPr>
            <a:xfrm>
              <a:off x="3320055" y="2914241"/>
              <a:ext cx="523330" cy="267016"/>
            </a:xfrm>
            <a:custGeom>
              <a:avLst/>
              <a:gdLst/>
              <a:ahLst/>
              <a:cxnLst/>
              <a:rect l="l" t="t" r="r" b="b"/>
              <a:pathLst>
                <a:path w="5092" h="2598" extrusionOk="0">
                  <a:moveTo>
                    <a:pt x="410" y="0"/>
                  </a:moveTo>
                  <a:cubicBezTo>
                    <a:pt x="184" y="0"/>
                    <a:pt x="1" y="183"/>
                    <a:pt x="1" y="409"/>
                  </a:cubicBezTo>
                  <a:lnTo>
                    <a:pt x="1" y="1299"/>
                  </a:lnTo>
                  <a:cubicBezTo>
                    <a:pt x="1" y="1525"/>
                    <a:pt x="184" y="1709"/>
                    <a:pt x="410" y="1709"/>
                  </a:cubicBezTo>
                  <a:lnTo>
                    <a:pt x="2936" y="1709"/>
                  </a:lnTo>
                  <a:lnTo>
                    <a:pt x="3592" y="2597"/>
                  </a:lnTo>
                  <a:lnTo>
                    <a:pt x="3490" y="1709"/>
                  </a:lnTo>
                  <a:lnTo>
                    <a:pt x="4682" y="1709"/>
                  </a:lnTo>
                  <a:cubicBezTo>
                    <a:pt x="4908" y="1709"/>
                    <a:pt x="5092" y="1525"/>
                    <a:pt x="5092" y="1299"/>
                  </a:cubicBezTo>
                  <a:lnTo>
                    <a:pt x="5092" y="409"/>
                  </a:lnTo>
                  <a:cubicBezTo>
                    <a:pt x="5092" y="183"/>
                    <a:pt x="4908" y="0"/>
                    <a:pt x="468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7"/>
            <p:cNvSpPr/>
            <p:nvPr/>
          </p:nvSpPr>
          <p:spPr>
            <a:xfrm>
              <a:off x="3452737" y="2979608"/>
              <a:ext cx="39877" cy="39878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7"/>
            <p:cNvSpPr/>
            <p:nvPr/>
          </p:nvSpPr>
          <p:spPr>
            <a:xfrm>
              <a:off x="3526324" y="2979608"/>
              <a:ext cx="39877" cy="39878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7"/>
            <p:cNvSpPr/>
            <p:nvPr/>
          </p:nvSpPr>
          <p:spPr>
            <a:xfrm>
              <a:off x="3600014" y="2979608"/>
              <a:ext cx="39774" cy="39878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6" y="301"/>
                    <a:pt x="386" y="194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7"/>
            <p:cNvSpPr/>
            <p:nvPr/>
          </p:nvSpPr>
          <p:spPr>
            <a:xfrm>
              <a:off x="3673498" y="2979608"/>
              <a:ext cx="39877" cy="39878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4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1" name="Google Shape;2381;p57"/>
            <p:cNvGrpSpPr/>
            <p:nvPr/>
          </p:nvGrpSpPr>
          <p:grpSpPr>
            <a:xfrm>
              <a:off x="4874938" y="1562923"/>
              <a:ext cx="354773" cy="307644"/>
              <a:chOff x="4874938" y="1562923"/>
              <a:chExt cx="354773" cy="307644"/>
            </a:xfrm>
          </p:grpSpPr>
          <p:sp>
            <p:nvSpPr>
              <p:cNvPr id="2382" name="Google Shape;2382;p57"/>
              <p:cNvSpPr/>
              <p:nvPr/>
            </p:nvSpPr>
            <p:spPr>
              <a:xfrm rot="113917">
                <a:off x="5117481" y="1666503"/>
                <a:ext cx="108660" cy="202328"/>
              </a:xfrm>
              <a:prstGeom prst="rect">
                <a:avLst/>
              </a:prstGeom>
              <a:solidFill>
                <a:schemeClr val="accent2"/>
              </a:solidFill>
              <a:ln w="350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57"/>
              <p:cNvSpPr/>
              <p:nvPr/>
            </p:nvSpPr>
            <p:spPr>
              <a:xfrm>
                <a:off x="4874938" y="1562923"/>
                <a:ext cx="261871" cy="305352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971" extrusionOk="0">
                    <a:moveTo>
                      <a:pt x="1372" y="0"/>
                    </a:moveTo>
                    <a:cubicBezTo>
                      <a:pt x="1369" y="0"/>
                      <a:pt x="1367" y="0"/>
                      <a:pt x="1365" y="1"/>
                    </a:cubicBezTo>
                    <a:cubicBezTo>
                      <a:pt x="1145" y="19"/>
                      <a:pt x="1289" y="983"/>
                      <a:pt x="1289" y="983"/>
                    </a:cubicBezTo>
                    <a:cubicBezTo>
                      <a:pt x="1289" y="983"/>
                      <a:pt x="764" y="973"/>
                      <a:pt x="593" y="964"/>
                    </a:cubicBezTo>
                    <a:cubicBezTo>
                      <a:pt x="571" y="963"/>
                      <a:pt x="546" y="962"/>
                      <a:pt x="521" y="962"/>
                    </a:cubicBezTo>
                    <a:cubicBezTo>
                      <a:pt x="345" y="962"/>
                      <a:pt x="102" y="996"/>
                      <a:pt x="77" y="1155"/>
                    </a:cubicBezTo>
                    <a:cubicBezTo>
                      <a:pt x="49" y="1336"/>
                      <a:pt x="153" y="1632"/>
                      <a:pt x="153" y="1632"/>
                    </a:cubicBezTo>
                    <a:cubicBezTo>
                      <a:pt x="153" y="1632"/>
                      <a:pt x="77" y="1774"/>
                      <a:pt x="39" y="1937"/>
                    </a:cubicBezTo>
                    <a:cubicBezTo>
                      <a:pt x="1" y="2099"/>
                      <a:pt x="164" y="2376"/>
                      <a:pt x="164" y="2376"/>
                    </a:cubicBezTo>
                    <a:cubicBezTo>
                      <a:pt x="164" y="2376"/>
                      <a:pt x="115" y="2576"/>
                      <a:pt x="182" y="2805"/>
                    </a:cubicBezTo>
                    <a:cubicBezTo>
                      <a:pt x="223" y="2943"/>
                      <a:pt x="1043" y="2970"/>
                      <a:pt x="1688" y="2970"/>
                    </a:cubicBezTo>
                    <a:cubicBezTo>
                      <a:pt x="2113" y="2970"/>
                      <a:pt x="2462" y="2958"/>
                      <a:pt x="2462" y="2958"/>
                    </a:cubicBezTo>
                    <a:lnTo>
                      <a:pt x="2548" y="1011"/>
                    </a:lnTo>
                    <a:lnTo>
                      <a:pt x="2071" y="955"/>
                    </a:lnTo>
                    <a:cubicBezTo>
                      <a:pt x="2071" y="955"/>
                      <a:pt x="1594" y="0"/>
                      <a:pt x="137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4" name="Google Shape;2384;p57"/>
          <p:cNvGrpSpPr/>
          <p:nvPr/>
        </p:nvGrpSpPr>
        <p:grpSpPr>
          <a:xfrm rot="-642322">
            <a:off x="864602" y="659532"/>
            <a:ext cx="1023064" cy="836942"/>
            <a:chOff x="4323150" y="467000"/>
            <a:chExt cx="357425" cy="292400"/>
          </a:xfrm>
        </p:grpSpPr>
        <p:sp>
          <p:nvSpPr>
            <p:cNvPr id="2385" name="Google Shape;2385;p57"/>
            <p:cNvSpPr/>
            <p:nvPr/>
          </p:nvSpPr>
          <p:spPr>
            <a:xfrm>
              <a:off x="4323150" y="467000"/>
              <a:ext cx="357425" cy="292400"/>
            </a:xfrm>
            <a:custGeom>
              <a:avLst/>
              <a:gdLst/>
              <a:ahLst/>
              <a:cxnLst/>
              <a:rect l="l" t="t" r="r" b="b"/>
              <a:pathLst>
                <a:path w="14297" h="11696" extrusionOk="0">
                  <a:moveTo>
                    <a:pt x="12294" y="1"/>
                  </a:moveTo>
                  <a:cubicBezTo>
                    <a:pt x="12275" y="1"/>
                    <a:pt x="12258" y="1"/>
                    <a:pt x="12240" y="2"/>
                  </a:cubicBezTo>
                  <a:cubicBezTo>
                    <a:pt x="9858" y="65"/>
                    <a:pt x="4260" y="166"/>
                    <a:pt x="1964" y="207"/>
                  </a:cubicBezTo>
                  <a:cubicBezTo>
                    <a:pt x="1436" y="216"/>
                    <a:pt x="942" y="428"/>
                    <a:pt x="572" y="805"/>
                  </a:cubicBezTo>
                  <a:cubicBezTo>
                    <a:pt x="203" y="1181"/>
                    <a:pt x="0" y="1679"/>
                    <a:pt x="0" y="2206"/>
                  </a:cubicBezTo>
                  <a:lnTo>
                    <a:pt x="0" y="5427"/>
                  </a:lnTo>
                  <a:cubicBezTo>
                    <a:pt x="0" y="6528"/>
                    <a:pt x="897" y="7426"/>
                    <a:pt x="1999" y="7426"/>
                  </a:cubicBezTo>
                  <a:lnTo>
                    <a:pt x="8568" y="7426"/>
                  </a:lnTo>
                  <a:lnTo>
                    <a:pt x="12255" y="11695"/>
                  </a:lnTo>
                  <a:lnTo>
                    <a:pt x="11789" y="7213"/>
                  </a:lnTo>
                  <a:lnTo>
                    <a:pt x="12261" y="7213"/>
                  </a:lnTo>
                  <a:cubicBezTo>
                    <a:pt x="12791" y="7213"/>
                    <a:pt x="13291" y="7007"/>
                    <a:pt x="13668" y="6634"/>
                  </a:cubicBezTo>
                  <a:cubicBezTo>
                    <a:pt x="14044" y="6260"/>
                    <a:pt x="14255" y="5763"/>
                    <a:pt x="14260" y="5232"/>
                  </a:cubicBezTo>
                  <a:lnTo>
                    <a:pt x="14291" y="2020"/>
                  </a:lnTo>
                  <a:cubicBezTo>
                    <a:pt x="14297" y="1482"/>
                    <a:pt x="14091" y="975"/>
                    <a:pt x="13713" y="593"/>
                  </a:cubicBezTo>
                  <a:cubicBezTo>
                    <a:pt x="13334" y="211"/>
                    <a:pt x="12831" y="1"/>
                    <a:pt x="1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7"/>
            <p:cNvSpPr/>
            <p:nvPr/>
          </p:nvSpPr>
          <p:spPr>
            <a:xfrm>
              <a:off x="4346400" y="490275"/>
              <a:ext cx="310925" cy="197850"/>
            </a:xfrm>
            <a:custGeom>
              <a:avLst/>
              <a:gdLst/>
              <a:ahLst/>
              <a:cxnLst/>
              <a:rect l="l" t="t" r="r" b="b"/>
              <a:pathLst>
                <a:path w="12437" h="7914" extrusionOk="0">
                  <a:moveTo>
                    <a:pt x="11364" y="0"/>
                  </a:moveTo>
                  <a:cubicBezTo>
                    <a:pt x="11354" y="0"/>
                    <a:pt x="11345" y="0"/>
                    <a:pt x="11335" y="0"/>
                  </a:cubicBezTo>
                  <a:cubicBezTo>
                    <a:pt x="8955" y="65"/>
                    <a:pt x="3378" y="165"/>
                    <a:pt x="1050" y="206"/>
                  </a:cubicBezTo>
                  <a:cubicBezTo>
                    <a:pt x="467" y="216"/>
                    <a:pt x="1" y="692"/>
                    <a:pt x="1" y="1275"/>
                  </a:cubicBezTo>
                  <a:lnTo>
                    <a:pt x="1" y="4496"/>
                  </a:lnTo>
                  <a:cubicBezTo>
                    <a:pt x="1" y="5086"/>
                    <a:pt x="479" y="5564"/>
                    <a:pt x="1069" y="5564"/>
                  </a:cubicBezTo>
                  <a:lnTo>
                    <a:pt x="8064" y="5564"/>
                  </a:lnTo>
                  <a:lnTo>
                    <a:pt x="10093" y="7914"/>
                  </a:lnTo>
                  <a:lnTo>
                    <a:pt x="9826" y="5351"/>
                  </a:lnTo>
                  <a:lnTo>
                    <a:pt x="11331" y="5351"/>
                  </a:lnTo>
                  <a:cubicBezTo>
                    <a:pt x="11917" y="5351"/>
                    <a:pt x="12393" y="4878"/>
                    <a:pt x="12399" y="4293"/>
                  </a:cubicBezTo>
                  <a:lnTo>
                    <a:pt x="12431" y="1080"/>
                  </a:lnTo>
                  <a:cubicBezTo>
                    <a:pt x="12437" y="484"/>
                    <a:pt x="11956" y="0"/>
                    <a:pt x="11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7"/>
            <p:cNvSpPr/>
            <p:nvPr/>
          </p:nvSpPr>
          <p:spPr>
            <a:xfrm>
              <a:off x="4372150" y="522650"/>
              <a:ext cx="112900" cy="80350"/>
            </a:xfrm>
            <a:custGeom>
              <a:avLst/>
              <a:gdLst/>
              <a:ahLst/>
              <a:cxnLst/>
              <a:rect l="l" t="t" r="r" b="b"/>
              <a:pathLst>
                <a:path w="4516" h="3214" extrusionOk="0">
                  <a:moveTo>
                    <a:pt x="3350" y="1"/>
                  </a:moveTo>
                  <a:cubicBezTo>
                    <a:pt x="2854" y="1"/>
                    <a:pt x="2350" y="566"/>
                    <a:pt x="2251" y="682"/>
                  </a:cubicBezTo>
                  <a:cubicBezTo>
                    <a:pt x="2151" y="570"/>
                    <a:pt x="1642" y="33"/>
                    <a:pt x="1152" y="33"/>
                  </a:cubicBezTo>
                  <a:cubicBezTo>
                    <a:pt x="957" y="33"/>
                    <a:pt x="765" y="118"/>
                    <a:pt x="602" y="348"/>
                  </a:cubicBezTo>
                  <a:cubicBezTo>
                    <a:pt x="0" y="1200"/>
                    <a:pt x="2209" y="3101"/>
                    <a:pt x="2336" y="3209"/>
                  </a:cubicBezTo>
                  <a:cubicBezTo>
                    <a:pt x="2337" y="3212"/>
                    <a:pt x="2337" y="3214"/>
                    <a:pt x="2337" y="3214"/>
                  </a:cubicBezTo>
                  <a:cubicBezTo>
                    <a:pt x="2337" y="3214"/>
                    <a:pt x="2339" y="3212"/>
                    <a:pt x="2340" y="3211"/>
                  </a:cubicBezTo>
                  <a:cubicBezTo>
                    <a:pt x="2341" y="3212"/>
                    <a:pt x="2342" y="3214"/>
                    <a:pt x="2342" y="3214"/>
                  </a:cubicBezTo>
                  <a:cubicBezTo>
                    <a:pt x="2342" y="3214"/>
                    <a:pt x="2342" y="3211"/>
                    <a:pt x="2342" y="3209"/>
                  </a:cubicBezTo>
                  <a:cubicBezTo>
                    <a:pt x="2462" y="3096"/>
                    <a:pt x="4516" y="1134"/>
                    <a:pt x="3889" y="300"/>
                  </a:cubicBezTo>
                  <a:cubicBezTo>
                    <a:pt x="3726" y="82"/>
                    <a:pt x="3538" y="1"/>
                    <a:pt x="3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7"/>
            <p:cNvSpPr/>
            <p:nvPr/>
          </p:nvSpPr>
          <p:spPr>
            <a:xfrm>
              <a:off x="4510525" y="527300"/>
              <a:ext cx="33825" cy="64650"/>
            </a:xfrm>
            <a:custGeom>
              <a:avLst/>
              <a:gdLst/>
              <a:ahLst/>
              <a:cxnLst/>
              <a:rect l="l" t="t" r="r" b="b"/>
              <a:pathLst>
                <a:path w="1353" h="2586" extrusionOk="0">
                  <a:moveTo>
                    <a:pt x="670" y="0"/>
                  </a:moveTo>
                  <a:cubicBezTo>
                    <a:pt x="641" y="0"/>
                    <a:pt x="612" y="8"/>
                    <a:pt x="587" y="22"/>
                  </a:cubicBezTo>
                  <a:lnTo>
                    <a:pt x="26" y="306"/>
                  </a:lnTo>
                  <a:cubicBezTo>
                    <a:pt x="26" y="306"/>
                    <a:pt x="19" y="392"/>
                    <a:pt x="19" y="515"/>
                  </a:cubicBezTo>
                  <a:lnTo>
                    <a:pt x="19" y="525"/>
                  </a:lnTo>
                  <a:cubicBezTo>
                    <a:pt x="19" y="623"/>
                    <a:pt x="98" y="702"/>
                    <a:pt x="195" y="702"/>
                  </a:cubicBezTo>
                  <a:lnTo>
                    <a:pt x="400" y="702"/>
                  </a:lnTo>
                  <a:lnTo>
                    <a:pt x="390" y="2049"/>
                  </a:lnTo>
                  <a:lnTo>
                    <a:pt x="159" y="2049"/>
                  </a:lnTo>
                  <a:cubicBezTo>
                    <a:pt x="76" y="2049"/>
                    <a:pt x="1" y="2115"/>
                    <a:pt x="1" y="2208"/>
                  </a:cubicBezTo>
                  <a:lnTo>
                    <a:pt x="1" y="2427"/>
                  </a:lnTo>
                  <a:cubicBezTo>
                    <a:pt x="1" y="2506"/>
                    <a:pt x="66" y="2586"/>
                    <a:pt x="159" y="2586"/>
                  </a:cubicBezTo>
                  <a:lnTo>
                    <a:pt x="1195" y="2586"/>
                  </a:lnTo>
                  <a:cubicBezTo>
                    <a:pt x="1288" y="2586"/>
                    <a:pt x="1353" y="2506"/>
                    <a:pt x="1353" y="2427"/>
                  </a:cubicBezTo>
                  <a:lnTo>
                    <a:pt x="1353" y="2208"/>
                  </a:lnTo>
                  <a:cubicBezTo>
                    <a:pt x="1353" y="2107"/>
                    <a:pt x="1266" y="2049"/>
                    <a:pt x="1195" y="2049"/>
                  </a:cubicBezTo>
                  <a:lnTo>
                    <a:pt x="954" y="2039"/>
                  </a:lnTo>
                  <a:lnTo>
                    <a:pt x="954" y="176"/>
                  </a:lnTo>
                  <a:cubicBezTo>
                    <a:pt x="954" y="130"/>
                    <a:pt x="936" y="87"/>
                    <a:pt x="900" y="54"/>
                  </a:cubicBezTo>
                  <a:cubicBezTo>
                    <a:pt x="867" y="18"/>
                    <a:pt x="824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7"/>
            <p:cNvSpPr/>
            <p:nvPr/>
          </p:nvSpPr>
          <p:spPr>
            <a:xfrm>
              <a:off x="4554500" y="528550"/>
              <a:ext cx="45325" cy="63500"/>
            </a:xfrm>
            <a:custGeom>
              <a:avLst/>
              <a:gdLst/>
              <a:ahLst/>
              <a:cxnLst/>
              <a:rect l="l" t="t" r="r" b="b"/>
              <a:pathLst>
                <a:path w="1813" h="2540" extrusionOk="0">
                  <a:moveTo>
                    <a:pt x="137" y="0"/>
                  </a:moveTo>
                  <a:cubicBezTo>
                    <a:pt x="62" y="0"/>
                    <a:pt x="0" y="62"/>
                    <a:pt x="0" y="145"/>
                  </a:cubicBezTo>
                  <a:lnTo>
                    <a:pt x="0" y="2395"/>
                  </a:lnTo>
                  <a:cubicBezTo>
                    <a:pt x="0" y="2474"/>
                    <a:pt x="62" y="2536"/>
                    <a:pt x="137" y="2536"/>
                  </a:cubicBezTo>
                  <a:lnTo>
                    <a:pt x="389" y="2536"/>
                  </a:lnTo>
                  <a:cubicBezTo>
                    <a:pt x="464" y="2536"/>
                    <a:pt x="525" y="2474"/>
                    <a:pt x="525" y="2395"/>
                  </a:cubicBezTo>
                  <a:lnTo>
                    <a:pt x="525" y="1536"/>
                  </a:lnTo>
                  <a:lnTo>
                    <a:pt x="543" y="1536"/>
                  </a:lnTo>
                  <a:lnTo>
                    <a:pt x="1237" y="2460"/>
                  </a:lnTo>
                  <a:cubicBezTo>
                    <a:pt x="1273" y="2510"/>
                    <a:pt x="1324" y="2536"/>
                    <a:pt x="1384" y="2536"/>
                  </a:cubicBezTo>
                  <a:lnTo>
                    <a:pt x="1679" y="2539"/>
                  </a:lnTo>
                  <a:cubicBezTo>
                    <a:pt x="1755" y="2539"/>
                    <a:pt x="1812" y="2482"/>
                    <a:pt x="1812" y="2406"/>
                  </a:cubicBezTo>
                  <a:cubicBezTo>
                    <a:pt x="1812" y="2377"/>
                    <a:pt x="1801" y="2348"/>
                    <a:pt x="1784" y="2323"/>
                  </a:cubicBezTo>
                  <a:lnTo>
                    <a:pt x="985" y="1256"/>
                  </a:lnTo>
                  <a:lnTo>
                    <a:pt x="1780" y="220"/>
                  </a:lnTo>
                  <a:cubicBezTo>
                    <a:pt x="1799" y="191"/>
                    <a:pt x="1809" y="162"/>
                    <a:pt x="1809" y="134"/>
                  </a:cubicBezTo>
                  <a:cubicBezTo>
                    <a:pt x="1809" y="58"/>
                    <a:pt x="1751" y="0"/>
                    <a:pt x="1676" y="0"/>
                  </a:cubicBezTo>
                  <a:lnTo>
                    <a:pt x="1388" y="0"/>
                  </a:lnTo>
                  <a:cubicBezTo>
                    <a:pt x="1327" y="0"/>
                    <a:pt x="1273" y="26"/>
                    <a:pt x="1237" y="76"/>
                  </a:cubicBezTo>
                  <a:lnTo>
                    <a:pt x="529" y="1015"/>
                  </a:lnTo>
                  <a:lnTo>
                    <a:pt x="525" y="1015"/>
                  </a:lnTo>
                  <a:lnTo>
                    <a:pt x="525" y="145"/>
                  </a:lnTo>
                  <a:cubicBezTo>
                    <a:pt x="525" y="62"/>
                    <a:pt x="464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58"/>
          <p:cNvSpPr/>
          <p:nvPr/>
        </p:nvSpPr>
        <p:spPr>
          <a:xfrm>
            <a:off x="4551704" y="1406072"/>
            <a:ext cx="38772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58"/>
          <p:cNvSpPr txBox="1">
            <a:spLocks noGrp="1"/>
          </p:cNvSpPr>
          <p:nvPr>
            <p:ph type="subTitle" idx="1"/>
          </p:nvPr>
        </p:nvSpPr>
        <p:spPr>
          <a:xfrm>
            <a:off x="4643200" y="2292628"/>
            <a:ext cx="3694200" cy="1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 이슈사항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10</a:t>
            </a:r>
            <a:r>
              <a:rPr lang="ko-KR" altLang="en-US" dirty="0" err="1"/>
              <a:t>만건</a:t>
            </a:r>
            <a:r>
              <a:rPr lang="ko-KR" altLang="en-US" dirty="0"/>
              <a:t> 발송 하는데도 </a:t>
            </a:r>
            <a:r>
              <a:rPr lang="ko-KR" altLang="en-US" dirty="0" err="1"/>
              <a:t>몇시간씩</a:t>
            </a:r>
            <a:r>
              <a:rPr lang="ko-KR" altLang="en-US" dirty="0"/>
              <a:t> 걸림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발송 중에는 사이트를 이용 할 수 없음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6" name="Google Shape;2396;p58"/>
          <p:cNvSpPr txBox="1">
            <a:spLocks noGrp="1"/>
          </p:cNvSpPr>
          <p:nvPr>
            <p:ph type="title"/>
          </p:nvPr>
        </p:nvSpPr>
        <p:spPr>
          <a:xfrm>
            <a:off x="4643200" y="1406072"/>
            <a:ext cx="3694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아이센드</a:t>
            </a:r>
            <a:r>
              <a:rPr lang="en" dirty="0"/>
              <a:t> </a:t>
            </a:r>
            <a:r>
              <a:rPr lang="en" sz="3500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2</a:t>
            </a:r>
            <a:endParaRPr dirty="0"/>
          </a:p>
        </p:txBody>
      </p:sp>
      <p:grpSp>
        <p:nvGrpSpPr>
          <p:cNvPr id="2397" name="Google Shape;2397;p58"/>
          <p:cNvGrpSpPr/>
          <p:nvPr/>
        </p:nvGrpSpPr>
        <p:grpSpPr>
          <a:xfrm rot="797233">
            <a:off x="7867994" y="976116"/>
            <a:ext cx="667271" cy="576851"/>
            <a:chOff x="4115200" y="907350"/>
            <a:chExt cx="330875" cy="286025"/>
          </a:xfrm>
        </p:grpSpPr>
        <p:sp>
          <p:nvSpPr>
            <p:cNvPr id="2398" name="Google Shape;2398;p58"/>
            <p:cNvSpPr/>
            <p:nvPr/>
          </p:nvSpPr>
          <p:spPr>
            <a:xfrm>
              <a:off x="4115200" y="907350"/>
              <a:ext cx="330875" cy="286025"/>
            </a:xfrm>
            <a:custGeom>
              <a:avLst/>
              <a:gdLst/>
              <a:ahLst/>
              <a:cxnLst/>
              <a:rect l="l" t="t" r="r" b="b"/>
              <a:pathLst>
                <a:path w="13235" h="11441" extrusionOk="0">
                  <a:moveTo>
                    <a:pt x="1859" y="0"/>
                  </a:moveTo>
                  <a:cubicBezTo>
                    <a:pt x="835" y="0"/>
                    <a:pt x="1" y="834"/>
                    <a:pt x="1" y="1859"/>
                  </a:cubicBezTo>
                  <a:lnTo>
                    <a:pt x="1" y="11440"/>
                  </a:lnTo>
                  <a:lnTo>
                    <a:pt x="13235" y="11440"/>
                  </a:lnTo>
                  <a:lnTo>
                    <a:pt x="13235" y="1859"/>
                  </a:lnTo>
                  <a:cubicBezTo>
                    <a:pt x="13235" y="834"/>
                    <a:pt x="12401" y="0"/>
                    <a:pt x="1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8"/>
            <p:cNvSpPr/>
            <p:nvPr/>
          </p:nvSpPr>
          <p:spPr>
            <a:xfrm>
              <a:off x="4138475" y="930625"/>
              <a:ext cx="284350" cy="239475"/>
            </a:xfrm>
            <a:custGeom>
              <a:avLst/>
              <a:gdLst/>
              <a:ahLst/>
              <a:cxnLst/>
              <a:rect l="l" t="t" r="r" b="b"/>
              <a:pathLst>
                <a:path w="11374" h="9579" extrusionOk="0">
                  <a:moveTo>
                    <a:pt x="928" y="0"/>
                  </a:moveTo>
                  <a:cubicBezTo>
                    <a:pt x="416" y="0"/>
                    <a:pt x="0" y="415"/>
                    <a:pt x="0" y="928"/>
                  </a:cubicBezTo>
                  <a:lnTo>
                    <a:pt x="0" y="9578"/>
                  </a:lnTo>
                  <a:lnTo>
                    <a:pt x="11373" y="9578"/>
                  </a:lnTo>
                  <a:lnTo>
                    <a:pt x="11373" y="928"/>
                  </a:lnTo>
                  <a:cubicBezTo>
                    <a:pt x="11373" y="415"/>
                    <a:pt x="10958" y="0"/>
                    <a:pt x="10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8"/>
            <p:cNvSpPr/>
            <p:nvPr/>
          </p:nvSpPr>
          <p:spPr>
            <a:xfrm>
              <a:off x="4138475" y="930625"/>
              <a:ext cx="284350" cy="44000"/>
            </a:xfrm>
            <a:custGeom>
              <a:avLst/>
              <a:gdLst/>
              <a:ahLst/>
              <a:cxnLst/>
              <a:rect l="l" t="t" r="r" b="b"/>
              <a:pathLst>
                <a:path w="11374" h="1760" extrusionOk="0">
                  <a:moveTo>
                    <a:pt x="928" y="0"/>
                  </a:moveTo>
                  <a:cubicBezTo>
                    <a:pt x="416" y="0"/>
                    <a:pt x="0" y="415"/>
                    <a:pt x="0" y="928"/>
                  </a:cubicBezTo>
                  <a:lnTo>
                    <a:pt x="0" y="1759"/>
                  </a:lnTo>
                  <a:lnTo>
                    <a:pt x="11373" y="1759"/>
                  </a:lnTo>
                  <a:lnTo>
                    <a:pt x="11373" y="928"/>
                  </a:lnTo>
                  <a:cubicBezTo>
                    <a:pt x="11373" y="415"/>
                    <a:pt x="10958" y="0"/>
                    <a:pt x="10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8"/>
            <p:cNvSpPr/>
            <p:nvPr/>
          </p:nvSpPr>
          <p:spPr>
            <a:xfrm>
              <a:off x="4340200" y="946975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2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4"/>
                    <a:pt x="282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8"/>
            <p:cNvSpPr/>
            <p:nvPr/>
          </p:nvSpPr>
          <p:spPr>
            <a:xfrm>
              <a:off x="4362750" y="946975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8" y="564"/>
                    <a:pt x="565" y="438"/>
                    <a:pt x="565" y="282"/>
                  </a:cubicBezTo>
                  <a:cubicBezTo>
                    <a:pt x="565" y="126"/>
                    <a:pt x="438" y="0"/>
                    <a:pt x="283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8"/>
            <p:cNvSpPr/>
            <p:nvPr/>
          </p:nvSpPr>
          <p:spPr>
            <a:xfrm>
              <a:off x="4386125" y="946975"/>
              <a:ext cx="14150" cy="14125"/>
            </a:xfrm>
            <a:custGeom>
              <a:avLst/>
              <a:gdLst/>
              <a:ahLst/>
              <a:cxnLst/>
              <a:rect l="l" t="t" r="r" b="b"/>
              <a:pathLst>
                <a:path w="566" h="565" extrusionOk="0">
                  <a:moveTo>
                    <a:pt x="283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4"/>
                    <a:pt x="283" y="564"/>
                  </a:cubicBezTo>
                  <a:cubicBezTo>
                    <a:pt x="439" y="564"/>
                    <a:pt x="565" y="438"/>
                    <a:pt x="565" y="282"/>
                  </a:cubicBezTo>
                  <a:cubicBezTo>
                    <a:pt x="565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8"/>
            <p:cNvSpPr/>
            <p:nvPr/>
          </p:nvSpPr>
          <p:spPr>
            <a:xfrm>
              <a:off x="4164150" y="1014425"/>
              <a:ext cx="243300" cy="131150"/>
            </a:xfrm>
            <a:custGeom>
              <a:avLst/>
              <a:gdLst/>
              <a:ahLst/>
              <a:cxnLst/>
              <a:rect l="l" t="t" r="r" b="b"/>
              <a:pathLst>
                <a:path w="9732" h="5246" fill="none" extrusionOk="0">
                  <a:moveTo>
                    <a:pt x="1" y="0"/>
                  </a:moveTo>
                  <a:lnTo>
                    <a:pt x="1" y="5246"/>
                  </a:lnTo>
                  <a:lnTo>
                    <a:pt x="9732" y="5246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8"/>
            <p:cNvSpPr/>
            <p:nvPr/>
          </p:nvSpPr>
          <p:spPr>
            <a:xfrm>
              <a:off x="4206125" y="1045200"/>
              <a:ext cx="33400" cy="89750"/>
            </a:xfrm>
            <a:custGeom>
              <a:avLst/>
              <a:gdLst/>
              <a:ahLst/>
              <a:cxnLst/>
              <a:rect l="l" t="t" r="r" b="b"/>
              <a:pathLst>
                <a:path w="1336" h="3590" extrusionOk="0">
                  <a:moveTo>
                    <a:pt x="1" y="1"/>
                  </a:moveTo>
                  <a:lnTo>
                    <a:pt x="1" y="3589"/>
                  </a:lnTo>
                  <a:lnTo>
                    <a:pt x="1335" y="3589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8"/>
            <p:cNvSpPr/>
            <p:nvPr/>
          </p:nvSpPr>
          <p:spPr>
            <a:xfrm>
              <a:off x="4272850" y="1027950"/>
              <a:ext cx="33375" cy="107000"/>
            </a:xfrm>
            <a:custGeom>
              <a:avLst/>
              <a:gdLst/>
              <a:ahLst/>
              <a:cxnLst/>
              <a:rect l="l" t="t" r="r" b="b"/>
              <a:pathLst>
                <a:path w="1335" h="4280" extrusionOk="0">
                  <a:moveTo>
                    <a:pt x="1" y="0"/>
                  </a:moveTo>
                  <a:lnTo>
                    <a:pt x="1" y="4279"/>
                  </a:lnTo>
                  <a:lnTo>
                    <a:pt x="1335" y="4279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8"/>
            <p:cNvSpPr/>
            <p:nvPr/>
          </p:nvSpPr>
          <p:spPr>
            <a:xfrm>
              <a:off x="4341875" y="1011850"/>
              <a:ext cx="33375" cy="123100"/>
            </a:xfrm>
            <a:custGeom>
              <a:avLst/>
              <a:gdLst/>
              <a:ahLst/>
              <a:cxnLst/>
              <a:rect l="l" t="t" r="r" b="b"/>
              <a:pathLst>
                <a:path w="1335" h="4924" extrusionOk="0">
                  <a:moveTo>
                    <a:pt x="0" y="0"/>
                  </a:moveTo>
                  <a:lnTo>
                    <a:pt x="0" y="4923"/>
                  </a:lnTo>
                  <a:lnTo>
                    <a:pt x="1335" y="4923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8"/>
            <p:cNvSpPr/>
            <p:nvPr/>
          </p:nvSpPr>
          <p:spPr>
            <a:xfrm>
              <a:off x="4209600" y="996325"/>
              <a:ext cx="133425" cy="29925"/>
            </a:xfrm>
            <a:custGeom>
              <a:avLst/>
              <a:gdLst/>
              <a:ahLst/>
              <a:cxnLst/>
              <a:rect l="l" t="t" r="r" b="b"/>
              <a:pathLst>
                <a:path w="5337" h="1197" fill="none" extrusionOk="0">
                  <a:moveTo>
                    <a:pt x="0" y="1196"/>
                  </a:moveTo>
                  <a:lnTo>
                    <a:pt x="5337" y="0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8"/>
            <p:cNvSpPr/>
            <p:nvPr/>
          </p:nvSpPr>
          <p:spPr>
            <a:xfrm>
              <a:off x="4320025" y="991125"/>
              <a:ext cx="28775" cy="17300"/>
            </a:xfrm>
            <a:custGeom>
              <a:avLst/>
              <a:gdLst/>
              <a:ahLst/>
              <a:cxnLst/>
              <a:rect l="l" t="t" r="r" b="b"/>
              <a:pathLst>
                <a:path w="1151" h="692" fill="none" extrusionOk="0">
                  <a:moveTo>
                    <a:pt x="0" y="1"/>
                  </a:moveTo>
                  <a:lnTo>
                    <a:pt x="1151" y="139"/>
                  </a:lnTo>
                  <a:lnTo>
                    <a:pt x="299" y="691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0" name="Google Shape;2410;p58"/>
          <p:cNvGrpSpPr/>
          <p:nvPr/>
        </p:nvGrpSpPr>
        <p:grpSpPr>
          <a:xfrm flipH="1">
            <a:off x="7475342" y="670194"/>
            <a:ext cx="578169" cy="571723"/>
            <a:chOff x="1952200" y="471475"/>
            <a:chExt cx="256850" cy="253975"/>
          </a:xfrm>
        </p:grpSpPr>
        <p:sp>
          <p:nvSpPr>
            <p:cNvPr id="2411" name="Google Shape;2411;p58"/>
            <p:cNvSpPr/>
            <p:nvPr/>
          </p:nvSpPr>
          <p:spPr>
            <a:xfrm>
              <a:off x="1952200" y="471475"/>
              <a:ext cx="256850" cy="253975"/>
            </a:xfrm>
            <a:custGeom>
              <a:avLst/>
              <a:gdLst/>
              <a:ahLst/>
              <a:cxnLst/>
              <a:rect l="l" t="t" r="r" b="b"/>
              <a:pathLst>
                <a:path w="10274" h="10159" extrusionOk="0">
                  <a:moveTo>
                    <a:pt x="6196" y="1"/>
                  </a:moveTo>
                  <a:cubicBezTo>
                    <a:pt x="5464" y="1"/>
                    <a:pt x="4747" y="203"/>
                    <a:pt x="4122" y="587"/>
                  </a:cubicBezTo>
                  <a:cubicBezTo>
                    <a:pt x="3480" y="981"/>
                    <a:pt x="2966" y="1550"/>
                    <a:pt x="2637" y="2230"/>
                  </a:cubicBezTo>
                  <a:cubicBezTo>
                    <a:pt x="2206" y="3120"/>
                    <a:pt x="2123" y="4132"/>
                    <a:pt x="2405" y="5078"/>
                  </a:cubicBezTo>
                  <a:cubicBezTo>
                    <a:pt x="2592" y="5707"/>
                    <a:pt x="2929" y="6273"/>
                    <a:pt x="3382" y="6731"/>
                  </a:cubicBezTo>
                  <a:lnTo>
                    <a:pt x="0" y="10159"/>
                  </a:lnTo>
                  <a:lnTo>
                    <a:pt x="5305" y="7804"/>
                  </a:lnTo>
                  <a:cubicBezTo>
                    <a:pt x="5596" y="7872"/>
                    <a:pt x="5892" y="7906"/>
                    <a:pt x="6191" y="7906"/>
                  </a:cubicBezTo>
                  <a:cubicBezTo>
                    <a:pt x="6923" y="7906"/>
                    <a:pt x="7640" y="7703"/>
                    <a:pt x="8264" y="7319"/>
                  </a:cubicBezTo>
                  <a:cubicBezTo>
                    <a:pt x="8907" y="6926"/>
                    <a:pt x="9421" y="6357"/>
                    <a:pt x="9750" y="5676"/>
                  </a:cubicBezTo>
                  <a:cubicBezTo>
                    <a:pt x="10211" y="4725"/>
                    <a:pt x="10273" y="3653"/>
                    <a:pt x="9927" y="2657"/>
                  </a:cubicBezTo>
                  <a:cubicBezTo>
                    <a:pt x="9580" y="1659"/>
                    <a:pt x="8866" y="857"/>
                    <a:pt x="7916" y="396"/>
                  </a:cubicBezTo>
                  <a:cubicBezTo>
                    <a:pt x="7373" y="134"/>
                    <a:pt x="6794" y="1"/>
                    <a:pt x="6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8"/>
            <p:cNvSpPr/>
            <p:nvPr/>
          </p:nvSpPr>
          <p:spPr>
            <a:xfrm>
              <a:off x="2017575" y="490875"/>
              <a:ext cx="180075" cy="175375"/>
            </a:xfrm>
            <a:custGeom>
              <a:avLst/>
              <a:gdLst/>
              <a:ahLst/>
              <a:cxnLst/>
              <a:rect l="l" t="t" r="r" b="b"/>
              <a:pathLst>
                <a:path w="7203" h="7015" extrusionOk="0">
                  <a:moveTo>
                    <a:pt x="3581" y="0"/>
                  </a:moveTo>
                  <a:cubicBezTo>
                    <a:pt x="2401" y="0"/>
                    <a:pt x="1268" y="660"/>
                    <a:pt x="720" y="1793"/>
                  </a:cubicBezTo>
                  <a:cubicBezTo>
                    <a:pt x="1" y="3278"/>
                    <a:pt x="541" y="5046"/>
                    <a:pt x="1922" y="5888"/>
                  </a:cubicBezTo>
                  <a:lnTo>
                    <a:pt x="811" y="7014"/>
                  </a:lnTo>
                  <a:lnTo>
                    <a:pt x="2628" y="6208"/>
                  </a:lnTo>
                  <a:cubicBezTo>
                    <a:pt x="2940" y="6307"/>
                    <a:pt x="3260" y="6354"/>
                    <a:pt x="3576" y="6354"/>
                  </a:cubicBezTo>
                  <a:cubicBezTo>
                    <a:pt x="4756" y="6354"/>
                    <a:pt x="5889" y="5695"/>
                    <a:pt x="6437" y="4562"/>
                  </a:cubicBezTo>
                  <a:cubicBezTo>
                    <a:pt x="7202" y="2983"/>
                    <a:pt x="6541" y="1083"/>
                    <a:pt x="4963" y="318"/>
                  </a:cubicBezTo>
                  <a:cubicBezTo>
                    <a:pt x="4517" y="102"/>
                    <a:pt x="4045" y="0"/>
                    <a:pt x="3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8"/>
            <p:cNvSpPr/>
            <p:nvPr/>
          </p:nvSpPr>
          <p:spPr>
            <a:xfrm>
              <a:off x="2051575" y="535125"/>
              <a:ext cx="118100" cy="83625"/>
            </a:xfrm>
            <a:custGeom>
              <a:avLst/>
              <a:gdLst/>
              <a:ahLst/>
              <a:cxnLst/>
              <a:rect l="l" t="t" r="r" b="b"/>
              <a:pathLst>
                <a:path w="4724" h="3345" extrusionOk="0">
                  <a:moveTo>
                    <a:pt x="1212" y="0"/>
                  </a:moveTo>
                  <a:cubicBezTo>
                    <a:pt x="1011" y="0"/>
                    <a:pt x="813" y="87"/>
                    <a:pt x="642" y="321"/>
                  </a:cubicBezTo>
                  <a:cubicBezTo>
                    <a:pt x="0" y="1202"/>
                    <a:pt x="2179" y="3223"/>
                    <a:pt x="2305" y="3339"/>
                  </a:cubicBezTo>
                  <a:cubicBezTo>
                    <a:pt x="2305" y="3342"/>
                    <a:pt x="2305" y="3345"/>
                    <a:pt x="2305" y="3345"/>
                  </a:cubicBezTo>
                  <a:cubicBezTo>
                    <a:pt x="2305" y="3345"/>
                    <a:pt x="2307" y="3343"/>
                    <a:pt x="2308" y="3342"/>
                  </a:cubicBezTo>
                  <a:cubicBezTo>
                    <a:pt x="2309" y="3343"/>
                    <a:pt x="2311" y="3345"/>
                    <a:pt x="2311" y="3345"/>
                  </a:cubicBezTo>
                  <a:cubicBezTo>
                    <a:pt x="2311" y="3345"/>
                    <a:pt x="2311" y="3342"/>
                    <a:pt x="2311" y="3339"/>
                  </a:cubicBezTo>
                  <a:cubicBezTo>
                    <a:pt x="2442" y="3224"/>
                    <a:pt x="4723" y="1202"/>
                    <a:pt x="4081" y="321"/>
                  </a:cubicBezTo>
                  <a:cubicBezTo>
                    <a:pt x="3911" y="87"/>
                    <a:pt x="3712" y="0"/>
                    <a:pt x="3512" y="0"/>
                  </a:cubicBezTo>
                  <a:cubicBezTo>
                    <a:pt x="2996" y="0"/>
                    <a:pt x="2466" y="577"/>
                    <a:pt x="2361" y="696"/>
                  </a:cubicBezTo>
                  <a:cubicBezTo>
                    <a:pt x="2257" y="577"/>
                    <a:pt x="1728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4" name="Google Shape;2414;p58"/>
          <p:cNvGrpSpPr/>
          <p:nvPr/>
        </p:nvGrpSpPr>
        <p:grpSpPr>
          <a:xfrm rot="536374">
            <a:off x="4091258" y="3548111"/>
            <a:ext cx="766192" cy="766143"/>
            <a:chOff x="2001500" y="918750"/>
            <a:chExt cx="244700" cy="244700"/>
          </a:xfrm>
        </p:grpSpPr>
        <p:sp>
          <p:nvSpPr>
            <p:cNvPr id="2415" name="Google Shape;2415;p58"/>
            <p:cNvSpPr/>
            <p:nvPr/>
          </p:nvSpPr>
          <p:spPr>
            <a:xfrm>
              <a:off x="2001500" y="918750"/>
              <a:ext cx="244700" cy="244700"/>
            </a:xfrm>
            <a:custGeom>
              <a:avLst/>
              <a:gdLst/>
              <a:ahLst/>
              <a:cxnLst/>
              <a:rect l="l" t="t" r="r" b="b"/>
              <a:pathLst>
                <a:path w="9788" h="9788" extrusionOk="0">
                  <a:moveTo>
                    <a:pt x="4894" y="1"/>
                  </a:moveTo>
                  <a:cubicBezTo>
                    <a:pt x="4233" y="1"/>
                    <a:pt x="3593" y="130"/>
                    <a:pt x="2989" y="386"/>
                  </a:cubicBezTo>
                  <a:cubicBezTo>
                    <a:pt x="2406" y="632"/>
                    <a:pt x="1882" y="985"/>
                    <a:pt x="1434" y="1434"/>
                  </a:cubicBezTo>
                  <a:cubicBezTo>
                    <a:pt x="984" y="1883"/>
                    <a:pt x="632" y="2406"/>
                    <a:pt x="385" y="2989"/>
                  </a:cubicBezTo>
                  <a:cubicBezTo>
                    <a:pt x="130" y="3593"/>
                    <a:pt x="1" y="4234"/>
                    <a:pt x="1" y="4894"/>
                  </a:cubicBezTo>
                  <a:cubicBezTo>
                    <a:pt x="1" y="5555"/>
                    <a:pt x="130" y="6195"/>
                    <a:pt x="385" y="6799"/>
                  </a:cubicBezTo>
                  <a:cubicBezTo>
                    <a:pt x="632" y="7382"/>
                    <a:pt x="984" y="7906"/>
                    <a:pt x="1434" y="8354"/>
                  </a:cubicBezTo>
                  <a:cubicBezTo>
                    <a:pt x="1882" y="8804"/>
                    <a:pt x="2406" y="9156"/>
                    <a:pt x="2989" y="9403"/>
                  </a:cubicBezTo>
                  <a:cubicBezTo>
                    <a:pt x="3593" y="9658"/>
                    <a:pt x="4233" y="9787"/>
                    <a:pt x="4894" y="9787"/>
                  </a:cubicBezTo>
                  <a:cubicBezTo>
                    <a:pt x="5554" y="9787"/>
                    <a:pt x="6195" y="9658"/>
                    <a:pt x="6799" y="9403"/>
                  </a:cubicBezTo>
                  <a:cubicBezTo>
                    <a:pt x="7382" y="9156"/>
                    <a:pt x="7905" y="8804"/>
                    <a:pt x="8354" y="8354"/>
                  </a:cubicBezTo>
                  <a:cubicBezTo>
                    <a:pt x="8803" y="7906"/>
                    <a:pt x="9155" y="7382"/>
                    <a:pt x="9402" y="6799"/>
                  </a:cubicBezTo>
                  <a:cubicBezTo>
                    <a:pt x="9658" y="6195"/>
                    <a:pt x="9787" y="5555"/>
                    <a:pt x="9787" y="4894"/>
                  </a:cubicBezTo>
                  <a:cubicBezTo>
                    <a:pt x="9787" y="4234"/>
                    <a:pt x="9658" y="3593"/>
                    <a:pt x="9402" y="2989"/>
                  </a:cubicBezTo>
                  <a:cubicBezTo>
                    <a:pt x="9155" y="2406"/>
                    <a:pt x="8803" y="1883"/>
                    <a:pt x="8354" y="1434"/>
                  </a:cubicBezTo>
                  <a:cubicBezTo>
                    <a:pt x="7905" y="985"/>
                    <a:pt x="7382" y="632"/>
                    <a:pt x="6799" y="386"/>
                  </a:cubicBezTo>
                  <a:cubicBezTo>
                    <a:pt x="6195" y="130"/>
                    <a:pt x="5554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8"/>
            <p:cNvSpPr/>
            <p:nvPr/>
          </p:nvSpPr>
          <p:spPr>
            <a:xfrm>
              <a:off x="2024775" y="942025"/>
              <a:ext cx="198150" cy="198150"/>
            </a:xfrm>
            <a:custGeom>
              <a:avLst/>
              <a:gdLst/>
              <a:ahLst/>
              <a:cxnLst/>
              <a:rect l="l" t="t" r="r" b="b"/>
              <a:pathLst>
                <a:path w="7926" h="7926" extrusionOk="0">
                  <a:moveTo>
                    <a:pt x="3963" y="0"/>
                  </a:moveTo>
                  <a:cubicBezTo>
                    <a:pt x="1774" y="0"/>
                    <a:pt x="0" y="1775"/>
                    <a:pt x="0" y="3963"/>
                  </a:cubicBezTo>
                  <a:cubicBezTo>
                    <a:pt x="0" y="6152"/>
                    <a:pt x="1774" y="7926"/>
                    <a:pt x="3963" y="7926"/>
                  </a:cubicBezTo>
                  <a:cubicBezTo>
                    <a:pt x="6151" y="7926"/>
                    <a:pt x="7926" y="6152"/>
                    <a:pt x="7926" y="3963"/>
                  </a:cubicBezTo>
                  <a:cubicBezTo>
                    <a:pt x="7926" y="1775"/>
                    <a:pt x="6151" y="0"/>
                    <a:pt x="3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8"/>
            <p:cNvSpPr/>
            <p:nvPr/>
          </p:nvSpPr>
          <p:spPr>
            <a:xfrm>
              <a:off x="2138950" y="1013850"/>
              <a:ext cx="55000" cy="80125"/>
            </a:xfrm>
            <a:custGeom>
              <a:avLst/>
              <a:gdLst/>
              <a:ahLst/>
              <a:cxnLst/>
              <a:rect l="l" t="t" r="r" b="b"/>
              <a:pathLst>
                <a:path w="2200" h="3205" extrusionOk="0">
                  <a:moveTo>
                    <a:pt x="22" y="0"/>
                  </a:moveTo>
                  <a:lnTo>
                    <a:pt x="1" y="3174"/>
                  </a:lnTo>
                  <a:lnTo>
                    <a:pt x="2138" y="3204"/>
                  </a:lnTo>
                  <a:lnTo>
                    <a:pt x="2199" y="13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8"/>
            <p:cNvSpPr/>
            <p:nvPr/>
          </p:nvSpPr>
          <p:spPr>
            <a:xfrm>
              <a:off x="2055950" y="974750"/>
              <a:ext cx="102350" cy="119350"/>
            </a:xfrm>
            <a:custGeom>
              <a:avLst/>
              <a:gdLst/>
              <a:ahLst/>
              <a:cxnLst/>
              <a:rect l="l" t="t" r="r" b="b"/>
              <a:pathLst>
                <a:path w="4094" h="4774" extrusionOk="0">
                  <a:moveTo>
                    <a:pt x="2203" y="0"/>
                  </a:moveTo>
                  <a:cubicBezTo>
                    <a:pt x="2200" y="0"/>
                    <a:pt x="2196" y="0"/>
                    <a:pt x="2193" y="1"/>
                  </a:cubicBezTo>
                  <a:cubicBezTo>
                    <a:pt x="1840" y="31"/>
                    <a:pt x="2070" y="1580"/>
                    <a:pt x="2070" y="1580"/>
                  </a:cubicBezTo>
                  <a:cubicBezTo>
                    <a:pt x="2070" y="1580"/>
                    <a:pt x="1227" y="1564"/>
                    <a:pt x="950" y="1549"/>
                  </a:cubicBezTo>
                  <a:cubicBezTo>
                    <a:pt x="915" y="1547"/>
                    <a:pt x="877" y="1546"/>
                    <a:pt x="835" y="1546"/>
                  </a:cubicBezTo>
                  <a:cubicBezTo>
                    <a:pt x="554" y="1546"/>
                    <a:pt x="163" y="1601"/>
                    <a:pt x="123" y="1855"/>
                  </a:cubicBezTo>
                  <a:cubicBezTo>
                    <a:pt x="77" y="2147"/>
                    <a:pt x="246" y="2622"/>
                    <a:pt x="246" y="2622"/>
                  </a:cubicBezTo>
                  <a:cubicBezTo>
                    <a:pt x="246" y="2622"/>
                    <a:pt x="123" y="2852"/>
                    <a:pt x="62" y="3113"/>
                  </a:cubicBezTo>
                  <a:cubicBezTo>
                    <a:pt x="0" y="3373"/>
                    <a:pt x="261" y="3818"/>
                    <a:pt x="261" y="3818"/>
                  </a:cubicBezTo>
                  <a:cubicBezTo>
                    <a:pt x="261" y="3818"/>
                    <a:pt x="185" y="4140"/>
                    <a:pt x="292" y="4508"/>
                  </a:cubicBezTo>
                  <a:cubicBezTo>
                    <a:pt x="356" y="4729"/>
                    <a:pt x="1662" y="4773"/>
                    <a:pt x="2697" y="4773"/>
                  </a:cubicBezTo>
                  <a:cubicBezTo>
                    <a:pt x="3386" y="4773"/>
                    <a:pt x="3956" y="4753"/>
                    <a:pt x="3956" y="4753"/>
                  </a:cubicBezTo>
                  <a:lnTo>
                    <a:pt x="4093" y="1626"/>
                  </a:lnTo>
                  <a:lnTo>
                    <a:pt x="3327" y="1534"/>
                  </a:lnTo>
                  <a:cubicBezTo>
                    <a:pt x="3327" y="1534"/>
                    <a:pt x="2560" y="0"/>
                    <a:pt x="220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9" name="Google Shape;2419;p58"/>
          <p:cNvGrpSpPr/>
          <p:nvPr/>
        </p:nvGrpSpPr>
        <p:grpSpPr>
          <a:xfrm rot="536374">
            <a:off x="4488217" y="4082906"/>
            <a:ext cx="670988" cy="476851"/>
            <a:chOff x="4773125" y="466350"/>
            <a:chExt cx="282175" cy="200525"/>
          </a:xfrm>
        </p:grpSpPr>
        <p:sp>
          <p:nvSpPr>
            <p:cNvPr id="2420" name="Google Shape;2420;p58"/>
            <p:cNvSpPr/>
            <p:nvPr/>
          </p:nvSpPr>
          <p:spPr>
            <a:xfrm>
              <a:off x="4773125" y="466350"/>
              <a:ext cx="282175" cy="200525"/>
            </a:xfrm>
            <a:custGeom>
              <a:avLst/>
              <a:gdLst/>
              <a:ahLst/>
              <a:cxnLst/>
              <a:rect l="l" t="t" r="r" b="b"/>
              <a:pathLst>
                <a:path w="11287" h="8021" extrusionOk="0">
                  <a:moveTo>
                    <a:pt x="1" y="1"/>
                  </a:moveTo>
                  <a:lnTo>
                    <a:pt x="3609" y="4410"/>
                  </a:lnTo>
                  <a:cubicBezTo>
                    <a:pt x="3644" y="5201"/>
                    <a:pt x="3929" y="5966"/>
                    <a:pt x="4426" y="6592"/>
                  </a:cubicBezTo>
                  <a:cubicBezTo>
                    <a:pt x="4994" y="7306"/>
                    <a:pt x="5801" y="7790"/>
                    <a:pt x="6698" y="7957"/>
                  </a:cubicBezTo>
                  <a:cubicBezTo>
                    <a:pt x="6926" y="7999"/>
                    <a:pt x="7159" y="8020"/>
                    <a:pt x="7389" y="8020"/>
                  </a:cubicBezTo>
                  <a:cubicBezTo>
                    <a:pt x="9210" y="8020"/>
                    <a:pt x="10771" y="6719"/>
                    <a:pt x="11103" y="4927"/>
                  </a:cubicBezTo>
                  <a:cubicBezTo>
                    <a:pt x="11287" y="3934"/>
                    <a:pt x="11073" y="2930"/>
                    <a:pt x="10501" y="2098"/>
                  </a:cubicBezTo>
                  <a:cubicBezTo>
                    <a:pt x="9928" y="1266"/>
                    <a:pt x="9066" y="706"/>
                    <a:pt x="8073" y="522"/>
                  </a:cubicBezTo>
                  <a:cubicBezTo>
                    <a:pt x="7845" y="480"/>
                    <a:pt x="7613" y="459"/>
                    <a:pt x="7383" y="459"/>
                  </a:cubicBezTo>
                  <a:cubicBezTo>
                    <a:pt x="6572" y="459"/>
                    <a:pt x="5768" y="728"/>
                    <a:pt x="5117" y="1215"/>
                  </a:cubicBezTo>
                  <a:cubicBezTo>
                    <a:pt x="4714" y="1519"/>
                    <a:pt x="4381" y="1890"/>
                    <a:pt x="4131" y="23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8"/>
            <p:cNvSpPr/>
            <p:nvPr/>
          </p:nvSpPr>
          <p:spPr>
            <a:xfrm>
              <a:off x="4852925" y="497200"/>
              <a:ext cx="186250" cy="150275"/>
            </a:xfrm>
            <a:custGeom>
              <a:avLst/>
              <a:gdLst/>
              <a:ahLst/>
              <a:cxnLst/>
              <a:rect l="l" t="t" r="r" b="b"/>
              <a:pathLst>
                <a:path w="7450" h="6011" extrusionOk="0">
                  <a:moveTo>
                    <a:pt x="4190" y="0"/>
                  </a:moveTo>
                  <a:cubicBezTo>
                    <a:pt x="2865" y="0"/>
                    <a:pt x="1678" y="881"/>
                    <a:pt x="1307" y="2174"/>
                  </a:cubicBezTo>
                  <a:lnTo>
                    <a:pt x="0" y="1442"/>
                  </a:lnTo>
                  <a:lnTo>
                    <a:pt x="1191" y="2898"/>
                  </a:lnTo>
                  <a:cubicBezTo>
                    <a:pt x="1136" y="4363"/>
                    <a:pt x="2162" y="5685"/>
                    <a:pt x="3647" y="5960"/>
                  </a:cubicBezTo>
                  <a:cubicBezTo>
                    <a:pt x="3832" y="5994"/>
                    <a:pt x="4016" y="6011"/>
                    <a:pt x="4198" y="6011"/>
                  </a:cubicBezTo>
                  <a:cubicBezTo>
                    <a:pt x="5618" y="6011"/>
                    <a:pt x="6881" y="4999"/>
                    <a:pt x="7148" y="3552"/>
                  </a:cubicBezTo>
                  <a:cubicBezTo>
                    <a:pt x="7450" y="1920"/>
                    <a:pt x="6372" y="353"/>
                    <a:pt x="4740" y="51"/>
                  </a:cubicBezTo>
                  <a:cubicBezTo>
                    <a:pt x="4555" y="17"/>
                    <a:pt x="4371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8"/>
            <p:cNvSpPr/>
            <p:nvPr/>
          </p:nvSpPr>
          <p:spPr>
            <a:xfrm>
              <a:off x="4913625" y="533700"/>
              <a:ext cx="84075" cy="68600"/>
            </a:xfrm>
            <a:custGeom>
              <a:avLst/>
              <a:gdLst/>
              <a:ahLst/>
              <a:cxnLst/>
              <a:rect l="l" t="t" r="r" b="b"/>
              <a:pathLst>
                <a:path w="3363" h="2744" fill="none" extrusionOk="0">
                  <a:moveTo>
                    <a:pt x="0" y="0"/>
                  </a:moveTo>
                  <a:lnTo>
                    <a:pt x="740" y="0"/>
                  </a:lnTo>
                  <a:lnTo>
                    <a:pt x="680" y="1663"/>
                  </a:lnTo>
                  <a:lnTo>
                    <a:pt x="304" y="2744"/>
                  </a:lnTo>
                  <a:lnTo>
                    <a:pt x="3363" y="27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8"/>
            <p:cNvSpPr/>
            <p:nvPr/>
          </p:nvSpPr>
          <p:spPr>
            <a:xfrm>
              <a:off x="4932425" y="548550"/>
              <a:ext cx="71650" cy="32500"/>
            </a:xfrm>
            <a:custGeom>
              <a:avLst/>
              <a:gdLst/>
              <a:ahLst/>
              <a:cxnLst/>
              <a:rect l="l" t="t" r="r" b="b"/>
              <a:pathLst>
                <a:path w="2866" h="1300" fill="none" extrusionOk="0">
                  <a:moveTo>
                    <a:pt x="0" y="1"/>
                  </a:moveTo>
                  <a:lnTo>
                    <a:pt x="2866" y="1"/>
                  </a:lnTo>
                  <a:lnTo>
                    <a:pt x="2428" y="1300"/>
                  </a:lnTo>
                  <a:lnTo>
                    <a:pt x="122" y="130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8"/>
            <p:cNvSpPr/>
            <p:nvPr/>
          </p:nvSpPr>
          <p:spPr>
            <a:xfrm>
              <a:off x="4928775" y="602875"/>
              <a:ext cx="16125" cy="16100"/>
            </a:xfrm>
            <a:custGeom>
              <a:avLst/>
              <a:gdLst/>
              <a:ahLst/>
              <a:cxnLst/>
              <a:rect l="l" t="t" r="r" b="b"/>
              <a:pathLst>
                <a:path w="645" h="644" fill="none" extrusionOk="0">
                  <a:moveTo>
                    <a:pt x="644" y="323"/>
                  </a:moveTo>
                  <a:cubicBezTo>
                    <a:pt x="644" y="501"/>
                    <a:pt x="501" y="644"/>
                    <a:pt x="323" y="644"/>
                  </a:cubicBezTo>
                  <a:cubicBezTo>
                    <a:pt x="145" y="644"/>
                    <a:pt x="1" y="501"/>
                    <a:pt x="1" y="323"/>
                  </a:cubicBezTo>
                  <a:cubicBezTo>
                    <a:pt x="1" y="145"/>
                    <a:pt x="145" y="1"/>
                    <a:pt x="323" y="1"/>
                  </a:cubicBezTo>
                  <a:cubicBezTo>
                    <a:pt x="501" y="1"/>
                    <a:pt x="644" y="145"/>
                    <a:pt x="644" y="3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8"/>
            <p:cNvSpPr/>
            <p:nvPr/>
          </p:nvSpPr>
          <p:spPr>
            <a:xfrm>
              <a:off x="4973700" y="602875"/>
              <a:ext cx="16125" cy="16100"/>
            </a:xfrm>
            <a:custGeom>
              <a:avLst/>
              <a:gdLst/>
              <a:ahLst/>
              <a:cxnLst/>
              <a:rect l="l" t="t" r="r" b="b"/>
              <a:pathLst>
                <a:path w="645" h="644" fill="none" extrusionOk="0">
                  <a:moveTo>
                    <a:pt x="644" y="323"/>
                  </a:moveTo>
                  <a:cubicBezTo>
                    <a:pt x="644" y="501"/>
                    <a:pt x="500" y="644"/>
                    <a:pt x="322" y="644"/>
                  </a:cubicBezTo>
                  <a:cubicBezTo>
                    <a:pt x="144" y="644"/>
                    <a:pt x="0" y="501"/>
                    <a:pt x="0" y="323"/>
                  </a:cubicBezTo>
                  <a:cubicBezTo>
                    <a:pt x="0" y="145"/>
                    <a:pt x="144" y="1"/>
                    <a:pt x="322" y="1"/>
                  </a:cubicBezTo>
                  <a:cubicBezTo>
                    <a:pt x="500" y="1"/>
                    <a:pt x="644" y="145"/>
                    <a:pt x="644" y="3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6" name="Google Shape;2426;p58"/>
          <p:cNvGrpSpPr/>
          <p:nvPr/>
        </p:nvGrpSpPr>
        <p:grpSpPr>
          <a:xfrm rot="-753257">
            <a:off x="947963" y="1133822"/>
            <a:ext cx="3258792" cy="3203780"/>
            <a:chOff x="1220952" y="1862413"/>
            <a:chExt cx="2189630" cy="2152667"/>
          </a:xfrm>
        </p:grpSpPr>
        <p:sp>
          <p:nvSpPr>
            <p:cNvPr id="2427" name="Google Shape;2427;p58"/>
            <p:cNvSpPr/>
            <p:nvPr/>
          </p:nvSpPr>
          <p:spPr>
            <a:xfrm rot="-356652">
              <a:off x="1316878" y="1960599"/>
              <a:ext cx="1997778" cy="1956296"/>
            </a:xfrm>
            <a:custGeom>
              <a:avLst/>
              <a:gdLst/>
              <a:ahLst/>
              <a:cxnLst/>
              <a:rect l="l" t="t" r="r" b="b"/>
              <a:pathLst>
                <a:path w="25621" h="25089" extrusionOk="0">
                  <a:moveTo>
                    <a:pt x="15660" y="1"/>
                  </a:moveTo>
                  <a:cubicBezTo>
                    <a:pt x="14819" y="1"/>
                    <a:pt x="14131" y="662"/>
                    <a:pt x="14086" y="1492"/>
                  </a:cubicBezTo>
                  <a:cubicBezTo>
                    <a:pt x="13460" y="1390"/>
                    <a:pt x="12824" y="1339"/>
                    <a:pt x="12187" y="1339"/>
                  </a:cubicBezTo>
                  <a:cubicBezTo>
                    <a:pt x="10548" y="1339"/>
                    <a:pt x="8962" y="1667"/>
                    <a:pt x="7471" y="2313"/>
                  </a:cubicBezTo>
                  <a:lnTo>
                    <a:pt x="1464" y="2313"/>
                  </a:lnTo>
                  <a:cubicBezTo>
                    <a:pt x="658" y="2313"/>
                    <a:pt x="0" y="2971"/>
                    <a:pt x="0" y="3778"/>
                  </a:cubicBezTo>
                  <a:lnTo>
                    <a:pt x="0" y="6910"/>
                  </a:lnTo>
                  <a:cubicBezTo>
                    <a:pt x="0" y="7677"/>
                    <a:pt x="593" y="8308"/>
                    <a:pt x="1344" y="8369"/>
                  </a:cubicBezTo>
                  <a:cubicBezTo>
                    <a:pt x="667" y="9886"/>
                    <a:pt x="313" y="11538"/>
                    <a:pt x="313" y="13214"/>
                  </a:cubicBezTo>
                  <a:cubicBezTo>
                    <a:pt x="313" y="14774"/>
                    <a:pt x="610" y="16286"/>
                    <a:pt x="1195" y="17711"/>
                  </a:cubicBezTo>
                  <a:cubicBezTo>
                    <a:pt x="1184" y="17836"/>
                    <a:pt x="1203" y="17963"/>
                    <a:pt x="1255" y="18083"/>
                  </a:cubicBezTo>
                  <a:cubicBezTo>
                    <a:pt x="1605" y="18886"/>
                    <a:pt x="2045" y="19650"/>
                    <a:pt x="2562" y="20353"/>
                  </a:cubicBezTo>
                  <a:cubicBezTo>
                    <a:pt x="2653" y="20477"/>
                    <a:pt x="2748" y="20603"/>
                    <a:pt x="2845" y="20726"/>
                  </a:cubicBezTo>
                  <a:cubicBezTo>
                    <a:pt x="3335" y="21345"/>
                    <a:pt x="3890" y="21916"/>
                    <a:pt x="4492" y="22421"/>
                  </a:cubicBezTo>
                  <a:cubicBezTo>
                    <a:pt x="4993" y="22847"/>
                    <a:pt x="5536" y="23232"/>
                    <a:pt x="6105" y="23569"/>
                  </a:cubicBezTo>
                  <a:cubicBezTo>
                    <a:pt x="6214" y="23633"/>
                    <a:pt x="6322" y="23694"/>
                    <a:pt x="6442" y="23762"/>
                  </a:cubicBezTo>
                  <a:cubicBezTo>
                    <a:pt x="6799" y="23959"/>
                    <a:pt x="7166" y="24135"/>
                    <a:pt x="7531" y="24287"/>
                  </a:cubicBezTo>
                  <a:cubicBezTo>
                    <a:pt x="7625" y="24327"/>
                    <a:pt x="7725" y="24346"/>
                    <a:pt x="7823" y="24346"/>
                  </a:cubicBezTo>
                  <a:cubicBezTo>
                    <a:pt x="7881" y="24346"/>
                    <a:pt x="7939" y="24339"/>
                    <a:pt x="7995" y="24326"/>
                  </a:cubicBezTo>
                  <a:cubicBezTo>
                    <a:pt x="8376" y="24471"/>
                    <a:pt x="8765" y="24595"/>
                    <a:pt x="9153" y="24698"/>
                  </a:cubicBezTo>
                  <a:cubicBezTo>
                    <a:pt x="10036" y="24929"/>
                    <a:pt x="10946" y="25060"/>
                    <a:pt x="11863" y="25085"/>
                  </a:cubicBezTo>
                  <a:cubicBezTo>
                    <a:pt x="11971" y="25087"/>
                    <a:pt x="12079" y="25089"/>
                    <a:pt x="12187" y="25089"/>
                  </a:cubicBezTo>
                  <a:cubicBezTo>
                    <a:pt x="13969" y="25089"/>
                    <a:pt x="15678" y="24704"/>
                    <a:pt x="17266" y="23949"/>
                  </a:cubicBezTo>
                  <a:cubicBezTo>
                    <a:pt x="17760" y="23718"/>
                    <a:pt x="18246" y="23444"/>
                    <a:pt x="18708" y="23139"/>
                  </a:cubicBezTo>
                  <a:cubicBezTo>
                    <a:pt x="19119" y="22869"/>
                    <a:pt x="19511" y="22575"/>
                    <a:pt x="19870" y="22267"/>
                  </a:cubicBezTo>
                  <a:cubicBezTo>
                    <a:pt x="19892" y="22248"/>
                    <a:pt x="19915" y="22229"/>
                    <a:pt x="19938" y="22208"/>
                  </a:cubicBezTo>
                  <a:cubicBezTo>
                    <a:pt x="20135" y="22239"/>
                    <a:pt x="20334" y="22254"/>
                    <a:pt x="20534" y="22254"/>
                  </a:cubicBezTo>
                  <a:cubicBezTo>
                    <a:pt x="21789" y="22254"/>
                    <a:pt x="22938" y="21679"/>
                    <a:pt x="23688" y="20675"/>
                  </a:cubicBezTo>
                  <a:cubicBezTo>
                    <a:pt x="24724" y="19289"/>
                    <a:pt x="24722" y="17391"/>
                    <a:pt x="23728" y="16014"/>
                  </a:cubicBezTo>
                  <a:cubicBezTo>
                    <a:pt x="23949" y="15100"/>
                    <a:pt x="24061" y="14160"/>
                    <a:pt x="24061" y="13214"/>
                  </a:cubicBezTo>
                  <a:cubicBezTo>
                    <a:pt x="24061" y="12103"/>
                    <a:pt x="23909" y="11011"/>
                    <a:pt x="23608" y="9957"/>
                  </a:cubicBezTo>
                  <a:lnTo>
                    <a:pt x="24862" y="9957"/>
                  </a:lnTo>
                  <a:cubicBezTo>
                    <a:pt x="25281" y="9957"/>
                    <a:pt x="25620" y="9617"/>
                    <a:pt x="25620" y="9199"/>
                  </a:cubicBezTo>
                  <a:lnTo>
                    <a:pt x="25620" y="1576"/>
                  </a:lnTo>
                  <a:cubicBezTo>
                    <a:pt x="25620" y="708"/>
                    <a:pt x="24913" y="1"/>
                    <a:pt x="24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8"/>
            <p:cNvSpPr/>
            <p:nvPr/>
          </p:nvSpPr>
          <p:spPr>
            <a:xfrm rot="-356652">
              <a:off x="1405982" y="2128865"/>
              <a:ext cx="1733679" cy="1733757"/>
            </a:xfrm>
            <a:custGeom>
              <a:avLst/>
              <a:gdLst/>
              <a:ahLst/>
              <a:cxnLst/>
              <a:rect l="l" t="t" r="r" b="b"/>
              <a:pathLst>
                <a:path w="22234" h="22235" extrusionOk="0">
                  <a:moveTo>
                    <a:pt x="11117" y="1"/>
                  </a:moveTo>
                  <a:cubicBezTo>
                    <a:pt x="4978" y="1"/>
                    <a:pt x="1" y="4978"/>
                    <a:pt x="1" y="11117"/>
                  </a:cubicBezTo>
                  <a:cubicBezTo>
                    <a:pt x="1" y="12695"/>
                    <a:pt x="329" y="14196"/>
                    <a:pt x="923" y="15555"/>
                  </a:cubicBezTo>
                  <a:cubicBezTo>
                    <a:pt x="1252" y="16311"/>
                    <a:pt x="1665" y="17024"/>
                    <a:pt x="2147" y="17681"/>
                  </a:cubicBezTo>
                  <a:cubicBezTo>
                    <a:pt x="2233" y="17798"/>
                    <a:pt x="2322" y="17915"/>
                    <a:pt x="2412" y="18029"/>
                  </a:cubicBezTo>
                  <a:cubicBezTo>
                    <a:pt x="2871" y="18609"/>
                    <a:pt x="3389" y="19142"/>
                    <a:pt x="3955" y="19617"/>
                  </a:cubicBezTo>
                  <a:cubicBezTo>
                    <a:pt x="4426" y="20016"/>
                    <a:pt x="4929" y="20375"/>
                    <a:pt x="5464" y="20690"/>
                  </a:cubicBezTo>
                  <a:cubicBezTo>
                    <a:pt x="5568" y="20751"/>
                    <a:pt x="5673" y="20811"/>
                    <a:pt x="5780" y="20872"/>
                  </a:cubicBezTo>
                  <a:cubicBezTo>
                    <a:pt x="6109" y="21052"/>
                    <a:pt x="6447" y="21217"/>
                    <a:pt x="6796" y="21362"/>
                  </a:cubicBezTo>
                  <a:cubicBezTo>
                    <a:pt x="7274" y="21564"/>
                    <a:pt x="7767" y="21733"/>
                    <a:pt x="8276" y="21867"/>
                  </a:cubicBezTo>
                  <a:cubicBezTo>
                    <a:pt x="9089" y="22080"/>
                    <a:pt x="9936" y="22206"/>
                    <a:pt x="10810" y="22229"/>
                  </a:cubicBezTo>
                  <a:cubicBezTo>
                    <a:pt x="10913" y="22232"/>
                    <a:pt x="11015" y="22234"/>
                    <a:pt x="11117" y="22234"/>
                  </a:cubicBezTo>
                  <a:cubicBezTo>
                    <a:pt x="12820" y="22234"/>
                    <a:pt x="14432" y="21852"/>
                    <a:pt x="15874" y="21167"/>
                  </a:cubicBezTo>
                  <a:cubicBezTo>
                    <a:pt x="16342" y="20946"/>
                    <a:pt x="16792" y="20693"/>
                    <a:pt x="17222" y="20408"/>
                  </a:cubicBezTo>
                  <a:cubicBezTo>
                    <a:pt x="17600" y="20160"/>
                    <a:pt x="17964" y="19888"/>
                    <a:pt x="18310" y="19592"/>
                  </a:cubicBezTo>
                  <a:cubicBezTo>
                    <a:pt x="20711" y="17555"/>
                    <a:pt x="22233" y="14515"/>
                    <a:pt x="22233" y="11117"/>
                  </a:cubicBezTo>
                  <a:cubicBezTo>
                    <a:pt x="22233" y="4978"/>
                    <a:pt x="17257" y="1"/>
                    <a:pt x="11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8"/>
            <p:cNvSpPr/>
            <p:nvPr/>
          </p:nvSpPr>
          <p:spPr>
            <a:xfrm rot="-356652">
              <a:off x="2410054" y="1966097"/>
              <a:ext cx="781380" cy="658181"/>
            </a:xfrm>
            <a:custGeom>
              <a:avLst/>
              <a:gdLst/>
              <a:ahLst/>
              <a:cxnLst/>
              <a:rect l="l" t="t" r="r" b="b"/>
              <a:pathLst>
                <a:path w="10021" h="8441" extrusionOk="0">
                  <a:moveTo>
                    <a:pt x="819" y="0"/>
                  </a:moveTo>
                  <a:cubicBezTo>
                    <a:pt x="366" y="0"/>
                    <a:pt x="1" y="366"/>
                    <a:pt x="1" y="817"/>
                  </a:cubicBezTo>
                  <a:lnTo>
                    <a:pt x="1" y="8440"/>
                  </a:lnTo>
                  <a:lnTo>
                    <a:pt x="10021" y="8440"/>
                  </a:lnTo>
                  <a:lnTo>
                    <a:pt x="10021" y="817"/>
                  </a:lnTo>
                  <a:cubicBezTo>
                    <a:pt x="10021" y="366"/>
                    <a:pt x="9655" y="0"/>
                    <a:pt x="9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8"/>
            <p:cNvSpPr/>
            <p:nvPr/>
          </p:nvSpPr>
          <p:spPr>
            <a:xfrm rot="-356652">
              <a:off x="2382232" y="1967541"/>
              <a:ext cx="781380" cy="120860"/>
            </a:xfrm>
            <a:custGeom>
              <a:avLst/>
              <a:gdLst/>
              <a:ahLst/>
              <a:cxnLst/>
              <a:rect l="l" t="t" r="r" b="b"/>
              <a:pathLst>
                <a:path w="10021" h="1550" extrusionOk="0">
                  <a:moveTo>
                    <a:pt x="819" y="0"/>
                  </a:moveTo>
                  <a:cubicBezTo>
                    <a:pt x="366" y="0"/>
                    <a:pt x="1" y="366"/>
                    <a:pt x="1" y="817"/>
                  </a:cubicBezTo>
                  <a:lnTo>
                    <a:pt x="1" y="1550"/>
                  </a:lnTo>
                  <a:lnTo>
                    <a:pt x="10021" y="1550"/>
                  </a:lnTo>
                  <a:lnTo>
                    <a:pt x="10021" y="817"/>
                  </a:lnTo>
                  <a:cubicBezTo>
                    <a:pt x="10021" y="366"/>
                    <a:pt x="9655" y="0"/>
                    <a:pt x="9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8"/>
            <p:cNvSpPr/>
            <p:nvPr/>
          </p:nvSpPr>
          <p:spPr>
            <a:xfrm rot="-356652">
              <a:off x="2936048" y="1993469"/>
              <a:ext cx="38831" cy="38831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0"/>
                  </a:moveTo>
                  <a:cubicBezTo>
                    <a:pt x="112" y="0"/>
                    <a:pt x="1" y="111"/>
                    <a:pt x="1" y="249"/>
                  </a:cubicBezTo>
                  <a:cubicBezTo>
                    <a:pt x="1" y="386"/>
                    <a:pt x="112" y="497"/>
                    <a:pt x="249" y="497"/>
                  </a:cubicBezTo>
                  <a:cubicBezTo>
                    <a:pt x="386" y="497"/>
                    <a:pt x="498" y="386"/>
                    <a:pt x="498" y="249"/>
                  </a:cubicBezTo>
                  <a:cubicBezTo>
                    <a:pt x="498" y="111"/>
                    <a:pt x="386" y="0"/>
                    <a:pt x="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8"/>
            <p:cNvSpPr/>
            <p:nvPr/>
          </p:nvSpPr>
          <p:spPr>
            <a:xfrm rot="-356652">
              <a:off x="2997704" y="1987050"/>
              <a:ext cx="38831" cy="38831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0"/>
                  </a:moveTo>
                  <a:cubicBezTo>
                    <a:pt x="112" y="0"/>
                    <a:pt x="1" y="111"/>
                    <a:pt x="1" y="249"/>
                  </a:cubicBezTo>
                  <a:cubicBezTo>
                    <a:pt x="1" y="386"/>
                    <a:pt x="112" y="497"/>
                    <a:pt x="249" y="497"/>
                  </a:cubicBezTo>
                  <a:cubicBezTo>
                    <a:pt x="387" y="497"/>
                    <a:pt x="498" y="386"/>
                    <a:pt x="498" y="249"/>
                  </a:cubicBezTo>
                  <a:cubicBezTo>
                    <a:pt x="498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8"/>
            <p:cNvSpPr/>
            <p:nvPr/>
          </p:nvSpPr>
          <p:spPr>
            <a:xfrm rot="-356652">
              <a:off x="3061609" y="1980396"/>
              <a:ext cx="38831" cy="38831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0"/>
                  </a:moveTo>
                  <a:cubicBezTo>
                    <a:pt x="112" y="0"/>
                    <a:pt x="0" y="111"/>
                    <a:pt x="0" y="249"/>
                  </a:cubicBezTo>
                  <a:cubicBezTo>
                    <a:pt x="0" y="386"/>
                    <a:pt x="112" y="497"/>
                    <a:pt x="249" y="497"/>
                  </a:cubicBezTo>
                  <a:cubicBezTo>
                    <a:pt x="386" y="497"/>
                    <a:pt x="497" y="386"/>
                    <a:pt x="497" y="249"/>
                  </a:cubicBezTo>
                  <a:cubicBezTo>
                    <a:pt x="497" y="111"/>
                    <a:pt x="386" y="0"/>
                    <a:pt x="249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8"/>
            <p:cNvSpPr/>
            <p:nvPr/>
          </p:nvSpPr>
          <p:spPr>
            <a:xfrm rot="-356652">
              <a:off x="2496495" y="2308451"/>
              <a:ext cx="91698" cy="246633"/>
            </a:xfrm>
            <a:custGeom>
              <a:avLst/>
              <a:gdLst/>
              <a:ahLst/>
              <a:cxnLst/>
              <a:rect l="l" t="t" r="r" b="b"/>
              <a:pathLst>
                <a:path w="1176" h="3163" extrusionOk="0">
                  <a:moveTo>
                    <a:pt x="0" y="0"/>
                  </a:moveTo>
                  <a:lnTo>
                    <a:pt x="0" y="3163"/>
                  </a:lnTo>
                  <a:lnTo>
                    <a:pt x="1176" y="3163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8"/>
            <p:cNvSpPr/>
            <p:nvPr/>
          </p:nvSpPr>
          <p:spPr>
            <a:xfrm rot="-356652">
              <a:off x="2676372" y="2242186"/>
              <a:ext cx="91698" cy="294041"/>
            </a:xfrm>
            <a:custGeom>
              <a:avLst/>
              <a:gdLst/>
              <a:ahLst/>
              <a:cxnLst/>
              <a:rect l="l" t="t" r="r" b="b"/>
              <a:pathLst>
                <a:path w="1176" h="3771" extrusionOk="0">
                  <a:moveTo>
                    <a:pt x="0" y="1"/>
                  </a:moveTo>
                  <a:lnTo>
                    <a:pt x="0" y="3771"/>
                  </a:lnTo>
                  <a:lnTo>
                    <a:pt x="1176" y="3771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8"/>
            <p:cNvSpPr/>
            <p:nvPr/>
          </p:nvSpPr>
          <p:spPr>
            <a:xfrm rot="-356652">
              <a:off x="2862692" y="2178373"/>
              <a:ext cx="91776" cy="338330"/>
            </a:xfrm>
            <a:custGeom>
              <a:avLst/>
              <a:gdLst/>
              <a:ahLst/>
              <a:cxnLst/>
              <a:rect l="l" t="t" r="r" b="b"/>
              <a:pathLst>
                <a:path w="1177" h="4339" extrusionOk="0">
                  <a:moveTo>
                    <a:pt x="1" y="1"/>
                  </a:moveTo>
                  <a:lnTo>
                    <a:pt x="1" y="4339"/>
                  </a:lnTo>
                  <a:lnTo>
                    <a:pt x="1176" y="4339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8"/>
            <p:cNvSpPr/>
            <p:nvPr/>
          </p:nvSpPr>
          <p:spPr>
            <a:xfrm rot="-356652">
              <a:off x="3058425" y="2265815"/>
              <a:ext cx="91698" cy="230804"/>
            </a:xfrm>
            <a:custGeom>
              <a:avLst/>
              <a:gdLst/>
              <a:ahLst/>
              <a:cxnLst/>
              <a:rect l="l" t="t" r="r" b="b"/>
              <a:pathLst>
                <a:path w="1176" h="2960" extrusionOk="0">
                  <a:moveTo>
                    <a:pt x="0" y="0"/>
                  </a:moveTo>
                  <a:lnTo>
                    <a:pt x="0" y="2960"/>
                  </a:lnTo>
                  <a:lnTo>
                    <a:pt x="1176" y="2960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8"/>
            <p:cNvSpPr/>
            <p:nvPr/>
          </p:nvSpPr>
          <p:spPr>
            <a:xfrm rot="-356652">
              <a:off x="2695487" y="2862903"/>
              <a:ext cx="172167" cy="165539"/>
            </a:xfrm>
            <a:custGeom>
              <a:avLst/>
              <a:gdLst/>
              <a:ahLst/>
              <a:cxnLst/>
              <a:rect l="l" t="t" r="r" b="b"/>
              <a:pathLst>
                <a:path w="2208" h="2123" extrusionOk="0">
                  <a:moveTo>
                    <a:pt x="851" y="1"/>
                  </a:moveTo>
                  <a:lnTo>
                    <a:pt x="0" y="1662"/>
                  </a:lnTo>
                  <a:cubicBezTo>
                    <a:pt x="0" y="1662"/>
                    <a:pt x="799" y="2123"/>
                    <a:pt x="1371" y="2123"/>
                  </a:cubicBezTo>
                  <a:cubicBezTo>
                    <a:pt x="1596" y="2123"/>
                    <a:pt x="1787" y="2051"/>
                    <a:pt x="1879" y="1852"/>
                  </a:cubicBezTo>
                  <a:cubicBezTo>
                    <a:pt x="2208" y="1145"/>
                    <a:pt x="851" y="1"/>
                    <a:pt x="851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8"/>
            <p:cNvSpPr/>
            <p:nvPr/>
          </p:nvSpPr>
          <p:spPr>
            <a:xfrm rot="-356652">
              <a:off x="2634733" y="3002968"/>
              <a:ext cx="172245" cy="165539"/>
            </a:xfrm>
            <a:custGeom>
              <a:avLst/>
              <a:gdLst/>
              <a:ahLst/>
              <a:cxnLst/>
              <a:rect l="l" t="t" r="r" b="b"/>
              <a:pathLst>
                <a:path w="2209" h="2123" extrusionOk="0">
                  <a:moveTo>
                    <a:pt x="851" y="0"/>
                  </a:moveTo>
                  <a:lnTo>
                    <a:pt x="1" y="1662"/>
                  </a:lnTo>
                  <a:cubicBezTo>
                    <a:pt x="1" y="1662"/>
                    <a:pt x="799" y="2122"/>
                    <a:pt x="1371" y="2122"/>
                  </a:cubicBezTo>
                  <a:cubicBezTo>
                    <a:pt x="1597" y="2122"/>
                    <a:pt x="1788" y="2050"/>
                    <a:pt x="1881" y="1851"/>
                  </a:cubicBezTo>
                  <a:cubicBezTo>
                    <a:pt x="2208" y="1145"/>
                    <a:pt x="851" y="0"/>
                    <a:pt x="851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8"/>
            <p:cNvSpPr/>
            <p:nvPr/>
          </p:nvSpPr>
          <p:spPr>
            <a:xfrm rot="-356652">
              <a:off x="2576637" y="3134694"/>
              <a:ext cx="172089" cy="165539"/>
            </a:xfrm>
            <a:custGeom>
              <a:avLst/>
              <a:gdLst/>
              <a:ahLst/>
              <a:cxnLst/>
              <a:rect l="l" t="t" r="r" b="b"/>
              <a:pathLst>
                <a:path w="2207" h="2123" extrusionOk="0">
                  <a:moveTo>
                    <a:pt x="851" y="0"/>
                  </a:moveTo>
                  <a:lnTo>
                    <a:pt x="0" y="1661"/>
                  </a:lnTo>
                  <a:cubicBezTo>
                    <a:pt x="0" y="1661"/>
                    <a:pt x="798" y="2122"/>
                    <a:pt x="1371" y="2122"/>
                  </a:cubicBezTo>
                  <a:cubicBezTo>
                    <a:pt x="1596" y="2122"/>
                    <a:pt x="1786" y="2051"/>
                    <a:pt x="1879" y="1851"/>
                  </a:cubicBezTo>
                  <a:cubicBezTo>
                    <a:pt x="2207" y="1145"/>
                    <a:pt x="851" y="0"/>
                    <a:pt x="851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8"/>
            <p:cNvSpPr/>
            <p:nvPr/>
          </p:nvSpPr>
          <p:spPr>
            <a:xfrm rot="-356652">
              <a:off x="2506639" y="3237930"/>
              <a:ext cx="172245" cy="165539"/>
            </a:xfrm>
            <a:custGeom>
              <a:avLst/>
              <a:gdLst/>
              <a:ahLst/>
              <a:cxnLst/>
              <a:rect l="l" t="t" r="r" b="b"/>
              <a:pathLst>
                <a:path w="2209" h="2123" extrusionOk="0">
                  <a:moveTo>
                    <a:pt x="852" y="1"/>
                  </a:moveTo>
                  <a:lnTo>
                    <a:pt x="1" y="1662"/>
                  </a:lnTo>
                  <a:cubicBezTo>
                    <a:pt x="1" y="1662"/>
                    <a:pt x="799" y="2122"/>
                    <a:pt x="1371" y="2122"/>
                  </a:cubicBezTo>
                  <a:cubicBezTo>
                    <a:pt x="1597" y="2122"/>
                    <a:pt x="1788" y="2051"/>
                    <a:pt x="1881" y="1851"/>
                  </a:cubicBezTo>
                  <a:cubicBezTo>
                    <a:pt x="2208" y="1146"/>
                    <a:pt x="852" y="1"/>
                    <a:pt x="852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8"/>
            <p:cNvSpPr/>
            <p:nvPr/>
          </p:nvSpPr>
          <p:spPr>
            <a:xfrm rot="-356652">
              <a:off x="1755504" y="2312442"/>
              <a:ext cx="1164545" cy="1441978"/>
            </a:xfrm>
            <a:custGeom>
              <a:avLst/>
              <a:gdLst/>
              <a:ahLst/>
              <a:cxnLst/>
              <a:rect l="l" t="t" r="r" b="b"/>
              <a:pathLst>
                <a:path w="14935" h="18493" extrusionOk="0">
                  <a:moveTo>
                    <a:pt x="6679" y="1"/>
                  </a:moveTo>
                  <a:cubicBezTo>
                    <a:pt x="6404" y="1"/>
                    <a:pt x="6142" y="163"/>
                    <a:pt x="6029" y="434"/>
                  </a:cubicBezTo>
                  <a:lnTo>
                    <a:pt x="152" y="14368"/>
                  </a:lnTo>
                  <a:cubicBezTo>
                    <a:pt x="1" y="14729"/>
                    <a:pt x="170" y="15143"/>
                    <a:pt x="529" y="15294"/>
                  </a:cubicBezTo>
                  <a:lnTo>
                    <a:pt x="7981" y="18436"/>
                  </a:lnTo>
                  <a:cubicBezTo>
                    <a:pt x="8071" y="18474"/>
                    <a:pt x="8164" y="18492"/>
                    <a:pt x="8256" y="18492"/>
                  </a:cubicBezTo>
                  <a:cubicBezTo>
                    <a:pt x="8532" y="18492"/>
                    <a:pt x="8793" y="18330"/>
                    <a:pt x="8907" y="18059"/>
                  </a:cubicBezTo>
                  <a:lnTo>
                    <a:pt x="14782" y="4125"/>
                  </a:lnTo>
                  <a:cubicBezTo>
                    <a:pt x="14934" y="3764"/>
                    <a:pt x="14766" y="3350"/>
                    <a:pt x="14405" y="3199"/>
                  </a:cubicBezTo>
                  <a:lnTo>
                    <a:pt x="6954" y="57"/>
                  </a:lnTo>
                  <a:cubicBezTo>
                    <a:pt x="6864" y="19"/>
                    <a:pt x="6771" y="1"/>
                    <a:pt x="6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8"/>
            <p:cNvSpPr/>
            <p:nvPr/>
          </p:nvSpPr>
          <p:spPr>
            <a:xfrm rot="-356652">
              <a:off x="1825437" y="2366029"/>
              <a:ext cx="1036824" cy="1285795"/>
            </a:xfrm>
            <a:custGeom>
              <a:avLst/>
              <a:gdLst/>
              <a:ahLst/>
              <a:cxnLst/>
              <a:rect l="l" t="t" r="r" b="b"/>
              <a:pathLst>
                <a:path w="13297" h="16490" extrusionOk="0">
                  <a:moveTo>
                    <a:pt x="5582" y="0"/>
                  </a:moveTo>
                  <a:lnTo>
                    <a:pt x="1" y="13236"/>
                  </a:lnTo>
                  <a:lnTo>
                    <a:pt x="7716" y="16489"/>
                  </a:lnTo>
                  <a:lnTo>
                    <a:pt x="13297" y="3253"/>
                  </a:lnTo>
                  <a:lnTo>
                    <a:pt x="5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8"/>
            <p:cNvSpPr/>
            <p:nvPr/>
          </p:nvSpPr>
          <p:spPr>
            <a:xfrm rot="-356652">
              <a:off x="2070188" y="3541810"/>
              <a:ext cx="214039" cy="116883"/>
            </a:xfrm>
            <a:custGeom>
              <a:avLst/>
              <a:gdLst/>
              <a:ahLst/>
              <a:cxnLst/>
              <a:rect l="l" t="t" r="r" b="b"/>
              <a:pathLst>
                <a:path w="2745" h="1499" fill="none" extrusionOk="0">
                  <a:moveTo>
                    <a:pt x="2363" y="1446"/>
                  </a:moveTo>
                  <a:lnTo>
                    <a:pt x="183" y="527"/>
                  </a:lnTo>
                  <a:cubicBezTo>
                    <a:pt x="59" y="475"/>
                    <a:pt x="0" y="331"/>
                    <a:pt x="52" y="208"/>
                  </a:cubicBezTo>
                  <a:lnTo>
                    <a:pt x="64" y="182"/>
                  </a:lnTo>
                  <a:cubicBezTo>
                    <a:pt x="116" y="60"/>
                    <a:pt x="259" y="1"/>
                    <a:pt x="382" y="53"/>
                  </a:cubicBezTo>
                  <a:lnTo>
                    <a:pt x="2562" y="973"/>
                  </a:lnTo>
                  <a:cubicBezTo>
                    <a:pt x="2686" y="1024"/>
                    <a:pt x="2745" y="1168"/>
                    <a:pt x="2693" y="1291"/>
                  </a:cubicBezTo>
                  <a:lnTo>
                    <a:pt x="2683" y="1316"/>
                  </a:lnTo>
                  <a:cubicBezTo>
                    <a:pt x="2630" y="1440"/>
                    <a:pt x="2486" y="1498"/>
                    <a:pt x="2363" y="1446"/>
                  </a:cubicBezTo>
                  <a:close/>
                </a:path>
              </a:pathLst>
            </a:custGeom>
            <a:noFill/>
            <a:ln w="450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8"/>
            <p:cNvSpPr/>
            <p:nvPr/>
          </p:nvSpPr>
          <p:spPr>
            <a:xfrm rot="-356652">
              <a:off x="2128428" y="2705188"/>
              <a:ext cx="347531" cy="471432"/>
            </a:xfrm>
            <a:custGeom>
              <a:avLst/>
              <a:gdLst/>
              <a:ahLst/>
              <a:cxnLst/>
              <a:rect l="l" t="t" r="r" b="b"/>
              <a:pathLst>
                <a:path w="4457" h="6046" fill="none" extrusionOk="0">
                  <a:moveTo>
                    <a:pt x="1229" y="1"/>
                  </a:moveTo>
                  <a:lnTo>
                    <a:pt x="2307" y="452"/>
                  </a:lnTo>
                  <a:lnTo>
                    <a:pt x="1206" y="2837"/>
                  </a:lnTo>
                  <a:lnTo>
                    <a:pt x="0" y="4182"/>
                  </a:lnTo>
                  <a:lnTo>
                    <a:pt x="4456" y="604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8"/>
            <p:cNvSpPr/>
            <p:nvPr/>
          </p:nvSpPr>
          <p:spPr>
            <a:xfrm rot="-356652">
              <a:off x="2232806" y="2796288"/>
              <a:ext cx="373341" cy="262929"/>
            </a:xfrm>
            <a:custGeom>
              <a:avLst/>
              <a:gdLst/>
              <a:ahLst/>
              <a:cxnLst/>
              <a:rect l="l" t="t" r="r" b="b"/>
              <a:pathLst>
                <a:path w="4788" h="3372" fill="none" extrusionOk="0">
                  <a:moveTo>
                    <a:pt x="615" y="1"/>
                  </a:moveTo>
                  <a:lnTo>
                    <a:pt x="4788" y="1745"/>
                  </a:lnTo>
                  <a:lnTo>
                    <a:pt x="3360" y="3372"/>
                  </a:lnTo>
                  <a:lnTo>
                    <a:pt x="1" y="1967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8"/>
            <p:cNvSpPr/>
            <p:nvPr/>
          </p:nvSpPr>
          <p:spPr>
            <a:xfrm rot="-356652">
              <a:off x="2155091" y="3066782"/>
              <a:ext cx="90060" cy="90060"/>
            </a:xfrm>
            <a:custGeom>
              <a:avLst/>
              <a:gdLst/>
              <a:ahLst/>
              <a:cxnLst/>
              <a:rect l="l" t="t" r="r" b="b"/>
              <a:pathLst>
                <a:path w="1155" h="1155" fill="none" extrusionOk="0">
                  <a:moveTo>
                    <a:pt x="1047" y="773"/>
                  </a:moveTo>
                  <a:cubicBezTo>
                    <a:pt x="938" y="1032"/>
                    <a:pt x="641" y="1154"/>
                    <a:pt x="382" y="1046"/>
                  </a:cubicBezTo>
                  <a:cubicBezTo>
                    <a:pt x="123" y="937"/>
                    <a:pt x="1" y="640"/>
                    <a:pt x="109" y="381"/>
                  </a:cubicBezTo>
                  <a:cubicBezTo>
                    <a:pt x="218" y="122"/>
                    <a:pt x="515" y="0"/>
                    <a:pt x="773" y="108"/>
                  </a:cubicBezTo>
                  <a:cubicBezTo>
                    <a:pt x="1033" y="217"/>
                    <a:pt x="1155" y="514"/>
                    <a:pt x="1047" y="773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8"/>
            <p:cNvSpPr/>
            <p:nvPr/>
          </p:nvSpPr>
          <p:spPr>
            <a:xfrm rot="-356652">
              <a:off x="2366883" y="3130495"/>
              <a:ext cx="90060" cy="89982"/>
            </a:xfrm>
            <a:custGeom>
              <a:avLst/>
              <a:gdLst/>
              <a:ahLst/>
              <a:cxnLst/>
              <a:rect l="l" t="t" r="r" b="b"/>
              <a:pathLst>
                <a:path w="1155" h="1154" fill="none" extrusionOk="0">
                  <a:moveTo>
                    <a:pt x="1047" y="773"/>
                  </a:moveTo>
                  <a:cubicBezTo>
                    <a:pt x="939" y="1032"/>
                    <a:pt x="641" y="1154"/>
                    <a:pt x="383" y="1046"/>
                  </a:cubicBezTo>
                  <a:cubicBezTo>
                    <a:pt x="124" y="938"/>
                    <a:pt x="1" y="640"/>
                    <a:pt x="110" y="381"/>
                  </a:cubicBezTo>
                  <a:cubicBezTo>
                    <a:pt x="218" y="123"/>
                    <a:pt x="516" y="1"/>
                    <a:pt x="774" y="109"/>
                  </a:cubicBezTo>
                  <a:cubicBezTo>
                    <a:pt x="1033" y="217"/>
                    <a:pt x="1155" y="514"/>
                    <a:pt x="1047" y="773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8"/>
            <p:cNvSpPr/>
            <p:nvPr/>
          </p:nvSpPr>
          <p:spPr>
            <a:xfrm rot="-356652">
              <a:off x="1997434" y="3221764"/>
              <a:ext cx="472602" cy="251077"/>
            </a:xfrm>
            <a:custGeom>
              <a:avLst/>
              <a:gdLst/>
              <a:ahLst/>
              <a:cxnLst/>
              <a:rect l="l" t="t" r="r" b="b"/>
              <a:pathLst>
                <a:path w="6061" h="3220" extrusionOk="0">
                  <a:moveTo>
                    <a:pt x="744" y="0"/>
                  </a:moveTo>
                  <a:cubicBezTo>
                    <a:pt x="518" y="0"/>
                    <a:pt x="305" y="137"/>
                    <a:pt x="219" y="359"/>
                  </a:cubicBezTo>
                  <a:lnTo>
                    <a:pt x="113" y="632"/>
                  </a:lnTo>
                  <a:cubicBezTo>
                    <a:pt x="0" y="922"/>
                    <a:pt x="143" y="1249"/>
                    <a:pt x="434" y="1362"/>
                  </a:cubicBezTo>
                  <a:lnTo>
                    <a:pt x="5113" y="3181"/>
                  </a:lnTo>
                  <a:cubicBezTo>
                    <a:pt x="5180" y="3207"/>
                    <a:pt x="5249" y="3219"/>
                    <a:pt x="5316" y="3219"/>
                  </a:cubicBezTo>
                  <a:cubicBezTo>
                    <a:pt x="5542" y="3219"/>
                    <a:pt x="5755" y="3083"/>
                    <a:pt x="5842" y="2860"/>
                  </a:cubicBezTo>
                  <a:lnTo>
                    <a:pt x="5948" y="2587"/>
                  </a:lnTo>
                  <a:cubicBezTo>
                    <a:pt x="6061" y="2297"/>
                    <a:pt x="5917" y="1971"/>
                    <a:pt x="5627" y="1858"/>
                  </a:cubicBezTo>
                  <a:lnTo>
                    <a:pt x="949" y="39"/>
                  </a:lnTo>
                  <a:cubicBezTo>
                    <a:pt x="881" y="13"/>
                    <a:pt x="812" y="0"/>
                    <a:pt x="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8"/>
            <p:cNvSpPr/>
            <p:nvPr/>
          </p:nvSpPr>
          <p:spPr>
            <a:xfrm rot="-356652">
              <a:off x="1497803" y="2633721"/>
              <a:ext cx="674165" cy="1217646"/>
            </a:xfrm>
            <a:custGeom>
              <a:avLst/>
              <a:gdLst/>
              <a:ahLst/>
              <a:cxnLst/>
              <a:rect l="l" t="t" r="r" b="b"/>
              <a:pathLst>
                <a:path w="8646" h="15616" extrusionOk="0">
                  <a:moveTo>
                    <a:pt x="8333" y="0"/>
                  </a:moveTo>
                  <a:cubicBezTo>
                    <a:pt x="8326" y="0"/>
                    <a:pt x="8318" y="0"/>
                    <a:pt x="8310" y="1"/>
                  </a:cubicBezTo>
                  <a:cubicBezTo>
                    <a:pt x="7659" y="45"/>
                    <a:pt x="6560" y="1845"/>
                    <a:pt x="5341" y="2963"/>
                  </a:cubicBezTo>
                  <a:cubicBezTo>
                    <a:pt x="4013" y="4182"/>
                    <a:pt x="2294" y="7045"/>
                    <a:pt x="1647" y="8007"/>
                  </a:cubicBezTo>
                  <a:cubicBezTo>
                    <a:pt x="1368" y="8422"/>
                    <a:pt x="687" y="9132"/>
                    <a:pt x="0" y="9808"/>
                  </a:cubicBezTo>
                  <a:cubicBezTo>
                    <a:pt x="330" y="10565"/>
                    <a:pt x="742" y="11277"/>
                    <a:pt x="1224" y="11934"/>
                  </a:cubicBezTo>
                  <a:cubicBezTo>
                    <a:pt x="1311" y="12051"/>
                    <a:pt x="1399" y="12167"/>
                    <a:pt x="1489" y="12283"/>
                  </a:cubicBezTo>
                  <a:cubicBezTo>
                    <a:pt x="1948" y="12862"/>
                    <a:pt x="2466" y="13396"/>
                    <a:pt x="3032" y="13870"/>
                  </a:cubicBezTo>
                  <a:cubicBezTo>
                    <a:pt x="3503" y="14270"/>
                    <a:pt x="4006" y="14627"/>
                    <a:pt x="4540" y="14942"/>
                  </a:cubicBezTo>
                  <a:cubicBezTo>
                    <a:pt x="4645" y="15005"/>
                    <a:pt x="4750" y="15064"/>
                    <a:pt x="4857" y="15125"/>
                  </a:cubicBezTo>
                  <a:cubicBezTo>
                    <a:pt x="5186" y="15305"/>
                    <a:pt x="5525" y="15469"/>
                    <a:pt x="5873" y="15615"/>
                  </a:cubicBezTo>
                  <a:lnTo>
                    <a:pt x="7794" y="13450"/>
                  </a:lnTo>
                  <a:cubicBezTo>
                    <a:pt x="7794" y="13450"/>
                    <a:pt x="6253" y="12798"/>
                    <a:pt x="5483" y="12449"/>
                  </a:cubicBezTo>
                  <a:cubicBezTo>
                    <a:pt x="5480" y="12448"/>
                    <a:pt x="5478" y="12448"/>
                    <a:pt x="5476" y="12446"/>
                  </a:cubicBezTo>
                  <a:cubicBezTo>
                    <a:pt x="5222" y="12332"/>
                    <a:pt x="5055" y="12251"/>
                    <a:pt x="5055" y="12238"/>
                  </a:cubicBezTo>
                  <a:cubicBezTo>
                    <a:pt x="5320" y="11936"/>
                    <a:pt x="5529" y="11506"/>
                    <a:pt x="5699" y="11010"/>
                  </a:cubicBezTo>
                  <a:cubicBezTo>
                    <a:pt x="6367" y="9048"/>
                    <a:pt x="6427" y="5992"/>
                    <a:pt x="6942" y="5175"/>
                  </a:cubicBezTo>
                  <a:cubicBezTo>
                    <a:pt x="7439" y="4380"/>
                    <a:pt x="8459" y="1923"/>
                    <a:pt x="8604" y="707"/>
                  </a:cubicBezTo>
                  <a:cubicBezTo>
                    <a:pt x="8646" y="355"/>
                    <a:pt x="8614" y="106"/>
                    <a:pt x="8476" y="34"/>
                  </a:cubicBezTo>
                  <a:cubicBezTo>
                    <a:pt x="8430" y="11"/>
                    <a:pt x="8384" y="0"/>
                    <a:pt x="8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8"/>
            <p:cNvSpPr/>
            <p:nvPr/>
          </p:nvSpPr>
          <p:spPr>
            <a:xfrm rot="-356652">
              <a:off x="2685761" y="3075769"/>
              <a:ext cx="556502" cy="501296"/>
            </a:xfrm>
            <a:custGeom>
              <a:avLst/>
              <a:gdLst/>
              <a:ahLst/>
              <a:cxnLst/>
              <a:rect l="l" t="t" r="r" b="b"/>
              <a:pathLst>
                <a:path w="7137" h="6429" extrusionOk="0">
                  <a:moveTo>
                    <a:pt x="3540" y="1"/>
                  </a:moveTo>
                  <a:cubicBezTo>
                    <a:pt x="2571" y="1"/>
                    <a:pt x="1614" y="442"/>
                    <a:pt x="989" y="1278"/>
                  </a:cubicBezTo>
                  <a:cubicBezTo>
                    <a:pt x="0" y="2601"/>
                    <a:pt x="196" y="4442"/>
                    <a:pt x="1394" y="5532"/>
                  </a:cubicBezTo>
                  <a:lnTo>
                    <a:pt x="88" y="6428"/>
                  </a:lnTo>
                  <a:lnTo>
                    <a:pt x="2027" y="5981"/>
                  </a:lnTo>
                  <a:cubicBezTo>
                    <a:pt x="2501" y="6237"/>
                    <a:pt x="3020" y="6362"/>
                    <a:pt x="3535" y="6362"/>
                  </a:cubicBezTo>
                  <a:cubicBezTo>
                    <a:pt x="4504" y="6362"/>
                    <a:pt x="5460" y="5921"/>
                    <a:pt x="6085" y="5086"/>
                  </a:cubicBezTo>
                  <a:cubicBezTo>
                    <a:pt x="7136" y="3679"/>
                    <a:pt x="6849" y="1686"/>
                    <a:pt x="5442" y="634"/>
                  </a:cubicBezTo>
                  <a:cubicBezTo>
                    <a:pt x="4870" y="207"/>
                    <a:pt x="4202" y="1"/>
                    <a:pt x="3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8"/>
            <p:cNvSpPr/>
            <p:nvPr/>
          </p:nvSpPr>
          <p:spPr>
            <a:xfrm rot="-356652">
              <a:off x="2766184" y="3142330"/>
              <a:ext cx="397669" cy="367181"/>
            </a:xfrm>
            <a:custGeom>
              <a:avLst/>
              <a:gdLst/>
              <a:ahLst/>
              <a:cxnLst/>
              <a:rect l="l" t="t" r="r" b="b"/>
              <a:pathLst>
                <a:path w="5100" h="4709" extrusionOk="0">
                  <a:moveTo>
                    <a:pt x="1518" y="0"/>
                  </a:moveTo>
                  <a:lnTo>
                    <a:pt x="0" y="2032"/>
                  </a:lnTo>
                  <a:lnTo>
                    <a:pt x="3581" y="4709"/>
                  </a:lnTo>
                  <a:lnTo>
                    <a:pt x="5099" y="2677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8"/>
            <p:cNvSpPr/>
            <p:nvPr/>
          </p:nvSpPr>
          <p:spPr>
            <a:xfrm rot="-356652">
              <a:off x="2876026" y="3136627"/>
              <a:ext cx="279304" cy="208737"/>
            </a:xfrm>
            <a:custGeom>
              <a:avLst/>
              <a:gdLst/>
              <a:ahLst/>
              <a:cxnLst/>
              <a:rect l="l" t="t" r="r" b="b"/>
              <a:pathLst>
                <a:path w="3582" h="2677" fill="none" extrusionOk="0">
                  <a:moveTo>
                    <a:pt x="0" y="0"/>
                  </a:moveTo>
                  <a:lnTo>
                    <a:pt x="938" y="2495"/>
                  </a:lnTo>
                  <a:lnTo>
                    <a:pt x="3581" y="2677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8"/>
            <p:cNvSpPr/>
            <p:nvPr/>
          </p:nvSpPr>
          <p:spPr>
            <a:xfrm rot="-356652">
              <a:off x="2764407" y="3312238"/>
              <a:ext cx="178639" cy="4600"/>
            </a:xfrm>
            <a:custGeom>
              <a:avLst/>
              <a:gdLst/>
              <a:ahLst/>
              <a:cxnLst/>
              <a:rect l="l" t="t" r="r" b="b"/>
              <a:pathLst>
                <a:path w="2291" h="59" fill="none" extrusionOk="0">
                  <a:moveTo>
                    <a:pt x="0" y="0"/>
                  </a:moveTo>
                  <a:lnTo>
                    <a:pt x="2291" y="59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8"/>
            <p:cNvSpPr/>
            <p:nvPr/>
          </p:nvSpPr>
          <p:spPr>
            <a:xfrm rot="-356652">
              <a:off x="3010173" y="3334720"/>
              <a:ext cx="45303" cy="168268"/>
            </a:xfrm>
            <a:custGeom>
              <a:avLst/>
              <a:gdLst/>
              <a:ahLst/>
              <a:cxnLst/>
              <a:rect l="l" t="t" r="r" b="b"/>
              <a:pathLst>
                <a:path w="581" h="2158" fill="none" extrusionOk="0">
                  <a:moveTo>
                    <a:pt x="1" y="0"/>
                  </a:moveTo>
                  <a:lnTo>
                    <a:pt x="580" y="2158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8"/>
            <p:cNvSpPr/>
            <p:nvPr/>
          </p:nvSpPr>
          <p:spPr>
            <a:xfrm rot="-356652">
              <a:off x="1488281" y="2955228"/>
              <a:ext cx="203747" cy="203825"/>
            </a:xfrm>
            <a:custGeom>
              <a:avLst/>
              <a:gdLst/>
              <a:ahLst/>
              <a:cxnLst/>
              <a:rect l="l" t="t" r="r" b="b"/>
              <a:pathLst>
                <a:path w="2613" h="2614" extrusionOk="0">
                  <a:moveTo>
                    <a:pt x="126" y="1"/>
                  </a:moveTo>
                  <a:cubicBezTo>
                    <a:pt x="56" y="1"/>
                    <a:pt x="1" y="57"/>
                    <a:pt x="1" y="126"/>
                  </a:cubicBezTo>
                  <a:lnTo>
                    <a:pt x="1" y="2487"/>
                  </a:lnTo>
                  <a:cubicBezTo>
                    <a:pt x="1" y="2556"/>
                    <a:pt x="56" y="2613"/>
                    <a:pt x="126" y="2613"/>
                  </a:cubicBezTo>
                  <a:lnTo>
                    <a:pt x="2486" y="2613"/>
                  </a:lnTo>
                  <a:cubicBezTo>
                    <a:pt x="2556" y="2613"/>
                    <a:pt x="2613" y="2556"/>
                    <a:pt x="2613" y="2487"/>
                  </a:cubicBezTo>
                  <a:lnTo>
                    <a:pt x="2613" y="126"/>
                  </a:lnTo>
                  <a:cubicBezTo>
                    <a:pt x="2613" y="57"/>
                    <a:pt x="2556" y="1"/>
                    <a:pt x="2486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8"/>
            <p:cNvSpPr/>
            <p:nvPr/>
          </p:nvSpPr>
          <p:spPr>
            <a:xfrm rot="-356652">
              <a:off x="1502008" y="2953795"/>
              <a:ext cx="203825" cy="203825"/>
            </a:xfrm>
            <a:custGeom>
              <a:avLst/>
              <a:gdLst/>
              <a:ahLst/>
              <a:cxnLst/>
              <a:rect l="l" t="t" r="r" b="b"/>
              <a:pathLst>
                <a:path w="2614" h="2614" extrusionOk="0">
                  <a:moveTo>
                    <a:pt x="127" y="1"/>
                  </a:moveTo>
                  <a:cubicBezTo>
                    <a:pt x="57" y="1"/>
                    <a:pt x="0" y="57"/>
                    <a:pt x="0" y="126"/>
                  </a:cubicBezTo>
                  <a:lnTo>
                    <a:pt x="0" y="2487"/>
                  </a:lnTo>
                  <a:cubicBezTo>
                    <a:pt x="0" y="2556"/>
                    <a:pt x="57" y="2613"/>
                    <a:pt x="127" y="2613"/>
                  </a:cubicBezTo>
                  <a:lnTo>
                    <a:pt x="2487" y="2613"/>
                  </a:lnTo>
                  <a:cubicBezTo>
                    <a:pt x="2557" y="2613"/>
                    <a:pt x="2614" y="2556"/>
                    <a:pt x="2614" y="2487"/>
                  </a:cubicBezTo>
                  <a:lnTo>
                    <a:pt x="2614" y="126"/>
                  </a:lnTo>
                  <a:cubicBezTo>
                    <a:pt x="2614" y="57"/>
                    <a:pt x="2557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8"/>
            <p:cNvSpPr/>
            <p:nvPr/>
          </p:nvSpPr>
          <p:spPr>
            <a:xfrm rot="-356652">
              <a:off x="1572617" y="3008806"/>
              <a:ext cx="85694" cy="88891"/>
            </a:xfrm>
            <a:custGeom>
              <a:avLst/>
              <a:gdLst/>
              <a:ahLst/>
              <a:cxnLst/>
              <a:rect l="l" t="t" r="r" b="b"/>
              <a:pathLst>
                <a:path w="1099" h="1140" extrusionOk="0">
                  <a:moveTo>
                    <a:pt x="1" y="0"/>
                  </a:moveTo>
                  <a:lnTo>
                    <a:pt x="1" y="1139"/>
                  </a:lnTo>
                  <a:lnTo>
                    <a:pt x="1098" y="5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8"/>
            <p:cNvSpPr/>
            <p:nvPr/>
          </p:nvSpPr>
          <p:spPr>
            <a:xfrm rot="-356652">
              <a:off x="1757783" y="2694485"/>
              <a:ext cx="203825" cy="203825"/>
            </a:xfrm>
            <a:custGeom>
              <a:avLst/>
              <a:gdLst/>
              <a:ahLst/>
              <a:cxnLst/>
              <a:rect l="l" t="t" r="r" b="b"/>
              <a:pathLst>
                <a:path w="2614" h="2614" extrusionOk="0">
                  <a:moveTo>
                    <a:pt x="127" y="1"/>
                  </a:moveTo>
                  <a:cubicBezTo>
                    <a:pt x="57" y="1"/>
                    <a:pt x="1" y="58"/>
                    <a:pt x="1" y="127"/>
                  </a:cubicBezTo>
                  <a:lnTo>
                    <a:pt x="1" y="2488"/>
                  </a:lnTo>
                  <a:cubicBezTo>
                    <a:pt x="1" y="2557"/>
                    <a:pt x="57" y="2613"/>
                    <a:pt x="127" y="2613"/>
                  </a:cubicBezTo>
                  <a:lnTo>
                    <a:pt x="2486" y="2613"/>
                  </a:lnTo>
                  <a:cubicBezTo>
                    <a:pt x="2556" y="2613"/>
                    <a:pt x="2613" y="2557"/>
                    <a:pt x="2613" y="2488"/>
                  </a:cubicBezTo>
                  <a:lnTo>
                    <a:pt x="2613" y="127"/>
                  </a:lnTo>
                  <a:cubicBezTo>
                    <a:pt x="2613" y="58"/>
                    <a:pt x="2556" y="1"/>
                    <a:pt x="2486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8"/>
            <p:cNvSpPr/>
            <p:nvPr/>
          </p:nvSpPr>
          <p:spPr>
            <a:xfrm rot="-356652">
              <a:off x="1771588" y="2693052"/>
              <a:ext cx="203747" cy="203825"/>
            </a:xfrm>
            <a:custGeom>
              <a:avLst/>
              <a:gdLst/>
              <a:ahLst/>
              <a:cxnLst/>
              <a:rect l="l" t="t" r="r" b="b"/>
              <a:pathLst>
                <a:path w="2613" h="2614" extrusionOk="0">
                  <a:moveTo>
                    <a:pt x="126" y="1"/>
                  </a:moveTo>
                  <a:cubicBezTo>
                    <a:pt x="56" y="1"/>
                    <a:pt x="0" y="58"/>
                    <a:pt x="0" y="127"/>
                  </a:cubicBezTo>
                  <a:lnTo>
                    <a:pt x="0" y="2488"/>
                  </a:lnTo>
                  <a:cubicBezTo>
                    <a:pt x="0" y="2557"/>
                    <a:pt x="56" y="2613"/>
                    <a:pt x="126" y="2613"/>
                  </a:cubicBezTo>
                  <a:lnTo>
                    <a:pt x="2486" y="2613"/>
                  </a:lnTo>
                  <a:cubicBezTo>
                    <a:pt x="2556" y="2613"/>
                    <a:pt x="2613" y="2557"/>
                    <a:pt x="2613" y="2488"/>
                  </a:cubicBezTo>
                  <a:lnTo>
                    <a:pt x="2613" y="127"/>
                  </a:lnTo>
                  <a:cubicBezTo>
                    <a:pt x="2613" y="58"/>
                    <a:pt x="2556" y="1"/>
                    <a:pt x="2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8"/>
            <p:cNvSpPr/>
            <p:nvPr/>
          </p:nvSpPr>
          <p:spPr>
            <a:xfrm rot="-356652">
              <a:off x="1826453" y="2717963"/>
              <a:ext cx="114154" cy="120782"/>
            </a:xfrm>
            <a:custGeom>
              <a:avLst/>
              <a:gdLst/>
              <a:ahLst/>
              <a:cxnLst/>
              <a:rect l="l" t="t" r="r" b="b"/>
              <a:pathLst>
                <a:path w="1464" h="1549" fill="none" extrusionOk="0">
                  <a:moveTo>
                    <a:pt x="0" y="581"/>
                  </a:moveTo>
                  <a:lnTo>
                    <a:pt x="431" y="1549"/>
                  </a:lnTo>
                  <a:lnTo>
                    <a:pt x="1463" y="0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8"/>
            <p:cNvSpPr/>
            <p:nvPr/>
          </p:nvSpPr>
          <p:spPr>
            <a:xfrm rot="-356652">
              <a:off x="1326167" y="2259487"/>
              <a:ext cx="784733" cy="458489"/>
            </a:xfrm>
            <a:custGeom>
              <a:avLst/>
              <a:gdLst/>
              <a:ahLst/>
              <a:cxnLst/>
              <a:rect l="l" t="t" r="r" b="b"/>
              <a:pathLst>
                <a:path w="10064" h="5880" extrusionOk="0">
                  <a:moveTo>
                    <a:pt x="706" y="1"/>
                  </a:moveTo>
                  <a:cubicBezTo>
                    <a:pt x="316" y="1"/>
                    <a:pt x="0" y="316"/>
                    <a:pt x="0" y="707"/>
                  </a:cubicBezTo>
                  <a:lnTo>
                    <a:pt x="0" y="3839"/>
                  </a:lnTo>
                  <a:cubicBezTo>
                    <a:pt x="0" y="4229"/>
                    <a:pt x="316" y="4545"/>
                    <a:pt x="706" y="4545"/>
                  </a:cubicBezTo>
                  <a:lnTo>
                    <a:pt x="6224" y="4545"/>
                  </a:lnTo>
                  <a:lnTo>
                    <a:pt x="8152" y="5880"/>
                  </a:lnTo>
                  <a:lnTo>
                    <a:pt x="7572" y="4545"/>
                  </a:lnTo>
                  <a:lnTo>
                    <a:pt x="9357" y="4545"/>
                  </a:lnTo>
                  <a:cubicBezTo>
                    <a:pt x="9747" y="4545"/>
                    <a:pt x="10063" y="4229"/>
                    <a:pt x="10063" y="3839"/>
                  </a:cubicBezTo>
                  <a:lnTo>
                    <a:pt x="10063" y="707"/>
                  </a:lnTo>
                  <a:cubicBezTo>
                    <a:pt x="10063" y="316"/>
                    <a:pt x="9747" y="1"/>
                    <a:pt x="9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8"/>
            <p:cNvSpPr/>
            <p:nvPr/>
          </p:nvSpPr>
          <p:spPr>
            <a:xfrm rot="-356652">
              <a:off x="1430047" y="2329029"/>
              <a:ext cx="78" cy="283436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0" y="0"/>
                  </a:moveTo>
                  <a:lnTo>
                    <a:pt x="0" y="3634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8"/>
            <p:cNvSpPr/>
            <p:nvPr/>
          </p:nvSpPr>
          <p:spPr>
            <a:xfrm rot="-356652">
              <a:off x="1545061" y="2317054"/>
              <a:ext cx="78" cy="283436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1" y="0"/>
                  </a:moveTo>
                  <a:lnTo>
                    <a:pt x="1" y="3634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8"/>
            <p:cNvSpPr/>
            <p:nvPr/>
          </p:nvSpPr>
          <p:spPr>
            <a:xfrm rot="-356652">
              <a:off x="1545061" y="2317054"/>
              <a:ext cx="78" cy="283436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1" y="0"/>
                  </a:moveTo>
                  <a:lnTo>
                    <a:pt x="1" y="3634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8"/>
            <p:cNvSpPr/>
            <p:nvPr/>
          </p:nvSpPr>
          <p:spPr>
            <a:xfrm rot="-356652">
              <a:off x="1660152" y="2305071"/>
              <a:ext cx="78" cy="283436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0" y="0"/>
                  </a:moveTo>
                  <a:lnTo>
                    <a:pt x="0" y="3634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8"/>
            <p:cNvSpPr/>
            <p:nvPr/>
          </p:nvSpPr>
          <p:spPr>
            <a:xfrm rot="-356652">
              <a:off x="1660152" y="2305071"/>
              <a:ext cx="78" cy="283436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0" y="0"/>
                  </a:moveTo>
                  <a:lnTo>
                    <a:pt x="0" y="3634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8"/>
            <p:cNvSpPr/>
            <p:nvPr/>
          </p:nvSpPr>
          <p:spPr>
            <a:xfrm rot="-356652">
              <a:off x="1775244" y="2293087"/>
              <a:ext cx="78" cy="283436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1" y="0"/>
                  </a:moveTo>
                  <a:lnTo>
                    <a:pt x="1" y="3634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8"/>
            <p:cNvSpPr/>
            <p:nvPr/>
          </p:nvSpPr>
          <p:spPr>
            <a:xfrm rot="-356652">
              <a:off x="1775244" y="2293087"/>
              <a:ext cx="78" cy="283436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1" y="0"/>
                  </a:moveTo>
                  <a:lnTo>
                    <a:pt x="1" y="3634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8"/>
            <p:cNvSpPr/>
            <p:nvPr/>
          </p:nvSpPr>
          <p:spPr>
            <a:xfrm rot="-356652">
              <a:off x="1890336" y="2281104"/>
              <a:ext cx="78" cy="283436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0" y="0"/>
                  </a:moveTo>
                  <a:lnTo>
                    <a:pt x="0" y="3634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8"/>
            <p:cNvSpPr/>
            <p:nvPr/>
          </p:nvSpPr>
          <p:spPr>
            <a:xfrm rot="-356652">
              <a:off x="1890336" y="2281104"/>
              <a:ext cx="78" cy="283436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0" y="0"/>
                  </a:moveTo>
                  <a:lnTo>
                    <a:pt x="0" y="3634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8"/>
            <p:cNvSpPr/>
            <p:nvPr/>
          </p:nvSpPr>
          <p:spPr>
            <a:xfrm rot="-356652">
              <a:off x="2005350" y="2269129"/>
              <a:ext cx="78" cy="283436"/>
            </a:xfrm>
            <a:custGeom>
              <a:avLst/>
              <a:gdLst/>
              <a:ahLst/>
              <a:cxnLst/>
              <a:rect l="l" t="t" r="r" b="b"/>
              <a:pathLst>
                <a:path w="1" h="3635" fill="none" extrusionOk="0">
                  <a:moveTo>
                    <a:pt x="1" y="0"/>
                  </a:moveTo>
                  <a:lnTo>
                    <a:pt x="1" y="3634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8"/>
            <p:cNvSpPr/>
            <p:nvPr/>
          </p:nvSpPr>
          <p:spPr>
            <a:xfrm rot="-356652">
              <a:off x="1388405" y="2348865"/>
              <a:ext cx="697090" cy="213338"/>
            </a:xfrm>
            <a:custGeom>
              <a:avLst/>
              <a:gdLst/>
              <a:ahLst/>
              <a:cxnLst/>
              <a:rect l="l" t="t" r="r" b="b"/>
              <a:pathLst>
                <a:path w="8940" h="2736" fill="none" extrusionOk="0">
                  <a:moveTo>
                    <a:pt x="0" y="1625"/>
                  </a:moveTo>
                  <a:cubicBezTo>
                    <a:pt x="288" y="2112"/>
                    <a:pt x="798" y="2444"/>
                    <a:pt x="1345" y="2590"/>
                  </a:cubicBezTo>
                  <a:cubicBezTo>
                    <a:pt x="1891" y="2736"/>
                    <a:pt x="2471" y="2712"/>
                    <a:pt x="3028" y="2606"/>
                  </a:cubicBezTo>
                  <a:cubicBezTo>
                    <a:pt x="3628" y="2491"/>
                    <a:pt x="4214" y="2281"/>
                    <a:pt x="4726" y="1945"/>
                  </a:cubicBezTo>
                  <a:cubicBezTo>
                    <a:pt x="5286" y="1578"/>
                    <a:pt x="5742" y="1072"/>
                    <a:pt x="6303" y="708"/>
                  </a:cubicBezTo>
                  <a:cubicBezTo>
                    <a:pt x="7074" y="207"/>
                    <a:pt x="8031" y="1"/>
                    <a:pt x="8939" y="138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4" name="Google Shape;2474;p58"/>
          <p:cNvGrpSpPr/>
          <p:nvPr/>
        </p:nvGrpSpPr>
        <p:grpSpPr>
          <a:xfrm rot="-824732">
            <a:off x="671201" y="676874"/>
            <a:ext cx="1245146" cy="423335"/>
            <a:chOff x="3570925" y="1005000"/>
            <a:chExt cx="333100" cy="113250"/>
          </a:xfrm>
        </p:grpSpPr>
        <p:sp>
          <p:nvSpPr>
            <p:cNvPr id="2475" name="Google Shape;2475;p58"/>
            <p:cNvSpPr/>
            <p:nvPr/>
          </p:nvSpPr>
          <p:spPr>
            <a:xfrm>
              <a:off x="3570925" y="1005000"/>
              <a:ext cx="333100" cy="113250"/>
            </a:xfrm>
            <a:custGeom>
              <a:avLst/>
              <a:gdLst/>
              <a:ahLst/>
              <a:cxnLst/>
              <a:rect l="l" t="t" r="r" b="b"/>
              <a:pathLst>
                <a:path w="13324" h="4530" extrusionOk="0">
                  <a:moveTo>
                    <a:pt x="2265" y="0"/>
                  </a:moveTo>
                  <a:cubicBezTo>
                    <a:pt x="1016" y="0"/>
                    <a:pt x="1" y="1017"/>
                    <a:pt x="1" y="2266"/>
                  </a:cubicBezTo>
                  <a:cubicBezTo>
                    <a:pt x="1" y="3514"/>
                    <a:pt x="1016" y="4530"/>
                    <a:pt x="2265" y="4530"/>
                  </a:cubicBezTo>
                  <a:lnTo>
                    <a:pt x="11059" y="4530"/>
                  </a:lnTo>
                  <a:cubicBezTo>
                    <a:pt x="12308" y="4530"/>
                    <a:pt x="13323" y="3514"/>
                    <a:pt x="13323" y="2266"/>
                  </a:cubicBezTo>
                  <a:cubicBezTo>
                    <a:pt x="13323" y="1017"/>
                    <a:pt x="12308" y="0"/>
                    <a:pt x="1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8"/>
            <p:cNvSpPr/>
            <p:nvPr/>
          </p:nvSpPr>
          <p:spPr>
            <a:xfrm>
              <a:off x="3594200" y="1028275"/>
              <a:ext cx="286550" cy="66725"/>
            </a:xfrm>
            <a:custGeom>
              <a:avLst/>
              <a:gdLst/>
              <a:ahLst/>
              <a:cxnLst/>
              <a:rect l="l" t="t" r="r" b="b"/>
              <a:pathLst>
                <a:path w="11462" h="2669" extrusionOk="0">
                  <a:moveTo>
                    <a:pt x="1334" y="0"/>
                  </a:moveTo>
                  <a:cubicBezTo>
                    <a:pt x="601" y="0"/>
                    <a:pt x="1" y="600"/>
                    <a:pt x="1" y="1335"/>
                  </a:cubicBezTo>
                  <a:cubicBezTo>
                    <a:pt x="1" y="2068"/>
                    <a:pt x="601" y="2668"/>
                    <a:pt x="1334" y="2668"/>
                  </a:cubicBezTo>
                  <a:lnTo>
                    <a:pt x="10128" y="2668"/>
                  </a:lnTo>
                  <a:cubicBezTo>
                    <a:pt x="10861" y="2668"/>
                    <a:pt x="11462" y="2068"/>
                    <a:pt x="11462" y="1335"/>
                  </a:cubicBezTo>
                  <a:cubicBezTo>
                    <a:pt x="11462" y="600"/>
                    <a:pt x="10861" y="0"/>
                    <a:pt x="10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8"/>
            <p:cNvSpPr/>
            <p:nvPr/>
          </p:nvSpPr>
          <p:spPr>
            <a:xfrm>
              <a:off x="3677800" y="1037200"/>
              <a:ext cx="25" cy="50750"/>
            </a:xfrm>
            <a:custGeom>
              <a:avLst/>
              <a:gdLst/>
              <a:ahLst/>
              <a:cxnLst/>
              <a:rect l="l" t="t" r="r" b="b"/>
              <a:pathLst>
                <a:path w="1" h="2030" fill="none" extrusionOk="0">
                  <a:moveTo>
                    <a:pt x="0" y="0"/>
                  </a:moveTo>
                  <a:lnTo>
                    <a:pt x="0" y="2029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8"/>
            <p:cNvSpPr/>
            <p:nvPr/>
          </p:nvSpPr>
          <p:spPr>
            <a:xfrm>
              <a:off x="3617675" y="1038450"/>
              <a:ext cx="31675" cy="31650"/>
            </a:xfrm>
            <a:custGeom>
              <a:avLst/>
              <a:gdLst/>
              <a:ahLst/>
              <a:cxnLst/>
              <a:rect l="l" t="t" r="r" b="b"/>
              <a:pathLst>
                <a:path w="1267" h="1266" fill="none" extrusionOk="0">
                  <a:moveTo>
                    <a:pt x="1266" y="633"/>
                  </a:moveTo>
                  <a:cubicBezTo>
                    <a:pt x="1266" y="983"/>
                    <a:pt x="982" y="1266"/>
                    <a:pt x="633" y="1266"/>
                  </a:cubicBezTo>
                  <a:cubicBezTo>
                    <a:pt x="284" y="1266"/>
                    <a:pt x="1" y="983"/>
                    <a:pt x="1" y="633"/>
                  </a:cubicBezTo>
                  <a:cubicBezTo>
                    <a:pt x="1" y="284"/>
                    <a:pt x="284" y="1"/>
                    <a:pt x="633" y="1"/>
                  </a:cubicBezTo>
                  <a:cubicBezTo>
                    <a:pt x="982" y="1"/>
                    <a:pt x="1266" y="284"/>
                    <a:pt x="1266" y="63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8"/>
            <p:cNvSpPr/>
            <p:nvPr/>
          </p:nvSpPr>
          <p:spPr>
            <a:xfrm>
              <a:off x="3643050" y="1067900"/>
              <a:ext cx="9750" cy="12850"/>
            </a:xfrm>
            <a:custGeom>
              <a:avLst/>
              <a:gdLst/>
              <a:ahLst/>
              <a:cxnLst/>
              <a:rect l="l" t="t" r="r" b="b"/>
              <a:pathLst>
                <a:path w="390" h="514" fill="none" extrusionOk="0">
                  <a:moveTo>
                    <a:pt x="0" y="0"/>
                  </a:moveTo>
                  <a:lnTo>
                    <a:pt x="389" y="51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0" name="Google Shape;2480;p58"/>
          <p:cNvGrpSpPr/>
          <p:nvPr/>
        </p:nvGrpSpPr>
        <p:grpSpPr>
          <a:xfrm>
            <a:off x="1463674" y="817945"/>
            <a:ext cx="437744" cy="437768"/>
            <a:chOff x="2001500" y="918750"/>
            <a:chExt cx="244700" cy="244700"/>
          </a:xfrm>
        </p:grpSpPr>
        <p:sp>
          <p:nvSpPr>
            <p:cNvPr id="2481" name="Google Shape;2481;p58"/>
            <p:cNvSpPr/>
            <p:nvPr/>
          </p:nvSpPr>
          <p:spPr>
            <a:xfrm>
              <a:off x="2001500" y="918750"/>
              <a:ext cx="244700" cy="244700"/>
            </a:xfrm>
            <a:custGeom>
              <a:avLst/>
              <a:gdLst/>
              <a:ahLst/>
              <a:cxnLst/>
              <a:rect l="l" t="t" r="r" b="b"/>
              <a:pathLst>
                <a:path w="9788" h="9788" extrusionOk="0">
                  <a:moveTo>
                    <a:pt x="4894" y="1"/>
                  </a:moveTo>
                  <a:cubicBezTo>
                    <a:pt x="4233" y="1"/>
                    <a:pt x="3593" y="130"/>
                    <a:pt x="2989" y="386"/>
                  </a:cubicBezTo>
                  <a:cubicBezTo>
                    <a:pt x="2406" y="632"/>
                    <a:pt x="1882" y="985"/>
                    <a:pt x="1434" y="1434"/>
                  </a:cubicBezTo>
                  <a:cubicBezTo>
                    <a:pt x="984" y="1883"/>
                    <a:pt x="632" y="2406"/>
                    <a:pt x="385" y="2989"/>
                  </a:cubicBezTo>
                  <a:cubicBezTo>
                    <a:pt x="130" y="3593"/>
                    <a:pt x="1" y="4234"/>
                    <a:pt x="1" y="4894"/>
                  </a:cubicBezTo>
                  <a:cubicBezTo>
                    <a:pt x="1" y="5555"/>
                    <a:pt x="130" y="6195"/>
                    <a:pt x="385" y="6799"/>
                  </a:cubicBezTo>
                  <a:cubicBezTo>
                    <a:pt x="632" y="7382"/>
                    <a:pt x="984" y="7906"/>
                    <a:pt x="1434" y="8354"/>
                  </a:cubicBezTo>
                  <a:cubicBezTo>
                    <a:pt x="1882" y="8804"/>
                    <a:pt x="2406" y="9156"/>
                    <a:pt x="2989" y="9403"/>
                  </a:cubicBezTo>
                  <a:cubicBezTo>
                    <a:pt x="3593" y="9658"/>
                    <a:pt x="4233" y="9787"/>
                    <a:pt x="4894" y="9787"/>
                  </a:cubicBezTo>
                  <a:cubicBezTo>
                    <a:pt x="5554" y="9787"/>
                    <a:pt x="6195" y="9658"/>
                    <a:pt x="6799" y="9403"/>
                  </a:cubicBezTo>
                  <a:cubicBezTo>
                    <a:pt x="7382" y="9156"/>
                    <a:pt x="7905" y="8804"/>
                    <a:pt x="8354" y="8354"/>
                  </a:cubicBezTo>
                  <a:cubicBezTo>
                    <a:pt x="8803" y="7906"/>
                    <a:pt x="9155" y="7382"/>
                    <a:pt x="9402" y="6799"/>
                  </a:cubicBezTo>
                  <a:cubicBezTo>
                    <a:pt x="9658" y="6195"/>
                    <a:pt x="9787" y="5555"/>
                    <a:pt x="9787" y="4894"/>
                  </a:cubicBezTo>
                  <a:cubicBezTo>
                    <a:pt x="9787" y="4234"/>
                    <a:pt x="9658" y="3593"/>
                    <a:pt x="9402" y="2989"/>
                  </a:cubicBezTo>
                  <a:cubicBezTo>
                    <a:pt x="9155" y="2406"/>
                    <a:pt x="8803" y="1883"/>
                    <a:pt x="8354" y="1434"/>
                  </a:cubicBezTo>
                  <a:cubicBezTo>
                    <a:pt x="7905" y="985"/>
                    <a:pt x="7382" y="632"/>
                    <a:pt x="6799" y="386"/>
                  </a:cubicBezTo>
                  <a:cubicBezTo>
                    <a:pt x="6195" y="130"/>
                    <a:pt x="5554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8"/>
            <p:cNvSpPr/>
            <p:nvPr/>
          </p:nvSpPr>
          <p:spPr>
            <a:xfrm>
              <a:off x="2024775" y="942025"/>
              <a:ext cx="198150" cy="198150"/>
            </a:xfrm>
            <a:custGeom>
              <a:avLst/>
              <a:gdLst/>
              <a:ahLst/>
              <a:cxnLst/>
              <a:rect l="l" t="t" r="r" b="b"/>
              <a:pathLst>
                <a:path w="7926" h="7926" extrusionOk="0">
                  <a:moveTo>
                    <a:pt x="3963" y="0"/>
                  </a:moveTo>
                  <a:cubicBezTo>
                    <a:pt x="1774" y="0"/>
                    <a:pt x="0" y="1775"/>
                    <a:pt x="0" y="3963"/>
                  </a:cubicBezTo>
                  <a:cubicBezTo>
                    <a:pt x="0" y="6152"/>
                    <a:pt x="1774" y="7926"/>
                    <a:pt x="3963" y="7926"/>
                  </a:cubicBezTo>
                  <a:cubicBezTo>
                    <a:pt x="6151" y="7926"/>
                    <a:pt x="7926" y="6152"/>
                    <a:pt x="7926" y="3963"/>
                  </a:cubicBezTo>
                  <a:cubicBezTo>
                    <a:pt x="7926" y="1775"/>
                    <a:pt x="6151" y="0"/>
                    <a:pt x="3963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8"/>
            <p:cNvSpPr/>
            <p:nvPr/>
          </p:nvSpPr>
          <p:spPr>
            <a:xfrm>
              <a:off x="2138950" y="1013850"/>
              <a:ext cx="55000" cy="80125"/>
            </a:xfrm>
            <a:custGeom>
              <a:avLst/>
              <a:gdLst/>
              <a:ahLst/>
              <a:cxnLst/>
              <a:rect l="l" t="t" r="r" b="b"/>
              <a:pathLst>
                <a:path w="2200" h="3205" extrusionOk="0">
                  <a:moveTo>
                    <a:pt x="22" y="0"/>
                  </a:moveTo>
                  <a:lnTo>
                    <a:pt x="1" y="3174"/>
                  </a:lnTo>
                  <a:lnTo>
                    <a:pt x="2138" y="3204"/>
                  </a:lnTo>
                  <a:lnTo>
                    <a:pt x="2199" y="13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8"/>
            <p:cNvSpPr/>
            <p:nvPr/>
          </p:nvSpPr>
          <p:spPr>
            <a:xfrm>
              <a:off x="2055950" y="974750"/>
              <a:ext cx="102350" cy="119350"/>
            </a:xfrm>
            <a:custGeom>
              <a:avLst/>
              <a:gdLst/>
              <a:ahLst/>
              <a:cxnLst/>
              <a:rect l="l" t="t" r="r" b="b"/>
              <a:pathLst>
                <a:path w="4094" h="4774" extrusionOk="0">
                  <a:moveTo>
                    <a:pt x="2203" y="0"/>
                  </a:moveTo>
                  <a:cubicBezTo>
                    <a:pt x="2200" y="0"/>
                    <a:pt x="2196" y="0"/>
                    <a:pt x="2193" y="1"/>
                  </a:cubicBezTo>
                  <a:cubicBezTo>
                    <a:pt x="1840" y="31"/>
                    <a:pt x="2070" y="1580"/>
                    <a:pt x="2070" y="1580"/>
                  </a:cubicBezTo>
                  <a:cubicBezTo>
                    <a:pt x="2070" y="1580"/>
                    <a:pt x="1227" y="1564"/>
                    <a:pt x="950" y="1549"/>
                  </a:cubicBezTo>
                  <a:cubicBezTo>
                    <a:pt x="915" y="1547"/>
                    <a:pt x="877" y="1546"/>
                    <a:pt x="835" y="1546"/>
                  </a:cubicBezTo>
                  <a:cubicBezTo>
                    <a:pt x="554" y="1546"/>
                    <a:pt x="163" y="1601"/>
                    <a:pt x="123" y="1855"/>
                  </a:cubicBezTo>
                  <a:cubicBezTo>
                    <a:pt x="77" y="2147"/>
                    <a:pt x="246" y="2622"/>
                    <a:pt x="246" y="2622"/>
                  </a:cubicBezTo>
                  <a:cubicBezTo>
                    <a:pt x="246" y="2622"/>
                    <a:pt x="123" y="2852"/>
                    <a:pt x="62" y="3113"/>
                  </a:cubicBezTo>
                  <a:cubicBezTo>
                    <a:pt x="0" y="3373"/>
                    <a:pt x="261" y="3818"/>
                    <a:pt x="261" y="3818"/>
                  </a:cubicBezTo>
                  <a:cubicBezTo>
                    <a:pt x="261" y="3818"/>
                    <a:pt x="185" y="4140"/>
                    <a:pt x="292" y="4508"/>
                  </a:cubicBezTo>
                  <a:cubicBezTo>
                    <a:pt x="356" y="4729"/>
                    <a:pt x="1662" y="4773"/>
                    <a:pt x="2697" y="4773"/>
                  </a:cubicBezTo>
                  <a:cubicBezTo>
                    <a:pt x="3386" y="4773"/>
                    <a:pt x="3956" y="4753"/>
                    <a:pt x="3956" y="4753"/>
                  </a:cubicBezTo>
                  <a:lnTo>
                    <a:pt x="4093" y="1626"/>
                  </a:lnTo>
                  <a:lnTo>
                    <a:pt x="3327" y="1534"/>
                  </a:lnTo>
                  <a:cubicBezTo>
                    <a:pt x="3327" y="1534"/>
                    <a:pt x="2560" y="0"/>
                    <a:pt x="220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5"/>
          <p:cNvGrpSpPr/>
          <p:nvPr/>
        </p:nvGrpSpPr>
        <p:grpSpPr>
          <a:xfrm rot="-436037" flipH="1">
            <a:off x="553939" y="1598597"/>
            <a:ext cx="852997" cy="752770"/>
            <a:chOff x="3102700" y="969800"/>
            <a:chExt cx="280850" cy="247850"/>
          </a:xfrm>
        </p:grpSpPr>
        <p:sp>
          <p:nvSpPr>
            <p:cNvPr id="325" name="Google Shape;325;p35"/>
            <p:cNvSpPr/>
            <p:nvPr/>
          </p:nvSpPr>
          <p:spPr>
            <a:xfrm>
              <a:off x="3102700" y="969800"/>
              <a:ext cx="280850" cy="247850"/>
            </a:xfrm>
            <a:custGeom>
              <a:avLst/>
              <a:gdLst/>
              <a:ahLst/>
              <a:cxnLst/>
              <a:rect l="l" t="t" r="r" b="b"/>
              <a:pathLst>
                <a:path w="11234" h="9914" extrusionOk="0">
                  <a:moveTo>
                    <a:pt x="1897" y="0"/>
                  </a:moveTo>
                  <a:cubicBezTo>
                    <a:pt x="851" y="0"/>
                    <a:pt x="0" y="852"/>
                    <a:pt x="0" y="1898"/>
                  </a:cubicBezTo>
                  <a:lnTo>
                    <a:pt x="0" y="5252"/>
                  </a:lnTo>
                  <a:cubicBezTo>
                    <a:pt x="0" y="6298"/>
                    <a:pt x="851" y="7149"/>
                    <a:pt x="1897" y="7149"/>
                  </a:cubicBezTo>
                  <a:lnTo>
                    <a:pt x="2807" y="7149"/>
                  </a:lnTo>
                  <a:lnTo>
                    <a:pt x="2570" y="9914"/>
                  </a:lnTo>
                  <a:lnTo>
                    <a:pt x="5369" y="7114"/>
                  </a:lnTo>
                  <a:lnTo>
                    <a:pt x="9222" y="7114"/>
                  </a:lnTo>
                  <a:cubicBezTo>
                    <a:pt x="9720" y="7114"/>
                    <a:pt x="10190" y="6923"/>
                    <a:pt x="10547" y="6575"/>
                  </a:cubicBezTo>
                  <a:cubicBezTo>
                    <a:pt x="10903" y="6228"/>
                    <a:pt x="11106" y="5763"/>
                    <a:pt x="11119" y="5265"/>
                  </a:cubicBezTo>
                  <a:cubicBezTo>
                    <a:pt x="11144" y="4274"/>
                    <a:pt x="11180" y="2897"/>
                    <a:pt x="11215" y="1966"/>
                  </a:cubicBezTo>
                  <a:cubicBezTo>
                    <a:pt x="11234" y="1447"/>
                    <a:pt x="11046" y="955"/>
                    <a:pt x="10684" y="581"/>
                  </a:cubicBezTo>
                  <a:cubicBezTo>
                    <a:pt x="10324" y="207"/>
                    <a:pt x="9838" y="0"/>
                    <a:pt x="9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3125975" y="993075"/>
              <a:ext cx="234350" cy="163050"/>
            </a:xfrm>
            <a:custGeom>
              <a:avLst/>
              <a:gdLst/>
              <a:ahLst/>
              <a:cxnLst/>
              <a:rect l="l" t="t" r="r" b="b"/>
              <a:pathLst>
                <a:path w="9374" h="6522" extrusionOk="0">
                  <a:moveTo>
                    <a:pt x="966" y="0"/>
                  </a:moveTo>
                  <a:cubicBezTo>
                    <a:pt x="433" y="0"/>
                    <a:pt x="0" y="433"/>
                    <a:pt x="0" y="967"/>
                  </a:cubicBezTo>
                  <a:lnTo>
                    <a:pt x="0" y="4321"/>
                  </a:lnTo>
                  <a:cubicBezTo>
                    <a:pt x="0" y="4855"/>
                    <a:pt x="433" y="5287"/>
                    <a:pt x="966" y="5287"/>
                  </a:cubicBezTo>
                  <a:lnTo>
                    <a:pt x="2890" y="5287"/>
                  </a:lnTo>
                  <a:lnTo>
                    <a:pt x="2785" y="6521"/>
                  </a:lnTo>
                  <a:lnTo>
                    <a:pt x="4053" y="5253"/>
                  </a:lnTo>
                  <a:lnTo>
                    <a:pt x="8291" y="5253"/>
                  </a:lnTo>
                  <a:cubicBezTo>
                    <a:pt x="8816" y="5253"/>
                    <a:pt x="9244" y="4835"/>
                    <a:pt x="9257" y="4311"/>
                  </a:cubicBezTo>
                  <a:cubicBezTo>
                    <a:pt x="9281" y="3378"/>
                    <a:pt x="9319" y="1953"/>
                    <a:pt x="9353" y="1000"/>
                  </a:cubicBezTo>
                  <a:cubicBezTo>
                    <a:pt x="9374" y="453"/>
                    <a:pt x="8935" y="0"/>
                    <a:pt x="8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274175" y="1017575"/>
              <a:ext cx="59175" cy="73475"/>
            </a:xfrm>
            <a:custGeom>
              <a:avLst/>
              <a:gdLst/>
              <a:ahLst/>
              <a:cxnLst/>
              <a:rect l="l" t="t" r="r" b="b"/>
              <a:pathLst>
                <a:path w="2367" h="2939" extrusionOk="0">
                  <a:moveTo>
                    <a:pt x="1224" y="1"/>
                  </a:moveTo>
                  <a:lnTo>
                    <a:pt x="21" y="1735"/>
                  </a:lnTo>
                  <a:lnTo>
                    <a:pt x="0" y="1755"/>
                  </a:lnTo>
                  <a:lnTo>
                    <a:pt x="905" y="1755"/>
                  </a:lnTo>
                  <a:lnTo>
                    <a:pt x="905" y="2938"/>
                  </a:lnTo>
                  <a:lnTo>
                    <a:pt x="1422" y="2938"/>
                  </a:lnTo>
                  <a:lnTo>
                    <a:pt x="1422" y="1755"/>
                  </a:lnTo>
                  <a:lnTo>
                    <a:pt x="2366" y="1755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3151525" y="1027150"/>
              <a:ext cx="34450" cy="34500"/>
            </a:xfrm>
            <a:custGeom>
              <a:avLst/>
              <a:gdLst/>
              <a:ahLst/>
              <a:cxnLst/>
              <a:rect l="l" t="t" r="r" b="b"/>
              <a:pathLst>
                <a:path w="1378" h="1380" extrusionOk="0">
                  <a:moveTo>
                    <a:pt x="691" y="335"/>
                  </a:moveTo>
                  <a:cubicBezTo>
                    <a:pt x="695" y="335"/>
                    <a:pt x="703" y="335"/>
                    <a:pt x="712" y="336"/>
                  </a:cubicBezTo>
                  <a:cubicBezTo>
                    <a:pt x="726" y="337"/>
                    <a:pt x="743" y="339"/>
                    <a:pt x="770" y="339"/>
                  </a:cubicBezTo>
                  <a:cubicBezTo>
                    <a:pt x="779" y="339"/>
                    <a:pt x="786" y="339"/>
                    <a:pt x="793" y="337"/>
                  </a:cubicBezTo>
                  <a:cubicBezTo>
                    <a:pt x="925" y="381"/>
                    <a:pt x="1029" y="526"/>
                    <a:pt x="1029" y="667"/>
                  </a:cubicBezTo>
                  <a:cubicBezTo>
                    <a:pt x="1029" y="835"/>
                    <a:pt x="913" y="1048"/>
                    <a:pt x="712" y="1048"/>
                  </a:cubicBezTo>
                  <a:cubicBezTo>
                    <a:pt x="529" y="1048"/>
                    <a:pt x="349" y="929"/>
                    <a:pt x="349" y="738"/>
                  </a:cubicBezTo>
                  <a:cubicBezTo>
                    <a:pt x="349" y="512"/>
                    <a:pt x="488" y="335"/>
                    <a:pt x="691" y="335"/>
                  </a:cubicBezTo>
                  <a:close/>
                  <a:moveTo>
                    <a:pt x="657" y="0"/>
                  </a:moveTo>
                  <a:cubicBezTo>
                    <a:pt x="265" y="0"/>
                    <a:pt x="0" y="377"/>
                    <a:pt x="0" y="722"/>
                  </a:cubicBezTo>
                  <a:cubicBezTo>
                    <a:pt x="0" y="1133"/>
                    <a:pt x="392" y="1380"/>
                    <a:pt x="732" y="1380"/>
                  </a:cubicBezTo>
                  <a:cubicBezTo>
                    <a:pt x="1113" y="1380"/>
                    <a:pt x="1377" y="1032"/>
                    <a:pt x="1377" y="671"/>
                  </a:cubicBezTo>
                  <a:cubicBezTo>
                    <a:pt x="1377" y="418"/>
                    <a:pt x="1227" y="174"/>
                    <a:pt x="964" y="67"/>
                  </a:cubicBezTo>
                  <a:cubicBezTo>
                    <a:pt x="949" y="61"/>
                    <a:pt x="937" y="60"/>
                    <a:pt x="920" y="60"/>
                  </a:cubicBezTo>
                  <a:cubicBezTo>
                    <a:pt x="913" y="60"/>
                    <a:pt x="899" y="61"/>
                    <a:pt x="890" y="63"/>
                  </a:cubicBezTo>
                  <a:cubicBezTo>
                    <a:pt x="820" y="3"/>
                    <a:pt x="735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3196775" y="1055775"/>
              <a:ext cx="34475" cy="34525"/>
            </a:xfrm>
            <a:custGeom>
              <a:avLst/>
              <a:gdLst/>
              <a:ahLst/>
              <a:cxnLst/>
              <a:rect l="l" t="t" r="r" b="b"/>
              <a:pathLst>
                <a:path w="1379" h="1381" extrusionOk="0">
                  <a:moveTo>
                    <a:pt x="690" y="334"/>
                  </a:moveTo>
                  <a:cubicBezTo>
                    <a:pt x="697" y="334"/>
                    <a:pt x="703" y="334"/>
                    <a:pt x="714" y="336"/>
                  </a:cubicBezTo>
                  <a:cubicBezTo>
                    <a:pt x="729" y="337"/>
                    <a:pt x="744" y="341"/>
                    <a:pt x="770" y="341"/>
                  </a:cubicBezTo>
                  <a:cubicBezTo>
                    <a:pt x="779" y="341"/>
                    <a:pt x="788" y="341"/>
                    <a:pt x="796" y="337"/>
                  </a:cubicBezTo>
                  <a:cubicBezTo>
                    <a:pt x="926" y="382"/>
                    <a:pt x="1031" y="526"/>
                    <a:pt x="1031" y="668"/>
                  </a:cubicBezTo>
                  <a:cubicBezTo>
                    <a:pt x="1031" y="836"/>
                    <a:pt x="912" y="1048"/>
                    <a:pt x="714" y="1048"/>
                  </a:cubicBezTo>
                  <a:cubicBezTo>
                    <a:pt x="529" y="1048"/>
                    <a:pt x="351" y="930"/>
                    <a:pt x="351" y="738"/>
                  </a:cubicBezTo>
                  <a:cubicBezTo>
                    <a:pt x="351" y="514"/>
                    <a:pt x="489" y="334"/>
                    <a:pt x="690" y="334"/>
                  </a:cubicBezTo>
                  <a:close/>
                  <a:moveTo>
                    <a:pt x="659" y="0"/>
                  </a:moveTo>
                  <a:cubicBezTo>
                    <a:pt x="267" y="0"/>
                    <a:pt x="0" y="377"/>
                    <a:pt x="0" y="720"/>
                  </a:cubicBezTo>
                  <a:cubicBezTo>
                    <a:pt x="0" y="1149"/>
                    <a:pt x="390" y="1380"/>
                    <a:pt x="735" y="1380"/>
                  </a:cubicBezTo>
                  <a:cubicBezTo>
                    <a:pt x="1116" y="1380"/>
                    <a:pt x="1378" y="1031"/>
                    <a:pt x="1378" y="673"/>
                  </a:cubicBezTo>
                  <a:cubicBezTo>
                    <a:pt x="1378" y="418"/>
                    <a:pt x="1227" y="173"/>
                    <a:pt x="965" y="67"/>
                  </a:cubicBezTo>
                  <a:cubicBezTo>
                    <a:pt x="950" y="63"/>
                    <a:pt x="936" y="61"/>
                    <a:pt x="921" y="61"/>
                  </a:cubicBezTo>
                  <a:cubicBezTo>
                    <a:pt x="912" y="61"/>
                    <a:pt x="900" y="63"/>
                    <a:pt x="893" y="64"/>
                  </a:cubicBezTo>
                  <a:cubicBezTo>
                    <a:pt x="822" y="2"/>
                    <a:pt x="736" y="0"/>
                    <a:pt x="6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3175725" y="1025050"/>
              <a:ext cx="30850" cy="66200"/>
            </a:xfrm>
            <a:custGeom>
              <a:avLst/>
              <a:gdLst/>
              <a:ahLst/>
              <a:cxnLst/>
              <a:rect l="l" t="t" r="r" b="b"/>
              <a:pathLst>
                <a:path w="1234" h="2648" extrusionOk="0">
                  <a:moveTo>
                    <a:pt x="1062" y="1"/>
                  </a:moveTo>
                  <a:cubicBezTo>
                    <a:pt x="929" y="1"/>
                    <a:pt x="886" y="142"/>
                    <a:pt x="852" y="268"/>
                  </a:cubicBezTo>
                  <a:lnTo>
                    <a:pt x="852" y="267"/>
                  </a:lnTo>
                  <a:cubicBezTo>
                    <a:pt x="71" y="2309"/>
                    <a:pt x="59" y="2328"/>
                    <a:pt x="46" y="2345"/>
                  </a:cubicBezTo>
                  <a:cubicBezTo>
                    <a:pt x="23" y="2374"/>
                    <a:pt x="1" y="2414"/>
                    <a:pt x="1" y="2460"/>
                  </a:cubicBezTo>
                  <a:cubicBezTo>
                    <a:pt x="1" y="2549"/>
                    <a:pt x="57" y="2647"/>
                    <a:pt x="200" y="2647"/>
                  </a:cubicBezTo>
                  <a:cubicBezTo>
                    <a:pt x="315" y="2647"/>
                    <a:pt x="337" y="2567"/>
                    <a:pt x="357" y="2488"/>
                  </a:cubicBezTo>
                  <a:lnTo>
                    <a:pt x="357" y="2489"/>
                  </a:lnTo>
                  <a:lnTo>
                    <a:pt x="1191" y="341"/>
                  </a:lnTo>
                  <a:cubicBezTo>
                    <a:pt x="1206" y="312"/>
                    <a:pt x="1234" y="226"/>
                    <a:pt x="1234" y="169"/>
                  </a:cubicBezTo>
                  <a:cubicBezTo>
                    <a:pt x="1234" y="58"/>
                    <a:pt x="1144" y="1"/>
                    <a:pt x="1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5"/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5655738" y="3175839"/>
            <a:ext cx="683400" cy="391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2804863" y="3175839"/>
            <a:ext cx="683400" cy="391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5655738" y="1563060"/>
            <a:ext cx="683400" cy="391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2804863" y="1563060"/>
            <a:ext cx="683400" cy="391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/>
          <p:cNvSpPr txBox="1">
            <a:spLocks noGrp="1"/>
          </p:cNvSpPr>
          <p:nvPr>
            <p:ph type="title"/>
          </p:nvPr>
        </p:nvSpPr>
        <p:spPr>
          <a:xfrm>
            <a:off x="2835613" y="1619198"/>
            <a:ext cx="6219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7" name="Google Shape;337;p35"/>
          <p:cNvSpPr txBox="1">
            <a:spLocks noGrp="1"/>
          </p:cNvSpPr>
          <p:nvPr>
            <p:ph type="subTitle" idx="9"/>
          </p:nvPr>
        </p:nvSpPr>
        <p:spPr>
          <a:xfrm>
            <a:off x="2017250" y="2000825"/>
            <a:ext cx="22587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 </a:t>
            </a:r>
            <a:endParaRPr dirty="0"/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1"/>
          </p:nvPr>
        </p:nvSpPr>
        <p:spPr>
          <a:xfrm>
            <a:off x="2017213" y="2405026"/>
            <a:ext cx="22587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소개</a:t>
            </a:r>
            <a:endParaRPr dirty="0"/>
          </a:p>
        </p:txBody>
      </p:sp>
      <p:sp>
        <p:nvSpPr>
          <p:cNvPr id="339" name="Google Shape;339;p35"/>
          <p:cNvSpPr txBox="1">
            <a:spLocks noGrp="1"/>
          </p:cNvSpPr>
          <p:nvPr>
            <p:ph type="title" idx="2"/>
          </p:nvPr>
        </p:nvSpPr>
        <p:spPr>
          <a:xfrm>
            <a:off x="5686488" y="1619198"/>
            <a:ext cx="6219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0" name="Google Shape;340;p35"/>
          <p:cNvSpPr txBox="1">
            <a:spLocks noGrp="1"/>
          </p:cNvSpPr>
          <p:nvPr>
            <p:ph type="subTitle" idx="3"/>
          </p:nvPr>
        </p:nvSpPr>
        <p:spPr>
          <a:xfrm>
            <a:off x="4868088" y="2405025"/>
            <a:ext cx="22587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가치관</a:t>
            </a:r>
            <a:endParaRPr dirty="0"/>
          </a:p>
        </p:txBody>
      </p:sp>
      <p:sp>
        <p:nvSpPr>
          <p:cNvPr id="341" name="Google Shape;341;p35"/>
          <p:cNvSpPr txBox="1">
            <a:spLocks noGrp="1"/>
          </p:cNvSpPr>
          <p:nvPr>
            <p:ph type="title" idx="4"/>
          </p:nvPr>
        </p:nvSpPr>
        <p:spPr>
          <a:xfrm>
            <a:off x="2835613" y="3238155"/>
            <a:ext cx="621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subTitle" idx="5"/>
          </p:nvPr>
        </p:nvSpPr>
        <p:spPr>
          <a:xfrm>
            <a:off x="2017213" y="4015100"/>
            <a:ext cx="22587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경험들</a:t>
            </a:r>
            <a:endParaRPr dirty="0"/>
          </a:p>
        </p:txBody>
      </p:sp>
      <p:sp>
        <p:nvSpPr>
          <p:cNvPr id="343" name="Google Shape;343;p35"/>
          <p:cNvSpPr txBox="1">
            <a:spLocks noGrp="1"/>
          </p:cNvSpPr>
          <p:nvPr>
            <p:ph type="title" idx="6"/>
          </p:nvPr>
        </p:nvSpPr>
        <p:spPr>
          <a:xfrm>
            <a:off x="5686938" y="3238155"/>
            <a:ext cx="6210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subTitle" idx="7"/>
          </p:nvPr>
        </p:nvSpPr>
        <p:spPr>
          <a:xfrm>
            <a:off x="4868088" y="4015100"/>
            <a:ext cx="22587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ko-KR" altLang="en-US" dirty="0"/>
              <a:t>내 연락처 정보</a:t>
            </a:r>
            <a:endParaRPr dirty="0"/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sz="3500" i="1" dirty="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346" name="Google Shape;346;p35"/>
          <p:cNvSpPr txBox="1">
            <a:spLocks noGrp="1"/>
          </p:cNvSpPr>
          <p:nvPr>
            <p:ph type="subTitle" idx="13"/>
          </p:nvPr>
        </p:nvSpPr>
        <p:spPr>
          <a:xfrm>
            <a:off x="4868088" y="2000825"/>
            <a:ext cx="22587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VALUES</a:t>
            </a:r>
            <a:endParaRPr dirty="0"/>
          </a:p>
        </p:txBody>
      </p:sp>
      <p:sp>
        <p:nvSpPr>
          <p:cNvPr id="347" name="Google Shape;347;p35"/>
          <p:cNvSpPr txBox="1">
            <a:spLocks noGrp="1"/>
          </p:cNvSpPr>
          <p:nvPr>
            <p:ph type="subTitle" idx="14"/>
          </p:nvPr>
        </p:nvSpPr>
        <p:spPr>
          <a:xfrm>
            <a:off x="2017213" y="3615950"/>
            <a:ext cx="2258700" cy="4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EXPERIENCE</a:t>
            </a:r>
            <a:endParaRPr dirty="0"/>
          </a:p>
        </p:txBody>
      </p:sp>
      <p:sp>
        <p:nvSpPr>
          <p:cNvPr id="348" name="Google Shape;348;p35"/>
          <p:cNvSpPr txBox="1">
            <a:spLocks noGrp="1"/>
          </p:cNvSpPr>
          <p:nvPr>
            <p:ph type="subTitle" idx="15"/>
          </p:nvPr>
        </p:nvSpPr>
        <p:spPr>
          <a:xfrm>
            <a:off x="4868088" y="3615950"/>
            <a:ext cx="22587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CONTACT ME</a:t>
            </a:r>
            <a:endParaRPr dirty="0"/>
          </a:p>
        </p:txBody>
      </p:sp>
      <p:grpSp>
        <p:nvGrpSpPr>
          <p:cNvPr id="349" name="Google Shape;349;p35"/>
          <p:cNvGrpSpPr/>
          <p:nvPr/>
        </p:nvGrpSpPr>
        <p:grpSpPr>
          <a:xfrm>
            <a:off x="1105524" y="1054410"/>
            <a:ext cx="868534" cy="833532"/>
            <a:chOff x="3891025" y="453775"/>
            <a:chExt cx="311325" cy="298800"/>
          </a:xfrm>
        </p:grpSpPr>
        <p:sp>
          <p:nvSpPr>
            <p:cNvPr id="350" name="Google Shape;350;p35"/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5"/>
          <p:cNvGrpSpPr/>
          <p:nvPr/>
        </p:nvGrpSpPr>
        <p:grpSpPr>
          <a:xfrm rot="494108">
            <a:off x="7524337" y="3791841"/>
            <a:ext cx="1193245" cy="795049"/>
            <a:chOff x="4568650" y="919050"/>
            <a:chExt cx="405975" cy="270525"/>
          </a:xfrm>
        </p:grpSpPr>
        <p:sp>
          <p:nvSpPr>
            <p:cNvPr id="358" name="Google Shape;358;p35"/>
            <p:cNvSpPr/>
            <p:nvPr/>
          </p:nvSpPr>
          <p:spPr>
            <a:xfrm>
              <a:off x="4568650" y="919050"/>
              <a:ext cx="405975" cy="270525"/>
            </a:xfrm>
            <a:custGeom>
              <a:avLst/>
              <a:gdLst/>
              <a:ahLst/>
              <a:cxnLst/>
              <a:rect l="l" t="t" r="r" b="b"/>
              <a:pathLst>
                <a:path w="16239" h="10821" extrusionOk="0">
                  <a:moveTo>
                    <a:pt x="2272" y="1"/>
                  </a:moveTo>
                  <a:cubicBezTo>
                    <a:pt x="1019" y="1"/>
                    <a:pt x="0" y="1020"/>
                    <a:pt x="0" y="2272"/>
                  </a:cubicBezTo>
                  <a:lnTo>
                    <a:pt x="0" y="10820"/>
                  </a:lnTo>
                  <a:lnTo>
                    <a:pt x="16238" y="10820"/>
                  </a:lnTo>
                  <a:lnTo>
                    <a:pt x="16238" y="2272"/>
                  </a:lnTo>
                  <a:cubicBezTo>
                    <a:pt x="16238" y="1020"/>
                    <a:pt x="15219" y="1"/>
                    <a:pt x="13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591900" y="942325"/>
              <a:ext cx="359450" cy="223975"/>
            </a:xfrm>
            <a:custGeom>
              <a:avLst/>
              <a:gdLst/>
              <a:ahLst/>
              <a:cxnLst/>
              <a:rect l="l" t="t" r="r" b="b"/>
              <a:pathLst>
                <a:path w="14378" h="8959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8959"/>
                  </a:lnTo>
                  <a:lnTo>
                    <a:pt x="14378" y="8959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4591900" y="942325"/>
              <a:ext cx="359450" cy="41400"/>
            </a:xfrm>
            <a:custGeom>
              <a:avLst/>
              <a:gdLst/>
              <a:ahLst/>
              <a:cxnLst/>
              <a:rect l="l" t="t" r="r" b="b"/>
              <a:pathLst>
                <a:path w="14378" h="1656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1656"/>
                  </a:lnTo>
                  <a:lnTo>
                    <a:pt x="14378" y="1656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4617425" y="955900"/>
              <a:ext cx="16450" cy="16400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1"/>
                  </a:moveTo>
                  <a:cubicBezTo>
                    <a:pt x="147" y="1"/>
                    <a:pt x="1" y="147"/>
                    <a:pt x="1" y="328"/>
                  </a:cubicBezTo>
                  <a:cubicBezTo>
                    <a:pt x="1" y="510"/>
                    <a:pt x="147" y="656"/>
                    <a:pt x="329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4642750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8" y="1"/>
                    <a:pt x="0" y="147"/>
                    <a:pt x="0" y="328"/>
                  </a:cubicBezTo>
                  <a:cubicBezTo>
                    <a:pt x="0" y="510"/>
                    <a:pt x="148" y="656"/>
                    <a:pt x="328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8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4668075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7" y="1"/>
                    <a:pt x="0" y="147"/>
                    <a:pt x="0" y="328"/>
                  </a:cubicBezTo>
                  <a:cubicBezTo>
                    <a:pt x="0" y="510"/>
                    <a:pt x="147" y="656"/>
                    <a:pt x="328" y="656"/>
                  </a:cubicBezTo>
                  <a:cubicBezTo>
                    <a:pt x="509" y="656"/>
                    <a:pt x="656" y="510"/>
                    <a:pt x="656" y="328"/>
                  </a:cubicBezTo>
                  <a:cubicBezTo>
                    <a:pt x="656" y="147"/>
                    <a:pt x="509" y="1"/>
                    <a:pt x="328" y="1"/>
                  </a:cubicBezTo>
                  <a:close/>
                </a:path>
              </a:pathLst>
            </a:custGeom>
            <a:solidFill>
              <a:srgbClr val="5F4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4677475" y="1016625"/>
              <a:ext cx="185250" cy="105075"/>
            </a:xfrm>
            <a:custGeom>
              <a:avLst/>
              <a:gdLst/>
              <a:ahLst/>
              <a:cxnLst/>
              <a:rect l="l" t="t" r="r" b="b"/>
              <a:pathLst>
                <a:path w="7410" h="4203" extrusionOk="0">
                  <a:moveTo>
                    <a:pt x="1" y="1"/>
                  </a:moveTo>
                  <a:lnTo>
                    <a:pt x="1" y="4203"/>
                  </a:lnTo>
                  <a:lnTo>
                    <a:pt x="7410" y="4203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4677475" y="1016625"/>
              <a:ext cx="185250" cy="59575"/>
            </a:xfrm>
            <a:custGeom>
              <a:avLst/>
              <a:gdLst/>
              <a:ahLst/>
              <a:cxnLst/>
              <a:rect l="l" t="t" r="r" b="b"/>
              <a:pathLst>
                <a:path w="7410" h="2383" fill="none" extrusionOk="0">
                  <a:moveTo>
                    <a:pt x="1" y="1"/>
                  </a:moveTo>
                  <a:lnTo>
                    <a:pt x="3721" y="2382"/>
                  </a:lnTo>
                  <a:lnTo>
                    <a:pt x="7410" y="1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677475" y="1066825"/>
              <a:ext cx="77475" cy="54875"/>
            </a:xfrm>
            <a:custGeom>
              <a:avLst/>
              <a:gdLst/>
              <a:ahLst/>
              <a:cxnLst/>
              <a:rect l="l" t="t" r="r" b="b"/>
              <a:pathLst>
                <a:path w="3099" h="2195" fill="none" extrusionOk="0">
                  <a:moveTo>
                    <a:pt x="1" y="2195"/>
                  </a:moveTo>
                  <a:lnTo>
                    <a:pt x="3098" y="0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4789925" y="1064500"/>
              <a:ext cx="72800" cy="57200"/>
            </a:xfrm>
            <a:custGeom>
              <a:avLst/>
              <a:gdLst/>
              <a:ahLst/>
              <a:cxnLst/>
              <a:rect l="l" t="t" r="r" b="b"/>
              <a:pathLst>
                <a:path w="2912" h="2288" fill="none" extrusionOk="0">
                  <a:moveTo>
                    <a:pt x="1" y="0"/>
                  </a:moveTo>
                  <a:lnTo>
                    <a:pt x="2912" y="2288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35"/>
          <p:cNvGrpSpPr/>
          <p:nvPr/>
        </p:nvGrpSpPr>
        <p:grpSpPr>
          <a:xfrm>
            <a:off x="7345482" y="3213604"/>
            <a:ext cx="849456" cy="694918"/>
            <a:chOff x="4323150" y="467000"/>
            <a:chExt cx="357425" cy="292400"/>
          </a:xfrm>
        </p:grpSpPr>
        <p:sp>
          <p:nvSpPr>
            <p:cNvPr id="369" name="Google Shape;369;p35"/>
            <p:cNvSpPr/>
            <p:nvPr/>
          </p:nvSpPr>
          <p:spPr>
            <a:xfrm>
              <a:off x="4323150" y="467000"/>
              <a:ext cx="357425" cy="292400"/>
            </a:xfrm>
            <a:custGeom>
              <a:avLst/>
              <a:gdLst/>
              <a:ahLst/>
              <a:cxnLst/>
              <a:rect l="l" t="t" r="r" b="b"/>
              <a:pathLst>
                <a:path w="14297" h="11696" extrusionOk="0">
                  <a:moveTo>
                    <a:pt x="12294" y="1"/>
                  </a:moveTo>
                  <a:cubicBezTo>
                    <a:pt x="12275" y="1"/>
                    <a:pt x="12258" y="1"/>
                    <a:pt x="12240" y="2"/>
                  </a:cubicBezTo>
                  <a:cubicBezTo>
                    <a:pt x="9858" y="65"/>
                    <a:pt x="4260" y="166"/>
                    <a:pt x="1964" y="207"/>
                  </a:cubicBezTo>
                  <a:cubicBezTo>
                    <a:pt x="1436" y="216"/>
                    <a:pt x="942" y="428"/>
                    <a:pt x="572" y="805"/>
                  </a:cubicBezTo>
                  <a:cubicBezTo>
                    <a:pt x="203" y="1181"/>
                    <a:pt x="0" y="1679"/>
                    <a:pt x="0" y="2206"/>
                  </a:cubicBezTo>
                  <a:lnTo>
                    <a:pt x="0" y="5427"/>
                  </a:lnTo>
                  <a:cubicBezTo>
                    <a:pt x="0" y="6528"/>
                    <a:pt x="897" y="7426"/>
                    <a:pt x="1999" y="7426"/>
                  </a:cubicBezTo>
                  <a:lnTo>
                    <a:pt x="8568" y="7426"/>
                  </a:lnTo>
                  <a:lnTo>
                    <a:pt x="12255" y="11695"/>
                  </a:lnTo>
                  <a:lnTo>
                    <a:pt x="11789" y="7213"/>
                  </a:lnTo>
                  <a:lnTo>
                    <a:pt x="12261" y="7213"/>
                  </a:lnTo>
                  <a:cubicBezTo>
                    <a:pt x="12791" y="7213"/>
                    <a:pt x="13291" y="7007"/>
                    <a:pt x="13668" y="6634"/>
                  </a:cubicBezTo>
                  <a:cubicBezTo>
                    <a:pt x="14044" y="6260"/>
                    <a:pt x="14255" y="5763"/>
                    <a:pt x="14260" y="5232"/>
                  </a:cubicBezTo>
                  <a:lnTo>
                    <a:pt x="14291" y="2020"/>
                  </a:lnTo>
                  <a:cubicBezTo>
                    <a:pt x="14297" y="1482"/>
                    <a:pt x="14091" y="975"/>
                    <a:pt x="13713" y="593"/>
                  </a:cubicBezTo>
                  <a:cubicBezTo>
                    <a:pt x="13334" y="211"/>
                    <a:pt x="12831" y="1"/>
                    <a:pt x="1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4346400" y="490275"/>
              <a:ext cx="310925" cy="197850"/>
            </a:xfrm>
            <a:custGeom>
              <a:avLst/>
              <a:gdLst/>
              <a:ahLst/>
              <a:cxnLst/>
              <a:rect l="l" t="t" r="r" b="b"/>
              <a:pathLst>
                <a:path w="12437" h="7914" extrusionOk="0">
                  <a:moveTo>
                    <a:pt x="11364" y="0"/>
                  </a:moveTo>
                  <a:cubicBezTo>
                    <a:pt x="11354" y="0"/>
                    <a:pt x="11345" y="0"/>
                    <a:pt x="11335" y="0"/>
                  </a:cubicBezTo>
                  <a:cubicBezTo>
                    <a:pt x="8955" y="65"/>
                    <a:pt x="3378" y="165"/>
                    <a:pt x="1050" y="206"/>
                  </a:cubicBezTo>
                  <a:cubicBezTo>
                    <a:pt x="467" y="216"/>
                    <a:pt x="1" y="692"/>
                    <a:pt x="1" y="1275"/>
                  </a:cubicBezTo>
                  <a:lnTo>
                    <a:pt x="1" y="4496"/>
                  </a:lnTo>
                  <a:cubicBezTo>
                    <a:pt x="1" y="5086"/>
                    <a:pt x="479" y="5564"/>
                    <a:pt x="1069" y="5564"/>
                  </a:cubicBezTo>
                  <a:lnTo>
                    <a:pt x="8064" y="5564"/>
                  </a:lnTo>
                  <a:lnTo>
                    <a:pt x="10093" y="7914"/>
                  </a:lnTo>
                  <a:lnTo>
                    <a:pt x="9826" y="5351"/>
                  </a:lnTo>
                  <a:lnTo>
                    <a:pt x="11331" y="5351"/>
                  </a:lnTo>
                  <a:cubicBezTo>
                    <a:pt x="11917" y="5351"/>
                    <a:pt x="12393" y="4878"/>
                    <a:pt x="12399" y="4293"/>
                  </a:cubicBezTo>
                  <a:lnTo>
                    <a:pt x="12431" y="1080"/>
                  </a:lnTo>
                  <a:cubicBezTo>
                    <a:pt x="12437" y="484"/>
                    <a:pt x="11956" y="0"/>
                    <a:pt x="11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4372150" y="522650"/>
              <a:ext cx="112900" cy="80350"/>
            </a:xfrm>
            <a:custGeom>
              <a:avLst/>
              <a:gdLst/>
              <a:ahLst/>
              <a:cxnLst/>
              <a:rect l="l" t="t" r="r" b="b"/>
              <a:pathLst>
                <a:path w="4516" h="3214" extrusionOk="0">
                  <a:moveTo>
                    <a:pt x="3350" y="1"/>
                  </a:moveTo>
                  <a:cubicBezTo>
                    <a:pt x="2854" y="1"/>
                    <a:pt x="2350" y="566"/>
                    <a:pt x="2251" y="682"/>
                  </a:cubicBezTo>
                  <a:cubicBezTo>
                    <a:pt x="2151" y="570"/>
                    <a:pt x="1642" y="33"/>
                    <a:pt x="1152" y="33"/>
                  </a:cubicBezTo>
                  <a:cubicBezTo>
                    <a:pt x="957" y="33"/>
                    <a:pt x="765" y="118"/>
                    <a:pt x="602" y="348"/>
                  </a:cubicBezTo>
                  <a:cubicBezTo>
                    <a:pt x="0" y="1200"/>
                    <a:pt x="2209" y="3101"/>
                    <a:pt x="2336" y="3209"/>
                  </a:cubicBezTo>
                  <a:cubicBezTo>
                    <a:pt x="2337" y="3212"/>
                    <a:pt x="2337" y="3214"/>
                    <a:pt x="2337" y="3214"/>
                  </a:cubicBezTo>
                  <a:cubicBezTo>
                    <a:pt x="2337" y="3214"/>
                    <a:pt x="2339" y="3212"/>
                    <a:pt x="2340" y="3211"/>
                  </a:cubicBezTo>
                  <a:cubicBezTo>
                    <a:pt x="2341" y="3212"/>
                    <a:pt x="2342" y="3214"/>
                    <a:pt x="2342" y="3214"/>
                  </a:cubicBezTo>
                  <a:cubicBezTo>
                    <a:pt x="2342" y="3214"/>
                    <a:pt x="2342" y="3211"/>
                    <a:pt x="2342" y="3209"/>
                  </a:cubicBezTo>
                  <a:cubicBezTo>
                    <a:pt x="2462" y="3096"/>
                    <a:pt x="4516" y="1134"/>
                    <a:pt x="3889" y="300"/>
                  </a:cubicBezTo>
                  <a:cubicBezTo>
                    <a:pt x="3726" y="82"/>
                    <a:pt x="3538" y="1"/>
                    <a:pt x="3350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4510525" y="527300"/>
              <a:ext cx="33825" cy="64650"/>
            </a:xfrm>
            <a:custGeom>
              <a:avLst/>
              <a:gdLst/>
              <a:ahLst/>
              <a:cxnLst/>
              <a:rect l="l" t="t" r="r" b="b"/>
              <a:pathLst>
                <a:path w="1353" h="2586" extrusionOk="0">
                  <a:moveTo>
                    <a:pt x="670" y="0"/>
                  </a:moveTo>
                  <a:cubicBezTo>
                    <a:pt x="641" y="0"/>
                    <a:pt x="612" y="8"/>
                    <a:pt x="587" y="22"/>
                  </a:cubicBezTo>
                  <a:lnTo>
                    <a:pt x="26" y="306"/>
                  </a:lnTo>
                  <a:cubicBezTo>
                    <a:pt x="26" y="306"/>
                    <a:pt x="19" y="392"/>
                    <a:pt x="19" y="515"/>
                  </a:cubicBezTo>
                  <a:lnTo>
                    <a:pt x="19" y="525"/>
                  </a:lnTo>
                  <a:cubicBezTo>
                    <a:pt x="19" y="623"/>
                    <a:pt x="98" y="702"/>
                    <a:pt x="195" y="702"/>
                  </a:cubicBezTo>
                  <a:lnTo>
                    <a:pt x="400" y="702"/>
                  </a:lnTo>
                  <a:lnTo>
                    <a:pt x="390" y="2049"/>
                  </a:lnTo>
                  <a:lnTo>
                    <a:pt x="159" y="2049"/>
                  </a:lnTo>
                  <a:cubicBezTo>
                    <a:pt x="76" y="2049"/>
                    <a:pt x="1" y="2115"/>
                    <a:pt x="1" y="2208"/>
                  </a:cubicBezTo>
                  <a:lnTo>
                    <a:pt x="1" y="2427"/>
                  </a:lnTo>
                  <a:cubicBezTo>
                    <a:pt x="1" y="2506"/>
                    <a:pt x="66" y="2586"/>
                    <a:pt x="159" y="2586"/>
                  </a:cubicBezTo>
                  <a:lnTo>
                    <a:pt x="1195" y="2586"/>
                  </a:lnTo>
                  <a:cubicBezTo>
                    <a:pt x="1288" y="2586"/>
                    <a:pt x="1353" y="2506"/>
                    <a:pt x="1353" y="2427"/>
                  </a:cubicBezTo>
                  <a:lnTo>
                    <a:pt x="1353" y="2208"/>
                  </a:lnTo>
                  <a:cubicBezTo>
                    <a:pt x="1353" y="2107"/>
                    <a:pt x="1266" y="2049"/>
                    <a:pt x="1195" y="2049"/>
                  </a:cubicBezTo>
                  <a:lnTo>
                    <a:pt x="954" y="2039"/>
                  </a:lnTo>
                  <a:lnTo>
                    <a:pt x="954" y="176"/>
                  </a:lnTo>
                  <a:cubicBezTo>
                    <a:pt x="954" y="130"/>
                    <a:pt x="936" y="87"/>
                    <a:pt x="900" y="54"/>
                  </a:cubicBezTo>
                  <a:cubicBezTo>
                    <a:pt x="867" y="18"/>
                    <a:pt x="824" y="0"/>
                    <a:pt x="77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4554500" y="528550"/>
              <a:ext cx="45325" cy="63500"/>
            </a:xfrm>
            <a:custGeom>
              <a:avLst/>
              <a:gdLst/>
              <a:ahLst/>
              <a:cxnLst/>
              <a:rect l="l" t="t" r="r" b="b"/>
              <a:pathLst>
                <a:path w="1813" h="2540" extrusionOk="0">
                  <a:moveTo>
                    <a:pt x="137" y="0"/>
                  </a:moveTo>
                  <a:cubicBezTo>
                    <a:pt x="62" y="0"/>
                    <a:pt x="0" y="62"/>
                    <a:pt x="0" y="145"/>
                  </a:cubicBezTo>
                  <a:lnTo>
                    <a:pt x="0" y="2395"/>
                  </a:lnTo>
                  <a:cubicBezTo>
                    <a:pt x="0" y="2474"/>
                    <a:pt x="62" y="2536"/>
                    <a:pt x="137" y="2536"/>
                  </a:cubicBezTo>
                  <a:lnTo>
                    <a:pt x="389" y="2536"/>
                  </a:lnTo>
                  <a:cubicBezTo>
                    <a:pt x="464" y="2536"/>
                    <a:pt x="525" y="2474"/>
                    <a:pt x="525" y="2395"/>
                  </a:cubicBezTo>
                  <a:lnTo>
                    <a:pt x="525" y="1536"/>
                  </a:lnTo>
                  <a:lnTo>
                    <a:pt x="543" y="1536"/>
                  </a:lnTo>
                  <a:lnTo>
                    <a:pt x="1237" y="2460"/>
                  </a:lnTo>
                  <a:cubicBezTo>
                    <a:pt x="1273" y="2510"/>
                    <a:pt x="1324" y="2536"/>
                    <a:pt x="1384" y="2536"/>
                  </a:cubicBezTo>
                  <a:lnTo>
                    <a:pt x="1679" y="2539"/>
                  </a:lnTo>
                  <a:cubicBezTo>
                    <a:pt x="1755" y="2539"/>
                    <a:pt x="1812" y="2482"/>
                    <a:pt x="1812" y="2406"/>
                  </a:cubicBezTo>
                  <a:cubicBezTo>
                    <a:pt x="1812" y="2377"/>
                    <a:pt x="1801" y="2348"/>
                    <a:pt x="1784" y="2323"/>
                  </a:cubicBezTo>
                  <a:lnTo>
                    <a:pt x="985" y="1256"/>
                  </a:lnTo>
                  <a:lnTo>
                    <a:pt x="1780" y="220"/>
                  </a:lnTo>
                  <a:cubicBezTo>
                    <a:pt x="1799" y="191"/>
                    <a:pt x="1809" y="162"/>
                    <a:pt x="1809" y="134"/>
                  </a:cubicBezTo>
                  <a:cubicBezTo>
                    <a:pt x="1809" y="58"/>
                    <a:pt x="1751" y="0"/>
                    <a:pt x="1676" y="0"/>
                  </a:cubicBezTo>
                  <a:lnTo>
                    <a:pt x="1388" y="0"/>
                  </a:lnTo>
                  <a:cubicBezTo>
                    <a:pt x="1327" y="0"/>
                    <a:pt x="1273" y="26"/>
                    <a:pt x="1237" y="76"/>
                  </a:cubicBezTo>
                  <a:lnTo>
                    <a:pt x="529" y="1015"/>
                  </a:lnTo>
                  <a:lnTo>
                    <a:pt x="525" y="1015"/>
                  </a:lnTo>
                  <a:lnTo>
                    <a:pt x="525" y="145"/>
                  </a:lnTo>
                  <a:cubicBezTo>
                    <a:pt x="525" y="62"/>
                    <a:pt x="464" y="0"/>
                    <a:pt x="3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10440B16-002A-AB29-5E68-62DA28EE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52">
            <a:extLst>
              <a:ext uri="{FF2B5EF4-FFF2-40B4-BE49-F238E27FC236}">
                <a16:creationId xmlns:a16="http://schemas.microsoft.com/office/drawing/2014/main" id="{23734BB9-68CF-126A-9792-B92F19666BDA}"/>
              </a:ext>
            </a:extLst>
          </p:cNvPr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2">
            <a:extLst>
              <a:ext uri="{FF2B5EF4-FFF2-40B4-BE49-F238E27FC236}">
                <a16:creationId xmlns:a16="http://schemas.microsoft.com/office/drawing/2014/main" id="{03E300A1-9F82-4F96-AAF1-B2C28D948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아이센드</a:t>
            </a:r>
            <a:r>
              <a:rPr lang="en" dirty="0"/>
              <a:t> </a:t>
            </a:r>
            <a:r>
              <a:rPr lang="ko-KR" altLang="en-US" sz="3500" i="1" dirty="0">
                <a:solidFill>
                  <a:schemeClr val="dk2"/>
                </a:solidFill>
                <a:latin typeface="Adamina"/>
                <a:sym typeface="Adamina"/>
              </a:rPr>
              <a:t>개발팀 및 환경 구성</a:t>
            </a:r>
            <a:endParaRPr dirty="0"/>
          </a:p>
        </p:txBody>
      </p:sp>
      <p:grpSp>
        <p:nvGrpSpPr>
          <p:cNvPr id="2" name="Google Shape;1260;p45">
            <a:extLst>
              <a:ext uri="{FF2B5EF4-FFF2-40B4-BE49-F238E27FC236}">
                <a16:creationId xmlns:a16="http://schemas.microsoft.com/office/drawing/2014/main" id="{372E8B01-1DDA-2E4F-B1F2-406E03F2432F}"/>
              </a:ext>
            </a:extLst>
          </p:cNvPr>
          <p:cNvGrpSpPr/>
          <p:nvPr/>
        </p:nvGrpSpPr>
        <p:grpSpPr>
          <a:xfrm>
            <a:off x="7075452" y="2766264"/>
            <a:ext cx="1815390" cy="1634115"/>
            <a:chOff x="2394950" y="1610125"/>
            <a:chExt cx="653700" cy="588425"/>
          </a:xfrm>
        </p:grpSpPr>
        <p:sp>
          <p:nvSpPr>
            <p:cNvPr id="3" name="Google Shape;1261;p45">
              <a:extLst>
                <a:ext uri="{FF2B5EF4-FFF2-40B4-BE49-F238E27FC236}">
                  <a16:creationId xmlns:a16="http://schemas.microsoft.com/office/drawing/2014/main" id="{A34928A7-3FE1-269C-092B-412CE781F279}"/>
                </a:ext>
              </a:extLst>
            </p:cNvPr>
            <p:cNvSpPr/>
            <p:nvPr/>
          </p:nvSpPr>
          <p:spPr>
            <a:xfrm>
              <a:off x="2394950" y="1610125"/>
              <a:ext cx="653700" cy="588425"/>
            </a:xfrm>
            <a:custGeom>
              <a:avLst/>
              <a:gdLst/>
              <a:ahLst/>
              <a:cxnLst/>
              <a:rect l="l" t="t" r="r" b="b"/>
              <a:pathLst>
                <a:path w="26148" h="23537" extrusionOk="0">
                  <a:moveTo>
                    <a:pt x="18117" y="0"/>
                  </a:moveTo>
                  <a:cubicBezTo>
                    <a:pt x="17582" y="0"/>
                    <a:pt x="17043" y="122"/>
                    <a:pt x="16558" y="354"/>
                  </a:cubicBezTo>
                  <a:cubicBezTo>
                    <a:pt x="16261" y="495"/>
                    <a:pt x="15984" y="678"/>
                    <a:pt x="15737" y="895"/>
                  </a:cubicBezTo>
                  <a:cubicBezTo>
                    <a:pt x="14837" y="670"/>
                    <a:pt x="13910" y="556"/>
                    <a:pt x="12973" y="556"/>
                  </a:cubicBezTo>
                  <a:cubicBezTo>
                    <a:pt x="10273" y="556"/>
                    <a:pt x="7679" y="1512"/>
                    <a:pt x="5630" y="3256"/>
                  </a:cubicBezTo>
                  <a:lnTo>
                    <a:pt x="1" y="3256"/>
                  </a:lnTo>
                  <a:lnTo>
                    <a:pt x="1" y="16403"/>
                  </a:lnTo>
                  <a:lnTo>
                    <a:pt x="363" y="16403"/>
                  </a:lnTo>
                  <a:lnTo>
                    <a:pt x="363" y="16767"/>
                  </a:lnTo>
                  <a:lnTo>
                    <a:pt x="2740" y="16767"/>
                  </a:lnTo>
                  <a:cubicBezTo>
                    <a:pt x="3749" y="18880"/>
                    <a:pt x="5396" y="20639"/>
                    <a:pt x="7447" y="21787"/>
                  </a:cubicBezTo>
                  <a:cubicBezTo>
                    <a:pt x="7776" y="22481"/>
                    <a:pt x="8000" y="22864"/>
                    <a:pt x="8010" y="22881"/>
                  </a:cubicBezTo>
                  <a:lnTo>
                    <a:pt x="8396" y="23536"/>
                  </a:lnTo>
                  <a:lnTo>
                    <a:pt x="10256" y="22895"/>
                  </a:lnTo>
                  <a:cubicBezTo>
                    <a:pt x="11141" y="23113"/>
                    <a:pt x="12054" y="23224"/>
                    <a:pt x="12973" y="23224"/>
                  </a:cubicBezTo>
                  <a:cubicBezTo>
                    <a:pt x="15101" y="23224"/>
                    <a:pt x="17174" y="22631"/>
                    <a:pt x="18970" y="21509"/>
                  </a:cubicBezTo>
                  <a:cubicBezTo>
                    <a:pt x="20230" y="20722"/>
                    <a:pt x="21319" y="19699"/>
                    <a:pt x="22179" y="18502"/>
                  </a:cubicBezTo>
                  <a:cubicBezTo>
                    <a:pt x="22323" y="18744"/>
                    <a:pt x="22464" y="18964"/>
                    <a:pt x="22602" y="19163"/>
                  </a:cubicBezTo>
                  <a:cubicBezTo>
                    <a:pt x="23042" y="19794"/>
                    <a:pt x="23734" y="20634"/>
                    <a:pt x="24655" y="20634"/>
                  </a:cubicBezTo>
                  <a:cubicBezTo>
                    <a:pt x="24922" y="20634"/>
                    <a:pt x="25185" y="20559"/>
                    <a:pt x="25416" y="20419"/>
                  </a:cubicBezTo>
                  <a:cubicBezTo>
                    <a:pt x="25802" y="20183"/>
                    <a:pt x="26040" y="19807"/>
                    <a:pt x="26083" y="19360"/>
                  </a:cubicBezTo>
                  <a:cubicBezTo>
                    <a:pt x="26148" y="18709"/>
                    <a:pt x="25807" y="17978"/>
                    <a:pt x="24979" y="16988"/>
                  </a:cubicBezTo>
                  <a:cubicBezTo>
                    <a:pt x="24571" y="16502"/>
                    <a:pt x="24096" y="16016"/>
                    <a:pt x="23681" y="15615"/>
                  </a:cubicBezTo>
                  <a:cubicBezTo>
                    <a:pt x="24097" y="14421"/>
                    <a:pt x="24308" y="13171"/>
                    <a:pt x="24308" y="11890"/>
                  </a:cubicBezTo>
                  <a:cubicBezTo>
                    <a:pt x="24308" y="9177"/>
                    <a:pt x="23350" y="6589"/>
                    <a:pt x="21600" y="4539"/>
                  </a:cubicBezTo>
                  <a:cubicBezTo>
                    <a:pt x="21788" y="3840"/>
                    <a:pt x="21761" y="3102"/>
                    <a:pt x="21516" y="2406"/>
                  </a:cubicBezTo>
                  <a:cubicBezTo>
                    <a:pt x="21197" y="1504"/>
                    <a:pt x="20548" y="778"/>
                    <a:pt x="19687" y="361"/>
                  </a:cubicBezTo>
                  <a:cubicBezTo>
                    <a:pt x="19192" y="121"/>
                    <a:pt x="18664" y="0"/>
                    <a:pt x="18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62;p45">
              <a:extLst>
                <a:ext uri="{FF2B5EF4-FFF2-40B4-BE49-F238E27FC236}">
                  <a16:creationId xmlns:a16="http://schemas.microsoft.com/office/drawing/2014/main" id="{93F25DAC-3103-0C7A-34C8-7CFBCF9D11EA}"/>
                </a:ext>
              </a:extLst>
            </p:cNvPr>
            <p:cNvSpPr/>
            <p:nvPr/>
          </p:nvSpPr>
          <p:spPr>
            <a:xfrm>
              <a:off x="2459200" y="1647275"/>
              <a:ext cx="520200" cy="520200"/>
            </a:xfrm>
            <a:custGeom>
              <a:avLst/>
              <a:gdLst/>
              <a:ahLst/>
              <a:cxnLst/>
              <a:rect l="l" t="t" r="r" b="b"/>
              <a:pathLst>
                <a:path w="20808" h="20808" extrusionOk="0">
                  <a:moveTo>
                    <a:pt x="10403" y="0"/>
                  </a:moveTo>
                  <a:cubicBezTo>
                    <a:pt x="4658" y="0"/>
                    <a:pt x="0" y="4658"/>
                    <a:pt x="0" y="10404"/>
                  </a:cubicBezTo>
                  <a:cubicBezTo>
                    <a:pt x="0" y="16149"/>
                    <a:pt x="4658" y="20807"/>
                    <a:pt x="10403" y="20807"/>
                  </a:cubicBezTo>
                  <a:cubicBezTo>
                    <a:pt x="16149" y="20807"/>
                    <a:pt x="20807" y="16149"/>
                    <a:pt x="20807" y="10404"/>
                  </a:cubicBezTo>
                  <a:cubicBezTo>
                    <a:pt x="20807" y="4658"/>
                    <a:pt x="16149" y="0"/>
                    <a:pt x="10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63;p45">
              <a:extLst>
                <a:ext uri="{FF2B5EF4-FFF2-40B4-BE49-F238E27FC236}">
                  <a16:creationId xmlns:a16="http://schemas.microsoft.com/office/drawing/2014/main" id="{0AE47BBA-A240-7C83-B6FB-7FA530C4F050}"/>
                </a:ext>
              </a:extLst>
            </p:cNvPr>
            <p:cNvSpPr/>
            <p:nvPr/>
          </p:nvSpPr>
          <p:spPr>
            <a:xfrm>
              <a:off x="2527775" y="1717950"/>
              <a:ext cx="400375" cy="452400"/>
            </a:xfrm>
            <a:custGeom>
              <a:avLst/>
              <a:gdLst/>
              <a:ahLst/>
              <a:cxnLst/>
              <a:rect l="l" t="t" r="r" b="b"/>
              <a:pathLst>
                <a:path w="16015" h="18096" extrusionOk="0">
                  <a:moveTo>
                    <a:pt x="11885" y="1"/>
                  </a:moveTo>
                  <a:lnTo>
                    <a:pt x="0" y="1766"/>
                  </a:lnTo>
                  <a:lnTo>
                    <a:pt x="0" y="1892"/>
                  </a:lnTo>
                  <a:cubicBezTo>
                    <a:pt x="0" y="1892"/>
                    <a:pt x="127" y="8102"/>
                    <a:pt x="1135" y="11948"/>
                  </a:cubicBezTo>
                  <a:cubicBezTo>
                    <a:pt x="2144" y="15795"/>
                    <a:pt x="3499" y="18095"/>
                    <a:pt x="3499" y="18095"/>
                  </a:cubicBezTo>
                  <a:lnTo>
                    <a:pt x="16015" y="13777"/>
                  </a:lnTo>
                  <a:cubicBezTo>
                    <a:pt x="16015" y="13777"/>
                    <a:pt x="13777" y="11160"/>
                    <a:pt x="12925" y="7314"/>
                  </a:cubicBezTo>
                  <a:cubicBezTo>
                    <a:pt x="12074" y="3468"/>
                    <a:pt x="11885" y="1"/>
                    <a:pt x="1188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64;p45">
              <a:extLst>
                <a:ext uri="{FF2B5EF4-FFF2-40B4-BE49-F238E27FC236}">
                  <a16:creationId xmlns:a16="http://schemas.microsoft.com/office/drawing/2014/main" id="{FA7F87B7-7578-3A76-C9CE-D91F1C7ACAF6}"/>
                </a:ext>
              </a:extLst>
            </p:cNvPr>
            <p:cNvSpPr/>
            <p:nvPr/>
          </p:nvSpPr>
          <p:spPr>
            <a:xfrm>
              <a:off x="2559300" y="1752625"/>
              <a:ext cx="241200" cy="61500"/>
            </a:xfrm>
            <a:custGeom>
              <a:avLst/>
              <a:gdLst/>
              <a:ahLst/>
              <a:cxnLst/>
              <a:rect l="l" t="t" r="r" b="b"/>
              <a:pathLst>
                <a:path w="9648" h="2460" extrusionOk="0">
                  <a:moveTo>
                    <a:pt x="9554" y="0"/>
                  </a:moveTo>
                  <a:lnTo>
                    <a:pt x="0" y="1734"/>
                  </a:lnTo>
                  <a:lnTo>
                    <a:pt x="92" y="2459"/>
                  </a:lnTo>
                  <a:lnTo>
                    <a:pt x="9647" y="694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65;p45">
              <a:extLst>
                <a:ext uri="{FF2B5EF4-FFF2-40B4-BE49-F238E27FC236}">
                  <a16:creationId xmlns:a16="http://schemas.microsoft.com/office/drawing/2014/main" id="{9616C2C5-22DB-6E15-86FE-8F21D3EF5B47}"/>
                </a:ext>
              </a:extLst>
            </p:cNvPr>
            <p:cNvSpPr/>
            <p:nvPr/>
          </p:nvSpPr>
          <p:spPr>
            <a:xfrm>
              <a:off x="2564300" y="1791275"/>
              <a:ext cx="238650" cy="62000"/>
            </a:xfrm>
            <a:custGeom>
              <a:avLst/>
              <a:gdLst/>
              <a:ahLst/>
              <a:cxnLst/>
              <a:rect l="l" t="t" r="r" b="b"/>
              <a:pathLst>
                <a:path w="9546" h="2480" extrusionOk="0">
                  <a:moveTo>
                    <a:pt x="9448" y="0"/>
                  </a:moveTo>
                  <a:lnTo>
                    <a:pt x="0" y="1743"/>
                  </a:lnTo>
                  <a:lnTo>
                    <a:pt x="42" y="2479"/>
                  </a:lnTo>
                  <a:lnTo>
                    <a:pt x="9546" y="683"/>
                  </a:lnTo>
                  <a:lnTo>
                    <a:pt x="9448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66;p45">
              <a:extLst>
                <a:ext uri="{FF2B5EF4-FFF2-40B4-BE49-F238E27FC236}">
                  <a16:creationId xmlns:a16="http://schemas.microsoft.com/office/drawing/2014/main" id="{CC5D1343-28EA-434A-24E2-BD79B6EE01DA}"/>
                </a:ext>
              </a:extLst>
            </p:cNvPr>
            <p:cNvSpPr/>
            <p:nvPr/>
          </p:nvSpPr>
          <p:spPr>
            <a:xfrm>
              <a:off x="2568050" y="1827525"/>
              <a:ext cx="237275" cy="63900"/>
            </a:xfrm>
            <a:custGeom>
              <a:avLst/>
              <a:gdLst/>
              <a:ahLst/>
              <a:cxnLst/>
              <a:rect l="l" t="t" r="r" b="b"/>
              <a:pathLst>
                <a:path w="9491" h="2556" extrusionOk="0">
                  <a:moveTo>
                    <a:pt x="9395" y="0"/>
                  </a:moveTo>
                  <a:lnTo>
                    <a:pt x="1" y="1822"/>
                  </a:lnTo>
                  <a:lnTo>
                    <a:pt x="97" y="2556"/>
                  </a:lnTo>
                  <a:lnTo>
                    <a:pt x="9491" y="702"/>
                  </a:lnTo>
                  <a:lnTo>
                    <a:pt x="9395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67;p45">
              <a:extLst>
                <a:ext uri="{FF2B5EF4-FFF2-40B4-BE49-F238E27FC236}">
                  <a16:creationId xmlns:a16="http://schemas.microsoft.com/office/drawing/2014/main" id="{D0710C53-1D1F-C2CB-599D-99C97B29435C}"/>
                </a:ext>
              </a:extLst>
            </p:cNvPr>
            <p:cNvSpPr/>
            <p:nvPr/>
          </p:nvSpPr>
          <p:spPr>
            <a:xfrm>
              <a:off x="2575150" y="1877950"/>
              <a:ext cx="196275" cy="55275"/>
            </a:xfrm>
            <a:custGeom>
              <a:avLst/>
              <a:gdLst/>
              <a:ahLst/>
              <a:cxnLst/>
              <a:rect l="l" t="t" r="r" b="b"/>
              <a:pathLst>
                <a:path w="7851" h="2211" extrusionOk="0">
                  <a:moveTo>
                    <a:pt x="7772" y="1"/>
                  </a:moveTo>
                  <a:lnTo>
                    <a:pt x="1" y="1575"/>
                  </a:lnTo>
                  <a:lnTo>
                    <a:pt x="81" y="2210"/>
                  </a:lnTo>
                  <a:lnTo>
                    <a:pt x="7851" y="608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8;p45">
              <a:extLst>
                <a:ext uri="{FF2B5EF4-FFF2-40B4-BE49-F238E27FC236}">
                  <a16:creationId xmlns:a16="http://schemas.microsoft.com/office/drawing/2014/main" id="{6438F8A0-67B4-9390-69B5-C07DDF6190A9}"/>
                </a:ext>
              </a:extLst>
            </p:cNvPr>
            <p:cNvSpPr/>
            <p:nvPr/>
          </p:nvSpPr>
          <p:spPr>
            <a:xfrm>
              <a:off x="2580675" y="1913425"/>
              <a:ext cx="196275" cy="55250"/>
            </a:xfrm>
            <a:custGeom>
              <a:avLst/>
              <a:gdLst/>
              <a:ahLst/>
              <a:cxnLst/>
              <a:rect l="l" t="t" r="r" b="b"/>
              <a:pathLst>
                <a:path w="7851" h="2210" extrusionOk="0">
                  <a:moveTo>
                    <a:pt x="7771" y="0"/>
                  </a:moveTo>
                  <a:lnTo>
                    <a:pt x="0" y="1575"/>
                  </a:lnTo>
                  <a:lnTo>
                    <a:pt x="80" y="2209"/>
                  </a:lnTo>
                  <a:lnTo>
                    <a:pt x="7850" y="607"/>
                  </a:lnTo>
                  <a:lnTo>
                    <a:pt x="777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9;p45">
              <a:extLst>
                <a:ext uri="{FF2B5EF4-FFF2-40B4-BE49-F238E27FC236}">
                  <a16:creationId xmlns:a16="http://schemas.microsoft.com/office/drawing/2014/main" id="{87952248-8C31-7EAE-61D9-12C5E594E003}"/>
                </a:ext>
              </a:extLst>
            </p:cNvPr>
            <p:cNvSpPr/>
            <p:nvPr/>
          </p:nvSpPr>
          <p:spPr>
            <a:xfrm>
              <a:off x="2590825" y="1943325"/>
              <a:ext cx="288475" cy="201025"/>
            </a:xfrm>
            <a:custGeom>
              <a:avLst/>
              <a:gdLst/>
              <a:ahLst/>
              <a:cxnLst/>
              <a:rect l="l" t="t" r="r" b="b"/>
              <a:pathLst>
                <a:path w="11539" h="8041" extrusionOk="0">
                  <a:moveTo>
                    <a:pt x="9679" y="1"/>
                  </a:moveTo>
                  <a:lnTo>
                    <a:pt x="0" y="2697"/>
                  </a:lnTo>
                  <a:lnTo>
                    <a:pt x="1085" y="5487"/>
                  </a:lnTo>
                  <a:lnTo>
                    <a:pt x="2018" y="8041"/>
                  </a:lnTo>
                  <a:lnTo>
                    <a:pt x="2782" y="7767"/>
                  </a:lnTo>
                  <a:lnTo>
                    <a:pt x="4071" y="7313"/>
                  </a:lnTo>
                  <a:lnTo>
                    <a:pt x="5414" y="6840"/>
                  </a:lnTo>
                  <a:lnTo>
                    <a:pt x="6713" y="6383"/>
                  </a:lnTo>
                  <a:lnTo>
                    <a:pt x="7654" y="6051"/>
                  </a:lnTo>
                  <a:lnTo>
                    <a:pt x="8971" y="5587"/>
                  </a:lnTo>
                  <a:lnTo>
                    <a:pt x="9643" y="5351"/>
                  </a:lnTo>
                  <a:lnTo>
                    <a:pt x="10947" y="4892"/>
                  </a:lnTo>
                  <a:lnTo>
                    <a:pt x="11538" y="4636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0;p45">
              <a:extLst>
                <a:ext uri="{FF2B5EF4-FFF2-40B4-BE49-F238E27FC236}">
                  <a16:creationId xmlns:a16="http://schemas.microsoft.com/office/drawing/2014/main" id="{FBDDDC65-C563-6E72-B694-CE73D53A7E2D}"/>
                </a:ext>
              </a:extLst>
            </p:cNvPr>
            <p:cNvSpPr/>
            <p:nvPr/>
          </p:nvSpPr>
          <p:spPr>
            <a:xfrm>
              <a:off x="2629975" y="2028725"/>
              <a:ext cx="62625" cy="108800"/>
            </a:xfrm>
            <a:custGeom>
              <a:avLst/>
              <a:gdLst/>
              <a:ahLst/>
              <a:cxnLst/>
              <a:rect l="l" t="t" r="r" b="b"/>
              <a:pathLst>
                <a:path w="2505" h="4352" extrusionOk="0">
                  <a:moveTo>
                    <a:pt x="1219" y="0"/>
                  </a:moveTo>
                  <a:lnTo>
                    <a:pt x="0" y="443"/>
                  </a:lnTo>
                  <a:lnTo>
                    <a:pt x="1216" y="4351"/>
                  </a:lnTo>
                  <a:lnTo>
                    <a:pt x="2505" y="3897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5F4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1;p45">
              <a:extLst>
                <a:ext uri="{FF2B5EF4-FFF2-40B4-BE49-F238E27FC236}">
                  <a16:creationId xmlns:a16="http://schemas.microsoft.com/office/drawing/2014/main" id="{972D8901-BC0D-8DF2-9A4C-FB3C8CA25B85}"/>
                </a:ext>
              </a:extLst>
            </p:cNvPr>
            <p:cNvSpPr/>
            <p:nvPr/>
          </p:nvSpPr>
          <p:spPr>
            <a:xfrm>
              <a:off x="2688275" y="1993550"/>
              <a:ext cx="70375" cy="120800"/>
            </a:xfrm>
            <a:custGeom>
              <a:avLst/>
              <a:gdLst/>
              <a:ahLst/>
              <a:cxnLst/>
              <a:rect l="l" t="t" r="r" b="b"/>
              <a:pathLst>
                <a:path w="2815" h="4832" extrusionOk="0">
                  <a:moveTo>
                    <a:pt x="1387" y="0"/>
                  </a:moveTo>
                  <a:lnTo>
                    <a:pt x="1" y="420"/>
                  </a:lnTo>
                  <a:lnTo>
                    <a:pt x="1516" y="4831"/>
                  </a:lnTo>
                  <a:lnTo>
                    <a:pt x="2815" y="4374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2;p45">
              <a:extLst>
                <a:ext uri="{FF2B5EF4-FFF2-40B4-BE49-F238E27FC236}">
                  <a16:creationId xmlns:a16="http://schemas.microsoft.com/office/drawing/2014/main" id="{1725F9C6-4723-56F7-E786-A1E4A78D98DB}"/>
                </a:ext>
              </a:extLst>
            </p:cNvPr>
            <p:cNvSpPr/>
            <p:nvPr/>
          </p:nvSpPr>
          <p:spPr>
            <a:xfrm>
              <a:off x="2754500" y="2003500"/>
              <a:ext cx="60600" cy="91125"/>
            </a:xfrm>
            <a:custGeom>
              <a:avLst/>
              <a:gdLst/>
              <a:ahLst/>
              <a:cxnLst/>
              <a:rect l="l" t="t" r="r" b="b"/>
              <a:pathLst>
                <a:path w="2424" h="3645" extrusionOk="0">
                  <a:moveTo>
                    <a:pt x="1387" y="1"/>
                  </a:moveTo>
                  <a:lnTo>
                    <a:pt x="0" y="421"/>
                  </a:lnTo>
                  <a:lnTo>
                    <a:pt x="1107" y="3644"/>
                  </a:lnTo>
                  <a:lnTo>
                    <a:pt x="2424" y="3180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3;p45">
              <a:extLst>
                <a:ext uri="{FF2B5EF4-FFF2-40B4-BE49-F238E27FC236}">
                  <a16:creationId xmlns:a16="http://schemas.microsoft.com/office/drawing/2014/main" id="{65C3BBDD-7CC3-2B5F-5316-800C2B9804A7}"/>
                </a:ext>
              </a:extLst>
            </p:cNvPr>
            <p:cNvSpPr/>
            <p:nvPr/>
          </p:nvSpPr>
          <p:spPr>
            <a:xfrm>
              <a:off x="2914225" y="1968325"/>
              <a:ext cx="37350" cy="37300"/>
            </a:xfrm>
            <a:custGeom>
              <a:avLst/>
              <a:gdLst/>
              <a:ahLst/>
              <a:cxnLst/>
              <a:rect l="l" t="t" r="r" b="b"/>
              <a:pathLst>
                <a:path w="1494" h="1492" extrusionOk="0">
                  <a:moveTo>
                    <a:pt x="746" y="0"/>
                  </a:moveTo>
                  <a:cubicBezTo>
                    <a:pt x="334" y="0"/>
                    <a:pt x="0" y="334"/>
                    <a:pt x="0" y="746"/>
                  </a:cubicBezTo>
                  <a:cubicBezTo>
                    <a:pt x="0" y="1158"/>
                    <a:pt x="334" y="1491"/>
                    <a:pt x="746" y="1491"/>
                  </a:cubicBezTo>
                  <a:cubicBezTo>
                    <a:pt x="856" y="1491"/>
                    <a:pt x="962" y="1468"/>
                    <a:pt x="1056" y="1423"/>
                  </a:cubicBezTo>
                  <a:cubicBezTo>
                    <a:pt x="1062" y="1423"/>
                    <a:pt x="1068" y="1419"/>
                    <a:pt x="1074" y="1415"/>
                  </a:cubicBezTo>
                  <a:cubicBezTo>
                    <a:pt x="1200" y="1355"/>
                    <a:pt x="1305" y="1260"/>
                    <a:pt x="1379" y="1141"/>
                  </a:cubicBezTo>
                  <a:cubicBezTo>
                    <a:pt x="1388" y="1128"/>
                    <a:pt x="1395" y="1115"/>
                    <a:pt x="1403" y="1101"/>
                  </a:cubicBezTo>
                  <a:lnTo>
                    <a:pt x="1403" y="1101"/>
                  </a:lnTo>
                  <a:cubicBezTo>
                    <a:pt x="1460" y="995"/>
                    <a:pt x="1493" y="874"/>
                    <a:pt x="1493" y="746"/>
                  </a:cubicBezTo>
                  <a:cubicBezTo>
                    <a:pt x="1493" y="334"/>
                    <a:pt x="1158" y="0"/>
                    <a:pt x="74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4;p45">
              <a:extLst>
                <a:ext uri="{FF2B5EF4-FFF2-40B4-BE49-F238E27FC236}">
                  <a16:creationId xmlns:a16="http://schemas.microsoft.com/office/drawing/2014/main" id="{A7A67F47-882B-D3DD-A2D6-C17678FACCF6}"/>
                </a:ext>
              </a:extLst>
            </p:cNvPr>
            <p:cNvSpPr/>
            <p:nvPr/>
          </p:nvSpPr>
          <p:spPr>
            <a:xfrm>
              <a:off x="2938375" y="1992475"/>
              <a:ext cx="104000" cy="110250"/>
            </a:xfrm>
            <a:custGeom>
              <a:avLst/>
              <a:gdLst/>
              <a:ahLst/>
              <a:cxnLst/>
              <a:rect l="l" t="t" r="r" b="b"/>
              <a:pathLst>
                <a:path w="4160" h="4410" extrusionOk="0">
                  <a:moveTo>
                    <a:pt x="211" y="0"/>
                  </a:moveTo>
                  <a:lnTo>
                    <a:pt x="0" y="189"/>
                  </a:lnTo>
                  <a:cubicBezTo>
                    <a:pt x="0" y="189"/>
                    <a:pt x="37" y="283"/>
                    <a:pt x="105" y="444"/>
                  </a:cubicBezTo>
                  <a:cubicBezTo>
                    <a:pt x="107" y="445"/>
                    <a:pt x="108" y="446"/>
                    <a:pt x="108" y="449"/>
                  </a:cubicBezTo>
                  <a:cubicBezTo>
                    <a:pt x="119" y="475"/>
                    <a:pt x="131" y="503"/>
                    <a:pt x="145" y="535"/>
                  </a:cubicBezTo>
                  <a:cubicBezTo>
                    <a:pt x="578" y="1541"/>
                    <a:pt x="1901" y="4409"/>
                    <a:pt x="2918" y="4409"/>
                  </a:cubicBezTo>
                  <a:cubicBezTo>
                    <a:pt x="3014" y="4409"/>
                    <a:pt x="3106" y="4384"/>
                    <a:pt x="3195" y="4330"/>
                  </a:cubicBezTo>
                  <a:cubicBezTo>
                    <a:pt x="4159" y="3742"/>
                    <a:pt x="1825" y="1455"/>
                    <a:pt x="735" y="464"/>
                  </a:cubicBezTo>
                  <a:cubicBezTo>
                    <a:pt x="608" y="349"/>
                    <a:pt x="498" y="252"/>
                    <a:pt x="413" y="175"/>
                  </a:cubicBezTo>
                  <a:cubicBezTo>
                    <a:pt x="410" y="174"/>
                    <a:pt x="407" y="171"/>
                    <a:pt x="404" y="169"/>
                  </a:cubicBezTo>
                  <a:cubicBezTo>
                    <a:pt x="282" y="61"/>
                    <a:pt x="211" y="0"/>
                    <a:pt x="211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5;p45">
              <a:extLst>
                <a:ext uri="{FF2B5EF4-FFF2-40B4-BE49-F238E27FC236}">
                  <a16:creationId xmlns:a16="http://schemas.microsoft.com/office/drawing/2014/main" id="{3A1D5877-1CBC-983C-BFCE-965A89C2A3D8}"/>
                </a:ext>
              </a:extLst>
            </p:cNvPr>
            <p:cNvSpPr/>
            <p:nvPr/>
          </p:nvSpPr>
          <p:spPr>
            <a:xfrm>
              <a:off x="2757100" y="1787300"/>
              <a:ext cx="219125" cy="219125"/>
            </a:xfrm>
            <a:custGeom>
              <a:avLst/>
              <a:gdLst/>
              <a:ahLst/>
              <a:cxnLst/>
              <a:rect l="l" t="t" r="r" b="b"/>
              <a:pathLst>
                <a:path w="8765" h="8765" extrusionOk="0">
                  <a:moveTo>
                    <a:pt x="4383" y="1"/>
                  </a:moveTo>
                  <a:cubicBezTo>
                    <a:pt x="1962" y="1"/>
                    <a:pt x="1" y="1963"/>
                    <a:pt x="1" y="4382"/>
                  </a:cubicBezTo>
                  <a:cubicBezTo>
                    <a:pt x="1" y="6802"/>
                    <a:pt x="1962" y="8765"/>
                    <a:pt x="4383" y="8765"/>
                  </a:cubicBezTo>
                  <a:cubicBezTo>
                    <a:pt x="6803" y="8765"/>
                    <a:pt x="8765" y="6802"/>
                    <a:pt x="8765" y="4382"/>
                  </a:cubicBezTo>
                  <a:cubicBezTo>
                    <a:pt x="8765" y="1963"/>
                    <a:pt x="6803" y="1"/>
                    <a:pt x="4383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6;p45">
              <a:extLst>
                <a:ext uri="{FF2B5EF4-FFF2-40B4-BE49-F238E27FC236}">
                  <a16:creationId xmlns:a16="http://schemas.microsoft.com/office/drawing/2014/main" id="{5DFAEAC4-8F73-FBFD-D47A-C251072B10FB}"/>
                </a:ext>
              </a:extLst>
            </p:cNvPr>
            <p:cNvSpPr/>
            <p:nvPr/>
          </p:nvSpPr>
          <p:spPr>
            <a:xfrm>
              <a:off x="2767350" y="1797550"/>
              <a:ext cx="198650" cy="198625"/>
            </a:xfrm>
            <a:custGeom>
              <a:avLst/>
              <a:gdLst/>
              <a:ahLst/>
              <a:cxnLst/>
              <a:rect l="l" t="t" r="r" b="b"/>
              <a:pathLst>
                <a:path w="7946" h="7945" fill="none" extrusionOk="0">
                  <a:moveTo>
                    <a:pt x="7945" y="3972"/>
                  </a:moveTo>
                  <a:cubicBezTo>
                    <a:pt x="7945" y="6166"/>
                    <a:pt x="6167" y="7945"/>
                    <a:pt x="3973" y="7945"/>
                  </a:cubicBezTo>
                  <a:cubicBezTo>
                    <a:pt x="1779" y="7945"/>
                    <a:pt x="1" y="6166"/>
                    <a:pt x="1" y="3972"/>
                  </a:cubicBezTo>
                  <a:cubicBezTo>
                    <a:pt x="1" y="1779"/>
                    <a:pt x="1779" y="0"/>
                    <a:pt x="3973" y="0"/>
                  </a:cubicBezTo>
                  <a:cubicBezTo>
                    <a:pt x="6167" y="0"/>
                    <a:pt x="7945" y="1779"/>
                    <a:pt x="7945" y="3972"/>
                  </a:cubicBezTo>
                  <a:close/>
                </a:path>
              </a:pathLst>
            </a:custGeom>
            <a:noFill/>
            <a:ln w="400" cap="flat" cmpd="sng">
              <a:solidFill>
                <a:srgbClr val="FF7C6E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7;p45">
              <a:extLst>
                <a:ext uri="{FF2B5EF4-FFF2-40B4-BE49-F238E27FC236}">
                  <a16:creationId xmlns:a16="http://schemas.microsoft.com/office/drawing/2014/main" id="{5851CE93-0F4E-FF8E-47DC-2C5C5F7E17AB}"/>
                </a:ext>
              </a:extLst>
            </p:cNvPr>
            <p:cNvSpPr/>
            <p:nvPr/>
          </p:nvSpPr>
          <p:spPr>
            <a:xfrm>
              <a:off x="2773675" y="1802675"/>
              <a:ext cx="189175" cy="189200"/>
            </a:xfrm>
            <a:custGeom>
              <a:avLst/>
              <a:gdLst/>
              <a:ahLst/>
              <a:cxnLst/>
              <a:rect l="l" t="t" r="r" b="b"/>
              <a:pathLst>
                <a:path w="7567" h="7568" extrusionOk="0">
                  <a:moveTo>
                    <a:pt x="3783" y="0"/>
                  </a:moveTo>
                  <a:cubicBezTo>
                    <a:pt x="2090" y="0"/>
                    <a:pt x="655" y="1113"/>
                    <a:pt x="174" y="2648"/>
                  </a:cubicBezTo>
                  <a:cubicBezTo>
                    <a:pt x="61" y="3006"/>
                    <a:pt x="0" y="3388"/>
                    <a:pt x="0" y="3783"/>
                  </a:cubicBezTo>
                  <a:cubicBezTo>
                    <a:pt x="0" y="5873"/>
                    <a:pt x="1694" y="7567"/>
                    <a:pt x="3783" y="7567"/>
                  </a:cubicBezTo>
                  <a:cubicBezTo>
                    <a:pt x="4787" y="7567"/>
                    <a:pt x="5699" y="7176"/>
                    <a:pt x="6376" y="6537"/>
                  </a:cubicBezTo>
                  <a:cubicBezTo>
                    <a:pt x="7109" y="5847"/>
                    <a:pt x="7566" y="4869"/>
                    <a:pt x="7566" y="3783"/>
                  </a:cubicBezTo>
                  <a:cubicBezTo>
                    <a:pt x="7566" y="1695"/>
                    <a:pt x="5873" y="0"/>
                    <a:pt x="378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;p45">
              <a:extLst>
                <a:ext uri="{FF2B5EF4-FFF2-40B4-BE49-F238E27FC236}">
                  <a16:creationId xmlns:a16="http://schemas.microsoft.com/office/drawing/2014/main" id="{C9A63F80-A398-980B-9F34-90473D7F17B1}"/>
                </a:ext>
              </a:extLst>
            </p:cNvPr>
            <p:cNvSpPr/>
            <p:nvPr/>
          </p:nvSpPr>
          <p:spPr>
            <a:xfrm>
              <a:off x="2871125" y="1810025"/>
              <a:ext cx="55250" cy="46975"/>
            </a:xfrm>
            <a:custGeom>
              <a:avLst/>
              <a:gdLst/>
              <a:ahLst/>
              <a:cxnLst/>
              <a:rect l="l" t="t" r="r" b="b"/>
              <a:pathLst>
                <a:path w="2210" h="1879" extrusionOk="0">
                  <a:moveTo>
                    <a:pt x="525" y="1"/>
                  </a:moveTo>
                  <a:cubicBezTo>
                    <a:pt x="256" y="1"/>
                    <a:pt x="43" y="143"/>
                    <a:pt x="17" y="558"/>
                  </a:cubicBezTo>
                  <a:cubicBezTo>
                    <a:pt x="1" y="826"/>
                    <a:pt x="129" y="1089"/>
                    <a:pt x="318" y="1282"/>
                  </a:cubicBezTo>
                  <a:cubicBezTo>
                    <a:pt x="506" y="1473"/>
                    <a:pt x="749" y="1603"/>
                    <a:pt x="996" y="1707"/>
                  </a:cubicBezTo>
                  <a:cubicBezTo>
                    <a:pt x="1221" y="1802"/>
                    <a:pt x="1459" y="1879"/>
                    <a:pt x="1701" y="1879"/>
                  </a:cubicBezTo>
                  <a:cubicBezTo>
                    <a:pt x="1711" y="1879"/>
                    <a:pt x="1721" y="1879"/>
                    <a:pt x="1731" y="1878"/>
                  </a:cubicBezTo>
                  <a:cubicBezTo>
                    <a:pt x="1900" y="1874"/>
                    <a:pt x="2087" y="1815"/>
                    <a:pt x="2164" y="1663"/>
                  </a:cubicBezTo>
                  <a:cubicBezTo>
                    <a:pt x="2205" y="1583"/>
                    <a:pt x="2209" y="1488"/>
                    <a:pt x="2200" y="1399"/>
                  </a:cubicBezTo>
                  <a:cubicBezTo>
                    <a:pt x="2162" y="1023"/>
                    <a:pt x="1924" y="688"/>
                    <a:pt x="1624" y="459"/>
                  </a:cubicBezTo>
                  <a:cubicBezTo>
                    <a:pt x="1370" y="266"/>
                    <a:pt x="894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;p45">
              <a:extLst>
                <a:ext uri="{FF2B5EF4-FFF2-40B4-BE49-F238E27FC236}">
                  <a16:creationId xmlns:a16="http://schemas.microsoft.com/office/drawing/2014/main" id="{2A2880D1-D221-B32C-BFBB-50DEDE497ECC}"/>
                </a:ext>
              </a:extLst>
            </p:cNvPr>
            <p:cNvSpPr/>
            <p:nvPr/>
          </p:nvSpPr>
          <p:spPr>
            <a:xfrm>
              <a:off x="2828725" y="1958825"/>
              <a:ext cx="36900" cy="24825"/>
            </a:xfrm>
            <a:custGeom>
              <a:avLst/>
              <a:gdLst/>
              <a:ahLst/>
              <a:cxnLst/>
              <a:rect l="l" t="t" r="r" b="b"/>
              <a:pathLst>
                <a:path w="1476" h="993" extrusionOk="0">
                  <a:moveTo>
                    <a:pt x="542" y="1"/>
                  </a:moveTo>
                  <a:cubicBezTo>
                    <a:pt x="460" y="1"/>
                    <a:pt x="380" y="13"/>
                    <a:pt x="305" y="39"/>
                  </a:cubicBezTo>
                  <a:cubicBezTo>
                    <a:pt x="0" y="146"/>
                    <a:pt x="43" y="531"/>
                    <a:pt x="239" y="730"/>
                  </a:cubicBezTo>
                  <a:cubicBezTo>
                    <a:pt x="433" y="925"/>
                    <a:pt x="719" y="993"/>
                    <a:pt x="998" y="993"/>
                  </a:cubicBezTo>
                  <a:cubicBezTo>
                    <a:pt x="1037" y="993"/>
                    <a:pt x="1076" y="992"/>
                    <a:pt x="1115" y="989"/>
                  </a:cubicBezTo>
                  <a:cubicBezTo>
                    <a:pt x="1189" y="984"/>
                    <a:pt x="1264" y="974"/>
                    <a:pt x="1327" y="936"/>
                  </a:cubicBezTo>
                  <a:cubicBezTo>
                    <a:pt x="1431" y="872"/>
                    <a:pt x="1475" y="735"/>
                    <a:pt x="1456" y="614"/>
                  </a:cubicBezTo>
                  <a:cubicBezTo>
                    <a:pt x="1435" y="494"/>
                    <a:pt x="1362" y="388"/>
                    <a:pt x="1274" y="302"/>
                  </a:cubicBezTo>
                  <a:cubicBezTo>
                    <a:pt x="1097" y="128"/>
                    <a:pt x="810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80;p45">
              <a:extLst>
                <a:ext uri="{FF2B5EF4-FFF2-40B4-BE49-F238E27FC236}">
                  <a16:creationId xmlns:a16="http://schemas.microsoft.com/office/drawing/2014/main" id="{1BC75148-D7CD-3868-F204-16E0280B82EF}"/>
                </a:ext>
              </a:extLst>
            </p:cNvPr>
            <p:cNvSpPr/>
            <p:nvPr/>
          </p:nvSpPr>
          <p:spPr>
            <a:xfrm>
              <a:off x="2773675" y="1868850"/>
              <a:ext cx="159425" cy="123025"/>
            </a:xfrm>
            <a:custGeom>
              <a:avLst/>
              <a:gdLst/>
              <a:ahLst/>
              <a:cxnLst/>
              <a:rect l="l" t="t" r="r" b="b"/>
              <a:pathLst>
                <a:path w="6377" h="4921" extrusionOk="0">
                  <a:moveTo>
                    <a:pt x="174" y="1"/>
                  </a:moveTo>
                  <a:cubicBezTo>
                    <a:pt x="61" y="359"/>
                    <a:pt x="0" y="741"/>
                    <a:pt x="0" y="1136"/>
                  </a:cubicBezTo>
                  <a:cubicBezTo>
                    <a:pt x="0" y="3226"/>
                    <a:pt x="1694" y="4920"/>
                    <a:pt x="3783" y="4920"/>
                  </a:cubicBezTo>
                  <a:cubicBezTo>
                    <a:pt x="4787" y="4920"/>
                    <a:pt x="5699" y="4529"/>
                    <a:pt x="6376" y="3890"/>
                  </a:cubicBezTo>
                  <a:lnTo>
                    <a:pt x="6376" y="3890"/>
                  </a:lnTo>
                  <a:cubicBezTo>
                    <a:pt x="6372" y="3890"/>
                    <a:pt x="6368" y="3890"/>
                    <a:pt x="6364" y="3890"/>
                  </a:cubicBezTo>
                  <a:cubicBezTo>
                    <a:pt x="5960" y="3890"/>
                    <a:pt x="5554" y="3844"/>
                    <a:pt x="5158" y="3774"/>
                  </a:cubicBezTo>
                  <a:cubicBezTo>
                    <a:pt x="3884" y="3550"/>
                    <a:pt x="2626" y="3080"/>
                    <a:pt x="1645" y="2237"/>
                  </a:cubicBezTo>
                  <a:cubicBezTo>
                    <a:pt x="961" y="1649"/>
                    <a:pt x="424" y="862"/>
                    <a:pt x="174" y="1"/>
                  </a:cubicBezTo>
                  <a:close/>
                </a:path>
              </a:pathLst>
            </a:custGeom>
            <a:solidFill>
              <a:srgbClr val="807F81">
                <a:alpha val="4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81;p45">
              <a:extLst>
                <a:ext uri="{FF2B5EF4-FFF2-40B4-BE49-F238E27FC236}">
                  <a16:creationId xmlns:a16="http://schemas.microsoft.com/office/drawing/2014/main" id="{6F5C04E7-C0DF-BE05-CB2C-0426A1ADCD2C}"/>
                </a:ext>
              </a:extLst>
            </p:cNvPr>
            <p:cNvSpPr/>
            <p:nvPr/>
          </p:nvSpPr>
          <p:spPr>
            <a:xfrm>
              <a:off x="2940600" y="1995850"/>
              <a:ext cx="16175" cy="10000"/>
            </a:xfrm>
            <a:custGeom>
              <a:avLst/>
              <a:gdLst/>
              <a:ahLst/>
              <a:cxnLst/>
              <a:rect l="l" t="t" r="r" b="b"/>
              <a:pathLst>
                <a:path w="647" h="400" extrusionOk="0">
                  <a:moveTo>
                    <a:pt x="348" y="0"/>
                  </a:moveTo>
                  <a:lnTo>
                    <a:pt x="348" y="0"/>
                  </a:lnTo>
                  <a:cubicBezTo>
                    <a:pt x="337" y="12"/>
                    <a:pt x="326" y="23"/>
                    <a:pt x="315" y="34"/>
                  </a:cubicBezTo>
                  <a:cubicBezTo>
                    <a:pt x="221" y="133"/>
                    <a:pt x="122" y="224"/>
                    <a:pt x="16" y="309"/>
                  </a:cubicBezTo>
                  <a:cubicBezTo>
                    <a:pt x="12" y="314"/>
                    <a:pt x="5" y="319"/>
                    <a:pt x="1" y="322"/>
                  </a:cubicBezTo>
                  <a:cubicBezTo>
                    <a:pt x="7" y="322"/>
                    <a:pt x="13" y="318"/>
                    <a:pt x="19" y="314"/>
                  </a:cubicBezTo>
                  <a:cubicBezTo>
                    <a:pt x="30" y="340"/>
                    <a:pt x="42" y="368"/>
                    <a:pt x="56" y="400"/>
                  </a:cubicBezTo>
                  <a:cubicBezTo>
                    <a:pt x="260" y="393"/>
                    <a:pt x="458" y="379"/>
                    <a:pt x="646" y="329"/>
                  </a:cubicBezTo>
                  <a:cubicBezTo>
                    <a:pt x="519" y="214"/>
                    <a:pt x="409" y="117"/>
                    <a:pt x="324" y="40"/>
                  </a:cubicBezTo>
                  <a:cubicBezTo>
                    <a:pt x="333" y="27"/>
                    <a:pt x="340" y="14"/>
                    <a:pt x="348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82;p45">
              <a:extLst>
                <a:ext uri="{FF2B5EF4-FFF2-40B4-BE49-F238E27FC236}">
                  <a16:creationId xmlns:a16="http://schemas.microsoft.com/office/drawing/2014/main" id="{D0F536DA-CB70-9A5E-E081-0F50E60546C7}"/>
                </a:ext>
              </a:extLst>
            </p:cNvPr>
            <p:cNvSpPr/>
            <p:nvPr/>
          </p:nvSpPr>
          <p:spPr>
            <a:xfrm>
              <a:off x="2427275" y="1723875"/>
              <a:ext cx="298725" cy="282175"/>
            </a:xfrm>
            <a:custGeom>
              <a:avLst/>
              <a:gdLst/>
              <a:ahLst/>
              <a:cxnLst/>
              <a:rect l="l" t="t" r="r" b="b"/>
              <a:pathLst>
                <a:path w="11949" h="11287" extrusionOk="0">
                  <a:moveTo>
                    <a:pt x="1" y="0"/>
                  </a:moveTo>
                  <a:lnTo>
                    <a:pt x="1" y="11286"/>
                  </a:lnTo>
                  <a:lnTo>
                    <a:pt x="11948" y="11286"/>
                  </a:lnTo>
                  <a:lnTo>
                    <a:pt x="11948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83;p45">
              <a:extLst>
                <a:ext uri="{FF2B5EF4-FFF2-40B4-BE49-F238E27FC236}">
                  <a16:creationId xmlns:a16="http://schemas.microsoft.com/office/drawing/2014/main" id="{A4B43463-A5BA-515B-9C08-04E4C1CA3F59}"/>
                </a:ext>
              </a:extLst>
            </p:cNvPr>
            <p:cNvSpPr/>
            <p:nvPr/>
          </p:nvSpPr>
          <p:spPr>
            <a:xfrm>
              <a:off x="2418225" y="1714800"/>
              <a:ext cx="298725" cy="282150"/>
            </a:xfrm>
            <a:custGeom>
              <a:avLst/>
              <a:gdLst/>
              <a:ahLst/>
              <a:cxnLst/>
              <a:rect l="l" t="t" r="r" b="b"/>
              <a:pathLst>
                <a:path w="11949" h="11286" extrusionOk="0">
                  <a:moveTo>
                    <a:pt x="1" y="0"/>
                  </a:moveTo>
                  <a:lnTo>
                    <a:pt x="1" y="11285"/>
                  </a:lnTo>
                  <a:lnTo>
                    <a:pt x="11948" y="11285"/>
                  </a:lnTo>
                  <a:lnTo>
                    <a:pt x="1194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84;p45">
              <a:extLst>
                <a:ext uri="{FF2B5EF4-FFF2-40B4-BE49-F238E27FC236}">
                  <a16:creationId xmlns:a16="http://schemas.microsoft.com/office/drawing/2014/main" id="{AF42FF16-1EE6-FDEA-5162-8801E55FDF22}"/>
                </a:ext>
              </a:extLst>
            </p:cNvPr>
            <p:cNvSpPr/>
            <p:nvPr/>
          </p:nvSpPr>
          <p:spPr>
            <a:xfrm>
              <a:off x="2441875" y="1726600"/>
              <a:ext cx="37850" cy="37875"/>
            </a:xfrm>
            <a:custGeom>
              <a:avLst/>
              <a:gdLst/>
              <a:ahLst/>
              <a:cxnLst/>
              <a:rect l="l" t="t" r="r" b="b"/>
              <a:pathLst>
                <a:path w="1514" h="1515" extrusionOk="0">
                  <a:moveTo>
                    <a:pt x="757" y="1"/>
                  </a:moveTo>
                  <a:cubicBezTo>
                    <a:pt x="339" y="1"/>
                    <a:pt x="0" y="340"/>
                    <a:pt x="0" y="757"/>
                  </a:cubicBezTo>
                  <a:cubicBezTo>
                    <a:pt x="0" y="1175"/>
                    <a:pt x="339" y="1514"/>
                    <a:pt x="757" y="1514"/>
                  </a:cubicBezTo>
                  <a:cubicBezTo>
                    <a:pt x="1175" y="1514"/>
                    <a:pt x="1513" y="1175"/>
                    <a:pt x="1513" y="757"/>
                  </a:cubicBezTo>
                  <a:cubicBezTo>
                    <a:pt x="1513" y="340"/>
                    <a:pt x="1175" y="1"/>
                    <a:pt x="757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5;p45">
              <a:extLst>
                <a:ext uri="{FF2B5EF4-FFF2-40B4-BE49-F238E27FC236}">
                  <a16:creationId xmlns:a16="http://schemas.microsoft.com/office/drawing/2014/main" id="{FD103ABF-CB71-681B-C5E4-E67DB8FE8100}"/>
                </a:ext>
              </a:extLst>
            </p:cNvPr>
            <p:cNvSpPr/>
            <p:nvPr/>
          </p:nvSpPr>
          <p:spPr>
            <a:xfrm>
              <a:off x="2505425" y="1733450"/>
              <a:ext cx="115650" cy="8425"/>
            </a:xfrm>
            <a:custGeom>
              <a:avLst/>
              <a:gdLst/>
              <a:ahLst/>
              <a:cxnLst/>
              <a:rect l="l" t="t" r="r" b="b"/>
              <a:pathLst>
                <a:path w="4626" h="337" extrusionOk="0">
                  <a:moveTo>
                    <a:pt x="1" y="0"/>
                  </a:moveTo>
                  <a:lnTo>
                    <a:pt x="1" y="336"/>
                  </a:lnTo>
                  <a:lnTo>
                    <a:pt x="4625" y="336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86;p45">
              <a:extLst>
                <a:ext uri="{FF2B5EF4-FFF2-40B4-BE49-F238E27FC236}">
                  <a16:creationId xmlns:a16="http://schemas.microsoft.com/office/drawing/2014/main" id="{A873DFE6-89AB-A230-BAD3-266522775694}"/>
                </a:ext>
              </a:extLst>
            </p:cNvPr>
            <p:cNvSpPr/>
            <p:nvPr/>
          </p:nvSpPr>
          <p:spPr>
            <a:xfrm>
              <a:off x="2505425" y="1747900"/>
              <a:ext cx="73850" cy="4225"/>
            </a:xfrm>
            <a:custGeom>
              <a:avLst/>
              <a:gdLst/>
              <a:ahLst/>
              <a:cxnLst/>
              <a:rect l="l" t="t" r="r" b="b"/>
              <a:pathLst>
                <a:path w="2954" h="169" extrusionOk="0">
                  <a:moveTo>
                    <a:pt x="1" y="0"/>
                  </a:moveTo>
                  <a:lnTo>
                    <a:pt x="1" y="169"/>
                  </a:lnTo>
                  <a:lnTo>
                    <a:pt x="2954" y="169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87;p45">
              <a:extLst>
                <a:ext uri="{FF2B5EF4-FFF2-40B4-BE49-F238E27FC236}">
                  <a16:creationId xmlns:a16="http://schemas.microsoft.com/office/drawing/2014/main" id="{C85CE81F-866D-7A82-5AE4-AFFF9894A65E}"/>
                </a:ext>
              </a:extLst>
            </p:cNvPr>
            <p:cNvSpPr/>
            <p:nvPr/>
          </p:nvSpPr>
          <p:spPr>
            <a:xfrm>
              <a:off x="2505425" y="1756550"/>
              <a:ext cx="73850" cy="4250"/>
            </a:xfrm>
            <a:custGeom>
              <a:avLst/>
              <a:gdLst/>
              <a:ahLst/>
              <a:cxnLst/>
              <a:rect l="l" t="t" r="r" b="b"/>
              <a:pathLst>
                <a:path w="2954" h="170" extrusionOk="0">
                  <a:moveTo>
                    <a:pt x="1" y="1"/>
                  </a:moveTo>
                  <a:lnTo>
                    <a:pt x="1" y="169"/>
                  </a:lnTo>
                  <a:lnTo>
                    <a:pt x="2954" y="169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88;p45">
              <a:extLst>
                <a:ext uri="{FF2B5EF4-FFF2-40B4-BE49-F238E27FC236}">
                  <a16:creationId xmlns:a16="http://schemas.microsoft.com/office/drawing/2014/main" id="{E3946B17-C2BD-26AD-43C0-2F82B5CA7916}"/>
                </a:ext>
              </a:extLst>
            </p:cNvPr>
            <p:cNvSpPr/>
            <p:nvPr/>
          </p:nvSpPr>
          <p:spPr>
            <a:xfrm>
              <a:off x="2418225" y="1778625"/>
              <a:ext cx="298725" cy="150825"/>
            </a:xfrm>
            <a:custGeom>
              <a:avLst/>
              <a:gdLst/>
              <a:ahLst/>
              <a:cxnLst/>
              <a:rect l="l" t="t" r="r" b="b"/>
              <a:pathLst>
                <a:path w="11949" h="6033" extrusionOk="0">
                  <a:moveTo>
                    <a:pt x="1" y="1"/>
                  </a:moveTo>
                  <a:lnTo>
                    <a:pt x="1" y="6032"/>
                  </a:lnTo>
                  <a:lnTo>
                    <a:pt x="11948" y="6032"/>
                  </a:lnTo>
                  <a:lnTo>
                    <a:pt x="11948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89;p45">
              <a:extLst>
                <a:ext uri="{FF2B5EF4-FFF2-40B4-BE49-F238E27FC236}">
                  <a16:creationId xmlns:a16="http://schemas.microsoft.com/office/drawing/2014/main" id="{DC6BB9D5-95A2-DAA0-D71A-7D3B4A5D117F}"/>
                </a:ext>
              </a:extLst>
            </p:cNvPr>
            <p:cNvSpPr/>
            <p:nvPr/>
          </p:nvSpPr>
          <p:spPr>
            <a:xfrm>
              <a:off x="2447050" y="1804425"/>
              <a:ext cx="205525" cy="105200"/>
            </a:xfrm>
            <a:custGeom>
              <a:avLst/>
              <a:gdLst/>
              <a:ahLst/>
              <a:cxnLst/>
              <a:rect l="l" t="t" r="r" b="b"/>
              <a:pathLst>
                <a:path w="8221" h="4208" extrusionOk="0">
                  <a:moveTo>
                    <a:pt x="2922" y="0"/>
                  </a:moveTo>
                  <a:cubicBezTo>
                    <a:pt x="2726" y="0"/>
                    <a:pt x="2529" y="95"/>
                    <a:pt x="2413" y="284"/>
                  </a:cubicBezTo>
                  <a:lnTo>
                    <a:pt x="1" y="4207"/>
                  </a:lnTo>
                  <a:lnTo>
                    <a:pt x="8220" y="4207"/>
                  </a:lnTo>
                  <a:lnTo>
                    <a:pt x="7705" y="2317"/>
                  </a:lnTo>
                  <a:cubicBezTo>
                    <a:pt x="7629" y="2041"/>
                    <a:pt x="7381" y="1877"/>
                    <a:pt x="7126" y="1877"/>
                  </a:cubicBezTo>
                  <a:cubicBezTo>
                    <a:pt x="6988" y="1877"/>
                    <a:pt x="6848" y="1925"/>
                    <a:pt x="6732" y="2028"/>
                  </a:cubicBezTo>
                  <a:lnTo>
                    <a:pt x="5369" y="3242"/>
                  </a:lnTo>
                  <a:lnTo>
                    <a:pt x="3422" y="271"/>
                  </a:lnTo>
                  <a:cubicBezTo>
                    <a:pt x="3303" y="90"/>
                    <a:pt x="3113" y="0"/>
                    <a:pt x="29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0;p45">
              <a:extLst>
                <a:ext uri="{FF2B5EF4-FFF2-40B4-BE49-F238E27FC236}">
                  <a16:creationId xmlns:a16="http://schemas.microsoft.com/office/drawing/2014/main" id="{B08CFB2C-B84C-1AE0-422C-E234E497C2B2}"/>
                </a:ext>
              </a:extLst>
            </p:cNvPr>
            <p:cNvSpPr/>
            <p:nvPr/>
          </p:nvSpPr>
          <p:spPr>
            <a:xfrm>
              <a:off x="2628900" y="1793875"/>
              <a:ext cx="47325" cy="47300"/>
            </a:xfrm>
            <a:custGeom>
              <a:avLst/>
              <a:gdLst/>
              <a:ahLst/>
              <a:cxnLst/>
              <a:rect l="l" t="t" r="r" b="b"/>
              <a:pathLst>
                <a:path w="1893" h="1892" extrusionOk="0">
                  <a:moveTo>
                    <a:pt x="946" y="0"/>
                  </a:moveTo>
                  <a:cubicBezTo>
                    <a:pt x="424" y="0"/>
                    <a:pt x="1" y="424"/>
                    <a:pt x="1" y="946"/>
                  </a:cubicBezTo>
                  <a:cubicBezTo>
                    <a:pt x="1" y="1468"/>
                    <a:pt x="424" y="1891"/>
                    <a:pt x="946" y="1891"/>
                  </a:cubicBezTo>
                  <a:cubicBezTo>
                    <a:pt x="1469" y="1891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1;p45">
              <a:extLst>
                <a:ext uri="{FF2B5EF4-FFF2-40B4-BE49-F238E27FC236}">
                  <a16:creationId xmlns:a16="http://schemas.microsoft.com/office/drawing/2014/main" id="{01355707-9E7F-DFCD-6FD1-DD08F4316660}"/>
                </a:ext>
              </a:extLst>
            </p:cNvPr>
            <p:cNvSpPr/>
            <p:nvPr/>
          </p:nvSpPr>
          <p:spPr>
            <a:xfrm>
              <a:off x="2440200" y="1944575"/>
              <a:ext cx="39425" cy="32225"/>
            </a:xfrm>
            <a:custGeom>
              <a:avLst/>
              <a:gdLst/>
              <a:ahLst/>
              <a:cxnLst/>
              <a:rect l="l" t="t" r="r" b="b"/>
              <a:pathLst>
                <a:path w="1577" h="1289" fill="none" extrusionOk="0">
                  <a:moveTo>
                    <a:pt x="1363" y="279"/>
                  </a:moveTo>
                  <a:cubicBezTo>
                    <a:pt x="1159" y="0"/>
                    <a:pt x="837" y="349"/>
                    <a:pt x="789" y="404"/>
                  </a:cubicBezTo>
                  <a:cubicBezTo>
                    <a:pt x="741" y="349"/>
                    <a:pt x="419" y="0"/>
                    <a:pt x="215" y="279"/>
                  </a:cubicBezTo>
                  <a:cubicBezTo>
                    <a:pt x="1" y="574"/>
                    <a:pt x="762" y="1248"/>
                    <a:pt x="806" y="1286"/>
                  </a:cubicBezTo>
                  <a:cubicBezTo>
                    <a:pt x="806" y="1287"/>
                    <a:pt x="806" y="1288"/>
                    <a:pt x="806" y="1288"/>
                  </a:cubicBezTo>
                  <a:cubicBezTo>
                    <a:pt x="806" y="1288"/>
                    <a:pt x="806" y="1287"/>
                    <a:pt x="807" y="1287"/>
                  </a:cubicBezTo>
                  <a:cubicBezTo>
                    <a:pt x="807" y="1287"/>
                    <a:pt x="808" y="1288"/>
                    <a:pt x="808" y="1288"/>
                  </a:cubicBezTo>
                  <a:cubicBezTo>
                    <a:pt x="808" y="1288"/>
                    <a:pt x="808" y="1287"/>
                    <a:pt x="808" y="1286"/>
                  </a:cubicBezTo>
                  <a:cubicBezTo>
                    <a:pt x="850" y="1247"/>
                    <a:pt x="1577" y="574"/>
                    <a:pt x="1363" y="27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2;p45">
              <a:extLst>
                <a:ext uri="{FF2B5EF4-FFF2-40B4-BE49-F238E27FC236}">
                  <a16:creationId xmlns:a16="http://schemas.microsoft.com/office/drawing/2014/main" id="{922C720D-2557-9630-D674-EAB8CEED486F}"/>
                </a:ext>
              </a:extLst>
            </p:cNvPr>
            <p:cNvSpPr/>
            <p:nvPr/>
          </p:nvSpPr>
          <p:spPr>
            <a:xfrm>
              <a:off x="2487600" y="1944950"/>
              <a:ext cx="32850" cy="32800"/>
            </a:xfrm>
            <a:custGeom>
              <a:avLst/>
              <a:gdLst/>
              <a:ahLst/>
              <a:cxnLst/>
              <a:rect l="l" t="t" r="r" b="b"/>
              <a:pathLst>
                <a:path w="1314" h="1312" fill="none" extrusionOk="0">
                  <a:moveTo>
                    <a:pt x="186" y="998"/>
                  </a:moveTo>
                  <a:cubicBezTo>
                    <a:pt x="1" y="734"/>
                    <a:pt x="64" y="371"/>
                    <a:pt x="327" y="185"/>
                  </a:cubicBezTo>
                  <a:cubicBezTo>
                    <a:pt x="591" y="0"/>
                    <a:pt x="955" y="63"/>
                    <a:pt x="1140" y="326"/>
                  </a:cubicBezTo>
                  <a:cubicBezTo>
                    <a:pt x="1314" y="573"/>
                    <a:pt x="1268" y="910"/>
                    <a:pt x="1044" y="1104"/>
                  </a:cubicBezTo>
                  <a:lnTo>
                    <a:pt x="1101" y="1277"/>
                  </a:lnTo>
                  <a:lnTo>
                    <a:pt x="926" y="1183"/>
                  </a:lnTo>
                  <a:cubicBezTo>
                    <a:pt x="672" y="1311"/>
                    <a:pt x="355" y="1237"/>
                    <a:pt x="186" y="99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3;p45">
              <a:extLst>
                <a:ext uri="{FF2B5EF4-FFF2-40B4-BE49-F238E27FC236}">
                  <a16:creationId xmlns:a16="http://schemas.microsoft.com/office/drawing/2014/main" id="{D1BBAA1C-B727-3D4C-6A6B-5473FBB9AFF3}"/>
                </a:ext>
              </a:extLst>
            </p:cNvPr>
            <p:cNvSpPr/>
            <p:nvPr/>
          </p:nvSpPr>
          <p:spPr>
            <a:xfrm>
              <a:off x="2533525" y="1950450"/>
              <a:ext cx="32875" cy="25775"/>
            </a:xfrm>
            <a:custGeom>
              <a:avLst/>
              <a:gdLst/>
              <a:ahLst/>
              <a:cxnLst/>
              <a:rect l="l" t="t" r="r" b="b"/>
              <a:pathLst>
                <a:path w="1315" h="1031" fill="none" extrusionOk="0">
                  <a:moveTo>
                    <a:pt x="1" y="89"/>
                  </a:moveTo>
                  <a:lnTo>
                    <a:pt x="1315" y="1"/>
                  </a:lnTo>
                  <a:lnTo>
                    <a:pt x="480" y="1030"/>
                  </a:lnTo>
                  <a:lnTo>
                    <a:pt x="409" y="480"/>
                  </a:lnTo>
                  <a:close/>
                </a:path>
              </a:pathLst>
            </a:custGeom>
            <a:noFill/>
            <a:ln w="9525" cap="rnd" cmpd="sng">
              <a:solidFill>
                <a:srgbClr val="B48E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4;p45">
              <a:extLst>
                <a:ext uri="{FF2B5EF4-FFF2-40B4-BE49-F238E27FC236}">
                  <a16:creationId xmlns:a16="http://schemas.microsoft.com/office/drawing/2014/main" id="{EC4B79E0-EC0F-710D-D56D-EDF4A441E3DA}"/>
                </a:ext>
              </a:extLst>
            </p:cNvPr>
            <p:cNvSpPr/>
            <p:nvPr/>
          </p:nvSpPr>
          <p:spPr>
            <a:xfrm>
              <a:off x="2772450" y="1633375"/>
              <a:ext cx="151700" cy="147750"/>
            </a:xfrm>
            <a:custGeom>
              <a:avLst/>
              <a:gdLst/>
              <a:ahLst/>
              <a:cxnLst/>
              <a:rect l="l" t="t" r="r" b="b"/>
              <a:pathLst>
                <a:path w="6068" h="5910" extrusionOk="0">
                  <a:moveTo>
                    <a:pt x="3017" y="1"/>
                  </a:moveTo>
                  <a:cubicBezTo>
                    <a:pt x="2023" y="1"/>
                    <a:pt x="1069" y="556"/>
                    <a:pt x="607" y="1511"/>
                  </a:cubicBezTo>
                  <a:cubicBezTo>
                    <a:pt x="1" y="2762"/>
                    <a:pt x="457" y="4252"/>
                    <a:pt x="1620" y="4961"/>
                  </a:cubicBezTo>
                  <a:lnTo>
                    <a:pt x="684" y="5909"/>
                  </a:lnTo>
                  <a:lnTo>
                    <a:pt x="2214" y="5231"/>
                  </a:lnTo>
                  <a:cubicBezTo>
                    <a:pt x="2477" y="5314"/>
                    <a:pt x="2747" y="5354"/>
                    <a:pt x="3013" y="5354"/>
                  </a:cubicBezTo>
                  <a:cubicBezTo>
                    <a:pt x="4007" y="5354"/>
                    <a:pt x="4961" y="4798"/>
                    <a:pt x="5424" y="3843"/>
                  </a:cubicBezTo>
                  <a:cubicBezTo>
                    <a:pt x="6068" y="2513"/>
                    <a:pt x="5512" y="913"/>
                    <a:pt x="4181" y="269"/>
                  </a:cubicBezTo>
                  <a:cubicBezTo>
                    <a:pt x="3806" y="87"/>
                    <a:pt x="3408" y="1"/>
                    <a:pt x="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5;p45">
              <a:extLst>
                <a:ext uri="{FF2B5EF4-FFF2-40B4-BE49-F238E27FC236}">
                  <a16:creationId xmlns:a16="http://schemas.microsoft.com/office/drawing/2014/main" id="{2910EEC3-04EA-28C3-631B-228B10A91D7D}"/>
                </a:ext>
              </a:extLst>
            </p:cNvPr>
            <p:cNvSpPr/>
            <p:nvPr/>
          </p:nvSpPr>
          <p:spPr>
            <a:xfrm>
              <a:off x="2801100" y="1670650"/>
              <a:ext cx="99500" cy="70475"/>
            </a:xfrm>
            <a:custGeom>
              <a:avLst/>
              <a:gdLst/>
              <a:ahLst/>
              <a:cxnLst/>
              <a:rect l="l" t="t" r="r" b="b"/>
              <a:pathLst>
                <a:path w="3980" h="2819" extrusionOk="0">
                  <a:moveTo>
                    <a:pt x="1021" y="1"/>
                  </a:moveTo>
                  <a:cubicBezTo>
                    <a:pt x="852" y="1"/>
                    <a:pt x="685" y="74"/>
                    <a:pt x="541" y="271"/>
                  </a:cubicBezTo>
                  <a:cubicBezTo>
                    <a:pt x="0" y="1013"/>
                    <a:pt x="1836" y="2716"/>
                    <a:pt x="1943" y="2814"/>
                  </a:cubicBezTo>
                  <a:cubicBezTo>
                    <a:pt x="1942" y="2816"/>
                    <a:pt x="1942" y="2819"/>
                    <a:pt x="1942" y="2819"/>
                  </a:cubicBezTo>
                  <a:cubicBezTo>
                    <a:pt x="1942" y="2819"/>
                    <a:pt x="1944" y="2817"/>
                    <a:pt x="1945" y="2816"/>
                  </a:cubicBezTo>
                  <a:cubicBezTo>
                    <a:pt x="1945" y="2817"/>
                    <a:pt x="1947" y="2819"/>
                    <a:pt x="1947" y="2819"/>
                  </a:cubicBezTo>
                  <a:lnTo>
                    <a:pt x="1947" y="2814"/>
                  </a:lnTo>
                  <a:cubicBezTo>
                    <a:pt x="2058" y="2717"/>
                    <a:pt x="3980" y="1013"/>
                    <a:pt x="3438" y="271"/>
                  </a:cubicBezTo>
                  <a:cubicBezTo>
                    <a:pt x="3295" y="74"/>
                    <a:pt x="3128" y="1"/>
                    <a:pt x="2959" y="1"/>
                  </a:cubicBezTo>
                  <a:cubicBezTo>
                    <a:pt x="2524" y="1"/>
                    <a:pt x="2078" y="486"/>
                    <a:pt x="1990" y="587"/>
                  </a:cubicBezTo>
                  <a:cubicBezTo>
                    <a:pt x="1902" y="486"/>
                    <a:pt x="1456" y="1"/>
                    <a:pt x="1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296;p45">
            <a:extLst>
              <a:ext uri="{FF2B5EF4-FFF2-40B4-BE49-F238E27FC236}">
                <a16:creationId xmlns:a16="http://schemas.microsoft.com/office/drawing/2014/main" id="{088B4DD6-DE56-2BB9-D865-B82E2B962668}"/>
              </a:ext>
            </a:extLst>
          </p:cNvPr>
          <p:cNvGrpSpPr/>
          <p:nvPr/>
        </p:nvGrpSpPr>
        <p:grpSpPr>
          <a:xfrm rot="366962">
            <a:off x="7410921" y="1810574"/>
            <a:ext cx="905055" cy="519929"/>
            <a:chOff x="1430000" y="924050"/>
            <a:chExt cx="397800" cy="228575"/>
          </a:xfrm>
        </p:grpSpPr>
        <p:sp>
          <p:nvSpPr>
            <p:cNvPr id="39" name="Google Shape;1297;p45">
              <a:extLst>
                <a:ext uri="{FF2B5EF4-FFF2-40B4-BE49-F238E27FC236}">
                  <a16:creationId xmlns:a16="http://schemas.microsoft.com/office/drawing/2014/main" id="{82454EEE-45F9-F15B-1BDF-0DF39C66CD43}"/>
                </a:ext>
              </a:extLst>
            </p:cNvPr>
            <p:cNvSpPr/>
            <p:nvPr/>
          </p:nvSpPr>
          <p:spPr>
            <a:xfrm>
              <a:off x="1430000" y="924050"/>
              <a:ext cx="397800" cy="228575"/>
            </a:xfrm>
            <a:custGeom>
              <a:avLst/>
              <a:gdLst/>
              <a:ahLst/>
              <a:cxnLst/>
              <a:rect l="l" t="t" r="r" b="b"/>
              <a:pathLst>
                <a:path w="15912" h="9143" extrusionOk="0">
                  <a:moveTo>
                    <a:pt x="6081" y="1"/>
                  </a:moveTo>
                  <a:cubicBezTo>
                    <a:pt x="5143" y="1"/>
                    <a:pt x="4379" y="764"/>
                    <a:pt x="4379" y="1702"/>
                  </a:cubicBezTo>
                  <a:lnTo>
                    <a:pt x="4379" y="5512"/>
                  </a:lnTo>
                  <a:lnTo>
                    <a:pt x="1" y="8489"/>
                  </a:lnTo>
                  <a:lnTo>
                    <a:pt x="4450" y="7928"/>
                  </a:lnTo>
                  <a:cubicBezTo>
                    <a:pt x="4661" y="8630"/>
                    <a:pt x="5311" y="9143"/>
                    <a:pt x="6081" y="9143"/>
                  </a:cubicBezTo>
                  <a:lnTo>
                    <a:pt x="14210" y="9143"/>
                  </a:lnTo>
                  <a:cubicBezTo>
                    <a:pt x="15148" y="9143"/>
                    <a:pt x="15911" y="8379"/>
                    <a:pt x="15911" y="7440"/>
                  </a:cubicBezTo>
                  <a:lnTo>
                    <a:pt x="15911" y="1702"/>
                  </a:lnTo>
                  <a:cubicBezTo>
                    <a:pt x="15911" y="764"/>
                    <a:pt x="15148" y="1"/>
                    <a:pt x="14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;p45">
              <a:extLst>
                <a:ext uri="{FF2B5EF4-FFF2-40B4-BE49-F238E27FC236}">
                  <a16:creationId xmlns:a16="http://schemas.microsoft.com/office/drawing/2014/main" id="{DCC8A28D-2E0E-DD05-4013-D992CBF21777}"/>
                </a:ext>
              </a:extLst>
            </p:cNvPr>
            <p:cNvSpPr/>
            <p:nvPr/>
          </p:nvSpPr>
          <p:spPr>
            <a:xfrm>
              <a:off x="1507625" y="943425"/>
              <a:ext cx="300775" cy="189800"/>
            </a:xfrm>
            <a:custGeom>
              <a:avLst/>
              <a:gdLst/>
              <a:ahLst/>
              <a:cxnLst/>
              <a:rect l="l" t="t" r="r" b="b"/>
              <a:pathLst>
                <a:path w="12031" h="7592" extrusionOk="0">
                  <a:moveTo>
                    <a:pt x="2976" y="1"/>
                  </a:moveTo>
                  <a:cubicBezTo>
                    <a:pt x="2464" y="1"/>
                    <a:pt x="2050" y="415"/>
                    <a:pt x="2050" y="927"/>
                  </a:cubicBezTo>
                  <a:lnTo>
                    <a:pt x="2050" y="5147"/>
                  </a:lnTo>
                  <a:lnTo>
                    <a:pt x="1" y="6541"/>
                  </a:lnTo>
                  <a:lnTo>
                    <a:pt x="2050" y="6283"/>
                  </a:lnTo>
                  <a:lnTo>
                    <a:pt x="2050" y="6665"/>
                  </a:lnTo>
                  <a:cubicBezTo>
                    <a:pt x="2050" y="7177"/>
                    <a:pt x="2464" y="7591"/>
                    <a:pt x="2976" y="7591"/>
                  </a:cubicBezTo>
                  <a:lnTo>
                    <a:pt x="11105" y="7591"/>
                  </a:lnTo>
                  <a:cubicBezTo>
                    <a:pt x="11616" y="7591"/>
                    <a:pt x="12030" y="7177"/>
                    <a:pt x="12030" y="6665"/>
                  </a:cubicBezTo>
                  <a:lnTo>
                    <a:pt x="12030" y="927"/>
                  </a:lnTo>
                  <a:cubicBezTo>
                    <a:pt x="12030" y="415"/>
                    <a:pt x="11616" y="1"/>
                    <a:pt x="1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9;p45">
              <a:extLst>
                <a:ext uri="{FF2B5EF4-FFF2-40B4-BE49-F238E27FC236}">
                  <a16:creationId xmlns:a16="http://schemas.microsoft.com/office/drawing/2014/main" id="{993D32E4-AE5B-C125-53B1-F6C095A4931A}"/>
                </a:ext>
              </a:extLst>
            </p:cNvPr>
            <p:cNvSpPr/>
            <p:nvPr/>
          </p:nvSpPr>
          <p:spPr>
            <a:xfrm>
              <a:off x="1593325" y="995725"/>
              <a:ext cx="51525" cy="109275"/>
            </a:xfrm>
            <a:custGeom>
              <a:avLst/>
              <a:gdLst/>
              <a:ahLst/>
              <a:cxnLst/>
              <a:rect l="l" t="t" r="r" b="b"/>
              <a:pathLst>
                <a:path w="2061" h="4371" extrusionOk="0">
                  <a:moveTo>
                    <a:pt x="0" y="0"/>
                  </a:moveTo>
                  <a:lnTo>
                    <a:pt x="0" y="4370"/>
                  </a:lnTo>
                  <a:lnTo>
                    <a:pt x="2061" y="4370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00;p45">
              <a:extLst>
                <a:ext uri="{FF2B5EF4-FFF2-40B4-BE49-F238E27FC236}">
                  <a16:creationId xmlns:a16="http://schemas.microsoft.com/office/drawing/2014/main" id="{3B8215AE-6B28-A91C-6098-DD6E57A6CF65}"/>
                </a:ext>
              </a:extLst>
            </p:cNvPr>
            <p:cNvSpPr/>
            <p:nvPr/>
          </p:nvSpPr>
          <p:spPr>
            <a:xfrm>
              <a:off x="1627050" y="995725"/>
              <a:ext cx="17800" cy="109275"/>
            </a:xfrm>
            <a:custGeom>
              <a:avLst/>
              <a:gdLst/>
              <a:ahLst/>
              <a:cxnLst/>
              <a:rect l="l" t="t" r="r" b="b"/>
              <a:pathLst>
                <a:path w="712" h="4371" extrusionOk="0">
                  <a:moveTo>
                    <a:pt x="1" y="0"/>
                  </a:moveTo>
                  <a:lnTo>
                    <a:pt x="1" y="4370"/>
                  </a:lnTo>
                  <a:lnTo>
                    <a:pt x="712" y="4370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;p45">
              <a:extLst>
                <a:ext uri="{FF2B5EF4-FFF2-40B4-BE49-F238E27FC236}">
                  <a16:creationId xmlns:a16="http://schemas.microsoft.com/office/drawing/2014/main" id="{CA607163-B544-9567-3BF2-30DAD75610FF}"/>
                </a:ext>
              </a:extLst>
            </p:cNvPr>
            <p:cNvSpPr/>
            <p:nvPr/>
          </p:nvSpPr>
          <p:spPr>
            <a:xfrm>
              <a:off x="1731925" y="995725"/>
              <a:ext cx="51525" cy="109275"/>
            </a:xfrm>
            <a:custGeom>
              <a:avLst/>
              <a:gdLst/>
              <a:ahLst/>
              <a:cxnLst/>
              <a:rect l="l" t="t" r="r" b="b"/>
              <a:pathLst>
                <a:path w="2061" h="4371" extrusionOk="0">
                  <a:moveTo>
                    <a:pt x="0" y="0"/>
                  </a:moveTo>
                  <a:lnTo>
                    <a:pt x="0" y="4370"/>
                  </a:lnTo>
                  <a:lnTo>
                    <a:pt x="2061" y="4370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2;p45">
              <a:extLst>
                <a:ext uri="{FF2B5EF4-FFF2-40B4-BE49-F238E27FC236}">
                  <a16:creationId xmlns:a16="http://schemas.microsoft.com/office/drawing/2014/main" id="{E28619F9-574C-83FC-15AB-F6DD21BD0A6D}"/>
                </a:ext>
              </a:extLst>
            </p:cNvPr>
            <p:cNvSpPr/>
            <p:nvPr/>
          </p:nvSpPr>
          <p:spPr>
            <a:xfrm>
              <a:off x="1661225" y="977200"/>
              <a:ext cx="51550" cy="127800"/>
            </a:xfrm>
            <a:custGeom>
              <a:avLst/>
              <a:gdLst/>
              <a:ahLst/>
              <a:cxnLst/>
              <a:rect l="l" t="t" r="r" b="b"/>
              <a:pathLst>
                <a:path w="2062" h="5112" extrusionOk="0">
                  <a:moveTo>
                    <a:pt x="1" y="0"/>
                  </a:moveTo>
                  <a:lnTo>
                    <a:pt x="1" y="5111"/>
                  </a:lnTo>
                  <a:lnTo>
                    <a:pt x="2061" y="5111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3;p45">
              <a:extLst>
                <a:ext uri="{FF2B5EF4-FFF2-40B4-BE49-F238E27FC236}">
                  <a16:creationId xmlns:a16="http://schemas.microsoft.com/office/drawing/2014/main" id="{BC74356C-1CBF-2952-778C-CADA80B4A325}"/>
                </a:ext>
              </a:extLst>
            </p:cNvPr>
            <p:cNvSpPr/>
            <p:nvPr/>
          </p:nvSpPr>
          <p:spPr>
            <a:xfrm>
              <a:off x="1694975" y="977200"/>
              <a:ext cx="17800" cy="127800"/>
            </a:xfrm>
            <a:custGeom>
              <a:avLst/>
              <a:gdLst/>
              <a:ahLst/>
              <a:cxnLst/>
              <a:rect l="l" t="t" r="r" b="b"/>
              <a:pathLst>
                <a:path w="712" h="5112" extrusionOk="0">
                  <a:moveTo>
                    <a:pt x="0" y="0"/>
                  </a:moveTo>
                  <a:lnTo>
                    <a:pt x="0" y="5111"/>
                  </a:lnTo>
                  <a:lnTo>
                    <a:pt x="711" y="511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304;p45">
            <a:extLst>
              <a:ext uri="{FF2B5EF4-FFF2-40B4-BE49-F238E27FC236}">
                <a16:creationId xmlns:a16="http://schemas.microsoft.com/office/drawing/2014/main" id="{5BD637CC-F8E0-1EE2-87E6-BD66536CACBC}"/>
              </a:ext>
            </a:extLst>
          </p:cNvPr>
          <p:cNvGrpSpPr/>
          <p:nvPr/>
        </p:nvGrpSpPr>
        <p:grpSpPr>
          <a:xfrm rot="598263">
            <a:off x="7948903" y="1333405"/>
            <a:ext cx="694028" cy="666107"/>
            <a:chOff x="3891025" y="453775"/>
            <a:chExt cx="311325" cy="298800"/>
          </a:xfrm>
        </p:grpSpPr>
        <p:sp>
          <p:nvSpPr>
            <p:cNvPr id="48" name="Google Shape;1305;p45">
              <a:extLst>
                <a:ext uri="{FF2B5EF4-FFF2-40B4-BE49-F238E27FC236}">
                  <a16:creationId xmlns:a16="http://schemas.microsoft.com/office/drawing/2014/main" id="{71AB7CF9-18AD-EE34-2D49-E94699AB0DA7}"/>
                </a:ext>
              </a:extLst>
            </p:cNvPr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6;p45">
              <a:extLst>
                <a:ext uri="{FF2B5EF4-FFF2-40B4-BE49-F238E27FC236}">
                  <a16:creationId xmlns:a16="http://schemas.microsoft.com/office/drawing/2014/main" id="{50873D2A-80E6-206E-10E2-5E4D8FE555FC}"/>
                </a:ext>
              </a:extLst>
            </p:cNvPr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7;p45">
              <a:extLst>
                <a:ext uri="{FF2B5EF4-FFF2-40B4-BE49-F238E27FC236}">
                  <a16:creationId xmlns:a16="http://schemas.microsoft.com/office/drawing/2014/main" id="{1206916B-EDC4-6279-E6E6-FE0C151010B8}"/>
                </a:ext>
              </a:extLst>
            </p:cNvPr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8;p45">
              <a:extLst>
                <a:ext uri="{FF2B5EF4-FFF2-40B4-BE49-F238E27FC236}">
                  <a16:creationId xmlns:a16="http://schemas.microsoft.com/office/drawing/2014/main" id="{2BF90F7E-17A6-AAF4-0A91-6284D5B5BD1B}"/>
                </a:ext>
              </a:extLst>
            </p:cNvPr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9;p45">
              <a:extLst>
                <a:ext uri="{FF2B5EF4-FFF2-40B4-BE49-F238E27FC236}">
                  <a16:creationId xmlns:a16="http://schemas.microsoft.com/office/drawing/2014/main" id="{23A56B46-A243-D7F1-C793-C99AEB12CBC3}"/>
                </a:ext>
              </a:extLst>
            </p:cNvPr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0;p45">
              <a:extLst>
                <a:ext uri="{FF2B5EF4-FFF2-40B4-BE49-F238E27FC236}">
                  <a16:creationId xmlns:a16="http://schemas.microsoft.com/office/drawing/2014/main" id="{27F9CCDD-3ADD-13AD-3A68-D30EF0D93408}"/>
                </a:ext>
              </a:extLst>
            </p:cNvPr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1;p45">
              <a:extLst>
                <a:ext uri="{FF2B5EF4-FFF2-40B4-BE49-F238E27FC236}">
                  <a16:creationId xmlns:a16="http://schemas.microsoft.com/office/drawing/2014/main" id="{0BCCCFD8-A160-9D24-0823-09320227B10D}"/>
                </a:ext>
              </a:extLst>
            </p:cNvPr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2;p45">
            <a:extLst>
              <a:ext uri="{FF2B5EF4-FFF2-40B4-BE49-F238E27FC236}">
                <a16:creationId xmlns:a16="http://schemas.microsoft.com/office/drawing/2014/main" id="{BC4840EC-0D99-B378-3546-E699D117B27B}"/>
              </a:ext>
            </a:extLst>
          </p:cNvPr>
          <p:cNvGrpSpPr/>
          <p:nvPr/>
        </p:nvGrpSpPr>
        <p:grpSpPr>
          <a:xfrm rot="-621615" flipH="1">
            <a:off x="7391361" y="1519956"/>
            <a:ext cx="626083" cy="552518"/>
            <a:chOff x="3102700" y="969800"/>
            <a:chExt cx="280850" cy="247850"/>
          </a:xfrm>
        </p:grpSpPr>
        <p:sp>
          <p:nvSpPr>
            <p:cNvPr id="56" name="Google Shape;1313;p45">
              <a:extLst>
                <a:ext uri="{FF2B5EF4-FFF2-40B4-BE49-F238E27FC236}">
                  <a16:creationId xmlns:a16="http://schemas.microsoft.com/office/drawing/2014/main" id="{531F5B3E-864C-9CC9-D021-11DEFF80C27A}"/>
                </a:ext>
              </a:extLst>
            </p:cNvPr>
            <p:cNvSpPr/>
            <p:nvPr/>
          </p:nvSpPr>
          <p:spPr>
            <a:xfrm>
              <a:off x="3102700" y="969800"/>
              <a:ext cx="280850" cy="247850"/>
            </a:xfrm>
            <a:custGeom>
              <a:avLst/>
              <a:gdLst/>
              <a:ahLst/>
              <a:cxnLst/>
              <a:rect l="l" t="t" r="r" b="b"/>
              <a:pathLst>
                <a:path w="11234" h="9914" extrusionOk="0">
                  <a:moveTo>
                    <a:pt x="1897" y="0"/>
                  </a:moveTo>
                  <a:cubicBezTo>
                    <a:pt x="851" y="0"/>
                    <a:pt x="0" y="852"/>
                    <a:pt x="0" y="1898"/>
                  </a:cubicBezTo>
                  <a:lnTo>
                    <a:pt x="0" y="5252"/>
                  </a:lnTo>
                  <a:cubicBezTo>
                    <a:pt x="0" y="6298"/>
                    <a:pt x="851" y="7149"/>
                    <a:pt x="1897" y="7149"/>
                  </a:cubicBezTo>
                  <a:lnTo>
                    <a:pt x="2807" y="7149"/>
                  </a:lnTo>
                  <a:lnTo>
                    <a:pt x="2570" y="9914"/>
                  </a:lnTo>
                  <a:lnTo>
                    <a:pt x="5369" y="7114"/>
                  </a:lnTo>
                  <a:lnTo>
                    <a:pt x="9222" y="7114"/>
                  </a:lnTo>
                  <a:cubicBezTo>
                    <a:pt x="9720" y="7114"/>
                    <a:pt x="10190" y="6923"/>
                    <a:pt x="10547" y="6575"/>
                  </a:cubicBezTo>
                  <a:cubicBezTo>
                    <a:pt x="10903" y="6228"/>
                    <a:pt x="11106" y="5763"/>
                    <a:pt x="11119" y="5265"/>
                  </a:cubicBezTo>
                  <a:cubicBezTo>
                    <a:pt x="11144" y="4274"/>
                    <a:pt x="11180" y="2897"/>
                    <a:pt x="11215" y="1966"/>
                  </a:cubicBezTo>
                  <a:cubicBezTo>
                    <a:pt x="11234" y="1447"/>
                    <a:pt x="11046" y="955"/>
                    <a:pt x="10684" y="581"/>
                  </a:cubicBezTo>
                  <a:cubicBezTo>
                    <a:pt x="10324" y="207"/>
                    <a:pt x="9838" y="0"/>
                    <a:pt x="9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4;p45">
              <a:extLst>
                <a:ext uri="{FF2B5EF4-FFF2-40B4-BE49-F238E27FC236}">
                  <a16:creationId xmlns:a16="http://schemas.microsoft.com/office/drawing/2014/main" id="{C951D065-98BE-EE2C-8BC9-EA83806248ED}"/>
                </a:ext>
              </a:extLst>
            </p:cNvPr>
            <p:cNvSpPr/>
            <p:nvPr/>
          </p:nvSpPr>
          <p:spPr>
            <a:xfrm>
              <a:off x="3125975" y="993075"/>
              <a:ext cx="234350" cy="163050"/>
            </a:xfrm>
            <a:custGeom>
              <a:avLst/>
              <a:gdLst/>
              <a:ahLst/>
              <a:cxnLst/>
              <a:rect l="l" t="t" r="r" b="b"/>
              <a:pathLst>
                <a:path w="9374" h="6522" extrusionOk="0">
                  <a:moveTo>
                    <a:pt x="966" y="0"/>
                  </a:moveTo>
                  <a:cubicBezTo>
                    <a:pt x="433" y="0"/>
                    <a:pt x="0" y="433"/>
                    <a:pt x="0" y="967"/>
                  </a:cubicBezTo>
                  <a:lnTo>
                    <a:pt x="0" y="4321"/>
                  </a:lnTo>
                  <a:cubicBezTo>
                    <a:pt x="0" y="4855"/>
                    <a:pt x="433" y="5287"/>
                    <a:pt x="966" y="5287"/>
                  </a:cubicBezTo>
                  <a:lnTo>
                    <a:pt x="2890" y="5287"/>
                  </a:lnTo>
                  <a:lnTo>
                    <a:pt x="2785" y="6521"/>
                  </a:lnTo>
                  <a:lnTo>
                    <a:pt x="4053" y="5253"/>
                  </a:lnTo>
                  <a:lnTo>
                    <a:pt x="8291" y="5253"/>
                  </a:lnTo>
                  <a:cubicBezTo>
                    <a:pt x="8816" y="5253"/>
                    <a:pt x="9244" y="4835"/>
                    <a:pt x="9257" y="4311"/>
                  </a:cubicBezTo>
                  <a:cubicBezTo>
                    <a:pt x="9281" y="3378"/>
                    <a:pt x="9319" y="1953"/>
                    <a:pt x="9353" y="1000"/>
                  </a:cubicBezTo>
                  <a:cubicBezTo>
                    <a:pt x="9374" y="453"/>
                    <a:pt x="8935" y="0"/>
                    <a:pt x="8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15;p45">
              <a:extLst>
                <a:ext uri="{FF2B5EF4-FFF2-40B4-BE49-F238E27FC236}">
                  <a16:creationId xmlns:a16="http://schemas.microsoft.com/office/drawing/2014/main" id="{3BB60F6F-9FD4-CF67-B904-8121465AB1F8}"/>
                </a:ext>
              </a:extLst>
            </p:cNvPr>
            <p:cNvSpPr/>
            <p:nvPr/>
          </p:nvSpPr>
          <p:spPr>
            <a:xfrm>
              <a:off x="3274175" y="1017575"/>
              <a:ext cx="59175" cy="73475"/>
            </a:xfrm>
            <a:custGeom>
              <a:avLst/>
              <a:gdLst/>
              <a:ahLst/>
              <a:cxnLst/>
              <a:rect l="l" t="t" r="r" b="b"/>
              <a:pathLst>
                <a:path w="2367" h="2939" extrusionOk="0">
                  <a:moveTo>
                    <a:pt x="1224" y="1"/>
                  </a:moveTo>
                  <a:lnTo>
                    <a:pt x="21" y="1735"/>
                  </a:lnTo>
                  <a:lnTo>
                    <a:pt x="0" y="1755"/>
                  </a:lnTo>
                  <a:lnTo>
                    <a:pt x="905" y="1755"/>
                  </a:lnTo>
                  <a:lnTo>
                    <a:pt x="905" y="2938"/>
                  </a:lnTo>
                  <a:lnTo>
                    <a:pt x="1422" y="2938"/>
                  </a:lnTo>
                  <a:lnTo>
                    <a:pt x="1422" y="1755"/>
                  </a:lnTo>
                  <a:lnTo>
                    <a:pt x="2366" y="1755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16;p45">
              <a:extLst>
                <a:ext uri="{FF2B5EF4-FFF2-40B4-BE49-F238E27FC236}">
                  <a16:creationId xmlns:a16="http://schemas.microsoft.com/office/drawing/2014/main" id="{8988074B-1355-825B-9C50-38BAF558FC12}"/>
                </a:ext>
              </a:extLst>
            </p:cNvPr>
            <p:cNvSpPr/>
            <p:nvPr/>
          </p:nvSpPr>
          <p:spPr>
            <a:xfrm>
              <a:off x="3151525" y="1027150"/>
              <a:ext cx="34450" cy="34500"/>
            </a:xfrm>
            <a:custGeom>
              <a:avLst/>
              <a:gdLst/>
              <a:ahLst/>
              <a:cxnLst/>
              <a:rect l="l" t="t" r="r" b="b"/>
              <a:pathLst>
                <a:path w="1378" h="1380" extrusionOk="0">
                  <a:moveTo>
                    <a:pt x="691" y="335"/>
                  </a:moveTo>
                  <a:cubicBezTo>
                    <a:pt x="695" y="335"/>
                    <a:pt x="703" y="335"/>
                    <a:pt x="712" y="336"/>
                  </a:cubicBezTo>
                  <a:cubicBezTo>
                    <a:pt x="726" y="337"/>
                    <a:pt x="743" y="339"/>
                    <a:pt x="770" y="339"/>
                  </a:cubicBezTo>
                  <a:cubicBezTo>
                    <a:pt x="779" y="339"/>
                    <a:pt x="786" y="339"/>
                    <a:pt x="793" y="337"/>
                  </a:cubicBezTo>
                  <a:cubicBezTo>
                    <a:pt x="925" y="381"/>
                    <a:pt x="1029" y="526"/>
                    <a:pt x="1029" y="667"/>
                  </a:cubicBezTo>
                  <a:cubicBezTo>
                    <a:pt x="1029" y="835"/>
                    <a:pt x="913" y="1048"/>
                    <a:pt x="712" y="1048"/>
                  </a:cubicBezTo>
                  <a:cubicBezTo>
                    <a:pt x="529" y="1048"/>
                    <a:pt x="349" y="929"/>
                    <a:pt x="349" y="738"/>
                  </a:cubicBezTo>
                  <a:cubicBezTo>
                    <a:pt x="349" y="512"/>
                    <a:pt x="488" y="335"/>
                    <a:pt x="691" y="335"/>
                  </a:cubicBezTo>
                  <a:close/>
                  <a:moveTo>
                    <a:pt x="657" y="0"/>
                  </a:moveTo>
                  <a:cubicBezTo>
                    <a:pt x="265" y="0"/>
                    <a:pt x="0" y="377"/>
                    <a:pt x="0" y="722"/>
                  </a:cubicBezTo>
                  <a:cubicBezTo>
                    <a:pt x="0" y="1133"/>
                    <a:pt x="392" y="1380"/>
                    <a:pt x="732" y="1380"/>
                  </a:cubicBezTo>
                  <a:cubicBezTo>
                    <a:pt x="1113" y="1380"/>
                    <a:pt x="1377" y="1032"/>
                    <a:pt x="1377" y="671"/>
                  </a:cubicBezTo>
                  <a:cubicBezTo>
                    <a:pt x="1377" y="418"/>
                    <a:pt x="1227" y="174"/>
                    <a:pt x="964" y="67"/>
                  </a:cubicBezTo>
                  <a:cubicBezTo>
                    <a:pt x="949" y="61"/>
                    <a:pt x="937" y="60"/>
                    <a:pt x="920" y="60"/>
                  </a:cubicBezTo>
                  <a:cubicBezTo>
                    <a:pt x="913" y="60"/>
                    <a:pt x="899" y="61"/>
                    <a:pt x="890" y="63"/>
                  </a:cubicBezTo>
                  <a:cubicBezTo>
                    <a:pt x="820" y="3"/>
                    <a:pt x="735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7;p45">
              <a:extLst>
                <a:ext uri="{FF2B5EF4-FFF2-40B4-BE49-F238E27FC236}">
                  <a16:creationId xmlns:a16="http://schemas.microsoft.com/office/drawing/2014/main" id="{39E7D6F8-0446-FCC1-A9D0-7AF04B2554AD}"/>
                </a:ext>
              </a:extLst>
            </p:cNvPr>
            <p:cNvSpPr/>
            <p:nvPr/>
          </p:nvSpPr>
          <p:spPr>
            <a:xfrm>
              <a:off x="3196775" y="1055775"/>
              <a:ext cx="34475" cy="34525"/>
            </a:xfrm>
            <a:custGeom>
              <a:avLst/>
              <a:gdLst/>
              <a:ahLst/>
              <a:cxnLst/>
              <a:rect l="l" t="t" r="r" b="b"/>
              <a:pathLst>
                <a:path w="1379" h="1381" extrusionOk="0">
                  <a:moveTo>
                    <a:pt x="690" y="334"/>
                  </a:moveTo>
                  <a:cubicBezTo>
                    <a:pt x="697" y="334"/>
                    <a:pt x="703" y="334"/>
                    <a:pt x="714" y="336"/>
                  </a:cubicBezTo>
                  <a:cubicBezTo>
                    <a:pt x="729" y="337"/>
                    <a:pt x="744" y="341"/>
                    <a:pt x="770" y="341"/>
                  </a:cubicBezTo>
                  <a:cubicBezTo>
                    <a:pt x="779" y="341"/>
                    <a:pt x="788" y="341"/>
                    <a:pt x="796" y="337"/>
                  </a:cubicBezTo>
                  <a:cubicBezTo>
                    <a:pt x="926" y="382"/>
                    <a:pt x="1031" y="526"/>
                    <a:pt x="1031" y="668"/>
                  </a:cubicBezTo>
                  <a:cubicBezTo>
                    <a:pt x="1031" y="836"/>
                    <a:pt x="912" y="1048"/>
                    <a:pt x="714" y="1048"/>
                  </a:cubicBezTo>
                  <a:cubicBezTo>
                    <a:pt x="529" y="1048"/>
                    <a:pt x="351" y="930"/>
                    <a:pt x="351" y="738"/>
                  </a:cubicBezTo>
                  <a:cubicBezTo>
                    <a:pt x="351" y="514"/>
                    <a:pt x="489" y="334"/>
                    <a:pt x="690" y="334"/>
                  </a:cubicBezTo>
                  <a:close/>
                  <a:moveTo>
                    <a:pt x="659" y="0"/>
                  </a:moveTo>
                  <a:cubicBezTo>
                    <a:pt x="267" y="0"/>
                    <a:pt x="0" y="377"/>
                    <a:pt x="0" y="720"/>
                  </a:cubicBezTo>
                  <a:cubicBezTo>
                    <a:pt x="0" y="1149"/>
                    <a:pt x="390" y="1380"/>
                    <a:pt x="735" y="1380"/>
                  </a:cubicBezTo>
                  <a:cubicBezTo>
                    <a:pt x="1116" y="1380"/>
                    <a:pt x="1378" y="1031"/>
                    <a:pt x="1378" y="673"/>
                  </a:cubicBezTo>
                  <a:cubicBezTo>
                    <a:pt x="1378" y="418"/>
                    <a:pt x="1227" y="173"/>
                    <a:pt x="965" y="67"/>
                  </a:cubicBezTo>
                  <a:cubicBezTo>
                    <a:pt x="950" y="63"/>
                    <a:pt x="936" y="61"/>
                    <a:pt x="921" y="61"/>
                  </a:cubicBezTo>
                  <a:cubicBezTo>
                    <a:pt x="912" y="61"/>
                    <a:pt x="900" y="63"/>
                    <a:pt x="893" y="64"/>
                  </a:cubicBezTo>
                  <a:cubicBezTo>
                    <a:pt x="822" y="2"/>
                    <a:pt x="736" y="0"/>
                    <a:pt x="6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8;p45">
              <a:extLst>
                <a:ext uri="{FF2B5EF4-FFF2-40B4-BE49-F238E27FC236}">
                  <a16:creationId xmlns:a16="http://schemas.microsoft.com/office/drawing/2014/main" id="{145A2591-8269-D36F-9662-D95AA11ECEB4}"/>
                </a:ext>
              </a:extLst>
            </p:cNvPr>
            <p:cNvSpPr/>
            <p:nvPr/>
          </p:nvSpPr>
          <p:spPr>
            <a:xfrm>
              <a:off x="3175725" y="1025050"/>
              <a:ext cx="30850" cy="66200"/>
            </a:xfrm>
            <a:custGeom>
              <a:avLst/>
              <a:gdLst/>
              <a:ahLst/>
              <a:cxnLst/>
              <a:rect l="l" t="t" r="r" b="b"/>
              <a:pathLst>
                <a:path w="1234" h="2648" extrusionOk="0">
                  <a:moveTo>
                    <a:pt x="1062" y="1"/>
                  </a:moveTo>
                  <a:cubicBezTo>
                    <a:pt x="929" y="1"/>
                    <a:pt x="886" y="142"/>
                    <a:pt x="852" y="268"/>
                  </a:cubicBezTo>
                  <a:lnTo>
                    <a:pt x="852" y="267"/>
                  </a:lnTo>
                  <a:cubicBezTo>
                    <a:pt x="71" y="2309"/>
                    <a:pt x="59" y="2328"/>
                    <a:pt x="46" y="2345"/>
                  </a:cubicBezTo>
                  <a:cubicBezTo>
                    <a:pt x="23" y="2374"/>
                    <a:pt x="1" y="2414"/>
                    <a:pt x="1" y="2460"/>
                  </a:cubicBezTo>
                  <a:cubicBezTo>
                    <a:pt x="1" y="2549"/>
                    <a:pt x="57" y="2647"/>
                    <a:pt x="200" y="2647"/>
                  </a:cubicBezTo>
                  <a:cubicBezTo>
                    <a:pt x="315" y="2647"/>
                    <a:pt x="337" y="2567"/>
                    <a:pt x="357" y="2488"/>
                  </a:cubicBezTo>
                  <a:lnTo>
                    <a:pt x="357" y="2489"/>
                  </a:lnTo>
                  <a:lnTo>
                    <a:pt x="1191" y="341"/>
                  </a:lnTo>
                  <a:cubicBezTo>
                    <a:pt x="1206" y="312"/>
                    <a:pt x="1234" y="226"/>
                    <a:pt x="1234" y="169"/>
                  </a:cubicBezTo>
                  <a:cubicBezTo>
                    <a:pt x="1234" y="58"/>
                    <a:pt x="1144" y="1"/>
                    <a:pt x="1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1258;p45">
            <a:extLst>
              <a:ext uri="{FF2B5EF4-FFF2-40B4-BE49-F238E27FC236}">
                <a16:creationId xmlns:a16="http://schemas.microsoft.com/office/drawing/2014/main" id="{6B3E6DF0-5DC6-9203-2E58-8CB9B5AFCD2E}"/>
              </a:ext>
            </a:extLst>
          </p:cNvPr>
          <p:cNvSpPr txBox="1">
            <a:spLocks/>
          </p:cNvSpPr>
          <p:nvPr/>
        </p:nvSpPr>
        <p:spPr>
          <a:xfrm>
            <a:off x="715100" y="1729775"/>
            <a:ext cx="6042652" cy="23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&gt;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개발팀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3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명이서 시작 하였다가 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10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명으로 구성되어 개발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(A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팀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,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B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팀은 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Back-End),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유지보수 팀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(JSP + Spring)</a:t>
            </a:r>
            <a:r>
              <a:rPr lang="ko-KR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으로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구분하여 운영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워터폴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방식으로 파트장 등과 업무 공유를 통해 운영 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itchFamily="2" charset="2"/>
            </a:endParaRPr>
          </a:p>
          <a:p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개발팀 환경 변경 및 구성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형상관리 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SVN 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 GitLab</a:t>
            </a:r>
            <a:r>
              <a:rPr lang="ko-KR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으로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변경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소스반영 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 Build(FTP) 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 Jenkins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변경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스케줄러는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Spring Scheduler vs Quartz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:  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이중화 및 중복실행 방지를 위해 </a:t>
            </a: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Quartz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 적용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8042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2F4B0BE7-A7A4-3D6B-D09D-DDCC90BE2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52">
            <a:extLst>
              <a:ext uri="{FF2B5EF4-FFF2-40B4-BE49-F238E27FC236}">
                <a16:creationId xmlns:a16="http://schemas.microsoft.com/office/drawing/2014/main" id="{740C2CA0-8278-AA86-0A19-C3EEB6FD515D}"/>
              </a:ext>
            </a:extLst>
          </p:cNvPr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2">
            <a:extLst>
              <a:ext uri="{FF2B5EF4-FFF2-40B4-BE49-F238E27FC236}">
                <a16:creationId xmlns:a16="http://schemas.microsoft.com/office/drawing/2014/main" id="{501C30A2-9B07-42D6-C1FC-F49223EF28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아이센드</a:t>
            </a:r>
            <a:r>
              <a:rPr lang="en" dirty="0"/>
              <a:t> </a:t>
            </a:r>
            <a:r>
              <a:rPr lang="ko-KR" altLang="en-US" sz="3500" i="1" dirty="0" err="1">
                <a:solidFill>
                  <a:schemeClr val="dk2"/>
                </a:solidFill>
                <a:latin typeface="Adamina"/>
                <a:sym typeface="Adamina"/>
              </a:rPr>
              <a:t>아키텍쳐</a:t>
            </a:r>
            <a:endParaRPr dirty="0"/>
          </a:p>
        </p:txBody>
      </p:sp>
      <p:grpSp>
        <p:nvGrpSpPr>
          <p:cNvPr id="3857" name="Google Shape;3651;p61">
            <a:extLst>
              <a:ext uri="{FF2B5EF4-FFF2-40B4-BE49-F238E27FC236}">
                <a16:creationId xmlns:a16="http://schemas.microsoft.com/office/drawing/2014/main" id="{A944C070-69FB-A391-1C5A-98EB2AEB8E99}"/>
              </a:ext>
            </a:extLst>
          </p:cNvPr>
          <p:cNvGrpSpPr/>
          <p:nvPr/>
        </p:nvGrpSpPr>
        <p:grpSpPr>
          <a:xfrm>
            <a:off x="3221102" y="2059374"/>
            <a:ext cx="451176" cy="451176"/>
            <a:chOff x="3339944" y="1036097"/>
            <a:chExt cx="515217" cy="515217"/>
          </a:xfrm>
        </p:grpSpPr>
        <p:sp>
          <p:nvSpPr>
            <p:cNvPr id="3858" name="Google Shape;3652;p61">
              <a:extLst>
                <a:ext uri="{FF2B5EF4-FFF2-40B4-BE49-F238E27FC236}">
                  <a16:creationId xmlns:a16="http://schemas.microsoft.com/office/drawing/2014/main" id="{A29F406D-7BD3-C567-DE6F-854F1D17276A}"/>
                </a:ext>
              </a:extLst>
            </p:cNvPr>
            <p:cNvSpPr/>
            <p:nvPr/>
          </p:nvSpPr>
          <p:spPr>
            <a:xfrm>
              <a:off x="3339944" y="1036097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0"/>
                  </a:moveTo>
                  <a:cubicBezTo>
                    <a:pt x="8610" y="0"/>
                    <a:pt x="7306" y="263"/>
                    <a:pt x="6078" y="783"/>
                  </a:cubicBezTo>
                  <a:cubicBezTo>
                    <a:pt x="4893" y="1285"/>
                    <a:pt x="3828" y="2002"/>
                    <a:pt x="2915" y="2915"/>
                  </a:cubicBezTo>
                  <a:cubicBezTo>
                    <a:pt x="2001" y="3830"/>
                    <a:pt x="1284" y="4893"/>
                    <a:pt x="782" y="6078"/>
                  </a:cubicBezTo>
                  <a:cubicBezTo>
                    <a:pt x="263" y="7306"/>
                    <a:pt x="1" y="8609"/>
                    <a:pt x="1" y="9953"/>
                  </a:cubicBezTo>
                  <a:cubicBezTo>
                    <a:pt x="1" y="11296"/>
                    <a:pt x="263" y="12600"/>
                    <a:pt x="782" y="13828"/>
                  </a:cubicBezTo>
                  <a:cubicBezTo>
                    <a:pt x="1284" y="15013"/>
                    <a:pt x="2001" y="16077"/>
                    <a:pt x="2915" y="16991"/>
                  </a:cubicBezTo>
                  <a:cubicBezTo>
                    <a:pt x="3828" y="17904"/>
                    <a:pt x="4893" y="18621"/>
                    <a:pt x="6078" y="19122"/>
                  </a:cubicBezTo>
                  <a:cubicBezTo>
                    <a:pt x="7306" y="19643"/>
                    <a:pt x="8610" y="19905"/>
                    <a:pt x="9953" y="19905"/>
                  </a:cubicBezTo>
                  <a:cubicBezTo>
                    <a:pt x="11295" y="19905"/>
                    <a:pt x="12600" y="19643"/>
                    <a:pt x="13827" y="19122"/>
                  </a:cubicBezTo>
                  <a:cubicBezTo>
                    <a:pt x="15012" y="18621"/>
                    <a:pt x="16076" y="17904"/>
                    <a:pt x="16991" y="16991"/>
                  </a:cubicBezTo>
                  <a:cubicBezTo>
                    <a:pt x="17904" y="16077"/>
                    <a:pt x="18621" y="15013"/>
                    <a:pt x="19123" y="13828"/>
                  </a:cubicBezTo>
                  <a:cubicBezTo>
                    <a:pt x="19642" y="12600"/>
                    <a:pt x="19906" y="11296"/>
                    <a:pt x="19906" y="9953"/>
                  </a:cubicBezTo>
                  <a:cubicBezTo>
                    <a:pt x="19906" y="8609"/>
                    <a:pt x="19642" y="7306"/>
                    <a:pt x="19123" y="6078"/>
                  </a:cubicBezTo>
                  <a:cubicBezTo>
                    <a:pt x="18621" y="4893"/>
                    <a:pt x="17904" y="3830"/>
                    <a:pt x="16991" y="2915"/>
                  </a:cubicBezTo>
                  <a:cubicBezTo>
                    <a:pt x="16076" y="2002"/>
                    <a:pt x="15012" y="1285"/>
                    <a:pt x="13827" y="783"/>
                  </a:cubicBezTo>
                  <a:cubicBezTo>
                    <a:pt x="12600" y="263"/>
                    <a:pt x="11295" y="0"/>
                    <a:pt x="9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653;p61">
              <a:extLst>
                <a:ext uri="{FF2B5EF4-FFF2-40B4-BE49-F238E27FC236}">
                  <a16:creationId xmlns:a16="http://schemas.microsoft.com/office/drawing/2014/main" id="{B9FDC3A7-23EC-3E75-8D4A-7027443308F9}"/>
                </a:ext>
              </a:extLst>
            </p:cNvPr>
            <p:cNvSpPr/>
            <p:nvPr/>
          </p:nvSpPr>
          <p:spPr>
            <a:xfrm>
              <a:off x="3374653" y="1070805"/>
              <a:ext cx="445800" cy="445800"/>
            </a:xfrm>
            <a:custGeom>
              <a:avLst/>
              <a:gdLst/>
              <a:ahLst/>
              <a:cxnLst/>
              <a:rect l="l" t="t" r="r" b="b"/>
              <a:pathLst>
                <a:path w="17224" h="17224" extrusionOk="0">
                  <a:moveTo>
                    <a:pt x="8612" y="0"/>
                  </a:moveTo>
                  <a:cubicBezTo>
                    <a:pt x="3855" y="0"/>
                    <a:pt x="0" y="3856"/>
                    <a:pt x="0" y="8612"/>
                  </a:cubicBezTo>
                  <a:cubicBezTo>
                    <a:pt x="0" y="13368"/>
                    <a:pt x="3855" y="17224"/>
                    <a:pt x="8612" y="17224"/>
                  </a:cubicBezTo>
                  <a:cubicBezTo>
                    <a:pt x="13368" y="17224"/>
                    <a:pt x="17224" y="13368"/>
                    <a:pt x="17224" y="8612"/>
                  </a:cubicBezTo>
                  <a:cubicBezTo>
                    <a:pt x="17224" y="3856"/>
                    <a:pt x="13368" y="0"/>
                    <a:pt x="8612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654;p61">
              <a:extLst>
                <a:ext uri="{FF2B5EF4-FFF2-40B4-BE49-F238E27FC236}">
                  <a16:creationId xmlns:a16="http://schemas.microsoft.com/office/drawing/2014/main" id="{B8DFD34C-0441-560B-678D-8E56D21FE845}"/>
                </a:ext>
              </a:extLst>
            </p:cNvPr>
            <p:cNvSpPr/>
            <p:nvPr/>
          </p:nvSpPr>
          <p:spPr>
            <a:xfrm>
              <a:off x="3508258" y="1137841"/>
              <a:ext cx="312195" cy="378765"/>
            </a:xfrm>
            <a:custGeom>
              <a:avLst/>
              <a:gdLst/>
              <a:ahLst/>
              <a:cxnLst/>
              <a:rect l="l" t="t" r="r" b="b"/>
              <a:pathLst>
                <a:path w="12062" h="14634" extrusionOk="0">
                  <a:moveTo>
                    <a:pt x="6900" y="0"/>
                  </a:moveTo>
                  <a:lnTo>
                    <a:pt x="0" y="12043"/>
                  </a:lnTo>
                  <a:lnTo>
                    <a:pt x="2542" y="14587"/>
                  </a:lnTo>
                  <a:cubicBezTo>
                    <a:pt x="2841" y="14617"/>
                    <a:pt x="3143" y="14634"/>
                    <a:pt x="3450" y="14634"/>
                  </a:cubicBezTo>
                  <a:cubicBezTo>
                    <a:pt x="8206" y="14634"/>
                    <a:pt x="12062" y="10778"/>
                    <a:pt x="12062" y="6022"/>
                  </a:cubicBezTo>
                  <a:cubicBezTo>
                    <a:pt x="12062" y="5716"/>
                    <a:pt x="12046" y="5413"/>
                    <a:pt x="12014" y="5115"/>
                  </a:cubicBezTo>
                  <a:lnTo>
                    <a:pt x="6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655;p61">
              <a:extLst>
                <a:ext uri="{FF2B5EF4-FFF2-40B4-BE49-F238E27FC236}">
                  <a16:creationId xmlns:a16="http://schemas.microsoft.com/office/drawing/2014/main" id="{668AB861-7A52-8A48-5EF3-6BF10D5845A1}"/>
                </a:ext>
              </a:extLst>
            </p:cNvPr>
            <p:cNvSpPr/>
            <p:nvPr/>
          </p:nvSpPr>
          <p:spPr>
            <a:xfrm>
              <a:off x="3502435" y="1132587"/>
              <a:ext cx="190210" cy="322211"/>
            </a:xfrm>
            <a:custGeom>
              <a:avLst/>
              <a:gdLst/>
              <a:ahLst/>
              <a:cxnLst/>
              <a:rect l="l" t="t" r="r" b="b"/>
              <a:pathLst>
                <a:path w="7349" h="12449" extrusionOk="0">
                  <a:moveTo>
                    <a:pt x="728" y="1"/>
                  </a:moveTo>
                  <a:cubicBezTo>
                    <a:pt x="326" y="1"/>
                    <a:pt x="0" y="327"/>
                    <a:pt x="0" y="729"/>
                  </a:cubicBezTo>
                  <a:lnTo>
                    <a:pt x="0" y="11721"/>
                  </a:lnTo>
                  <a:cubicBezTo>
                    <a:pt x="0" y="12123"/>
                    <a:pt x="326" y="12449"/>
                    <a:pt x="728" y="12449"/>
                  </a:cubicBezTo>
                  <a:lnTo>
                    <a:pt x="6622" y="12449"/>
                  </a:lnTo>
                  <a:cubicBezTo>
                    <a:pt x="7023" y="12449"/>
                    <a:pt x="7349" y="12123"/>
                    <a:pt x="7349" y="11722"/>
                  </a:cubicBezTo>
                  <a:lnTo>
                    <a:pt x="7349" y="729"/>
                  </a:lnTo>
                  <a:cubicBezTo>
                    <a:pt x="7349" y="327"/>
                    <a:pt x="7023" y="1"/>
                    <a:pt x="6622" y="1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656;p61">
              <a:extLst>
                <a:ext uri="{FF2B5EF4-FFF2-40B4-BE49-F238E27FC236}">
                  <a16:creationId xmlns:a16="http://schemas.microsoft.com/office/drawing/2014/main" id="{2739A2A0-3D69-D5E1-89A0-A49A847DCD48}"/>
                </a:ext>
              </a:extLst>
            </p:cNvPr>
            <p:cNvSpPr/>
            <p:nvPr/>
          </p:nvSpPr>
          <p:spPr>
            <a:xfrm>
              <a:off x="3597553" y="1132587"/>
              <a:ext cx="95092" cy="322211"/>
            </a:xfrm>
            <a:custGeom>
              <a:avLst/>
              <a:gdLst/>
              <a:ahLst/>
              <a:cxnLst/>
              <a:rect l="l" t="t" r="r" b="b"/>
              <a:pathLst>
                <a:path w="3674" h="12449" extrusionOk="0">
                  <a:moveTo>
                    <a:pt x="0" y="1"/>
                  </a:moveTo>
                  <a:lnTo>
                    <a:pt x="0" y="12449"/>
                  </a:lnTo>
                  <a:lnTo>
                    <a:pt x="2947" y="12449"/>
                  </a:lnTo>
                  <a:cubicBezTo>
                    <a:pt x="3348" y="12449"/>
                    <a:pt x="3674" y="12123"/>
                    <a:pt x="3674" y="11721"/>
                  </a:cubicBezTo>
                  <a:lnTo>
                    <a:pt x="3674" y="729"/>
                  </a:lnTo>
                  <a:cubicBezTo>
                    <a:pt x="3674" y="327"/>
                    <a:pt x="3348" y="1"/>
                    <a:pt x="2947" y="1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657;p61">
              <a:extLst>
                <a:ext uri="{FF2B5EF4-FFF2-40B4-BE49-F238E27FC236}">
                  <a16:creationId xmlns:a16="http://schemas.microsoft.com/office/drawing/2014/main" id="{49DCE88B-8CAE-C346-3E70-D2BD8D1AC8A4}"/>
                </a:ext>
              </a:extLst>
            </p:cNvPr>
            <p:cNvSpPr/>
            <p:nvPr/>
          </p:nvSpPr>
          <p:spPr>
            <a:xfrm>
              <a:off x="3514211" y="1159013"/>
              <a:ext cx="166632" cy="269385"/>
            </a:xfrm>
            <a:custGeom>
              <a:avLst/>
              <a:gdLst/>
              <a:ahLst/>
              <a:cxnLst/>
              <a:rect l="l" t="t" r="r" b="b"/>
              <a:pathLst>
                <a:path w="6438" h="10408" extrusionOk="0">
                  <a:moveTo>
                    <a:pt x="1" y="0"/>
                  </a:moveTo>
                  <a:lnTo>
                    <a:pt x="1" y="10407"/>
                  </a:lnTo>
                  <a:lnTo>
                    <a:pt x="6438" y="10407"/>
                  </a:lnTo>
                  <a:lnTo>
                    <a:pt x="6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658;p61">
              <a:extLst>
                <a:ext uri="{FF2B5EF4-FFF2-40B4-BE49-F238E27FC236}">
                  <a16:creationId xmlns:a16="http://schemas.microsoft.com/office/drawing/2014/main" id="{624202FA-3009-1298-27F8-56A9935ECA22}"/>
                </a:ext>
              </a:extLst>
            </p:cNvPr>
            <p:cNvSpPr/>
            <p:nvPr/>
          </p:nvSpPr>
          <p:spPr>
            <a:xfrm>
              <a:off x="3597553" y="1159013"/>
              <a:ext cx="83290" cy="269385"/>
            </a:xfrm>
            <a:custGeom>
              <a:avLst/>
              <a:gdLst/>
              <a:ahLst/>
              <a:cxnLst/>
              <a:rect l="l" t="t" r="r" b="b"/>
              <a:pathLst>
                <a:path w="3218" h="10408" extrusionOk="0">
                  <a:moveTo>
                    <a:pt x="0" y="0"/>
                  </a:moveTo>
                  <a:lnTo>
                    <a:pt x="0" y="10407"/>
                  </a:lnTo>
                  <a:lnTo>
                    <a:pt x="3218" y="10407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659;p61">
              <a:extLst>
                <a:ext uri="{FF2B5EF4-FFF2-40B4-BE49-F238E27FC236}">
                  <a16:creationId xmlns:a16="http://schemas.microsoft.com/office/drawing/2014/main" id="{C4C9C543-E90F-93EA-911A-0230700ADCBD}"/>
                </a:ext>
              </a:extLst>
            </p:cNvPr>
            <p:cNvSpPr/>
            <p:nvPr/>
          </p:nvSpPr>
          <p:spPr>
            <a:xfrm>
              <a:off x="3531786" y="1177881"/>
              <a:ext cx="131509" cy="61859"/>
            </a:xfrm>
            <a:custGeom>
              <a:avLst/>
              <a:gdLst/>
              <a:ahLst/>
              <a:cxnLst/>
              <a:rect l="l" t="t" r="r" b="b"/>
              <a:pathLst>
                <a:path w="5081" h="2390" extrusionOk="0">
                  <a:moveTo>
                    <a:pt x="0" y="1"/>
                  </a:moveTo>
                  <a:lnTo>
                    <a:pt x="0" y="2390"/>
                  </a:lnTo>
                  <a:lnTo>
                    <a:pt x="5081" y="2390"/>
                  </a:lnTo>
                  <a:lnTo>
                    <a:pt x="5081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660;p61">
              <a:extLst>
                <a:ext uri="{FF2B5EF4-FFF2-40B4-BE49-F238E27FC236}">
                  <a16:creationId xmlns:a16="http://schemas.microsoft.com/office/drawing/2014/main" id="{6872476E-E0A4-A07F-1403-4B5C4FC127D8}"/>
                </a:ext>
              </a:extLst>
            </p:cNvPr>
            <p:cNvSpPr/>
            <p:nvPr/>
          </p:nvSpPr>
          <p:spPr>
            <a:xfrm>
              <a:off x="3597553" y="1177881"/>
              <a:ext cx="65742" cy="61859"/>
            </a:xfrm>
            <a:custGeom>
              <a:avLst/>
              <a:gdLst/>
              <a:ahLst/>
              <a:cxnLst/>
              <a:rect l="l" t="t" r="r" b="b"/>
              <a:pathLst>
                <a:path w="2540" h="2390" extrusionOk="0">
                  <a:moveTo>
                    <a:pt x="0" y="1"/>
                  </a:moveTo>
                  <a:lnTo>
                    <a:pt x="0" y="2390"/>
                  </a:lnTo>
                  <a:lnTo>
                    <a:pt x="2540" y="2390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661;p61">
              <a:extLst>
                <a:ext uri="{FF2B5EF4-FFF2-40B4-BE49-F238E27FC236}">
                  <a16:creationId xmlns:a16="http://schemas.microsoft.com/office/drawing/2014/main" id="{D5D7C9B2-98F4-4E7D-AF4E-304FDB8228F8}"/>
                </a:ext>
              </a:extLst>
            </p:cNvPr>
            <p:cNvSpPr/>
            <p:nvPr/>
          </p:nvSpPr>
          <p:spPr>
            <a:xfrm>
              <a:off x="3531786" y="1262361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0"/>
                  </a:moveTo>
                  <a:lnTo>
                    <a:pt x="0" y="953"/>
                  </a:lnTo>
                  <a:lnTo>
                    <a:pt x="5081" y="953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662;p61">
              <a:extLst>
                <a:ext uri="{FF2B5EF4-FFF2-40B4-BE49-F238E27FC236}">
                  <a16:creationId xmlns:a16="http://schemas.microsoft.com/office/drawing/2014/main" id="{EE14ED02-8944-47E1-778A-33C1167B4194}"/>
                </a:ext>
              </a:extLst>
            </p:cNvPr>
            <p:cNvSpPr/>
            <p:nvPr/>
          </p:nvSpPr>
          <p:spPr>
            <a:xfrm>
              <a:off x="3597553" y="1262361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2540" y="953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663;p61">
              <a:extLst>
                <a:ext uri="{FF2B5EF4-FFF2-40B4-BE49-F238E27FC236}">
                  <a16:creationId xmlns:a16="http://schemas.microsoft.com/office/drawing/2014/main" id="{B08AD08F-722B-D03D-5094-6113CE27CB6C}"/>
                </a:ext>
              </a:extLst>
            </p:cNvPr>
            <p:cNvSpPr/>
            <p:nvPr/>
          </p:nvSpPr>
          <p:spPr>
            <a:xfrm>
              <a:off x="3531786" y="1300978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0"/>
                  </a:moveTo>
                  <a:lnTo>
                    <a:pt x="0" y="954"/>
                  </a:lnTo>
                  <a:lnTo>
                    <a:pt x="5081" y="954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664;p61">
              <a:extLst>
                <a:ext uri="{FF2B5EF4-FFF2-40B4-BE49-F238E27FC236}">
                  <a16:creationId xmlns:a16="http://schemas.microsoft.com/office/drawing/2014/main" id="{E341294A-02E3-0957-8DD1-1A7B3DB06B17}"/>
                </a:ext>
              </a:extLst>
            </p:cNvPr>
            <p:cNvSpPr/>
            <p:nvPr/>
          </p:nvSpPr>
          <p:spPr>
            <a:xfrm>
              <a:off x="3531786" y="1339569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0"/>
                  </a:moveTo>
                  <a:lnTo>
                    <a:pt x="0" y="954"/>
                  </a:lnTo>
                  <a:lnTo>
                    <a:pt x="5081" y="954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665;p61">
              <a:extLst>
                <a:ext uri="{FF2B5EF4-FFF2-40B4-BE49-F238E27FC236}">
                  <a16:creationId xmlns:a16="http://schemas.microsoft.com/office/drawing/2014/main" id="{482B14CB-1177-0D94-6B3D-5E107A208D12}"/>
                </a:ext>
              </a:extLst>
            </p:cNvPr>
            <p:cNvSpPr/>
            <p:nvPr/>
          </p:nvSpPr>
          <p:spPr>
            <a:xfrm>
              <a:off x="3531786" y="1378186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1"/>
                  </a:moveTo>
                  <a:lnTo>
                    <a:pt x="0" y="954"/>
                  </a:lnTo>
                  <a:lnTo>
                    <a:pt x="5081" y="954"/>
                  </a:lnTo>
                  <a:lnTo>
                    <a:pt x="5081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666;p61">
              <a:extLst>
                <a:ext uri="{FF2B5EF4-FFF2-40B4-BE49-F238E27FC236}">
                  <a16:creationId xmlns:a16="http://schemas.microsoft.com/office/drawing/2014/main" id="{97E21BE4-C042-C9A7-CB6D-D8B021B22A5E}"/>
                </a:ext>
              </a:extLst>
            </p:cNvPr>
            <p:cNvSpPr/>
            <p:nvPr/>
          </p:nvSpPr>
          <p:spPr>
            <a:xfrm>
              <a:off x="3597553" y="1300978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0"/>
                  </a:moveTo>
                  <a:lnTo>
                    <a:pt x="0" y="954"/>
                  </a:lnTo>
                  <a:lnTo>
                    <a:pt x="2540" y="954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667;p61">
              <a:extLst>
                <a:ext uri="{FF2B5EF4-FFF2-40B4-BE49-F238E27FC236}">
                  <a16:creationId xmlns:a16="http://schemas.microsoft.com/office/drawing/2014/main" id="{1B7A54CC-10EA-2CED-D726-24D1624B645B}"/>
                </a:ext>
              </a:extLst>
            </p:cNvPr>
            <p:cNvSpPr/>
            <p:nvPr/>
          </p:nvSpPr>
          <p:spPr>
            <a:xfrm>
              <a:off x="3597553" y="1339569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0"/>
                  </a:moveTo>
                  <a:lnTo>
                    <a:pt x="0" y="954"/>
                  </a:lnTo>
                  <a:lnTo>
                    <a:pt x="2540" y="954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668;p61">
              <a:extLst>
                <a:ext uri="{FF2B5EF4-FFF2-40B4-BE49-F238E27FC236}">
                  <a16:creationId xmlns:a16="http://schemas.microsoft.com/office/drawing/2014/main" id="{50CCC1B8-7793-868A-A103-7A4EE718EA05}"/>
                </a:ext>
              </a:extLst>
            </p:cNvPr>
            <p:cNvSpPr/>
            <p:nvPr/>
          </p:nvSpPr>
          <p:spPr>
            <a:xfrm>
              <a:off x="3597553" y="1378186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1"/>
                  </a:moveTo>
                  <a:lnTo>
                    <a:pt x="0" y="954"/>
                  </a:lnTo>
                  <a:lnTo>
                    <a:pt x="2540" y="954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2911;p61">
            <a:extLst>
              <a:ext uri="{FF2B5EF4-FFF2-40B4-BE49-F238E27FC236}">
                <a16:creationId xmlns:a16="http://schemas.microsoft.com/office/drawing/2014/main" id="{49C6001C-4C6D-6A3E-1888-633EBDD85C9C}"/>
              </a:ext>
            </a:extLst>
          </p:cNvPr>
          <p:cNvGrpSpPr/>
          <p:nvPr/>
        </p:nvGrpSpPr>
        <p:grpSpPr>
          <a:xfrm>
            <a:off x="5108320" y="3743109"/>
            <a:ext cx="451176" cy="451176"/>
            <a:chOff x="1468355" y="3328976"/>
            <a:chExt cx="515217" cy="515217"/>
          </a:xfrm>
        </p:grpSpPr>
        <p:sp>
          <p:nvSpPr>
            <p:cNvPr id="3876" name="Google Shape;2912;p61">
              <a:extLst>
                <a:ext uri="{FF2B5EF4-FFF2-40B4-BE49-F238E27FC236}">
                  <a16:creationId xmlns:a16="http://schemas.microsoft.com/office/drawing/2014/main" id="{AC24140F-7079-01E2-B7AD-29C877D9297B}"/>
                </a:ext>
              </a:extLst>
            </p:cNvPr>
            <p:cNvSpPr/>
            <p:nvPr/>
          </p:nvSpPr>
          <p:spPr>
            <a:xfrm>
              <a:off x="1468355" y="3328976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1"/>
                  </a:moveTo>
                  <a:cubicBezTo>
                    <a:pt x="8610" y="1"/>
                    <a:pt x="7307" y="264"/>
                    <a:pt x="6079" y="784"/>
                  </a:cubicBezTo>
                  <a:cubicBezTo>
                    <a:pt x="4893" y="1284"/>
                    <a:pt x="3829" y="2003"/>
                    <a:pt x="2916" y="2916"/>
                  </a:cubicBezTo>
                  <a:cubicBezTo>
                    <a:pt x="2001" y="3829"/>
                    <a:pt x="1284" y="4893"/>
                    <a:pt x="783" y="6079"/>
                  </a:cubicBezTo>
                  <a:cubicBezTo>
                    <a:pt x="264" y="7307"/>
                    <a:pt x="1" y="8610"/>
                    <a:pt x="1" y="9953"/>
                  </a:cubicBezTo>
                  <a:cubicBezTo>
                    <a:pt x="1" y="11296"/>
                    <a:pt x="264" y="12600"/>
                    <a:pt x="783" y="13827"/>
                  </a:cubicBezTo>
                  <a:cubicBezTo>
                    <a:pt x="1284" y="15014"/>
                    <a:pt x="2001" y="16077"/>
                    <a:pt x="2916" y="16991"/>
                  </a:cubicBezTo>
                  <a:cubicBezTo>
                    <a:pt x="3829" y="17904"/>
                    <a:pt x="4893" y="18622"/>
                    <a:pt x="6079" y="19123"/>
                  </a:cubicBezTo>
                  <a:cubicBezTo>
                    <a:pt x="7307" y="19642"/>
                    <a:pt x="8610" y="19906"/>
                    <a:pt x="9953" y="19906"/>
                  </a:cubicBezTo>
                  <a:cubicBezTo>
                    <a:pt x="11296" y="19906"/>
                    <a:pt x="12600" y="19642"/>
                    <a:pt x="13827" y="19123"/>
                  </a:cubicBezTo>
                  <a:cubicBezTo>
                    <a:pt x="15012" y="18622"/>
                    <a:pt x="16077" y="17904"/>
                    <a:pt x="16991" y="16991"/>
                  </a:cubicBezTo>
                  <a:cubicBezTo>
                    <a:pt x="17904" y="16077"/>
                    <a:pt x="18622" y="15014"/>
                    <a:pt x="19123" y="13827"/>
                  </a:cubicBezTo>
                  <a:cubicBezTo>
                    <a:pt x="19642" y="12600"/>
                    <a:pt x="19906" y="11296"/>
                    <a:pt x="19906" y="9953"/>
                  </a:cubicBezTo>
                  <a:cubicBezTo>
                    <a:pt x="19906" y="8610"/>
                    <a:pt x="19642" y="7307"/>
                    <a:pt x="19123" y="6079"/>
                  </a:cubicBezTo>
                  <a:cubicBezTo>
                    <a:pt x="18622" y="4893"/>
                    <a:pt x="17904" y="3829"/>
                    <a:pt x="16991" y="2916"/>
                  </a:cubicBezTo>
                  <a:cubicBezTo>
                    <a:pt x="16077" y="2003"/>
                    <a:pt x="15012" y="1284"/>
                    <a:pt x="13827" y="784"/>
                  </a:cubicBezTo>
                  <a:cubicBezTo>
                    <a:pt x="12600" y="264"/>
                    <a:pt x="11296" y="1"/>
                    <a:pt x="9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2913;p61">
              <a:extLst>
                <a:ext uri="{FF2B5EF4-FFF2-40B4-BE49-F238E27FC236}">
                  <a16:creationId xmlns:a16="http://schemas.microsoft.com/office/drawing/2014/main" id="{9F02AC7C-8334-B0BB-546D-AB62B76E8719}"/>
                </a:ext>
              </a:extLst>
            </p:cNvPr>
            <p:cNvSpPr/>
            <p:nvPr/>
          </p:nvSpPr>
          <p:spPr>
            <a:xfrm>
              <a:off x="1503063" y="3363684"/>
              <a:ext cx="445826" cy="445826"/>
            </a:xfrm>
            <a:custGeom>
              <a:avLst/>
              <a:gdLst/>
              <a:ahLst/>
              <a:cxnLst/>
              <a:rect l="l" t="t" r="r" b="b"/>
              <a:pathLst>
                <a:path w="17225" h="17225" extrusionOk="0">
                  <a:moveTo>
                    <a:pt x="8612" y="1"/>
                  </a:moveTo>
                  <a:cubicBezTo>
                    <a:pt x="3855" y="1"/>
                    <a:pt x="1" y="3855"/>
                    <a:pt x="1" y="8612"/>
                  </a:cubicBezTo>
                  <a:cubicBezTo>
                    <a:pt x="1" y="13368"/>
                    <a:pt x="3855" y="17224"/>
                    <a:pt x="8612" y="17224"/>
                  </a:cubicBezTo>
                  <a:cubicBezTo>
                    <a:pt x="13368" y="17224"/>
                    <a:pt x="17224" y="13368"/>
                    <a:pt x="17224" y="8612"/>
                  </a:cubicBezTo>
                  <a:cubicBezTo>
                    <a:pt x="17224" y="3855"/>
                    <a:pt x="13368" y="1"/>
                    <a:pt x="8612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2914;p61">
              <a:extLst>
                <a:ext uri="{FF2B5EF4-FFF2-40B4-BE49-F238E27FC236}">
                  <a16:creationId xmlns:a16="http://schemas.microsoft.com/office/drawing/2014/main" id="{322C43F6-8B1C-136E-6A26-A8521E9193C4}"/>
                </a:ext>
              </a:extLst>
            </p:cNvPr>
            <p:cNvSpPr/>
            <p:nvPr/>
          </p:nvSpPr>
          <p:spPr>
            <a:xfrm>
              <a:off x="1579313" y="3433334"/>
              <a:ext cx="369576" cy="376176"/>
            </a:xfrm>
            <a:custGeom>
              <a:avLst/>
              <a:gdLst/>
              <a:ahLst/>
              <a:cxnLst/>
              <a:rect l="l" t="t" r="r" b="b"/>
              <a:pathLst>
                <a:path w="14279" h="14534" extrusionOk="0">
                  <a:moveTo>
                    <a:pt x="9042" y="1"/>
                  </a:moveTo>
                  <a:lnTo>
                    <a:pt x="0" y="5433"/>
                  </a:lnTo>
                  <a:lnTo>
                    <a:pt x="4840" y="10274"/>
                  </a:lnTo>
                  <a:lnTo>
                    <a:pt x="2353" y="11700"/>
                  </a:lnTo>
                  <a:lnTo>
                    <a:pt x="5172" y="14518"/>
                  </a:lnTo>
                  <a:cubicBezTo>
                    <a:pt x="5335" y="14528"/>
                    <a:pt x="5500" y="14533"/>
                    <a:pt x="5666" y="14533"/>
                  </a:cubicBezTo>
                  <a:cubicBezTo>
                    <a:pt x="10422" y="14533"/>
                    <a:pt x="14278" y="10677"/>
                    <a:pt x="14278" y="5921"/>
                  </a:cubicBezTo>
                  <a:cubicBezTo>
                    <a:pt x="14278" y="5680"/>
                    <a:pt x="14267" y="5441"/>
                    <a:pt x="14249" y="5207"/>
                  </a:cubicBezTo>
                  <a:lnTo>
                    <a:pt x="90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2915;p61">
              <a:extLst>
                <a:ext uri="{FF2B5EF4-FFF2-40B4-BE49-F238E27FC236}">
                  <a16:creationId xmlns:a16="http://schemas.microsoft.com/office/drawing/2014/main" id="{4351EE66-084D-3EE3-3914-FE2703E9B106}"/>
                </a:ext>
              </a:extLst>
            </p:cNvPr>
            <p:cNvSpPr/>
            <p:nvPr/>
          </p:nvSpPr>
          <p:spPr>
            <a:xfrm>
              <a:off x="1633615" y="3427588"/>
              <a:ext cx="184672" cy="312790"/>
            </a:xfrm>
            <a:custGeom>
              <a:avLst/>
              <a:gdLst/>
              <a:ahLst/>
              <a:cxnLst/>
              <a:rect l="l" t="t" r="r" b="b"/>
              <a:pathLst>
                <a:path w="7135" h="12085" extrusionOk="0">
                  <a:moveTo>
                    <a:pt x="706" y="0"/>
                  </a:moveTo>
                  <a:cubicBezTo>
                    <a:pt x="317" y="0"/>
                    <a:pt x="1" y="315"/>
                    <a:pt x="1" y="705"/>
                  </a:cubicBezTo>
                  <a:lnTo>
                    <a:pt x="1" y="11379"/>
                  </a:lnTo>
                  <a:cubicBezTo>
                    <a:pt x="1" y="11769"/>
                    <a:pt x="317" y="12084"/>
                    <a:pt x="706" y="12084"/>
                  </a:cubicBezTo>
                  <a:lnTo>
                    <a:pt x="6430" y="12084"/>
                  </a:lnTo>
                  <a:cubicBezTo>
                    <a:pt x="6820" y="12084"/>
                    <a:pt x="7135" y="11769"/>
                    <a:pt x="7135" y="11379"/>
                  </a:cubicBezTo>
                  <a:lnTo>
                    <a:pt x="7135" y="705"/>
                  </a:lnTo>
                  <a:cubicBezTo>
                    <a:pt x="7135" y="315"/>
                    <a:pt x="6820" y="0"/>
                    <a:pt x="6430" y="0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2916;p61">
              <a:extLst>
                <a:ext uri="{FF2B5EF4-FFF2-40B4-BE49-F238E27FC236}">
                  <a16:creationId xmlns:a16="http://schemas.microsoft.com/office/drawing/2014/main" id="{61DCC4C1-1F71-D912-3824-EC0CC8746210}"/>
                </a:ext>
              </a:extLst>
            </p:cNvPr>
            <p:cNvSpPr/>
            <p:nvPr/>
          </p:nvSpPr>
          <p:spPr>
            <a:xfrm>
              <a:off x="1725653" y="3427588"/>
              <a:ext cx="92633" cy="312790"/>
            </a:xfrm>
            <a:custGeom>
              <a:avLst/>
              <a:gdLst/>
              <a:ahLst/>
              <a:cxnLst/>
              <a:rect l="l" t="t" r="r" b="b"/>
              <a:pathLst>
                <a:path w="3579" h="12085" extrusionOk="0">
                  <a:moveTo>
                    <a:pt x="0" y="0"/>
                  </a:moveTo>
                  <a:lnTo>
                    <a:pt x="0" y="12084"/>
                  </a:lnTo>
                  <a:lnTo>
                    <a:pt x="2874" y="12084"/>
                  </a:lnTo>
                  <a:cubicBezTo>
                    <a:pt x="3264" y="12084"/>
                    <a:pt x="3579" y="11769"/>
                    <a:pt x="3579" y="11379"/>
                  </a:cubicBezTo>
                  <a:lnTo>
                    <a:pt x="3579" y="705"/>
                  </a:lnTo>
                  <a:cubicBezTo>
                    <a:pt x="3579" y="315"/>
                    <a:pt x="3264" y="0"/>
                    <a:pt x="2874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2917;p61">
              <a:extLst>
                <a:ext uri="{FF2B5EF4-FFF2-40B4-BE49-F238E27FC236}">
                  <a16:creationId xmlns:a16="http://schemas.microsoft.com/office/drawing/2014/main" id="{AB9E68F0-D47F-D877-F758-93768EAD34AA}"/>
                </a:ext>
              </a:extLst>
            </p:cNvPr>
            <p:cNvSpPr/>
            <p:nvPr/>
          </p:nvSpPr>
          <p:spPr>
            <a:xfrm>
              <a:off x="1646867" y="3456033"/>
              <a:ext cx="158168" cy="246867"/>
            </a:xfrm>
            <a:custGeom>
              <a:avLst/>
              <a:gdLst/>
              <a:ahLst/>
              <a:cxnLst/>
              <a:rect l="l" t="t" r="r" b="b"/>
              <a:pathLst>
                <a:path w="6111" h="9538" extrusionOk="0">
                  <a:moveTo>
                    <a:pt x="1" y="1"/>
                  </a:moveTo>
                  <a:lnTo>
                    <a:pt x="1" y="9537"/>
                  </a:lnTo>
                  <a:lnTo>
                    <a:pt x="6111" y="9537"/>
                  </a:lnTo>
                  <a:lnTo>
                    <a:pt x="6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2918;p61">
              <a:extLst>
                <a:ext uri="{FF2B5EF4-FFF2-40B4-BE49-F238E27FC236}">
                  <a16:creationId xmlns:a16="http://schemas.microsoft.com/office/drawing/2014/main" id="{35C98AFF-A4E5-227A-C5AD-F317F9A961A3}"/>
                </a:ext>
              </a:extLst>
            </p:cNvPr>
            <p:cNvSpPr/>
            <p:nvPr/>
          </p:nvSpPr>
          <p:spPr>
            <a:xfrm>
              <a:off x="1725653" y="3456033"/>
              <a:ext cx="79382" cy="246867"/>
            </a:xfrm>
            <a:custGeom>
              <a:avLst/>
              <a:gdLst/>
              <a:ahLst/>
              <a:cxnLst/>
              <a:rect l="l" t="t" r="r" b="b"/>
              <a:pathLst>
                <a:path w="3067" h="9538" extrusionOk="0">
                  <a:moveTo>
                    <a:pt x="0" y="1"/>
                  </a:moveTo>
                  <a:lnTo>
                    <a:pt x="0" y="9537"/>
                  </a:lnTo>
                  <a:lnTo>
                    <a:pt x="3067" y="9537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2919;p61">
              <a:extLst>
                <a:ext uri="{FF2B5EF4-FFF2-40B4-BE49-F238E27FC236}">
                  <a16:creationId xmlns:a16="http://schemas.microsoft.com/office/drawing/2014/main" id="{0F7459B1-F639-3965-B892-373CFAE21E88}"/>
                </a:ext>
              </a:extLst>
            </p:cNvPr>
            <p:cNvSpPr/>
            <p:nvPr/>
          </p:nvSpPr>
          <p:spPr>
            <a:xfrm>
              <a:off x="1579313" y="3483908"/>
              <a:ext cx="199839" cy="90071"/>
            </a:xfrm>
            <a:custGeom>
              <a:avLst/>
              <a:gdLst/>
              <a:ahLst/>
              <a:cxnLst/>
              <a:rect l="l" t="t" r="r" b="b"/>
              <a:pathLst>
                <a:path w="7721" h="3480" extrusionOk="0">
                  <a:moveTo>
                    <a:pt x="0" y="0"/>
                  </a:moveTo>
                  <a:lnTo>
                    <a:pt x="0" y="3479"/>
                  </a:lnTo>
                  <a:lnTo>
                    <a:pt x="7720" y="3479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2920;p61">
              <a:extLst>
                <a:ext uri="{FF2B5EF4-FFF2-40B4-BE49-F238E27FC236}">
                  <a16:creationId xmlns:a16="http://schemas.microsoft.com/office/drawing/2014/main" id="{267B7290-AE0B-37F5-2C15-1C39A8997F28}"/>
                </a:ext>
              </a:extLst>
            </p:cNvPr>
            <p:cNvSpPr/>
            <p:nvPr/>
          </p:nvSpPr>
          <p:spPr>
            <a:xfrm>
              <a:off x="1725653" y="3483908"/>
              <a:ext cx="53525" cy="90071"/>
            </a:xfrm>
            <a:custGeom>
              <a:avLst/>
              <a:gdLst/>
              <a:ahLst/>
              <a:cxnLst/>
              <a:rect l="l" t="t" r="r" b="b"/>
              <a:pathLst>
                <a:path w="2068" h="3480" extrusionOk="0">
                  <a:moveTo>
                    <a:pt x="0" y="0"/>
                  </a:moveTo>
                  <a:lnTo>
                    <a:pt x="0" y="3479"/>
                  </a:lnTo>
                  <a:lnTo>
                    <a:pt x="2068" y="3479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2921;p61">
              <a:extLst>
                <a:ext uri="{FF2B5EF4-FFF2-40B4-BE49-F238E27FC236}">
                  <a16:creationId xmlns:a16="http://schemas.microsoft.com/office/drawing/2014/main" id="{536E727B-2217-0914-457A-BB6D6BF5AC92}"/>
                </a:ext>
              </a:extLst>
            </p:cNvPr>
            <p:cNvSpPr/>
            <p:nvPr/>
          </p:nvSpPr>
          <p:spPr>
            <a:xfrm>
              <a:off x="1594403" y="3495736"/>
              <a:ext cx="52257" cy="63283"/>
            </a:xfrm>
            <a:custGeom>
              <a:avLst/>
              <a:gdLst/>
              <a:ahLst/>
              <a:cxnLst/>
              <a:rect l="l" t="t" r="r" b="b"/>
              <a:pathLst>
                <a:path w="2019" h="2445" extrusionOk="0">
                  <a:moveTo>
                    <a:pt x="1" y="0"/>
                  </a:moveTo>
                  <a:lnTo>
                    <a:pt x="1" y="2445"/>
                  </a:lnTo>
                  <a:lnTo>
                    <a:pt x="2018" y="2445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2922;p61">
              <a:extLst>
                <a:ext uri="{FF2B5EF4-FFF2-40B4-BE49-F238E27FC236}">
                  <a16:creationId xmlns:a16="http://schemas.microsoft.com/office/drawing/2014/main" id="{35ADD9CA-5215-86C0-E666-4267BA7EA8C5}"/>
                </a:ext>
              </a:extLst>
            </p:cNvPr>
            <p:cNvSpPr/>
            <p:nvPr/>
          </p:nvSpPr>
          <p:spPr>
            <a:xfrm>
              <a:off x="1665787" y="3495737"/>
              <a:ext cx="99855" cy="13381"/>
            </a:xfrm>
            <a:custGeom>
              <a:avLst/>
              <a:gdLst/>
              <a:ahLst/>
              <a:cxnLst/>
              <a:rect l="l" t="t" r="r" b="b"/>
              <a:pathLst>
                <a:path w="3858" h="517" extrusionOk="0">
                  <a:moveTo>
                    <a:pt x="1" y="0"/>
                  </a:moveTo>
                  <a:lnTo>
                    <a:pt x="1" y="517"/>
                  </a:lnTo>
                  <a:lnTo>
                    <a:pt x="3858" y="517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2923;p61">
              <a:extLst>
                <a:ext uri="{FF2B5EF4-FFF2-40B4-BE49-F238E27FC236}">
                  <a16:creationId xmlns:a16="http://schemas.microsoft.com/office/drawing/2014/main" id="{F1F6287C-D0C6-09CC-4EAA-B1D4D6A02102}"/>
                </a:ext>
              </a:extLst>
            </p:cNvPr>
            <p:cNvSpPr/>
            <p:nvPr/>
          </p:nvSpPr>
          <p:spPr>
            <a:xfrm>
              <a:off x="1725653" y="3495737"/>
              <a:ext cx="39988" cy="13381"/>
            </a:xfrm>
            <a:custGeom>
              <a:avLst/>
              <a:gdLst/>
              <a:ahLst/>
              <a:cxnLst/>
              <a:rect l="l" t="t" r="r" b="b"/>
              <a:pathLst>
                <a:path w="1545" h="517" extrusionOk="0">
                  <a:moveTo>
                    <a:pt x="0" y="0"/>
                  </a:moveTo>
                  <a:lnTo>
                    <a:pt x="0" y="517"/>
                  </a:lnTo>
                  <a:lnTo>
                    <a:pt x="1545" y="517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2924;p61">
              <a:extLst>
                <a:ext uri="{FF2B5EF4-FFF2-40B4-BE49-F238E27FC236}">
                  <a16:creationId xmlns:a16="http://schemas.microsoft.com/office/drawing/2014/main" id="{0B2B6A70-8EF8-BB3C-37AD-4F37209F9E19}"/>
                </a:ext>
              </a:extLst>
            </p:cNvPr>
            <p:cNvSpPr/>
            <p:nvPr/>
          </p:nvSpPr>
          <p:spPr>
            <a:xfrm>
              <a:off x="1665787" y="3545664"/>
              <a:ext cx="99855" cy="13355"/>
            </a:xfrm>
            <a:custGeom>
              <a:avLst/>
              <a:gdLst/>
              <a:ahLst/>
              <a:cxnLst/>
              <a:rect l="l" t="t" r="r" b="b"/>
              <a:pathLst>
                <a:path w="3858" h="516" extrusionOk="0">
                  <a:moveTo>
                    <a:pt x="1" y="1"/>
                  </a:moveTo>
                  <a:lnTo>
                    <a:pt x="1" y="516"/>
                  </a:lnTo>
                  <a:lnTo>
                    <a:pt x="3858" y="516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2925;p61">
              <a:extLst>
                <a:ext uri="{FF2B5EF4-FFF2-40B4-BE49-F238E27FC236}">
                  <a16:creationId xmlns:a16="http://schemas.microsoft.com/office/drawing/2014/main" id="{C52171F9-86B1-0426-35D6-E2E91922D8DD}"/>
                </a:ext>
              </a:extLst>
            </p:cNvPr>
            <p:cNvSpPr/>
            <p:nvPr/>
          </p:nvSpPr>
          <p:spPr>
            <a:xfrm>
              <a:off x="1665787" y="3520687"/>
              <a:ext cx="99855" cy="13381"/>
            </a:xfrm>
            <a:custGeom>
              <a:avLst/>
              <a:gdLst/>
              <a:ahLst/>
              <a:cxnLst/>
              <a:rect l="l" t="t" r="r" b="b"/>
              <a:pathLst>
                <a:path w="3858" h="517" extrusionOk="0">
                  <a:moveTo>
                    <a:pt x="1" y="0"/>
                  </a:moveTo>
                  <a:lnTo>
                    <a:pt x="1" y="517"/>
                  </a:lnTo>
                  <a:lnTo>
                    <a:pt x="3858" y="517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2926;p61">
              <a:extLst>
                <a:ext uri="{FF2B5EF4-FFF2-40B4-BE49-F238E27FC236}">
                  <a16:creationId xmlns:a16="http://schemas.microsoft.com/office/drawing/2014/main" id="{6111CCF3-3694-D485-E808-E5BB9743CAAB}"/>
                </a:ext>
              </a:extLst>
            </p:cNvPr>
            <p:cNvSpPr/>
            <p:nvPr/>
          </p:nvSpPr>
          <p:spPr>
            <a:xfrm>
              <a:off x="1679220" y="3591786"/>
              <a:ext cx="199865" cy="90071"/>
            </a:xfrm>
            <a:custGeom>
              <a:avLst/>
              <a:gdLst/>
              <a:ahLst/>
              <a:cxnLst/>
              <a:rect l="l" t="t" r="r" b="b"/>
              <a:pathLst>
                <a:path w="7722" h="3480" extrusionOk="0">
                  <a:moveTo>
                    <a:pt x="0" y="1"/>
                  </a:moveTo>
                  <a:lnTo>
                    <a:pt x="0" y="3480"/>
                  </a:lnTo>
                  <a:lnTo>
                    <a:pt x="7722" y="348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2927;p61">
              <a:extLst>
                <a:ext uri="{FF2B5EF4-FFF2-40B4-BE49-F238E27FC236}">
                  <a16:creationId xmlns:a16="http://schemas.microsoft.com/office/drawing/2014/main" id="{93640AC9-748D-F75C-9560-7491F5B2870A}"/>
                </a:ext>
              </a:extLst>
            </p:cNvPr>
            <p:cNvSpPr/>
            <p:nvPr/>
          </p:nvSpPr>
          <p:spPr>
            <a:xfrm>
              <a:off x="1725653" y="3591786"/>
              <a:ext cx="153431" cy="90071"/>
            </a:xfrm>
            <a:custGeom>
              <a:avLst/>
              <a:gdLst/>
              <a:ahLst/>
              <a:cxnLst/>
              <a:rect l="l" t="t" r="r" b="b"/>
              <a:pathLst>
                <a:path w="5928" h="3480" extrusionOk="0">
                  <a:moveTo>
                    <a:pt x="0" y="1"/>
                  </a:moveTo>
                  <a:lnTo>
                    <a:pt x="0" y="3480"/>
                  </a:lnTo>
                  <a:lnTo>
                    <a:pt x="5928" y="3480"/>
                  </a:lnTo>
                  <a:lnTo>
                    <a:pt x="5928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2928;p61">
              <a:extLst>
                <a:ext uri="{FF2B5EF4-FFF2-40B4-BE49-F238E27FC236}">
                  <a16:creationId xmlns:a16="http://schemas.microsoft.com/office/drawing/2014/main" id="{9F4A16A9-A3D8-A081-C8CC-AC49EFB52119}"/>
                </a:ext>
              </a:extLst>
            </p:cNvPr>
            <p:cNvSpPr/>
            <p:nvPr/>
          </p:nvSpPr>
          <p:spPr>
            <a:xfrm>
              <a:off x="1694309" y="3603615"/>
              <a:ext cx="52257" cy="63309"/>
            </a:xfrm>
            <a:custGeom>
              <a:avLst/>
              <a:gdLst/>
              <a:ahLst/>
              <a:cxnLst/>
              <a:rect l="l" t="t" r="r" b="b"/>
              <a:pathLst>
                <a:path w="2019" h="2446" extrusionOk="0">
                  <a:moveTo>
                    <a:pt x="1" y="1"/>
                  </a:moveTo>
                  <a:lnTo>
                    <a:pt x="1" y="2445"/>
                  </a:lnTo>
                  <a:lnTo>
                    <a:pt x="2018" y="2445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2929;p61">
              <a:extLst>
                <a:ext uri="{FF2B5EF4-FFF2-40B4-BE49-F238E27FC236}">
                  <a16:creationId xmlns:a16="http://schemas.microsoft.com/office/drawing/2014/main" id="{093AA823-3C23-2E25-9952-22F5BAF3DF21}"/>
                </a:ext>
              </a:extLst>
            </p:cNvPr>
            <p:cNvSpPr/>
            <p:nvPr/>
          </p:nvSpPr>
          <p:spPr>
            <a:xfrm>
              <a:off x="1694309" y="3603615"/>
              <a:ext cx="52257" cy="63309"/>
            </a:xfrm>
            <a:custGeom>
              <a:avLst/>
              <a:gdLst/>
              <a:ahLst/>
              <a:cxnLst/>
              <a:rect l="l" t="t" r="r" b="b"/>
              <a:pathLst>
                <a:path w="2019" h="2446" extrusionOk="0">
                  <a:moveTo>
                    <a:pt x="1" y="1"/>
                  </a:moveTo>
                  <a:lnTo>
                    <a:pt x="1" y="2445"/>
                  </a:lnTo>
                  <a:lnTo>
                    <a:pt x="2018" y="2445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2930;p61">
              <a:extLst>
                <a:ext uri="{FF2B5EF4-FFF2-40B4-BE49-F238E27FC236}">
                  <a16:creationId xmlns:a16="http://schemas.microsoft.com/office/drawing/2014/main" id="{40391F53-5E51-27FB-2EED-CEB68ECAF6FE}"/>
                </a:ext>
              </a:extLst>
            </p:cNvPr>
            <p:cNvSpPr/>
            <p:nvPr/>
          </p:nvSpPr>
          <p:spPr>
            <a:xfrm>
              <a:off x="1725653" y="3545664"/>
              <a:ext cx="39988" cy="13355"/>
            </a:xfrm>
            <a:custGeom>
              <a:avLst/>
              <a:gdLst/>
              <a:ahLst/>
              <a:cxnLst/>
              <a:rect l="l" t="t" r="r" b="b"/>
              <a:pathLst>
                <a:path w="1545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545" y="516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2931;p61">
              <a:extLst>
                <a:ext uri="{FF2B5EF4-FFF2-40B4-BE49-F238E27FC236}">
                  <a16:creationId xmlns:a16="http://schemas.microsoft.com/office/drawing/2014/main" id="{48AEA37F-53DB-3D4C-A704-D72F4F282FD9}"/>
                </a:ext>
              </a:extLst>
            </p:cNvPr>
            <p:cNvSpPr/>
            <p:nvPr/>
          </p:nvSpPr>
          <p:spPr>
            <a:xfrm>
              <a:off x="1725653" y="3520687"/>
              <a:ext cx="39988" cy="13381"/>
            </a:xfrm>
            <a:custGeom>
              <a:avLst/>
              <a:gdLst/>
              <a:ahLst/>
              <a:cxnLst/>
              <a:rect l="l" t="t" r="r" b="b"/>
              <a:pathLst>
                <a:path w="1545" h="517" extrusionOk="0">
                  <a:moveTo>
                    <a:pt x="0" y="0"/>
                  </a:moveTo>
                  <a:lnTo>
                    <a:pt x="0" y="517"/>
                  </a:lnTo>
                  <a:lnTo>
                    <a:pt x="1545" y="517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2932;p61">
              <a:extLst>
                <a:ext uri="{FF2B5EF4-FFF2-40B4-BE49-F238E27FC236}">
                  <a16:creationId xmlns:a16="http://schemas.microsoft.com/office/drawing/2014/main" id="{46543F6B-8E40-8326-6463-D00255A7DB53}"/>
                </a:ext>
              </a:extLst>
            </p:cNvPr>
            <p:cNvSpPr/>
            <p:nvPr/>
          </p:nvSpPr>
          <p:spPr>
            <a:xfrm>
              <a:off x="1725653" y="3603615"/>
              <a:ext cx="20913" cy="63309"/>
            </a:xfrm>
            <a:custGeom>
              <a:avLst/>
              <a:gdLst/>
              <a:ahLst/>
              <a:cxnLst/>
              <a:rect l="l" t="t" r="r" b="b"/>
              <a:pathLst>
                <a:path w="808" h="2446" extrusionOk="0">
                  <a:moveTo>
                    <a:pt x="0" y="1"/>
                  </a:moveTo>
                  <a:lnTo>
                    <a:pt x="0" y="2445"/>
                  </a:lnTo>
                  <a:lnTo>
                    <a:pt x="807" y="2445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2933;p61">
              <a:extLst>
                <a:ext uri="{FF2B5EF4-FFF2-40B4-BE49-F238E27FC236}">
                  <a16:creationId xmlns:a16="http://schemas.microsoft.com/office/drawing/2014/main" id="{08E93C1A-96C6-31B1-6282-8DD641DEF3B8}"/>
                </a:ext>
              </a:extLst>
            </p:cNvPr>
            <p:cNvSpPr/>
            <p:nvPr/>
          </p:nvSpPr>
          <p:spPr>
            <a:xfrm>
              <a:off x="1765693" y="3603615"/>
              <a:ext cx="99881" cy="13381"/>
            </a:xfrm>
            <a:custGeom>
              <a:avLst/>
              <a:gdLst/>
              <a:ahLst/>
              <a:cxnLst/>
              <a:rect l="l" t="t" r="r" b="b"/>
              <a:pathLst>
                <a:path w="3859" h="517" extrusionOk="0">
                  <a:moveTo>
                    <a:pt x="1" y="1"/>
                  </a:moveTo>
                  <a:lnTo>
                    <a:pt x="1" y="517"/>
                  </a:lnTo>
                  <a:lnTo>
                    <a:pt x="3858" y="517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2934;p61">
              <a:extLst>
                <a:ext uri="{FF2B5EF4-FFF2-40B4-BE49-F238E27FC236}">
                  <a16:creationId xmlns:a16="http://schemas.microsoft.com/office/drawing/2014/main" id="{48C2CB7A-C0C4-135F-AA36-1D2187A07052}"/>
                </a:ext>
              </a:extLst>
            </p:cNvPr>
            <p:cNvSpPr/>
            <p:nvPr/>
          </p:nvSpPr>
          <p:spPr>
            <a:xfrm>
              <a:off x="1765693" y="3653568"/>
              <a:ext cx="99881" cy="13355"/>
            </a:xfrm>
            <a:custGeom>
              <a:avLst/>
              <a:gdLst/>
              <a:ahLst/>
              <a:cxnLst/>
              <a:rect l="l" t="t" r="r" b="b"/>
              <a:pathLst>
                <a:path w="3859" h="516" extrusionOk="0">
                  <a:moveTo>
                    <a:pt x="1" y="0"/>
                  </a:moveTo>
                  <a:lnTo>
                    <a:pt x="1" y="515"/>
                  </a:lnTo>
                  <a:lnTo>
                    <a:pt x="3858" y="515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2935;p61">
              <a:extLst>
                <a:ext uri="{FF2B5EF4-FFF2-40B4-BE49-F238E27FC236}">
                  <a16:creationId xmlns:a16="http://schemas.microsoft.com/office/drawing/2014/main" id="{804E3667-A7EB-0CD2-92E9-C7360B35D9AC}"/>
                </a:ext>
              </a:extLst>
            </p:cNvPr>
            <p:cNvSpPr/>
            <p:nvPr/>
          </p:nvSpPr>
          <p:spPr>
            <a:xfrm>
              <a:off x="1765693" y="3628565"/>
              <a:ext cx="99881" cy="13381"/>
            </a:xfrm>
            <a:custGeom>
              <a:avLst/>
              <a:gdLst/>
              <a:ahLst/>
              <a:cxnLst/>
              <a:rect l="l" t="t" r="r" b="b"/>
              <a:pathLst>
                <a:path w="3859" h="517" extrusionOk="0">
                  <a:moveTo>
                    <a:pt x="1" y="1"/>
                  </a:moveTo>
                  <a:lnTo>
                    <a:pt x="1" y="517"/>
                  </a:lnTo>
                  <a:lnTo>
                    <a:pt x="3858" y="517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1" name="Graphic 68" descr="Client resource icon for the General Icons category.">
            <a:extLst>
              <a:ext uri="{FF2B5EF4-FFF2-40B4-BE49-F238E27FC236}">
                <a16:creationId xmlns:a16="http://schemas.microsoft.com/office/drawing/2014/main" id="{207833B7-8355-C7E7-3CAA-2CA46873B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5091" y="2016069"/>
            <a:ext cx="457200" cy="457200"/>
          </a:xfrm>
          <a:prstGeom prst="rect">
            <a:avLst/>
          </a:prstGeom>
        </p:spPr>
      </p:pic>
      <p:sp>
        <p:nvSpPr>
          <p:cNvPr id="3902" name="TextBox 25">
            <a:extLst>
              <a:ext uri="{FF2B5EF4-FFF2-40B4-BE49-F238E27FC236}">
                <a16:creationId xmlns:a16="http://schemas.microsoft.com/office/drawing/2014/main" id="{24256C56-0237-5876-9843-20D9974A8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687" y="2447795"/>
            <a:ext cx="550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904" name="Rectangle 103" descr="Generic group dashed.">
            <a:extLst>
              <a:ext uri="{FF2B5EF4-FFF2-40B4-BE49-F238E27FC236}">
                <a16:creationId xmlns:a16="http://schemas.microsoft.com/office/drawing/2014/main" id="{209FF93F-71BA-AC89-47D4-4A192F7C91C0}"/>
              </a:ext>
            </a:extLst>
          </p:cNvPr>
          <p:cNvSpPr/>
          <p:nvPr/>
        </p:nvSpPr>
        <p:spPr>
          <a:xfrm>
            <a:off x="294715" y="1470314"/>
            <a:ext cx="8599903" cy="1642731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7" name="Rectangle 103" descr="Generic group dashed.">
            <a:extLst>
              <a:ext uri="{FF2B5EF4-FFF2-40B4-BE49-F238E27FC236}">
                <a16:creationId xmlns:a16="http://schemas.microsoft.com/office/drawing/2014/main" id="{567B9580-D01A-9F33-A540-E139A1E1263D}"/>
              </a:ext>
            </a:extLst>
          </p:cNvPr>
          <p:cNvSpPr/>
          <p:nvPr/>
        </p:nvSpPr>
        <p:spPr>
          <a:xfrm>
            <a:off x="294715" y="3255813"/>
            <a:ext cx="8599903" cy="1642732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9" name="직사각형 3908">
            <a:extLst>
              <a:ext uri="{FF2B5EF4-FFF2-40B4-BE49-F238E27FC236}">
                <a16:creationId xmlns:a16="http://schemas.microsoft.com/office/drawing/2014/main" id="{1A2AAAEF-4786-7D0F-D67A-72F884A7CC13}"/>
              </a:ext>
            </a:extLst>
          </p:cNvPr>
          <p:cNvSpPr/>
          <p:nvPr/>
        </p:nvSpPr>
        <p:spPr>
          <a:xfrm>
            <a:off x="270163" y="1621331"/>
            <a:ext cx="609600" cy="246221"/>
          </a:xfrm>
          <a:prstGeom prst="rect">
            <a:avLst/>
          </a:prstGeom>
          <a:solidFill>
            <a:schemeClr val="tx1"/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AS-IS</a:t>
            </a:r>
            <a:endParaRPr kumimoji="1" lang="ko-KR" altLang="en-US" sz="1000" dirty="0"/>
          </a:p>
        </p:txBody>
      </p:sp>
      <p:sp>
        <p:nvSpPr>
          <p:cNvPr id="3910" name="직사각형 3909">
            <a:extLst>
              <a:ext uri="{FF2B5EF4-FFF2-40B4-BE49-F238E27FC236}">
                <a16:creationId xmlns:a16="http://schemas.microsoft.com/office/drawing/2014/main" id="{89BB9C89-13D8-592C-8105-118D33D7A84F}"/>
              </a:ext>
            </a:extLst>
          </p:cNvPr>
          <p:cNvSpPr/>
          <p:nvPr/>
        </p:nvSpPr>
        <p:spPr>
          <a:xfrm>
            <a:off x="270162" y="3415934"/>
            <a:ext cx="609600" cy="246221"/>
          </a:xfrm>
          <a:prstGeom prst="rect">
            <a:avLst/>
          </a:prstGeom>
          <a:solidFill>
            <a:schemeClr val="tx1"/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TO-BE</a:t>
            </a:r>
            <a:endParaRPr kumimoji="1" lang="ko-KR" altLang="en-US" sz="1000" dirty="0"/>
          </a:p>
        </p:txBody>
      </p:sp>
      <p:cxnSp>
        <p:nvCxnSpPr>
          <p:cNvPr id="3913" name="직선 화살표 연결선 3912">
            <a:extLst>
              <a:ext uri="{FF2B5EF4-FFF2-40B4-BE49-F238E27FC236}">
                <a16:creationId xmlns:a16="http://schemas.microsoft.com/office/drawing/2014/main" id="{4F6CB3A3-DECF-F050-4E3A-376EF50CCB6C}"/>
              </a:ext>
            </a:extLst>
          </p:cNvPr>
          <p:cNvCxnSpPr>
            <a:cxnSpLocks/>
          </p:cNvCxnSpPr>
          <p:nvPr/>
        </p:nvCxnSpPr>
        <p:spPr>
          <a:xfrm flipV="1">
            <a:off x="1848044" y="2292150"/>
            <a:ext cx="1145973" cy="2740"/>
          </a:xfrm>
          <a:prstGeom prst="straightConnector1">
            <a:avLst/>
          </a:prstGeom>
          <a:ln>
            <a:solidFill>
              <a:schemeClr val="bg1">
                <a:lumMod val="50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6" name="TextBox 25">
            <a:extLst>
              <a:ext uri="{FF2B5EF4-FFF2-40B4-BE49-F238E27FC236}">
                <a16:creationId xmlns:a16="http://schemas.microsoft.com/office/drawing/2014/main" id="{0C3EC6E5-7D8B-B5CC-1AE6-4029A5F5A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039" y="2004607"/>
            <a:ext cx="4511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요청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61" name="직선 화살표 연결선 3960">
            <a:extLst>
              <a:ext uri="{FF2B5EF4-FFF2-40B4-BE49-F238E27FC236}">
                <a16:creationId xmlns:a16="http://schemas.microsoft.com/office/drawing/2014/main" id="{1C876501-9BC6-566E-7A69-E9E5DCA9D5E2}"/>
              </a:ext>
            </a:extLst>
          </p:cNvPr>
          <p:cNvCxnSpPr>
            <a:cxnSpLocks/>
          </p:cNvCxnSpPr>
          <p:nvPr/>
        </p:nvCxnSpPr>
        <p:spPr>
          <a:xfrm flipH="1" flipV="1">
            <a:off x="1840220" y="2415634"/>
            <a:ext cx="1153797" cy="3470"/>
          </a:xfrm>
          <a:prstGeom prst="straightConnector1">
            <a:avLst/>
          </a:prstGeom>
          <a:ln>
            <a:solidFill>
              <a:schemeClr val="bg1">
                <a:lumMod val="50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7" name="TextBox 25">
            <a:extLst>
              <a:ext uri="{FF2B5EF4-FFF2-40B4-BE49-F238E27FC236}">
                <a16:creationId xmlns:a16="http://schemas.microsoft.com/office/drawing/2014/main" id="{3CF516A5-D4F7-0A02-8669-7B62D0577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143" y="2482842"/>
            <a:ext cx="15083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발송이 완료되면 응답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70" name="Google Shape;3651;p61">
            <a:extLst>
              <a:ext uri="{FF2B5EF4-FFF2-40B4-BE49-F238E27FC236}">
                <a16:creationId xmlns:a16="http://schemas.microsoft.com/office/drawing/2014/main" id="{E471E7A4-3874-8085-1FD5-A9316BDF606E}"/>
              </a:ext>
            </a:extLst>
          </p:cNvPr>
          <p:cNvGrpSpPr/>
          <p:nvPr/>
        </p:nvGrpSpPr>
        <p:grpSpPr>
          <a:xfrm>
            <a:off x="3215125" y="3729809"/>
            <a:ext cx="451176" cy="451176"/>
            <a:chOff x="3339944" y="1036097"/>
            <a:chExt cx="515217" cy="515217"/>
          </a:xfrm>
        </p:grpSpPr>
        <p:sp>
          <p:nvSpPr>
            <p:cNvPr id="3971" name="Google Shape;3652;p61">
              <a:extLst>
                <a:ext uri="{FF2B5EF4-FFF2-40B4-BE49-F238E27FC236}">
                  <a16:creationId xmlns:a16="http://schemas.microsoft.com/office/drawing/2014/main" id="{AC23DCF7-95ED-4E38-931D-BA3A7A3D36C6}"/>
                </a:ext>
              </a:extLst>
            </p:cNvPr>
            <p:cNvSpPr/>
            <p:nvPr/>
          </p:nvSpPr>
          <p:spPr>
            <a:xfrm>
              <a:off x="3339944" y="1036097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0"/>
                  </a:moveTo>
                  <a:cubicBezTo>
                    <a:pt x="8610" y="0"/>
                    <a:pt x="7306" y="263"/>
                    <a:pt x="6078" y="783"/>
                  </a:cubicBezTo>
                  <a:cubicBezTo>
                    <a:pt x="4893" y="1285"/>
                    <a:pt x="3828" y="2002"/>
                    <a:pt x="2915" y="2915"/>
                  </a:cubicBezTo>
                  <a:cubicBezTo>
                    <a:pt x="2001" y="3830"/>
                    <a:pt x="1284" y="4893"/>
                    <a:pt x="782" y="6078"/>
                  </a:cubicBezTo>
                  <a:cubicBezTo>
                    <a:pt x="263" y="7306"/>
                    <a:pt x="1" y="8609"/>
                    <a:pt x="1" y="9953"/>
                  </a:cubicBezTo>
                  <a:cubicBezTo>
                    <a:pt x="1" y="11296"/>
                    <a:pt x="263" y="12600"/>
                    <a:pt x="782" y="13828"/>
                  </a:cubicBezTo>
                  <a:cubicBezTo>
                    <a:pt x="1284" y="15013"/>
                    <a:pt x="2001" y="16077"/>
                    <a:pt x="2915" y="16991"/>
                  </a:cubicBezTo>
                  <a:cubicBezTo>
                    <a:pt x="3828" y="17904"/>
                    <a:pt x="4893" y="18621"/>
                    <a:pt x="6078" y="19122"/>
                  </a:cubicBezTo>
                  <a:cubicBezTo>
                    <a:pt x="7306" y="19643"/>
                    <a:pt x="8610" y="19905"/>
                    <a:pt x="9953" y="19905"/>
                  </a:cubicBezTo>
                  <a:cubicBezTo>
                    <a:pt x="11295" y="19905"/>
                    <a:pt x="12600" y="19643"/>
                    <a:pt x="13827" y="19122"/>
                  </a:cubicBezTo>
                  <a:cubicBezTo>
                    <a:pt x="15012" y="18621"/>
                    <a:pt x="16076" y="17904"/>
                    <a:pt x="16991" y="16991"/>
                  </a:cubicBezTo>
                  <a:cubicBezTo>
                    <a:pt x="17904" y="16077"/>
                    <a:pt x="18621" y="15013"/>
                    <a:pt x="19123" y="13828"/>
                  </a:cubicBezTo>
                  <a:cubicBezTo>
                    <a:pt x="19642" y="12600"/>
                    <a:pt x="19906" y="11296"/>
                    <a:pt x="19906" y="9953"/>
                  </a:cubicBezTo>
                  <a:cubicBezTo>
                    <a:pt x="19906" y="8609"/>
                    <a:pt x="19642" y="7306"/>
                    <a:pt x="19123" y="6078"/>
                  </a:cubicBezTo>
                  <a:cubicBezTo>
                    <a:pt x="18621" y="4893"/>
                    <a:pt x="17904" y="3830"/>
                    <a:pt x="16991" y="2915"/>
                  </a:cubicBezTo>
                  <a:cubicBezTo>
                    <a:pt x="16076" y="2002"/>
                    <a:pt x="15012" y="1285"/>
                    <a:pt x="13827" y="783"/>
                  </a:cubicBezTo>
                  <a:cubicBezTo>
                    <a:pt x="12600" y="263"/>
                    <a:pt x="11295" y="0"/>
                    <a:pt x="9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653;p61">
              <a:extLst>
                <a:ext uri="{FF2B5EF4-FFF2-40B4-BE49-F238E27FC236}">
                  <a16:creationId xmlns:a16="http://schemas.microsoft.com/office/drawing/2014/main" id="{55A33F41-FA8D-3A95-5E05-36FDF4F0899E}"/>
                </a:ext>
              </a:extLst>
            </p:cNvPr>
            <p:cNvSpPr/>
            <p:nvPr/>
          </p:nvSpPr>
          <p:spPr>
            <a:xfrm>
              <a:off x="3374653" y="1070805"/>
              <a:ext cx="445800" cy="445800"/>
            </a:xfrm>
            <a:custGeom>
              <a:avLst/>
              <a:gdLst/>
              <a:ahLst/>
              <a:cxnLst/>
              <a:rect l="l" t="t" r="r" b="b"/>
              <a:pathLst>
                <a:path w="17224" h="17224" extrusionOk="0">
                  <a:moveTo>
                    <a:pt x="8612" y="0"/>
                  </a:moveTo>
                  <a:cubicBezTo>
                    <a:pt x="3855" y="0"/>
                    <a:pt x="0" y="3856"/>
                    <a:pt x="0" y="8612"/>
                  </a:cubicBezTo>
                  <a:cubicBezTo>
                    <a:pt x="0" y="13368"/>
                    <a:pt x="3855" y="17224"/>
                    <a:pt x="8612" y="17224"/>
                  </a:cubicBezTo>
                  <a:cubicBezTo>
                    <a:pt x="13368" y="17224"/>
                    <a:pt x="17224" y="13368"/>
                    <a:pt x="17224" y="8612"/>
                  </a:cubicBezTo>
                  <a:cubicBezTo>
                    <a:pt x="17224" y="3856"/>
                    <a:pt x="13368" y="0"/>
                    <a:pt x="8612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654;p61">
              <a:extLst>
                <a:ext uri="{FF2B5EF4-FFF2-40B4-BE49-F238E27FC236}">
                  <a16:creationId xmlns:a16="http://schemas.microsoft.com/office/drawing/2014/main" id="{54EFFA53-2DE6-C7BB-5E8A-6D89CE9A8A7F}"/>
                </a:ext>
              </a:extLst>
            </p:cNvPr>
            <p:cNvSpPr/>
            <p:nvPr/>
          </p:nvSpPr>
          <p:spPr>
            <a:xfrm>
              <a:off x="3508258" y="1137841"/>
              <a:ext cx="312195" cy="378765"/>
            </a:xfrm>
            <a:custGeom>
              <a:avLst/>
              <a:gdLst/>
              <a:ahLst/>
              <a:cxnLst/>
              <a:rect l="l" t="t" r="r" b="b"/>
              <a:pathLst>
                <a:path w="12062" h="14634" extrusionOk="0">
                  <a:moveTo>
                    <a:pt x="6900" y="0"/>
                  </a:moveTo>
                  <a:lnTo>
                    <a:pt x="0" y="12043"/>
                  </a:lnTo>
                  <a:lnTo>
                    <a:pt x="2542" y="14587"/>
                  </a:lnTo>
                  <a:cubicBezTo>
                    <a:pt x="2841" y="14617"/>
                    <a:pt x="3143" y="14634"/>
                    <a:pt x="3450" y="14634"/>
                  </a:cubicBezTo>
                  <a:cubicBezTo>
                    <a:pt x="8206" y="14634"/>
                    <a:pt x="12062" y="10778"/>
                    <a:pt x="12062" y="6022"/>
                  </a:cubicBezTo>
                  <a:cubicBezTo>
                    <a:pt x="12062" y="5716"/>
                    <a:pt x="12046" y="5413"/>
                    <a:pt x="12014" y="5115"/>
                  </a:cubicBezTo>
                  <a:lnTo>
                    <a:pt x="6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655;p61">
              <a:extLst>
                <a:ext uri="{FF2B5EF4-FFF2-40B4-BE49-F238E27FC236}">
                  <a16:creationId xmlns:a16="http://schemas.microsoft.com/office/drawing/2014/main" id="{60932F7C-DD3A-061A-F269-AACF85D9D410}"/>
                </a:ext>
              </a:extLst>
            </p:cNvPr>
            <p:cNvSpPr/>
            <p:nvPr/>
          </p:nvSpPr>
          <p:spPr>
            <a:xfrm>
              <a:off x="3502435" y="1132587"/>
              <a:ext cx="190210" cy="322211"/>
            </a:xfrm>
            <a:custGeom>
              <a:avLst/>
              <a:gdLst/>
              <a:ahLst/>
              <a:cxnLst/>
              <a:rect l="l" t="t" r="r" b="b"/>
              <a:pathLst>
                <a:path w="7349" h="12449" extrusionOk="0">
                  <a:moveTo>
                    <a:pt x="728" y="1"/>
                  </a:moveTo>
                  <a:cubicBezTo>
                    <a:pt x="326" y="1"/>
                    <a:pt x="0" y="327"/>
                    <a:pt x="0" y="729"/>
                  </a:cubicBezTo>
                  <a:lnTo>
                    <a:pt x="0" y="11721"/>
                  </a:lnTo>
                  <a:cubicBezTo>
                    <a:pt x="0" y="12123"/>
                    <a:pt x="326" y="12449"/>
                    <a:pt x="728" y="12449"/>
                  </a:cubicBezTo>
                  <a:lnTo>
                    <a:pt x="6622" y="12449"/>
                  </a:lnTo>
                  <a:cubicBezTo>
                    <a:pt x="7023" y="12449"/>
                    <a:pt x="7349" y="12123"/>
                    <a:pt x="7349" y="11722"/>
                  </a:cubicBezTo>
                  <a:lnTo>
                    <a:pt x="7349" y="729"/>
                  </a:lnTo>
                  <a:cubicBezTo>
                    <a:pt x="7349" y="327"/>
                    <a:pt x="7023" y="1"/>
                    <a:pt x="6622" y="1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656;p61">
              <a:extLst>
                <a:ext uri="{FF2B5EF4-FFF2-40B4-BE49-F238E27FC236}">
                  <a16:creationId xmlns:a16="http://schemas.microsoft.com/office/drawing/2014/main" id="{7CA4A84E-E561-9744-3797-33231274868C}"/>
                </a:ext>
              </a:extLst>
            </p:cNvPr>
            <p:cNvSpPr/>
            <p:nvPr/>
          </p:nvSpPr>
          <p:spPr>
            <a:xfrm>
              <a:off x="3597553" y="1132587"/>
              <a:ext cx="95092" cy="322211"/>
            </a:xfrm>
            <a:custGeom>
              <a:avLst/>
              <a:gdLst/>
              <a:ahLst/>
              <a:cxnLst/>
              <a:rect l="l" t="t" r="r" b="b"/>
              <a:pathLst>
                <a:path w="3674" h="12449" extrusionOk="0">
                  <a:moveTo>
                    <a:pt x="0" y="1"/>
                  </a:moveTo>
                  <a:lnTo>
                    <a:pt x="0" y="12449"/>
                  </a:lnTo>
                  <a:lnTo>
                    <a:pt x="2947" y="12449"/>
                  </a:lnTo>
                  <a:cubicBezTo>
                    <a:pt x="3348" y="12449"/>
                    <a:pt x="3674" y="12123"/>
                    <a:pt x="3674" y="11721"/>
                  </a:cubicBezTo>
                  <a:lnTo>
                    <a:pt x="3674" y="729"/>
                  </a:lnTo>
                  <a:cubicBezTo>
                    <a:pt x="3674" y="327"/>
                    <a:pt x="3348" y="1"/>
                    <a:pt x="2947" y="1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657;p61">
              <a:extLst>
                <a:ext uri="{FF2B5EF4-FFF2-40B4-BE49-F238E27FC236}">
                  <a16:creationId xmlns:a16="http://schemas.microsoft.com/office/drawing/2014/main" id="{00C8F78F-835D-B541-F4FB-33B98A4CC7F2}"/>
                </a:ext>
              </a:extLst>
            </p:cNvPr>
            <p:cNvSpPr/>
            <p:nvPr/>
          </p:nvSpPr>
          <p:spPr>
            <a:xfrm>
              <a:off x="3514211" y="1159013"/>
              <a:ext cx="166632" cy="269385"/>
            </a:xfrm>
            <a:custGeom>
              <a:avLst/>
              <a:gdLst/>
              <a:ahLst/>
              <a:cxnLst/>
              <a:rect l="l" t="t" r="r" b="b"/>
              <a:pathLst>
                <a:path w="6438" h="10408" extrusionOk="0">
                  <a:moveTo>
                    <a:pt x="1" y="0"/>
                  </a:moveTo>
                  <a:lnTo>
                    <a:pt x="1" y="10407"/>
                  </a:lnTo>
                  <a:lnTo>
                    <a:pt x="6438" y="10407"/>
                  </a:lnTo>
                  <a:lnTo>
                    <a:pt x="6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658;p61">
              <a:extLst>
                <a:ext uri="{FF2B5EF4-FFF2-40B4-BE49-F238E27FC236}">
                  <a16:creationId xmlns:a16="http://schemas.microsoft.com/office/drawing/2014/main" id="{27286A47-33FA-520E-ADDF-48651B708162}"/>
                </a:ext>
              </a:extLst>
            </p:cNvPr>
            <p:cNvSpPr/>
            <p:nvPr/>
          </p:nvSpPr>
          <p:spPr>
            <a:xfrm>
              <a:off x="3597553" y="1159013"/>
              <a:ext cx="83290" cy="269385"/>
            </a:xfrm>
            <a:custGeom>
              <a:avLst/>
              <a:gdLst/>
              <a:ahLst/>
              <a:cxnLst/>
              <a:rect l="l" t="t" r="r" b="b"/>
              <a:pathLst>
                <a:path w="3218" h="10408" extrusionOk="0">
                  <a:moveTo>
                    <a:pt x="0" y="0"/>
                  </a:moveTo>
                  <a:lnTo>
                    <a:pt x="0" y="10407"/>
                  </a:lnTo>
                  <a:lnTo>
                    <a:pt x="3218" y="10407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659;p61">
              <a:extLst>
                <a:ext uri="{FF2B5EF4-FFF2-40B4-BE49-F238E27FC236}">
                  <a16:creationId xmlns:a16="http://schemas.microsoft.com/office/drawing/2014/main" id="{B4DCCA82-137A-1A11-6106-031FF4E326B6}"/>
                </a:ext>
              </a:extLst>
            </p:cNvPr>
            <p:cNvSpPr/>
            <p:nvPr/>
          </p:nvSpPr>
          <p:spPr>
            <a:xfrm>
              <a:off x="3531786" y="1177881"/>
              <a:ext cx="131509" cy="61859"/>
            </a:xfrm>
            <a:custGeom>
              <a:avLst/>
              <a:gdLst/>
              <a:ahLst/>
              <a:cxnLst/>
              <a:rect l="l" t="t" r="r" b="b"/>
              <a:pathLst>
                <a:path w="5081" h="2390" extrusionOk="0">
                  <a:moveTo>
                    <a:pt x="0" y="1"/>
                  </a:moveTo>
                  <a:lnTo>
                    <a:pt x="0" y="2390"/>
                  </a:lnTo>
                  <a:lnTo>
                    <a:pt x="5081" y="2390"/>
                  </a:lnTo>
                  <a:lnTo>
                    <a:pt x="5081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660;p61">
              <a:extLst>
                <a:ext uri="{FF2B5EF4-FFF2-40B4-BE49-F238E27FC236}">
                  <a16:creationId xmlns:a16="http://schemas.microsoft.com/office/drawing/2014/main" id="{B386F0CC-1E24-048C-599C-34B7B53D2339}"/>
                </a:ext>
              </a:extLst>
            </p:cNvPr>
            <p:cNvSpPr/>
            <p:nvPr/>
          </p:nvSpPr>
          <p:spPr>
            <a:xfrm>
              <a:off x="3597553" y="1177881"/>
              <a:ext cx="65742" cy="61859"/>
            </a:xfrm>
            <a:custGeom>
              <a:avLst/>
              <a:gdLst/>
              <a:ahLst/>
              <a:cxnLst/>
              <a:rect l="l" t="t" r="r" b="b"/>
              <a:pathLst>
                <a:path w="2540" h="2390" extrusionOk="0">
                  <a:moveTo>
                    <a:pt x="0" y="1"/>
                  </a:moveTo>
                  <a:lnTo>
                    <a:pt x="0" y="2390"/>
                  </a:lnTo>
                  <a:lnTo>
                    <a:pt x="2540" y="2390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661;p61">
              <a:extLst>
                <a:ext uri="{FF2B5EF4-FFF2-40B4-BE49-F238E27FC236}">
                  <a16:creationId xmlns:a16="http://schemas.microsoft.com/office/drawing/2014/main" id="{7A6BE8A9-D4B0-C675-5B80-FE12D8369F61}"/>
                </a:ext>
              </a:extLst>
            </p:cNvPr>
            <p:cNvSpPr/>
            <p:nvPr/>
          </p:nvSpPr>
          <p:spPr>
            <a:xfrm>
              <a:off x="3531786" y="1262361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0"/>
                  </a:moveTo>
                  <a:lnTo>
                    <a:pt x="0" y="953"/>
                  </a:lnTo>
                  <a:lnTo>
                    <a:pt x="5081" y="953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662;p61">
              <a:extLst>
                <a:ext uri="{FF2B5EF4-FFF2-40B4-BE49-F238E27FC236}">
                  <a16:creationId xmlns:a16="http://schemas.microsoft.com/office/drawing/2014/main" id="{DA0627F0-93E8-6802-2565-B86E3D056552}"/>
                </a:ext>
              </a:extLst>
            </p:cNvPr>
            <p:cNvSpPr/>
            <p:nvPr/>
          </p:nvSpPr>
          <p:spPr>
            <a:xfrm>
              <a:off x="3597553" y="1262361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2540" y="953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663;p61">
              <a:extLst>
                <a:ext uri="{FF2B5EF4-FFF2-40B4-BE49-F238E27FC236}">
                  <a16:creationId xmlns:a16="http://schemas.microsoft.com/office/drawing/2014/main" id="{C68CD495-DB64-069E-E1AA-FC7AACAD907B}"/>
                </a:ext>
              </a:extLst>
            </p:cNvPr>
            <p:cNvSpPr/>
            <p:nvPr/>
          </p:nvSpPr>
          <p:spPr>
            <a:xfrm>
              <a:off x="3531786" y="1300978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0"/>
                  </a:moveTo>
                  <a:lnTo>
                    <a:pt x="0" y="954"/>
                  </a:lnTo>
                  <a:lnTo>
                    <a:pt x="5081" y="954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664;p61">
              <a:extLst>
                <a:ext uri="{FF2B5EF4-FFF2-40B4-BE49-F238E27FC236}">
                  <a16:creationId xmlns:a16="http://schemas.microsoft.com/office/drawing/2014/main" id="{3DB4787D-0E1A-2E67-82A3-DC163B055474}"/>
                </a:ext>
              </a:extLst>
            </p:cNvPr>
            <p:cNvSpPr/>
            <p:nvPr/>
          </p:nvSpPr>
          <p:spPr>
            <a:xfrm>
              <a:off x="3531786" y="1339569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0"/>
                  </a:moveTo>
                  <a:lnTo>
                    <a:pt x="0" y="954"/>
                  </a:lnTo>
                  <a:lnTo>
                    <a:pt x="5081" y="954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665;p61">
              <a:extLst>
                <a:ext uri="{FF2B5EF4-FFF2-40B4-BE49-F238E27FC236}">
                  <a16:creationId xmlns:a16="http://schemas.microsoft.com/office/drawing/2014/main" id="{F7F9BABC-E758-504E-6502-DB4714F8F714}"/>
                </a:ext>
              </a:extLst>
            </p:cNvPr>
            <p:cNvSpPr/>
            <p:nvPr/>
          </p:nvSpPr>
          <p:spPr>
            <a:xfrm>
              <a:off x="3531786" y="1378186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1"/>
                  </a:moveTo>
                  <a:lnTo>
                    <a:pt x="0" y="954"/>
                  </a:lnTo>
                  <a:lnTo>
                    <a:pt x="5081" y="954"/>
                  </a:lnTo>
                  <a:lnTo>
                    <a:pt x="5081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666;p61">
              <a:extLst>
                <a:ext uri="{FF2B5EF4-FFF2-40B4-BE49-F238E27FC236}">
                  <a16:creationId xmlns:a16="http://schemas.microsoft.com/office/drawing/2014/main" id="{D8830D95-CBD1-6FF8-2A8F-8CF259C3650D}"/>
                </a:ext>
              </a:extLst>
            </p:cNvPr>
            <p:cNvSpPr/>
            <p:nvPr/>
          </p:nvSpPr>
          <p:spPr>
            <a:xfrm>
              <a:off x="3597553" y="1300978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0"/>
                  </a:moveTo>
                  <a:lnTo>
                    <a:pt x="0" y="954"/>
                  </a:lnTo>
                  <a:lnTo>
                    <a:pt x="2540" y="954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667;p61">
              <a:extLst>
                <a:ext uri="{FF2B5EF4-FFF2-40B4-BE49-F238E27FC236}">
                  <a16:creationId xmlns:a16="http://schemas.microsoft.com/office/drawing/2014/main" id="{DC28F276-3860-553F-D5FA-2F4B94FF75C5}"/>
                </a:ext>
              </a:extLst>
            </p:cNvPr>
            <p:cNvSpPr/>
            <p:nvPr/>
          </p:nvSpPr>
          <p:spPr>
            <a:xfrm>
              <a:off x="3597553" y="1339569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0"/>
                  </a:moveTo>
                  <a:lnTo>
                    <a:pt x="0" y="954"/>
                  </a:lnTo>
                  <a:lnTo>
                    <a:pt x="2540" y="954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668;p61">
              <a:extLst>
                <a:ext uri="{FF2B5EF4-FFF2-40B4-BE49-F238E27FC236}">
                  <a16:creationId xmlns:a16="http://schemas.microsoft.com/office/drawing/2014/main" id="{78A39CB2-FBE3-DCB8-E64E-17607A8D1B08}"/>
                </a:ext>
              </a:extLst>
            </p:cNvPr>
            <p:cNvSpPr/>
            <p:nvPr/>
          </p:nvSpPr>
          <p:spPr>
            <a:xfrm>
              <a:off x="3597553" y="1378186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1"/>
                  </a:moveTo>
                  <a:lnTo>
                    <a:pt x="0" y="954"/>
                  </a:lnTo>
                  <a:lnTo>
                    <a:pt x="2540" y="954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8" name="Graphic 68" descr="Client resource icon for the General Icons category.">
            <a:extLst>
              <a:ext uri="{FF2B5EF4-FFF2-40B4-BE49-F238E27FC236}">
                <a16:creationId xmlns:a16="http://schemas.microsoft.com/office/drawing/2014/main" id="{44E0895E-A1D9-DADB-B74C-38EAF2E03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7550" y="3631087"/>
            <a:ext cx="457200" cy="457200"/>
          </a:xfrm>
          <a:prstGeom prst="rect">
            <a:avLst/>
          </a:prstGeom>
        </p:spPr>
      </p:pic>
      <p:sp>
        <p:nvSpPr>
          <p:cNvPr id="3989" name="TextBox 25">
            <a:extLst>
              <a:ext uri="{FF2B5EF4-FFF2-40B4-BE49-F238E27FC236}">
                <a16:creationId xmlns:a16="http://schemas.microsoft.com/office/drawing/2014/main" id="{0D9EF23D-6C34-9B00-37E5-14D1E5E7E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438" y="4069740"/>
            <a:ext cx="550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3990" name="직선 화살표 연결선 3989">
            <a:extLst>
              <a:ext uri="{FF2B5EF4-FFF2-40B4-BE49-F238E27FC236}">
                <a16:creationId xmlns:a16="http://schemas.microsoft.com/office/drawing/2014/main" id="{D897E063-BD8B-E163-1A74-3200779A247A}"/>
              </a:ext>
            </a:extLst>
          </p:cNvPr>
          <p:cNvCxnSpPr>
            <a:cxnSpLocks/>
          </p:cNvCxnSpPr>
          <p:nvPr/>
        </p:nvCxnSpPr>
        <p:spPr>
          <a:xfrm flipV="1">
            <a:off x="1828211" y="3927949"/>
            <a:ext cx="1145973" cy="2740"/>
          </a:xfrm>
          <a:prstGeom prst="straightConnector1">
            <a:avLst/>
          </a:prstGeom>
          <a:ln>
            <a:solidFill>
              <a:schemeClr val="bg1">
                <a:lumMod val="50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2" name="직선 화살표 연결선 3991">
            <a:extLst>
              <a:ext uri="{FF2B5EF4-FFF2-40B4-BE49-F238E27FC236}">
                <a16:creationId xmlns:a16="http://schemas.microsoft.com/office/drawing/2014/main" id="{F20AE35C-788C-08E1-E445-AE94748786B0}"/>
              </a:ext>
            </a:extLst>
          </p:cNvPr>
          <p:cNvCxnSpPr>
            <a:cxnSpLocks/>
          </p:cNvCxnSpPr>
          <p:nvPr/>
        </p:nvCxnSpPr>
        <p:spPr>
          <a:xfrm flipH="1" flipV="1">
            <a:off x="1820387" y="4051432"/>
            <a:ext cx="1153797" cy="3470"/>
          </a:xfrm>
          <a:prstGeom prst="straightConnector1">
            <a:avLst/>
          </a:prstGeom>
          <a:ln>
            <a:solidFill>
              <a:schemeClr val="bg1">
                <a:lumMod val="50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3" name="TextBox 25">
            <a:extLst>
              <a:ext uri="{FF2B5EF4-FFF2-40B4-BE49-F238E27FC236}">
                <a16:creationId xmlns:a16="http://schemas.microsoft.com/office/drawing/2014/main" id="{049F89C6-14E9-5EE9-6B6E-5EC15AF65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731" y="4118641"/>
            <a:ext cx="14006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발송 상관없이 응답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" name="TextBox 25">
            <a:extLst>
              <a:ext uri="{FF2B5EF4-FFF2-40B4-BE49-F238E27FC236}">
                <a16:creationId xmlns:a16="http://schemas.microsoft.com/office/drawing/2014/main" id="{ADC464F1-3307-F029-8453-DB676DF6B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05" y="3625806"/>
            <a:ext cx="4511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요청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95" name="직선 화살표 연결선 3994">
            <a:extLst>
              <a:ext uri="{FF2B5EF4-FFF2-40B4-BE49-F238E27FC236}">
                <a16:creationId xmlns:a16="http://schemas.microsoft.com/office/drawing/2014/main" id="{61008CEA-2380-CCEE-EB5A-BDD1FDB108C2}"/>
              </a:ext>
            </a:extLst>
          </p:cNvPr>
          <p:cNvCxnSpPr>
            <a:cxnSpLocks/>
          </p:cNvCxnSpPr>
          <p:nvPr/>
        </p:nvCxnSpPr>
        <p:spPr>
          <a:xfrm flipV="1">
            <a:off x="3775105" y="3934880"/>
            <a:ext cx="1145973" cy="2740"/>
          </a:xfrm>
          <a:prstGeom prst="straightConnector1">
            <a:avLst/>
          </a:prstGeom>
          <a:ln>
            <a:solidFill>
              <a:schemeClr val="bg1">
                <a:lumMod val="50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6" name="TextBox 25">
            <a:extLst>
              <a:ext uri="{FF2B5EF4-FFF2-40B4-BE49-F238E27FC236}">
                <a16:creationId xmlns:a16="http://schemas.microsoft.com/office/drawing/2014/main" id="{0BFA8507-B296-42AF-CAD4-D721C3D3C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399" y="3632737"/>
            <a:ext cx="4511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요청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7" name="TextBox 25">
            <a:extLst>
              <a:ext uri="{FF2B5EF4-FFF2-40B4-BE49-F238E27FC236}">
                <a16:creationId xmlns:a16="http://schemas.microsoft.com/office/drawing/2014/main" id="{03E655E4-9DA8-06A2-C442-680E64DC5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514" y="2489750"/>
            <a:ext cx="617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3998" name="TextBox 25">
            <a:extLst>
              <a:ext uri="{FF2B5EF4-FFF2-40B4-BE49-F238E27FC236}">
                <a16:creationId xmlns:a16="http://schemas.microsoft.com/office/drawing/2014/main" id="{3D0A890F-FCE2-A4AE-398C-8B8F554B9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115" y="4246479"/>
            <a:ext cx="617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3999" name="TextBox 25">
            <a:extLst>
              <a:ext uri="{FF2B5EF4-FFF2-40B4-BE49-F238E27FC236}">
                <a16:creationId xmlns:a16="http://schemas.microsoft.com/office/drawing/2014/main" id="{B3ABDAE0-0AE4-9B3C-4DE7-169BCA2A8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415" y="4238573"/>
            <a:ext cx="617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Batch Server</a:t>
            </a:r>
          </a:p>
        </p:txBody>
      </p:sp>
      <p:sp>
        <p:nvSpPr>
          <p:cNvPr id="4000" name="TextBox 25">
            <a:extLst>
              <a:ext uri="{FF2B5EF4-FFF2-40B4-BE49-F238E27FC236}">
                <a16:creationId xmlns:a16="http://schemas.microsoft.com/office/drawing/2014/main" id="{9AF586D8-43CB-04F0-CCD6-1CBD3C88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094" y="3681728"/>
            <a:ext cx="5717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비동기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발송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4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>
          <a:extLst>
            <a:ext uri="{FF2B5EF4-FFF2-40B4-BE49-F238E27FC236}">
              <a16:creationId xmlns:a16="http://schemas.microsoft.com/office/drawing/2014/main" id="{E04D6825-1951-D16B-C0E9-42A1A6738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8">
            <a:extLst>
              <a:ext uri="{FF2B5EF4-FFF2-40B4-BE49-F238E27FC236}">
                <a16:creationId xmlns:a16="http://schemas.microsoft.com/office/drawing/2014/main" id="{1EE1FB0E-24E2-AD1B-A533-4B8707F73040}"/>
              </a:ext>
            </a:extLst>
          </p:cNvPr>
          <p:cNvSpPr/>
          <p:nvPr/>
        </p:nvSpPr>
        <p:spPr>
          <a:xfrm>
            <a:off x="5994575" y="1515593"/>
            <a:ext cx="1701900" cy="1045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8">
            <a:extLst>
              <a:ext uri="{FF2B5EF4-FFF2-40B4-BE49-F238E27FC236}">
                <a16:creationId xmlns:a16="http://schemas.microsoft.com/office/drawing/2014/main" id="{EBDBFEE4-F4CA-0A6B-87C0-A6BCE3ABCC82}"/>
              </a:ext>
            </a:extLst>
          </p:cNvPr>
          <p:cNvSpPr/>
          <p:nvPr/>
        </p:nvSpPr>
        <p:spPr>
          <a:xfrm>
            <a:off x="1447638" y="1453243"/>
            <a:ext cx="1701900" cy="107291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>
            <a:extLst>
              <a:ext uri="{FF2B5EF4-FFF2-40B4-BE49-F238E27FC236}">
                <a16:creationId xmlns:a16="http://schemas.microsoft.com/office/drawing/2014/main" id="{1EE6BA3D-4C29-098F-34C4-02D25834D840}"/>
              </a:ext>
            </a:extLst>
          </p:cNvPr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>
            <a:extLst>
              <a:ext uri="{FF2B5EF4-FFF2-40B4-BE49-F238E27FC236}">
                <a16:creationId xmlns:a16="http://schemas.microsoft.com/office/drawing/2014/main" id="{D148ACBA-6E53-89CC-B256-7663A895C9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1425" y="2686205"/>
            <a:ext cx="26541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대량 발 송 및 속도 향상</a:t>
            </a:r>
            <a:r>
              <a:rPr lang="en-US" altLang="ko-KR" dirty="0"/>
              <a:t>,</a:t>
            </a:r>
            <a:r>
              <a:rPr lang="ko-KR" altLang="en-US" dirty="0"/>
              <a:t> 안정성 향상</a:t>
            </a:r>
            <a:endParaRPr dirty="0"/>
          </a:p>
        </p:txBody>
      </p:sp>
      <p:sp>
        <p:nvSpPr>
          <p:cNvPr id="577" name="Google Shape;577;p38">
            <a:extLst>
              <a:ext uri="{FF2B5EF4-FFF2-40B4-BE49-F238E27FC236}">
                <a16:creationId xmlns:a16="http://schemas.microsoft.com/office/drawing/2014/main" id="{830174F1-E644-B857-5D7A-D6AF7480E7B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518475" y="2720843"/>
            <a:ext cx="26541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개발 속도 및 안정성 향상</a:t>
            </a:r>
            <a:endParaRPr dirty="0"/>
          </a:p>
        </p:txBody>
      </p:sp>
      <p:sp>
        <p:nvSpPr>
          <p:cNvPr id="578" name="Google Shape;578;p38">
            <a:extLst>
              <a:ext uri="{FF2B5EF4-FFF2-40B4-BE49-F238E27FC236}">
                <a16:creationId xmlns:a16="http://schemas.microsoft.com/office/drawing/2014/main" id="{A428F8C3-6515-6A23-FCF0-61B9F5D847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71425" y="3149605"/>
            <a:ext cx="26541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Multi thread</a:t>
            </a:r>
            <a:r>
              <a:rPr lang="ko-KR" altLang="en-US" sz="1200" dirty="0"/>
              <a:t>로 인한 대량 발송 및 비동기</a:t>
            </a:r>
            <a:r>
              <a:rPr lang="en-US" altLang="ko-KR" sz="1200" dirty="0"/>
              <a:t>(Async) </a:t>
            </a:r>
            <a:r>
              <a:rPr lang="ko-KR" altLang="en-US" sz="1200" dirty="0"/>
              <a:t>처리로 인해 발송 속도가 </a:t>
            </a:r>
            <a:r>
              <a:rPr lang="en-US" altLang="ko-KR" sz="1200" dirty="0"/>
              <a:t>40%</a:t>
            </a:r>
            <a:r>
              <a:rPr lang="ko-KR" altLang="en-US" sz="1200" dirty="0"/>
              <a:t> 이상 향상 되었음</a:t>
            </a:r>
            <a:endParaRPr lang="en-US" altLang="ko-KR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200" dirty="0"/>
              <a:t>Web Server </a:t>
            </a:r>
            <a:r>
              <a:rPr lang="ko-KR" altLang="en-US" sz="1200" dirty="0"/>
              <a:t>및 </a:t>
            </a:r>
            <a:r>
              <a:rPr lang="en-US" altLang="ko-KR" sz="1200" dirty="0"/>
              <a:t>Batch Server</a:t>
            </a:r>
            <a:r>
              <a:rPr lang="ko-KR" altLang="en-US" sz="1200" dirty="0"/>
              <a:t>에서 문제가 발생하더라도 서로 영향을 미치지 않기 때문에 안정성이 향상됨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579" name="Google Shape;579;p38">
            <a:extLst>
              <a:ext uri="{FF2B5EF4-FFF2-40B4-BE49-F238E27FC236}">
                <a16:creationId xmlns:a16="http://schemas.microsoft.com/office/drawing/2014/main" id="{FCFB05FA-A251-6B73-4F3A-C2D38F2860F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18475" y="3184243"/>
            <a:ext cx="26541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SVN </a:t>
            </a:r>
            <a:r>
              <a:rPr lang="en-US" sz="1200" dirty="0">
                <a:sym typeface="Wingdings" pitchFamily="2" charset="2"/>
              </a:rPr>
              <a:t> GitLab</a:t>
            </a:r>
            <a:r>
              <a:rPr lang="en-US" altLang="ko-KR" sz="1200" dirty="0">
                <a:sym typeface="Wingdings" pitchFamily="2" charset="2"/>
              </a:rPr>
              <a:t>,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en-US" altLang="ko-KR" sz="1200" dirty="0">
                <a:sym typeface="Wingdings" pitchFamily="2" charset="2"/>
              </a:rPr>
              <a:t>Ant Build(FTP</a:t>
            </a:r>
            <a:r>
              <a:rPr lang="ko-KR" altLang="en-US" sz="1200" dirty="0">
                <a:sym typeface="Wingdings" pitchFamily="2" charset="2"/>
              </a:rPr>
              <a:t>방식</a:t>
            </a:r>
            <a:r>
              <a:rPr lang="en-US" altLang="ko-KR" sz="1200" dirty="0">
                <a:sym typeface="Wingdings" pitchFamily="2" charset="2"/>
              </a:rPr>
              <a:t>)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en-US" altLang="ko-KR" sz="1200" dirty="0">
                <a:sym typeface="Wingdings" pitchFamily="2" charset="2"/>
              </a:rPr>
              <a:t>Jenkins </a:t>
            </a:r>
            <a:r>
              <a:rPr lang="ko-KR" altLang="en-US" sz="1200" dirty="0">
                <a:sym typeface="Wingdings" pitchFamily="2" charset="2"/>
              </a:rPr>
              <a:t>도입으로 개발 속도 및 안정성이 향상됨</a:t>
            </a:r>
            <a:endParaRPr sz="1200" dirty="0"/>
          </a:p>
        </p:txBody>
      </p:sp>
      <p:sp>
        <p:nvSpPr>
          <p:cNvPr id="580" name="Google Shape;580;p38">
            <a:extLst>
              <a:ext uri="{FF2B5EF4-FFF2-40B4-BE49-F238E27FC236}">
                <a16:creationId xmlns:a16="http://schemas.microsoft.com/office/drawing/2014/main" id="{8C8EC56A-E8E1-5F19-D0CE-547AEC65C4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아이센드</a:t>
            </a:r>
            <a:r>
              <a:rPr lang="en" dirty="0"/>
              <a:t> </a:t>
            </a:r>
            <a:r>
              <a:rPr lang="ko-KR" altLang="en-US" sz="3500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실적</a:t>
            </a:r>
            <a:endParaRPr sz="3500" i="1" dirty="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grpSp>
        <p:nvGrpSpPr>
          <p:cNvPr id="581" name="Google Shape;581;p38">
            <a:extLst>
              <a:ext uri="{FF2B5EF4-FFF2-40B4-BE49-F238E27FC236}">
                <a16:creationId xmlns:a16="http://schemas.microsoft.com/office/drawing/2014/main" id="{CA9D64CC-E0B2-6AB6-866F-3096F54DC2C9}"/>
              </a:ext>
            </a:extLst>
          </p:cNvPr>
          <p:cNvGrpSpPr/>
          <p:nvPr/>
        </p:nvGrpSpPr>
        <p:grpSpPr>
          <a:xfrm>
            <a:off x="6426370" y="1598571"/>
            <a:ext cx="838310" cy="838310"/>
            <a:chOff x="1468355" y="1800381"/>
            <a:chExt cx="515217" cy="515217"/>
          </a:xfrm>
        </p:grpSpPr>
        <p:sp>
          <p:nvSpPr>
            <p:cNvPr id="582" name="Google Shape;582;p38">
              <a:extLst>
                <a:ext uri="{FF2B5EF4-FFF2-40B4-BE49-F238E27FC236}">
                  <a16:creationId xmlns:a16="http://schemas.microsoft.com/office/drawing/2014/main" id="{3610DCA5-5247-CDDF-F9F7-134327ED9458}"/>
                </a:ext>
              </a:extLst>
            </p:cNvPr>
            <p:cNvSpPr/>
            <p:nvPr/>
          </p:nvSpPr>
          <p:spPr>
            <a:xfrm>
              <a:off x="1468355" y="1800381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0"/>
                  </a:moveTo>
                  <a:cubicBezTo>
                    <a:pt x="8610" y="0"/>
                    <a:pt x="7307" y="265"/>
                    <a:pt x="6079" y="783"/>
                  </a:cubicBezTo>
                  <a:cubicBezTo>
                    <a:pt x="4893" y="1285"/>
                    <a:pt x="3829" y="2002"/>
                    <a:pt x="2916" y="2915"/>
                  </a:cubicBezTo>
                  <a:cubicBezTo>
                    <a:pt x="2001" y="3830"/>
                    <a:pt x="1284" y="4894"/>
                    <a:pt x="783" y="6079"/>
                  </a:cubicBezTo>
                  <a:cubicBezTo>
                    <a:pt x="264" y="7306"/>
                    <a:pt x="1" y="8611"/>
                    <a:pt x="1" y="9953"/>
                  </a:cubicBezTo>
                  <a:cubicBezTo>
                    <a:pt x="1" y="11296"/>
                    <a:pt x="264" y="12600"/>
                    <a:pt x="783" y="13828"/>
                  </a:cubicBezTo>
                  <a:cubicBezTo>
                    <a:pt x="1284" y="15013"/>
                    <a:pt x="2001" y="16078"/>
                    <a:pt x="2916" y="16991"/>
                  </a:cubicBezTo>
                  <a:cubicBezTo>
                    <a:pt x="3829" y="17905"/>
                    <a:pt x="4893" y="18622"/>
                    <a:pt x="6079" y="19124"/>
                  </a:cubicBezTo>
                  <a:cubicBezTo>
                    <a:pt x="7307" y="19643"/>
                    <a:pt x="8610" y="19905"/>
                    <a:pt x="9953" y="19905"/>
                  </a:cubicBezTo>
                  <a:cubicBezTo>
                    <a:pt x="11296" y="19905"/>
                    <a:pt x="12600" y="19643"/>
                    <a:pt x="13827" y="19124"/>
                  </a:cubicBezTo>
                  <a:cubicBezTo>
                    <a:pt x="15012" y="18622"/>
                    <a:pt x="16077" y="17905"/>
                    <a:pt x="16991" y="16991"/>
                  </a:cubicBezTo>
                  <a:cubicBezTo>
                    <a:pt x="17904" y="16078"/>
                    <a:pt x="18622" y="15013"/>
                    <a:pt x="19123" y="13828"/>
                  </a:cubicBezTo>
                  <a:cubicBezTo>
                    <a:pt x="19642" y="12600"/>
                    <a:pt x="19906" y="11296"/>
                    <a:pt x="19906" y="9953"/>
                  </a:cubicBezTo>
                  <a:cubicBezTo>
                    <a:pt x="19906" y="8611"/>
                    <a:pt x="19642" y="7306"/>
                    <a:pt x="19123" y="6079"/>
                  </a:cubicBezTo>
                  <a:cubicBezTo>
                    <a:pt x="18622" y="4894"/>
                    <a:pt x="17904" y="3830"/>
                    <a:pt x="16991" y="2915"/>
                  </a:cubicBezTo>
                  <a:cubicBezTo>
                    <a:pt x="16077" y="2002"/>
                    <a:pt x="15012" y="1285"/>
                    <a:pt x="13827" y="783"/>
                  </a:cubicBezTo>
                  <a:cubicBezTo>
                    <a:pt x="12600" y="265"/>
                    <a:pt x="11296" y="0"/>
                    <a:pt x="9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>
              <a:extLst>
                <a:ext uri="{FF2B5EF4-FFF2-40B4-BE49-F238E27FC236}">
                  <a16:creationId xmlns:a16="http://schemas.microsoft.com/office/drawing/2014/main" id="{9DA47EB5-FBE4-99A0-ACA8-232A740C0F5C}"/>
                </a:ext>
              </a:extLst>
            </p:cNvPr>
            <p:cNvSpPr/>
            <p:nvPr/>
          </p:nvSpPr>
          <p:spPr>
            <a:xfrm>
              <a:off x="1503063" y="1835089"/>
              <a:ext cx="445826" cy="445800"/>
            </a:xfrm>
            <a:custGeom>
              <a:avLst/>
              <a:gdLst/>
              <a:ahLst/>
              <a:cxnLst/>
              <a:rect l="l" t="t" r="r" b="b"/>
              <a:pathLst>
                <a:path w="17225" h="17224" extrusionOk="0">
                  <a:moveTo>
                    <a:pt x="8612" y="0"/>
                  </a:moveTo>
                  <a:cubicBezTo>
                    <a:pt x="3855" y="0"/>
                    <a:pt x="1" y="3856"/>
                    <a:pt x="1" y="8612"/>
                  </a:cubicBezTo>
                  <a:cubicBezTo>
                    <a:pt x="1" y="13369"/>
                    <a:pt x="3855" y="17224"/>
                    <a:pt x="8612" y="17224"/>
                  </a:cubicBezTo>
                  <a:cubicBezTo>
                    <a:pt x="13368" y="17224"/>
                    <a:pt x="17224" y="13369"/>
                    <a:pt x="17224" y="8612"/>
                  </a:cubicBezTo>
                  <a:cubicBezTo>
                    <a:pt x="17224" y="3856"/>
                    <a:pt x="13368" y="0"/>
                    <a:pt x="8612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>
              <a:extLst>
                <a:ext uri="{FF2B5EF4-FFF2-40B4-BE49-F238E27FC236}">
                  <a16:creationId xmlns:a16="http://schemas.microsoft.com/office/drawing/2014/main" id="{E011782E-D19F-1772-EDDB-627B4434F1CD}"/>
                </a:ext>
              </a:extLst>
            </p:cNvPr>
            <p:cNvSpPr/>
            <p:nvPr/>
          </p:nvSpPr>
          <p:spPr>
            <a:xfrm>
              <a:off x="1586638" y="1931735"/>
              <a:ext cx="362251" cy="349155"/>
            </a:xfrm>
            <a:custGeom>
              <a:avLst/>
              <a:gdLst/>
              <a:ahLst/>
              <a:cxnLst/>
              <a:rect l="l" t="t" r="r" b="b"/>
              <a:pathLst>
                <a:path w="13996" h="13490" extrusionOk="0">
                  <a:moveTo>
                    <a:pt x="10765" y="0"/>
                  </a:moveTo>
                  <a:lnTo>
                    <a:pt x="0" y="9756"/>
                  </a:lnTo>
                  <a:lnTo>
                    <a:pt x="3536" y="13291"/>
                  </a:lnTo>
                  <a:cubicBezTo>
                    <a:pt x="4131" y="13421"/>
                    <a:pt x="4749" y="13490"/>
                    <a:pt x="5383" y="13490"/>
                  </a:cubicBezTo>
                  <a:cubicBezTo>
                    <a:pt x="10139" y="13490"/>
                    <a:pt x="13995" y="9635"/>
                    <a:pt x="13995" y="4878"/>
                  </a:cubicBezTo>
                  <a:cubicBezTo>
                    <a:pt x="13995" y="4244"/>
                    <a:pt x="13925" y="3626"/>
                    <a:pt x="13795" y="3030"/>
                  </a:cubicBezTo>
                  <a:lnTo>
                    <a:pt x="10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>
              <a:extLst>
                <a:ext uri="{FF2B5EF4-FFF2-40B4-BE49-F238E27FC236}">
                  <a16:creationId xmlns:a16="http://schemas.microsoft.com/office/drawing/2014/main" id="{0AA6E1D5-B448-5279-AF07-0D4B890372DC}"/>
                </a:ext>
              </a:extLst>
            </p:cNvPr>
            <p:cNvSpPr/>
            <p:nvPr/>
          </p:nvSpPr>
          <p:spPr>
            <a:xfrm>
              <a:off x="1586638" y="1931735"/>
              <a:ext cx="208613" cy="47210"/>
            </a:xfrm>
            <a:custGeom>
              <a:avLst/>
              <a:gdLst/>
              <a:ahLst/>
              <a:cxnLst/>
              <a:rect l="l" t="t" r="r" b="b"/>
              <a:pathLst>
                <a:path w="8060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8060" y="1824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>
              <a:extLst>
                <a:ext uri="{FF2B5EF4-FFF2-40B4-BE49-F238E27FC236}">
                  <a16:creationId xmlns:a16="http://schemas.microsoft.com/office/drawing/2014/main" id="{BCA18DE3-8B25-E2A4-8482-340301521011}"/>
                </a:ext>
              </a:extLst>
            </p:cNvPr>
            <p:cNvSpPr/>
            <p:nvPr/>
          </p:nvSpPr>
          <p:spPr>
            <a:xfrm>
              <a:off x="1725653" y="1931735"/>
              <a:ext cx="69598" cy="47210"/>
            </a:xfrm>
            <a:custGeom>
              <a:avLst/>
              <a:gdLst/>
              <a:ahLst/>
              <a:cxnLst/>
              <a:rect l="l" t="t" r="r" b="b"/>
              <a:pathLst>
                <a:path w="268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2689" y="1824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>
              <a:extLst>
                <a:ext uri="{FF2B5EF4-FFF2-40B4-BE49-F238E27FC236}">
                  <a16:creationId xmlns:a16="http://schemas.microsoft.com/office/drawing/2014/main" id="{41281ADF-3C53-9D49-C07D-4A6AE42414C8}"/>
                </a:ext>
              </a:extLst>
            </p:cNvPr>
            <p:cNvSpPr/>
            <p:nvPr/>
          </p:nvSpPr>
          <p:spPr>
            <a:xfrm>
              <a:off x="1591866" y="1937377"/>
              <a:ext cx="17005" cy="17031"/>
            </a:xfrm>
            <a:custGeom>
              <a:avLst/>
              <a:gdLst/>
              <a:ahLst/>
              <a:cxnLst/>
              <a:rect l="l" t="t" r="r" b="b"/>
              <a:pathLst>
                <a:path w="657" h="658" extrusionOk="0">
                  <a:moveTo>
                    <a:pt x="328" y="1"/>
                  </a:moveTo>
                  <a:cubicBezTo>
                    <a:pt x="147" y="1"/>
                    <a:pt x="1" y="148"/>
                    <a:pt x="1" y="329"/>
                  </a:cubicBezTo>
                  <a:cubicBezTo>
                    <a:pt x="1" y="510"/>
                    <a:pt x="147" y="658"/>
                    <a:pt x="328" y="658"/>
                  </a:cubicBezTo>
                  <a:cubicBezTo>
                    <a:pt x="510" y="658"/>
                    <a:pt x="656" y="510"/>
                    <a:pt x="656" y="329"/>
                  </a:cubicBezTo>
                  <a:cubicBezTo>
                    <a:pt x="656" y="148"/>
                    <a:pt x="510" y="1"/>
                    <a:pt x="3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>
              <a:extLst>
                <a:ext uri="{FF2B5EF4-FFF2-40B4-BE49-F238E27FC236}">
                  <a16:creationId xmlns:a16="http://schemas.microsoft.com/office/drawing/2014/main" id="{E38043F6-6457-09AF-F81C-DA543E849421}"/>
                </a:ext>
              </a:extLst>
            </p:cNvPr>
            <p:cNvSpPr/>
            <p:nvPr/>
          </p:nvSpPr>
          <p:spPr>
            <a:xfrm>
              <a:off x="1615161" y="1937377"/>
              <a:ext cx="16979" cy="17031"/>
            </a:xfrm>
            <a:custGeom>
              <a:avLst/>
              <a:gdLst/>
              <a:ahLst/>
              <a:cxnLst/>
              <a:rect l="l" t="t" r="r" b="b"/>
              <a:pathLst>
                <a:path w="656" h="658" extrusionOk="0">
                  <a:moveTo>
                    <a:pt x="329" y="1"/>
                  </a:moveTo>
                  <a:cubicBezTo>
                    <a:pt x="146" y="1"/>
                    <a:pt x="0" y="148"/>
                    <a:pt x="0" y="329"/>
                  </a:cubicBezTo>
                  <a:cubicBezTo>
                    <a:pt x="0" y="510"/>
                    <a:pt x="146" y="658"/>
                    <a:pt x="329" y="658"/>
                  </a:cubicBezTo>
                  <a:cubicBezTo>
                    <a:pt x="510" y="658"/>
                    <a:pt x="656" y="510"/>
                    <a:pt x="656" y="329"/>
                  </a:cubicBezTo>
                  <a:cubicBezTo>
                    <a:pt x="656" y="148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>
              <a:extLst>
                <a:ext uri="{FF2B5EF4-FFF2-40B4-BE49-F238E27FC236}">
                  <a16:creationId xmlns:a16="http://schemas.microsoft.com/office/drawing/2014/main" id="{E055AFF4-1E87-29C7-AD69-B1F1CC5311B8}"/>
                </a:ext>
              </a:extLst>
            </p:cNvPr>
            <p:cNvSpPr/>
            <p:nvPr/>
          </p:nvSpPr>
          <p:spPr>
            <a:xfrm>
              <a:off x="1641716" y="1937377"/>
              <a:ext cx="16979" cy="17031"/>
            </a:xfrm>
            <a:custGeom>
              <a:avLst/>
              <a:gdLst/>
              <a:ahLst/>
              <a:cxnLst/>
              <a:rect l="l" t="t" r="r" b="b"/>
              <a:pathLst>
                <a:path w="656" h="658" extrusionOk="0">
                  <a:moveTo>
                    <a:pt x="329" y="1"/>
                  </a:moveTo>
                  <a:cubicBezTo>
                    <a:pt x="148" y="1"/>
                    <a:pt x="0" y="148"/>
                    <a:pt x="0" y="329"/>
                  </a:cubicBezTo>
                  <a:cubicBezTo>
                    <a:pt x="0" y="510"/>
                    <a:pt x="148" y="658"/>
                    <a:pt x="329" y="658"/>
                  </a:cubicBezTo>
                  <a:cubicBezTo>
                    <a:pt x="510" y="658"/>
                    <a:pt x="656" y="510"/>
                    <a:pt x="656" y="329"/>
                  </a:cubicBezTo>
                  <a:cubicBezTo>
                    <a:pt x="656" y="148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>
              <a:extLst>
                <a:ext uri="{FF2B5EF4-FFF2-40B4-BE49-F238E27FC236}">
                  <a16:creationId xmlns:a16="http://schemas.microsoft.com/office/drawing/2014/main" id="{CDBA60B7-F2F7-7D44-CA6E-D21B3BAA12B9}"/>
                </a:ext>
              </a:extLst>
            </p:cNvPr>
            <p:cNvSpPr/>
            <p:nvPr/>
          </p:nvSpPr>
          <p:spPr>
            <a:xfrm>
              <a:off x="1586638" y="1931735"/>
              <a:ext cx="278651" cy="252510"/>
            </a:xfrm>
            <a:custGeom>
              <a:avLst/>
              <a:gdLst/>
              <a:ahLst/>
              <a:cxnLst/>
              <a:rect l="l" t="t" r="r" b="b"/>
              <a:pathLst>
                <a:path w="10766" h="9756" extrusionOk="0">
                  <a:moveTo>
                    <a:pt x="7771" y="0"/>
                  </a:moveTo>
                  <a:lnTo>
                    <a:pt x="6090" y="1110"/>
                  </a:lnTo>
                  <a:lnTo>
                    <a:pt x="0" y="1110"/>
                  </a:lnTo>
                  <a:lnTo>
                    <a:pt x="0" y="9756"/>
                  </a:lnTo>
                  <a:lnTo>
                    <a:pt x="10765" y="9756"/>
                  </a:lnTo>
                  <a:lnTo>
                    <a:pt x="10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>
              <a:extLst>
                <a:ext uri="{FF2B5EF4-FFF2-40B4-BE49-F238E27FC236}">
                  <a16:creationId xmlns:a16="http://schemas.microsoft.com/office/drawing/2014/main" id="{7CD17DE1-09F2-2697-AB01-69FA8F4520D5}"/>
                </a:ext>
              </a:extLst>
            </p:cNvPr>
            <p:cNvSpPr/>
            <p:nvPr/>
          </p:nvSpPr>
          <p:spPr>
            <a:xfrm>
              <a:off x="1725653" y="1931735"/>
              <a:ext cx="139636" cy="252510"/>
            </a:xfrm>
            <a:custGeom>
              <a:avLst/>
              <a:gdLst/>
              <a:ahLst/>
              <a:cxnLst/>
              <a:rect l="l" t="t" r="r" b="b"/>
              <a:pathLst>
                <a:path w="5395" h="9756" extrusionOk="0">
                  <a:moveTo>
                    <a:pt x="2400" y="0"/>
                  </a:moveTo>
                  <a:lnTo>
                    <a:pt x="719" y="1110"/>
                  </a:lnTo>
                  <a:lnTo>
                    <a:pt x="0" y="1110"/>
                  </a:lnTo>
                  <a:lnTo>
                    <a:pt x="0" y="9756"/>
                  </a:lnTo>
                  <a:lnTo>
                    <a:pt x="5394" y="9756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>
              <a:extLst>
                <a:ext uri="{FF2B5EF4-FFF2-40B4-BE49-F238E27FC236}">
                  <a16:creationId xmlns:a16="http://schemas.microsoft.com/office/drawing/2014/main" id="{727FEFC9-641A-AD6A-25F0-80E84BCFE135}"/>
                </a:ext>
              </a:extLst>
            </p:cNvPr>
            <p:cNvSpPr/>
            <p:nvPr/>
          </p:nvSpPr>
          <p:spPr>
            <a:xfrm>
              <a:off x="1604057" y="1983111"/>
              <a:ext cx="244667" cy="184620"/>
            </a:xfrm>
            <a:custGeom>
              <a:avLst/>
              <a:gdLst/>
              <a:ahLst/>
              <a:cxnLst/>
              <a:rect l="l" t="t" r="r" b="b"/>
              <a:pathLst>
                <a:path w="9453" h="7133" extrusionOk="0">
                  <a:moveTo>
                    <a:pt x="0" y="1"/>
                  </a:moveTo>
                  <a:lnTo>
                    <a:pt x="0" y="7132"/>
                  </a:lnTo>
                  <a:lnTo>
                    <a:pt x="9453" y="7132"/>
                  </a:lnTo>
                  <a:lnTo>
                    <a:pt x="9453" y="1"/>
                  </a:ln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>
              <a:extLst>
                <a:ext uri="{FF2B5EF4-FFF2-40B4-BE49-F238E27FC236}">
                  <a16:creationId xmlns:a16="http://schemas.microsoft.com/office/drawing/2014/main" id="{934AE7C8-6DBE-CE54-6149-3C7C41CB1E60}"/>
                </a:ext>
              </a:extLst>
            </p:cNvPr>
            <p:cNvSpPr/>
            <p:nvPr/>
          </p:nvSpPr>
          <p:spPr>
            <a:xfrm>
              <a:off x="1725653" y="1983111"/>
              <a:ext cx="123071" cy="184620"/>
            </a:xfrm>
            <a:custGeom>
              <a:avLst/>
              <a:gdLst/>
              <a:ahLst/>
              <a:cxnLst/>
              <a:rect l="l" t="t" r="r" b="b"/>
              <a:pathLst>
                <a:path w="4755" h="7133" extrusionOk="0">
                  <a:moveTo>
                    <a:pt x="0" y="1"/>
                  </a:moveTo>
                  <a:lnTo>
                    <a:pt x="0" y="7132"/>
                  </a:lnTo>
                  <a:lnTo>
                    <a:pt x="4755" y="7132"/>
                  </a:lnTo>
                  <a:lnTo>
                    <a:pt x="4755" y="1"/>
                  </a:ln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>
              <a:extLst>
                <a:ext uri="{FF2B5EF4-FFF2-40B4-BE49-F238E27FC236}">
                  <a16:creationId xmlns:a16="http://schemas.microsoft.com/office/drawing/2014/main" id="{B433C343-948F-C571-6C27-D129846DFCD9}"/>
                </a:ext>
              </a:extLst>
            </p:cNvPr>
            <p:cNvSpPr/>
            <p:nvPr/>
          </p:nvSpPr>
          <p:spPr>
            <a:xfrm>
              <a:off x="1615471" y="2002394"/>
              <a:ext cx="220985" cy="150067"/>
            </a:xfrm>
            <a:custGeom>
              <a:avLst/>
              <a:gdLst/>
              <a:ahLst/>
              <a:cxnLst/>
              <a:rect l="l" t="t" r="r" b="b"/>
              <a:pathLst>
                <a:path w="8538" h="5798" extrusionOk="0">
                  <a:moveTo>
                    <a:pt x="3181" y="0"/>
                  </a:moveTo>
                  <a:lnTo>
                    <a:pt x="3181" y="758"/>
                  </a:lnTo>
                  <a:lnTo>
                    <a:pt x="1705" y="758"/>
                  </a:lnTo>
                  <a:lnTo>
                    <a:pt x="1705" y="259"/>
                  </a:lnTo>
                  <a:lnTo>
                    <a:pt x="0" y="259"/>
                  </a:lnTo>
                  <a:lnTo>
                    <a:pt x="0" y="1963"/>
                  </a:lnTo>
                  <a:lnTo>
                    <a:pt x="1705" y="1963"/>
                  </a:lnTo>
                  <a:lnTo>
                    <a:pt x="1705" y="1464"/>
                  </a:lnTo>
                  <a:lnTo>
                    <a:pt x="2665" y="1464"/>
                  </a:lnTo>
                  <a:cubicBezTo>
                    <a:pt x="1613" y="1960"/>
                    <a:pt x="828" y="2928"/>
                    <a:pt x="581" y="4093"/>
                  </a:cubicBezTo>
                  <a:lnTo>
                    <a:pt x="0" y="4093"/>
                  </a:lnTo>
                  <a:lnTo>
                    <a:pt x="0" y="5798"/>
                  </a:lnTo>
                  <a:lnTo>
                    <a:pt x="1705" y="5798"/>
                  </a:lnTo>
                  <a:lnTo>
                    <a:pt x="1705" y="4093"/>
                  </a:lnTo>
                  <a:lnTo>
                    <a:pt x="1308" y="4093"/>
                  </a:lnTo>
                  <a:cubicBezTo>
                    <a:pt x="1560" y="3136"/>
                    <a:pt x="2266" y="2360"/>
                    <a:pt x="3181" y="2011"/>
                  </a:cubicBezTo>
                  <a:lnTo>
                    <a:pt x="3181" y="2176"/>
                  </a:lnTo>
                  <a:lnTo>
                    <a:pt x="5357" y="2176"/>
                  </a:lnTo>
                  <a:lnTo>
                    <a:pt x="5357" y="2011"/>
                  </a:lnTo>
                  <a:cubicBezTo>
                    <a:pt x="6271" y="2360"/>
                    <a:pt x="6978" y="3136"/>
                    <a:pt x="7231" y="4093"/>
                  </a:cubicBezTo>
                  <a:lnTo>
                    <a:pt x="6833" y="4093"/>
                  </a:lnTo>
                  <a:lnTo>
                    <a:pt x="6833" y="5798"/>
                  </a:lnTo>
                  <a:lnTo>
                    <a:pt x="8537" y="5798"/>
                  </a:lnTo>
                  <a:lnTo>
                    <a:pt x="8537" y="4093"/>
                  </a:lnTo>
                  <a:lnTo>
                    <a:pt x="7957" y="4093"/>
                  </a:lnTo>
                  <a:cubicBezTo>
                    <a:pt x="7710" y="2928"/>
                    <a:pt x="6924" y="1960"/>
                    <a:pt x="5873" y="1464"/>
                  </a:cubicBezTo>
                  <a:lnTo>
                    <a:pt x="6833" y="1464"/>
                  </a:lnTo>
                  <a:lnTo>
                    <a:pt x="6833" y="1963"/>
                  </a:lnTo>
                  <a:lnTo>
                    <a:pt x="8537" y="1963"/>
                  </a:lnTo>
                  <a:lnTo>
                    <a:pt x="8537" y="259"/>
                  </a:lnTo>
                  <a:lnTo>
                    <a:pt x="6833" y="259"/>
                  </a:lnTo>
                  <a:lnTo>
                    <a:pt x="6833" y="758"/>
                  </a:lnTo>
                  <a:lnTo>
                    <a:pt x="5357" y="758"/>
                  </a:lnTo>
                  <a:lnTo>
                    <a:pt x="5357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>
              <a:extLst>
                <a:ext uri="{FF2B5EF4-FFF2-40B4-BE49-F238E27FC236}">
                  <a16:creationId xmlns:a16="http://schemas.microsoft.com/office/drawing/2014/main" id="{28CC5CF1-18FF-A2FA-A1B5-4951E964D639}"/>
                </a:ext>
              </a:extLst>
            </p:cNvPr>
            <p:cNvSpPr/>
            <p:nvPr/>
          </p:nvSpPr>
          <p:spPr>
            <a:xfrm>
              <a:off x="1725653" y="2002394"/>
              <a:ext cx="110803" cy="150067"/>
            </a:xfrm>
            <a:custGeom>
              <a:avLst/>
              <a:gdLst/>
              <a:ahLst/>
              <a:cxnLst/>
              <a:rect l="l" t="t" r="r" b="b"/>
              <a:pathLst>
                <a:path w="4281" h="5798" extrusionOk="0">
                  <a:moveTo>
                    <a:pt x="0" y="0"/>
                  </a:moveTo>
                  <a:lnTo>
                    <a:pt x="0" y="2176"/>
                  </a:lnTo>
                  <a:lnTo>
                    <a:pt x="1100" y="2176"/>
                  </a:lnTo>
                  <a:lnTo>
                    <a:pt x="1100" y="2011"/>
                  </a:lnTo>
                  <a:cubicBezTo>
                    <a:pt x="2014" y="2360"/>
                    <a:pt x="2721" y="3136"/>
                    <a:pt x="2974" y="4093"/>
                  </a:cubicBezTo>
                  <a:lnTo>
                    <a:pt x="2576" y="4093"/>
                  </a:lnTo>
                  <a:lnTo>
                    <a:pt x="2576" y="5798"/>
                  </a:lnTo>
                  <a:lnTo>
                    <a:pt x="4280" y="5798"/>
                  </a:lnTo>
                  <a:lnTo>
                    <a:pt x="4280" y="4093"/>
                  </a:lnTo>
                  <a:lnTo>
                    <a:pt x="3700" y="4093"/>
                  </a:lnTo>
                  <a:cubicBezTo>
                    <a:pt x="3453" y="2928"/>
                    <a:pt x="2667" y="1960"/>
                    <a:pt x="1616" y="1464"/>
                  </a:cubicBezTo>
                  <a:lnTo>
                    <a:pt x="2576" y="1464"/>
                  </a:lnTo>
                  <a:lnTo>
                    <a:pt x="2576" y="1963"/>
                  </a:lnTo>
                  <a:lnTo>
                    <a:pt x="4280" y="1963"/>
                  </a:lnTo>
                  <a:lnTo>
                    <a:pt x="4280" y="259"/>
                  </a:lnTo>
                  <a:lnTo>
                    <a:pt x="2576" y="259"/>
                  </a:lnTo>
                  <a:lnTo>
                    <a:pt x="2576" y="758"/>
                  </a:lnTo>
                  <a:lnTo>
                    <a:pt x="1100" y="758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38">
            <a:extLst>
              <a:ext uri="{FF2B5EF4-FFF2-40B4-BE49-F238E27FC236}">
                <a16:creationId xmlns:a16="http://schemas.microsoft.com/office/drawing/2014/main" id="{08B0D2E7-57E1-6042-0056-E99693810922}"/>
              </a:ext>
            </a:extLst>
          </p:cNvPr>
          <p:cNvGrpSpPr/>
          <p:nvPr/>
        </p:nvGrpSpPr>
        <p:grpSpPr>
          <a:xfrm>
            <a:off x="1879344" y="1563985"/>
            <a:ext cx="838300" cy="838258"/>
            <a:chOff x="2092201" y="2564691"/>
            <a:chExt cx="515243" cy="515217"/>
          </a:xfrm>
        </p:grpSpPr>
        <p:sp>
          <p:nvSpPr>
            <p:cNvPr id="597" name="Google Shape;597;p38">
              <a:extLst>
                <a:ext uri="{FF2B5EF4-FFF2-40B4-BE49-F238E27FC236}">
                  <a16:creationId xmlns:a16="http://schemas.microsoft.com/office/drawing/2014/main" id="{4A6AE6E7-813A-B990-129B-2E5F0854DD01}"/>
                </a:ext>
              </a:extLst>
            </p:cNvPr>
            <p:cNvSpPr/>
            <p:nvPr/>
          </p:nvSpPr>
          <p:spPr>
            <a:xfrm>
              <a:off x="2092201" y="2564691"/>
              <a:ext cx="515243" cy="515217"/>
            </a:xfrm>
            <a:custGeom>
              <a:avLst/>
              <a:gdLst/>
              <a:ahLst/>
              <a:cxnLst/>
              <a:rect l="l" t="t" r="r" b="b"/>
              <a:pathLst>
                <a:path w="19907" h="19906" extrusionOk="0">
                  <a:moveTo>
                    <a:pt x="9954" y="1"/>
                  </a:moveTo>
                  <a:cubicBezTo>
                    <a:pt x="8610" y="1"/>
                    <a:pt x="7307" y="264"/>
                    <a:pt x="6079" y="783"/>
                  </a:cubicBezTo>
                  <a:cubicBezTo>
                    <a:pt x="4893" y="1284"/>
                    <a:pt x="3830" y="2001"/>
                    <a:pt x="2916" y="2916"/>
                  </a:cubicBezTo>
                  <a:cubicBezTo>
                    <a:pt x="2003" y="3829"/>
                    <a:pt x="1285" y="4893"/>
                    <a:pt x="784" y="6079"/>
                  </a:cubicBezTo>
                  <a:cubicBezTo>
                    <a:pt x="264" y="7307"/>
                    <a:pt x="1" y="8610"/>
                    <a:pt x="1" y="9953"/>
                  </a:cubicBezTo>
                  <a:cubicBezTo>
                    <a:pt x="1" y="11295"/>
                    <a:pt x="264" y="12599"/>
                    <a:pt x="784" y="13827"/>
                  </a:cubicBezTo>
                  <a:cubicBezTo>
                    <a:pt x="1285" y="15012"/>
                    <a:pt x="2003" y="16077"/>
                    <a:pt x="2916" y="16990"/>
                  </a:cubicBezTo>
                  <a:cubicBezTo>
                    <a:pt x="3830" y="17904"/>
                    <a:pt x="4893" y="18621"/>
                    <a:pt x="6079" y="19123"/>
                  </a:cubicBezTo>
                  <a:cubicBezTo>
                    <a:pt x="7307" y="19642"/>
                    <a:pt x="8610" y="19906"/>
                    <a:pt x="9954" y="19906"/>
                  </a:cubicBezTo>
                  <a:cubicBezTo>
                    <a:pt x="11297" y="19906"/>
                    <a:pt x="12600" y="19642"/>
                    <a:pt x="13828" y="19123"/>
                  </a:cubicBezTo>
                  <a:cubicBezTo>
                    <a:pt x="15014" y="18621"/>
                    <a:pt x="16077" y="17904"/>
                    <a:pt x="16991" y="16990"/>
                  </a:cubicBezTo>
                  <a:cubicBezTo>
                    <a:pt x="17904" y="16077"/>
                    <a:pt x="18622" y="15012"/>
                    <a:pt x="19123" y="13827"/>
                  </a:cubicBezTo>
                  <a:cubicBezTo>
                    <a:pt x="19643" y="12599"/>
                    <a:pt x="19906" y="11295"/>
                    <a:pt x="19906" y="9953"/>
                  </a:cubicBezTo>
                  <a:cubicBezTo>
                    <a:pt x="19906" y="8610"/>
                    <a:pt x="19643" y="7307"/>
                    <a:pt x="19123" y="6079"/>
                  </a:cubicBezTo>
                  <a:cubicBezTo>
                    <a:pt x="18622" y="4893"/>
                    <a:pt x="17904" y="3829"/>
                    <a:pt x="16991" y="2916"/>
                  </a:cubicBezTo>
                  <a:cubicBezTo>
                    <a:pt x="16077" y="2001"/>
                    <a:pt x="15014" y="1284"/>
                    <a:pt x="13828" y="783"/>
                  </a:cubicBezTo>
                  <a:cubicBezTo>
                    <a:pt x="12600" y="264"/>
                    <a:pt x="11297" y="1"/>
                    <a:pt x="9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>
              <a:extLst>
                <a:ext uri="{FF2B5EF4-FFF2-40B4-BE49-F238E27FC236}">
                  <a16:creationId xmlns:a16="http://schemas.microsoft.com/office/drawing/2014/main" id="{2AF827D0-657A-B87F-4D4C-731E6C0BE92D}"/>
                </a:ext>
              </a:extLst>
            </p:cNvPr>
            <p:cNvSpPr/>
            <p:nvPr/>
          </p:nvSpPr>
          <p:spPr>
            <a:xfrm>
              <a:off x="2126909" y="2599400"/>
              <a:ext cx="445826" cy="445826"/>
            </a:xfrm>
            <a:custGeom>
              <a:avLst/>
              <a:gdLst/>
              <a:ahLst/>
              <a:cxnLst/>
              <a:rect l="l" t="t" r="r" b="b"/>
              <a:pathLst>
                <a:path w="17225" h="17225" extrusionOk="0">
                  <a:moveTo>
                    <a:pt x="8613" y="1"/>
                  </a:moveTo>
                  <a:cubicBezTo>
                    <a:pt x="3857" y="1"/>
                    <a:pt x="1" y="3855"/>
                    <a:pt x="1" y="8612"/>
                  </a:cubicBezTo>
                  <a:cubicBezTo>
                    <a:pt x="1" y="13368"/>
                    <a:pt x="3857" y="17224"/>
                    <a:pt x="8613" y="17224"/>
                  </a:cubicBezTo>
                  <a:cubicBezTo>
                    <a:pt x="13368" y="17224"/>
                    <a:pt x="17224" y="13368"/>
                    <a:pt x="17224" y="8612"/>
                  </a:cubicBezTo>
                  <a:cubicBezTo>
                    <a:pt x="17224" y="3855"/>
                    <a:pt x="13368" y="1"/>
                    <a:pt x="8613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>
              <a:extLst>
                <a:ext uri="{FF2B5EF4-FFF2-40B4-BE49-F238E27FC236}">
                  <a16:creationId xmlns:a16="http://schemas.microsoft.com/office/drawing/2014/main" id="{4E65D999-DDA8-EBC1-F9A8-705506B1FB90}"/>
                </a:ext>
              </a:extLst>
            </p:cNvPr>
            <p:cNvSpPr/>
            <p:nvPr/>
          </p:nvSpPr>
          <p:spPr>
            <a:xfrm>
              <a:off x="2210510" y="2696045"/>
              <a:ext cx="362226" cy="349181"/>
            </a:xfrm>
            <a:custGeom>
              <a:avLst/>
              <a:gdLst/>
              <a:ahLst/>
              <a:cxnLst/>
              <a:rect l="l" t="t" r="r" b="b"/>
              <a:pathLst>
                <a:path w="13995" h="13491" extrusionOk="0">
                  <a:moveTo>
                    <a:pt x="10764" y="1"/>
                  </a:moveTo>
                  <a:lnTo>
                    <a:pt x="1" y="9756"/>
                  </a:lnTo>
                  <a:lnTo>
                    <a:pt x="3535" y="13290"/>
                  </a:lnTo>
                  <a:cubicBezTo>
                    <a:pt x="4130" y="13420"/>
                    <a:pt x="4748" y="13490"/>
                    <a:pt x="5383" y="13490"/>
                  </a:cubicBezTo>
                  <a:cubicBezTo>
                    <a:pt x="10138" y="13490"/>
                    <a:pt x="13994" y="9634"/>
                    <a:pt x="13994" y="4878"/>
                  </a:cubicBezTo>
                  <a:cubicBezTo>
                    <a:pt x="13994" y="4243"/>
                    <a:pt x="13925" y="3625"/>
                    <a:pt x="13795" y="3029"/>
                  </a:cubicBezTo>
                  <a:lnTo>
                    <a:pt x="107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>
              <a:extLst>
                <a:ext uri="{FF2B5EF4-FFF2-40B4-BE49-F238E27FC236}">
                  <a16:creationId xmlns:a16="http://schemas.microsoft.com/office/drawing/2014/main" id="{1DCF6D0C-D01A-FD25-0FF7-C9EBBD2322A5}"/>
                </a:ext>
              </a:extLst>
            </p:cNvPr>
            <p:cNvSpPr/>
            <p:nvPr/>
          </p:nvSpPr>
          <p:spPr>
            <a:xfrm>
              <a:off x="2210510" y="2696045"/>
              <a:ext cx="208639" cy="47184"/>
            </a:xfrm>
            <a:custGeom>
              <a:avLst/>
              <a:gdLst/>
              <a:ahLst/>
              <a:cxnLst/>
              <a:rect l="l" t="t" r="r" b="b"/>
              <a:pathLst>
                <a:path w="8061" h="1823" extrusionOk="0">
                  <a:moveTo>
                    <a:pt x="1" y="1"/>
                  </a:moveTo>
                  <a:lnTo>
                    <a:pt x="1" y="1823"/>
                  </a:lnTo>
                  <a:lnTo>
                    <a:pt x="8060" y="1823"/>
                  </a:lnTo>
                  <a:lnTo>
                    <a:pt x="8060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>
              <a:extLst>
                <a:ext uri="{FF2B5EF4-FFF2-40B4-BE49-F238E27FC236}">
                  <a16:creationId xmlns:a16="http://schemas.microsoft.com/office/drawing/2014/main" id="{A49A8F31-CB53-790B-848D-2B3CB3FAB514}"/>
                </a:ext>
              </a:extLst>
            </p:cNvPr>
            <p:cNvSpPr/>
            <p:nvPr/>
          </p:nvSpPr>
          <p:spPr>
            <a:xfrm>
              <a:off x="2349499" y="2696045"/>
              <a:ext cx="69650" cy="47184"/>
            </a:xfrm>
            <a:custGeom>
              <a:avLst/>
              <a:gdLst/>
              <a:ahLst/>
              <a:cxnLst/>
              <a:rect l="l" t="t" r="r" b="b"/>
              <a:pathLst>
                <a:path w="2691" h="1823" extrusionOk="0">
                  <a:moveTo>
                    <a:pt x="0" y="1"/>
                  </a:moveTo>
                  <a:lnTo>
                    <a:pt x="0" y="1823"/>
                  </a:lnTo>
                  <a:lnTo>
                    <a:pt x="2690" y="1823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>
              <a:extLst>
                <a:ext uri="{FF2B5EF4-FFF2-40B4-BE49-F238E27FC236}">
                  <a16:creationId xmlns:a16="http://schemas.microsoft.com/office/drawing/2014/main" id="{FD98FA67-B7E5-D88E-AD8A-D3C48E3BACF6}"/>
                </a:ext>
              </a:extLst>
            </p:cNvPr>
            <p:cNvSpPr/>
            <p:nvPr/>
          </p:nvSpPr>
          <p:spPr>
            <a:xfrm>
              <a:off x="2215712" y="2701713"/>
              <a:ext cx="17005" cy="16979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9" y="0"/>
                  </a:moveTo>
                  <a:cubicBezTo>
                    <a:pt x="148" y="0"/>
                    <a:pt x="1" y="146"/>
                    <a:pt x="1" y="327"/>
                  </a:cubicBezTo>
                  <a:cubicBezTo>
                    <a:pt x="1" y="508"/>
                    <a:pt x="148" y="656"/>
                    <a:pt x="329" y="656"/>
                  </a:cubicBezTo>
                  <a:cubicBezTo>
                    <a:pt x="510" y="656"/>
                    <a:pt x="656" y="508"/>
                    <a:pt x="656" y="327"/>
                  </a:cubicBezTo>
                  <a:cubicBezTo>
                    <a:pt x="656" y="146"/>
                    <a:pt x="510" y="0"/>
                    <a:pt x="3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>
              <a:extLst>
                <a:ext uri="{FF2B5EF4-FFF2-40B4-BE49-F238E27FC236}">
                  <a16:creationId xmlns:a16="http://schemas.microsoft.com/office/drawing/2014/main" id="{E212E030-A58A-A1B1-E6FB-A7E2B7FD5E06}"/>
                </a:ext>
              </a:extLst>
            </p:cNvPr>
            <p:cNvSpPr/>
            <p:nvPr/>
          </p:nvSpPr>
          <p:spPr>
            <a:xfrm>
              <a:off x="2239006" y="2701713"/>
              <a:ext cx="17031" cy="16979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0"/>
                  </a:moveTo>
                  <a:cubicBezTo>
                    <a:pt x="148" y="0"/>
                    <a:pt x="0" y="146"/>
                    <a:pt x="0" y="327"/>
                  </a:cubicBezTo>
                  <a:cubicBezTo>
                    <a:pt x="0" y="508"/>
                    <a:pt x="148" y="656"/>
                    <a:pt x="329" y="656"/>
                  </a:cubicBezTo>
                  <a:cubicBezTo>
                    <a:pt x="510" y="656"/>
                    <a:pt x="657" y="508"/>
                    <a:pt x="657" y="327"/>
                  </a:cubicBezTo>
                  <a:cubicBezTo>
                    <a:pt x="657" y="146"/>
                    <a:pt x="510" y="0"/>
                    <a:pt x="329" y="0"/>
                  </a:cubicBez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>
              <a:extLst>
                <a:ext uri="{FF2B5EF4-FFF2-40B4-BE49-F238E27FC236}">
                  <a16:creationId xmlns:a16="http://schemas.microsoft.com/office/drawing/2014/main" id="{73315C9F-9A28-ECFC-01BA-334A6216A878}"/>
                </a:ext>
              </a:extLst>
            </p:cNvPr>
            <p:cNvSpPr/>
            <p:nvPr/>
          </p:nvSpPr>
          <p:spPr>
            <a:xfrm>
              <a:off x="2265588" y="2701713"/>
              <a:ext cx="17005" cy="16979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0"/>
                  </a:moveTo>
                  <a:cubicBezTo>
                    <a:pt x="147" y="0"/>
                    <a:pt x="0" y="146"/>
                    <a:pt x="0" y="327"/>
                  </a:cubicBezTo>
                  <a:cubicBezTo>
                    <a:pt x="0" y="508"/>
                    <a:pt x="147" y="656"/>
                    <a:pt x="328" y="656"/>
                  </a:cubicBezTo>
                  <a:cubicBezTo>
                    <a:pt x="509" y="656"/>
                    <a:pt x="656" y="508"/>
                    <a:pt x="656" y="327"/>
                  </a:cubicBezTo>
                  <a:cubicBezTo>
                    <a:pt x="656" y="146"/>
                    <a:pt x="509" y="0"/>
                    <a:pt x="328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>
              <a:extLst>
                <a:ext uri="{FF2B5EF4-FFF2-40B4-BE49-F238E27FC236}">
                  <a16:creationId xmlns:a16="http://schemas.microsoft.com/office/drawing/2014/main" id="{B2E5F8C7-342D-3901-B3C9-AEF0AB3C74F7}"/>
                </a:ext>
              </a:extLst>
            </p:cNvPr>
            <p:cNvSpPr/>
            <p:nvPr/>
          </p:nvSpPr>
          <p:spPr>
            <a:xfrm>
              <a:off x="2210510" y="2696045"/>
              <a:ext cx="278625" cy="252536"/>
            </a:xfrm>
            <a:custGeom>
              <a:avLst/>
              <a:gdLst/>
              <a:ahLst/>
              <a:cxnLst/>
              <a:rect l="l" t="t" r="r" b="b"/>
              <a:pathLst>
                <a:path w="10765" h="9757" extrusionOk="0">
                  <a:moveTo>
                    <a:pt x="7770" y="1"/>
                  </a:moveTo>
                  <a:lnTo>
                    <a:pt x="6089" y="1111"/>
                  </a:lnTo>
                  <a:lnTo>
                    <a:pt x="1" y="1111"/>
                  </a:lnTo>
                  <a:lnTo>
                    <a:pt x="1" y="9756"/>
                  </a:lnTo>
                  <a:lnTo>
                    <a:pt x="10764" y="9756"/>
                  </a:lnTo>
                  <a:lnTo>
                    <a:pt x="107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>
              <a:extLst>
                <a:ext uri="{FF2B5EF4-FFF2-40B4-BE49-F238E27FC236}">
                  <a16:creationId xmlns:a16="http://schemas.microsoft.com/office/drawing/2014/main" id="{DBF487C9-2548-DFDA-15DA-68C827B36DA6}"/>
                </a:ext>
              </a:extLst>
            </p:cNvPr>
            <p:cNvSpPr/>
            <p:nvPr/>
          </p:nvSpPr>
          <p:spPr>
            <a:xfrm>
              <a:off x="2349499" y="2696045"/>
              <a:ext cx="139636" cy="252536"/>
            </a:xfrm>
            <a:custGeom>
              <a:avLst/>
              <a:gdLst/>
              <a:ahLst/>
              <a:cxnLst/>
              <a:rect l="l" t="t" r="r" b="b"/>
              <a:pathLst>
                <a:path w="5395" h="9757" extrusionOk="0">
                  <a:moveTo>
                    <a:pt x="2400" y="1"/>
                  </a:moveTo>
                  <a:lnTo>
                    <a:pt x="719" y="1111"/>
                  </a:lnTo>
                  <a:lnTo>
                    <a:pt x="0" y="1111"/>
                  </a:lnTo>
                  <a:lnTo>
                    <a:pt x="0" y="9756"/>
                  </a:lnTo>
                  <a:lnTo>
                    <a:pt x="5394" y="9756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>
              <a:extLst>
                <a:ext uri="{FF2B5EF4-FFF2-40B4-BE49-F238E27FC236}">
                  <a16:creationId xmlns:a16="http://schemas.microsoft.com/office/drawing/2014/main" id="{259FD4E7-42C7-42E8-6C9F-B1A8E8116916}"/>
                </a:ext>
              </a:extLst>
            </p:cNvPr>
            <p:cNvSpPr/>
            <p:nvPr/>
          </p:nvSpPr>
          <p:spPr>
            <a:xfrm>
              <a:off x="2227903" y="2747396"/>
              <a:ext cx="244719" cy="184620"/>
            </a:xfrm>
            <a:custGeom>
              <a:avLst/>
              <a:gdLst/>
              <a:ahLst/>
              <a:cxnLst/>
              <a:rect l="l" t="t" r="r" b="b"/>
              <a:pathLst>
                <a:path w="9455" h="7133" extrusionOk="0">
                  <a:moveTo>
                    <a:pt x="0" y="1"/>
                  </a:moveTo>
                  <a:lnTo>
                    <a:pt x="0" y="7133"/>
                  </a:lnTo>
                  <a:lnTo>
                    <a:pt x="9454" y="7133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>
              <a:extLst>
                <a:ext uri="{FF2B5EF4-FFF2-40B4-BE49-F238E27FC236}">
                  <a16:creationId xmlns:a16="http://schemas.microsoft.com/office/drawing/2014/main" id="{BB47D9DB-6118-1132-8087-EDA256ACA80C}"/>
                </a:ext>
              </a:extLst>
            </p:cNvPr>
            <p:cNvSpPr/>
            <p:nvPr/>
          </p:nvSpPr>
          <p:spPr>
            <a:xfrm>
              <a:off x="2349499" y="2747396"/>
              <a:ext cx="123123" cy="184620"/>
            </a:xfrm>
            <a:custGeom>
              <a:avLst/>
              <a:gdLst/>
              <a:ahLst/>
              <a:cxnLst/>
              <a:rect l="l" t="t" r="r" b="b"/>
              <a:pathLst>
                <a:path w="4757" h="7133" extrusionOk="0">
                  <a:moveTo>
                    <a:pt x="0" y="1"/>
                  </a:moveTo>
                  <a:lnTo>
                    <a:pt x="0" y="7133"/>
                  </a:lnTo>
                  <a:lnTo>
                    <a:pt x="4756" y="7133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>
              <a:extLst>
                <a:ext uri="{FF2B5EF4-FFF2-40B4-BE49-F238E27FC236}">
                  <a16:creationId xmlns:a16="http://schemas.microsoft.com/office/drawing/2014/main" id="{A47A4ACF-2E7B-B7B1-FC76-7BBE63F79FFF}"/>
                </a:ext>
              </a:extLst>
            </p:cNvPr>
            <p:cNvSpPr/>
            <p:nvPr/>
          </p:nvSpPr>
          <p:spPr>
            <a:xfrm>
              <a:off x="2348671" y="2798798"/>
              <a:ext cx="124754" cy="121182"/>
            </a:xfrm>
            <a:custGeom>
              <a:avLst/>
              <a:gdLst/>
              <a:ahLst/>
              <a:cxnLst/>
              <a:rect l="l" t="t" r="r" b="b"/>
              <a:pathLst>
                <a:path w="4820" h="4682" extrusionOk="0">
                  <a:moveTo>
                    <a:pt x="2410" y="1556"/>
                  </a:moveTo>
                  <a:cubicBezTo>
                    <a:pt x="2844" y="1556"/>
                    <a:pt x="3195" y="1907"/>
                    <a:pt x="3195" y="2340"/>
                  </a:cubicBezTo>
                  <a:cubicBezTo>
                    <a:pt x="3195" y="2775"/>
                    <a:pt x="2844" y="3126"/>
                    <a:pt x="2410" y="3126"/>
                  </a:cubicBezTo>
                  <a:cubicBezTo>
                    <a:pt x="1977" y="3126"/>
                    <a:pt x="1625" y="2775"/>
                    <a:pt x="1625" y="2340"/>
                  </a:cubicBezTo>
                  <a:cubicBezTo>
                    <a:pt x="1625" y="1907"/>
                    <a:pt x="1977" y="1556"/>
                    <a:pt x="2410" y="1556"/>
                  </a:cubicBezTo>
                  <a:close/>
                  <a:moveTo>
                    <a:pt x="1645" y="1"/>
                  </a:moveTo>
                  <a:lnTo>
                    <a:pt x="1645" y="486"/>
                  </a:lnTo>
                  <a:cubicBezTo>
                    <a:pt x="1481" y="554"/>
                    <a:pt x="1326" y="643"/>
                    <a:pt x="1186" y="752"/>
                  </a:cubicBezTo>
                  <a:lnTo>
                    <a:pt x="766" y="509"/>
                  </a:lnTo>
                  <a:lnTo>
                    <a:pt x="0" y="1832"/>
                  </a:lnTo>
                  <a:lnTo>
                    <a:pt x="421" y="2075"/>
                  </a:lnTo>
                  <a:cubicBezTo>
                    <a:pt x="409" y="2162"/>
                    <a:pt x="404" y="2250"/>
                    <a:pt x="404" y="2340"/>
                  </a:cubicBezTo>
                  <a:cubicBezTo>
                    <a:pt x="404" y="2430"/>
                    <a:pt x="409" y="2520"/>
                    <a:pt x="421" y="2606"/>
                  </a:cubicBezTo>
                  <a:lnTo>
                    <a:pt x="0" y="2850"/>
                  </a:lnTo>
                  <a:lnTo>
                    <a:pt x="765" y="4173"/>
                  </a:lnTo>
                  <a:lnTo>
                    <a:pt x="1186" y="3930"/>
                  </a:lnTo>
                  <a:cubicBezTo>
                    <a:pt x="1326" y="4038"/>
                    <a:pt x="1481" y="4128"/>
                    <a:pt x="1645" y="4196"/>
                  </a:cubicBezTo>
                  <a:lnTo>
                    <a:pt x="1645" y="4681"/>
                  </a:lnTo>
                  <a:lnTo>
                    <a:pt x="3175" y="4681"/>
                  </a:lnTo>
                  <a:lnTo>
                    <a:pt x="3175" y="4196"/>
                  </a:lnTo>
                  <a:cubicBezTo>
                    <a:pt x="3340" y="4128"/>
                    <a:pt x="3494" y="4038"/>
                    <a:pt x="3634" y="3930"/>
                  </a:cubicBezTo>
                  <a:lnTo>
                    <a:pt x="4055" y="4173"/>
                  </a:lnTo>
                  <a:lnTo>
                    <a:pt x="4819" y="2850"/>
                  </a:lnTo>
                  <a:lnTo>
                    <a:pt x="4399" y="2606"/>
                  </a:lnTo>
                  <a:cubicBezTo>
                    <a:pt x="4410" y="2520"/>
                    <a:pt x="4417" y="2430"/>
                    <a:pt x="4417" y="2340"/>
                  </a:cubicBezTo>
                  <a:cubicBezTo>
                    <a:pt x="4417" y="2250"/>
                    <a:pt x="4410" y="2162"/>
                    <a:pt x="4399" y="2075"/>
                  </a:cubicBezTo>
                  <a:lnTo>
                    <a:pt x="4819" y="1832"/>
                  </a:lnTo>
                  <a:lnTo>
                    <a:pt x="4055" y="509"/>
                  </a:lnTo>
                  <a:lnTo>
                    <a:pt x="3634" y="752"/>
                  </a:lnTo>
                  <a:cubicBezTo>
                    <a:pt x="3494" y="643"/>
                    <a:pt x="3340" y="554"/>
                    <a:pt x="3175" y="486"/>
                  </a:cubicBezTo>
                  <a:lnTo>
                    <a:pt x="3175" y="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>
              <a:extLst>
                <a:ext uri="{FF2B5EF4-FFF2-40B4-BE49-F238E27FC236}">
                  <a16:creationId xmlns:a16="http://schemas.microsoft.com/office/drawing/2014/main" id="{EC7777B1-F080-B5A7-BE48-C8B0C26A60F7}"/>
                </a:ext>
              </a:extLst>
            </p:cNvPr>
            <p:cNvSpPr/>
            <p:nvPr/>
          </p:nvSpPr>
          <p:spPr>
            <a:xfrm>
              <a:off x="2247392" y="2763029"/>
              <a:ext cx="83989" cy="81582"/>
            </a:xfrm>
            <a:custGeom>
              <a:avLst/>
              <a:gdLst/>
              <a:ahLst/>
              <a:cxnLst/>
              <a:rect l="l" t="t" r="r" b="b"/>
              <a:pathLst>
                <a:path w="3245" h="3152" extrusionOk="0">
                  <a:moveTo>
                    <a:pt x="1622" y="1047"/>
                  </a:moveTo>
                  <a:cubicBezTo>
                    <a:pt x="1914" y="1047"/>
                    <a:pt x="2150" y="1283"/>
                    <a:pt x="2150" y="1576"/>
                  </a:cubicBezTo>
                  <a:cubicBezTo>
                    <a:pt x="2150" y="1867"/>
                    <a:pt x="1914" y="2104"/>
                    <a:pt x="1622" y="2104"/>
                  </a:cubicBezTo>
                  <a:cubicBezTo>
                    <a:pt x="1330" y="2104"/>
                    <a:pt x="1094" y="1867"/>
                    <a:pt x="1094" y="1576"/>
                  </a:cubicBezTo>
                  <a:cubicBezTo>
                    <a:pt x="1094" y="1283"/>
                    <a:pt x="1330" y="1047"/>
                    <a:pt x="1622" y="1047"/>
                  </a:cubicBezTo>
                  <a:close/>
                  <a:moveTo>
                    <a:pt x="1107" y="0"/>
                  </a:moveTo>
                  <a:lnTo>
                    <a:pt x="1107" y="326"/>
                  </a:lnTo>
                  <a:cubicBezTo>
                    <a:pt x="996" y="373"/>
                    <a:pt x="893" y="433"/>
                    <a:pt x="799" y="506"/>
                  </a:cubicBezTo>
                  <a:lnTo>
                    <a:pt x="514" y="342"/>
                  </a:lnTo>
                  <a:lnTo>
                    <a:pt x="1" y="1234"/>
                  </a:lnTo>
                  <a:lnTo>
                    <a:pt x="284" y="1397"/>
                  </a:lnTo>
                  <a:cubicBezTo>
                    <a:pt x="276" y="1455"/>
                    <a:pt x="272" y="1515"/>
                    <a:pt x="272" y="1576"/>
                  </a:cubicBezTo>
                  <a:cubicBezTo>
                    <a:pt x="272" y="1636"/>
                    <a:pt x="276" y="1695"/>
                    <a:pt x="284" y="1754"/>
                  </a:cubicBezTo>
                  <a:lnTo>
                    <a:pt x="1" y="1918"/>
                  </a:lnTo>
                  <a:lnTo>
                    <a:pt x="514" y="2809"/>
                  </a:lnTo>
                  <a:lnTo>
                    <a:pt x="799" y="2646"/>
                  </a:lnTo>
                  <a:cubicBezTo>
                    <a:pt x="893" y="2718"/>
                    <a:pt x="996" y="2778"/>
                    <a:pt x="1107" y="2824"/>
                  </a:cubicBezTo>
                  <a:lnTo>
                    <a:pt x="1107" y="3151"/>
                  </a:lnTo>
                  <a:lnTo>
                    <a:pt x="2137" y="3151"/>
                  </a:lnTo>
                  <a:lnTo>
                    <a:pt x="2137" y="2824"/>
                  </a:lnTo>
                  <a:cubicBezTo>
                    <a:pt x="2248" y="2778"/>
                    <a:pt x="2351" y="2718"/>
                    <a:pt x="2446" y="2646"/>
                  </a:cubicBezTo>
                  <a:lnTo>
                    <a:pt x="2729" y="2809"/>
                  </a:lnTo>
                  <a:lnTo>
                    <a:pt x="3244" y="1918"/>
                  </a:lnTo>
                  <a:lnTo>
                    <a:pt x="2960" y="1754"/>
                  </a:lnTo>
                  <a:cubicBezTo>
                    <a:pt x="2968" y="1695"/>
                    <a:pt x="2972" y="1636"/>
                    <a:pt x="2972" y="1576"/>
                  </a:cubicBezTo>
                  <a:cubicBezTo>
                    <a:pt x="2972" y="1515"/>
                    <a:pt x="2968" y="1455"/>
                    <a:pt x="2960" y="1396"/>
                  </a:cubicBezTo>
                  <a:lnTo>
                    <a:pt x="3244" y="1234"/>
                  </a:lnTo>
                  <a:lnTo>
                    <a:pt x="2729" y="342"/>
                  </a:lnTo>
                  <a:lnTo>
                    <a:pt x="2446" y="506"/>
                  </a:lnTo>
                  <a:cubicBezTo>
                    <a:pt x="2351" y="433"/>
                    <a:pt x="2248" y="373"/>
                    <a:pt x="2137" y="326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8">
            <a:extLst>
              <a:ext uri="{FF2B5EF4-FFF2-40B4-BE49-F238E27FC236}">
                <a16:creationId xmlns:a16="http://schemas.microsoft.com/office/drawing/2014/main" id="{43E942F7-F1A2-F0E9-C51B-C862871417D7}"/>
              </a:ext>
            </a:extLst>
          </p:cNvPr>
          <p:cNvGrpSpPr/>
          <p:nvPr/>
        </p:nvGrpSpPr>
        <p:grpSpPr>
          <a:xfrm rot="-730480">
            <a:off x="4335220" y="1617087"/>
            <a:ext cx="1067237" cy="711221"/>
            <a:chOff x="4568650" y="919050"/>
            <a:chExt cx="405975" cy="270525"/>
          </a:xfrm>
        </p:grpSpPr>
        <p:sp>
          <p:nvSpPr>
            <p:cNvPr id="612" name="Google Shape;612;p38">
              <a:extLst>
                <a:ext uri="{FF2B5EF4-FFF2-40B4-BE49-F238E27FC236}">
                  <a16:creationId xmlns:a16="http://schemas.microsoft.com/office/drawing/2014/main" id="{A3402EB6-4762-7E72-CF92-63C56D202878}"/>
                </a:ext>
              </a:extLst>
            </p:cNvPr>
            <p:cNvSpPr/>
            <p:nvPr/>
          </p:nvSpPr>
          <p:spPr>
            <a:xfrm>
              <a:off x="4568650" y="919050"/>
              <a:ext cx="405975" cy="270525"/>
            </a:xfrm>
            <a:custGeom>
              <a:avLst/>
              <a:gdLst/>
              <a:ahLst/>
              <a:cxnLst/>
              <a:rect l="l" t="t" r="r" b="b"/>
              <a:pathLst>
                <a:path w="16239" h="10821" extrusionOk="0">
                  <a:moveTo>
                    <a:pt x="2272" y="1"/>
                  </a:moveTo>
                  <a:cubicBezTo>
                    <a:pt x="1019" y="1"/>
                    <a:pt x="0" y="1020"/>
                    <a:pt x="0" y="2272"/>
                  </a:cubicBezTo>
                  <a:lnTo>
                    <a:pt x="0" y="10820"/>
                  </a:lnTo>
                  <a:lnTo>
                    <a:pt x="16238" y="10820"/>
                  </a:lnTo>
                  <a:lnTo>
                    <a:pt x="16238" y="2272"/>
                  </a:lnTo>
                  <a:cubicBezTo>
                    <a:pt x="16238" y="1020"/>
                    <a:pt x="15219" y="1"/>
                    <a:pt x="13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>
              <a:extLst>
                <a:ext uri="{FF2B5EF4-FFF2-40B4-BE49-F238E27FC236}">
                  <a16:creationId xmlns:a16="http://schemas.microsoft.com/office/drawing/2014/main" id="{01198D7B-294A-39F0-ADBD-AB632E2399A4}"/>
                </a:ext>
              </a:extLst>
            </p:cNvPr>
            <p:cNvSpPr/>
            <p:nvPr/>
          </p:nvSpPr>
          <p:spPr>
            <a:xfrm>
              <a:off x="4591900" y="942325"/>
              <a:ext cx="359450" cy="223975"/>
            </a:xfrm>
            <a:custGeom>
              <a:avLst/>
              <a:gdLst/>
              <a:ahLst/>
              <a:cxnLst/>
              <a:rect l="l" t="t" r="r" b="b"/>
              <a:pathLst>
                <a:path w="14378" h="8959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8959"/>
                  </a:lnTo>
                  <a:lnTo>
                    <a:pt x="14378" y="8959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>
              <a:extLst>
                <a:ext uri="{FF2B5EF4-FFF2-40B4-BE49-F238E27FC236}">
                  <a16:creationId xmlns:a16="http://schemas.microsoft.com/office/drawing/2014/main" id="{836508C1-37A7-8889-1273-2833C497CFF2}"/>
                </a:ext>
              </a:extLst>
            </p:cNvPr>
            <p:cNvSpPr/>
            <p:nvPr/>
          </p:nvSpPr>
          <p:spPr>
            <a:xfrm>
              <a:off x="4591900" y="942325"/>
              <a:ext cx="359450" cy="41400"/>
            </a:xfrm>
            <a:custGeom>
              <a:avLst/>
              <a:gdLst/>
              <a:ahLst/>
              <a:cxnLst/>
              <a:rect l="l" t="t" r="r" b="b"/>
              <a:pathLst>
                <a:path w="14378" h="1656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1656"/>
                  </a:lnTo>
                  <a:lnTo>
                    <a:pt x="14378" y="1656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>
              <a:extLst>
                <a:ext uri="{FF2B5EF4-FFF2-40B4-BE49-F238E27FC236}">
                  <a16:creationId xmlns:a16="http://schemas.microsoft.com/office/drawing/2014/main" id="{411CADE5-F83D-9488-E029-9F4208CF259F}"/>
                </a:ext>
              </a:extLst>
            </p:cNvPr>
            <p:cNvSpPr/>
            <p:nvPr/>
          </p:nvSpPr>
          <p:spPr>
            <a:xfrm>
              <a:off x="4617425" y="955900"/>
              <a:ext cx="16450" cy="16400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1"/>
                  </a:moveTo>
                  <a:cubicBezTo>
                    <a:pt x="147" y="1"/>
                    <a:pt x="1" y="147"/>
                    <a:pt x="1" y="328"/>
                  </a:cubicBezTo>
                  <a:cubicBezTo>
                    <a:pt x="1" y="510"/>
                    <a:pt x="147" y="656"/>
                    <a:pt x="329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>
              <a:extLst>
                <a:ext uri="{FF2B5EF4-FFF2-40B4-BE49-F238E27FC236}">
                  <a16:creationId xmlns:a16="http://schemas.microsoft.com/office/drawing/2014/main" id="{56ECB468-4DB2-AA4B-B3BE-BFF2CE6859EA}"/>
                </a:ext>
              </a:extLst>
            </p:cNvPr>
            <p:cNvSpPr/>
            <p:nvPr/>
          </p:nvSpPr>
          <p:spPr>
            <a:xfrm>
              <a:off x="4642750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8" y="1"/>
                    <a:pt x="0" y="147"/>
                    <a:pt x="0" y="328"/>
                  </a:cubicBezTo>
                  <a:cubicBezTo>
                    <a:pt x="0" y="510"/>
                    <a:pt x="148" y="656"/>
                    <a:pt x="328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>
              <a:extLst>
                <a:ext uri="{FF2B5EF4-FFF2-40B4-BE49-F238E27FC236}">
                  <a16:creationId xmlns:a16="http://schemas.microsoft.com/office/drawing/2014/main" id="{BD397239-8F6D-CC0E-99E6-D2D6CD1DE62A}"/>
                </a:ext>
              </a:extLst>
            </p:cNvPr>
            <p:cNvSpPr/>
            <p:nvPr/>
          </p:nvSpPr>
          <p:spPr>
            <a:xfrm>
              <a:off x="4668075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7" y="1"/>
                    <a:pt x="0" y="147"/>
                    <a:pt x="0" y="328"/>
                  </a:cubicBezTo>
                  <a:cubicBezTo>
                    <a:pt x="0" y="510"/>
                    <a:pt x="147" y="656"/>
                    <a:pt x="328" y="656"/>
                  </a:cubicBezTo>
                  <a:cubicBezTo>
                    <a:pt x="509" y="656"/>
                    <a:pt x="656" y="510"/>
                    <a:pt x="656" y="328"/>
                  </a:cubicBezTo>
                  <a:cubicBezTo>
                    <a:pt x="656" y="147"/>
                    <a:pt x="509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>
              <a:extLst>
                <a:ext uri="{FF2B5EF4-FFF2-40B4-BE49-F238E27FC236}">
                  <a16:creationId xmlns:a16="http://schemas.microsoft.com/office/drawing/2014/main" id="{09472CB2-9A88-3330-2742-00267A2574C3}"/>
                </a:ext>
              </a:extLst>
            </p:cNvPr>
            <p:cNvSpPr/>
            <p:nvPr/>
          </p:nvSpPr>
          <p:spPr>
            <a:xfrm>
              <a:off x="4677475" y="1016625"/>
              <a:ext cx="185250" cy="105075"/>
            </a:xfrm>
            <a:custGeom>
              <a:avLst/>
              <a:gdLst/>
              <a:ahLst/>
              <a:cxnLst/>
              <a:rect l="l" t="t" r="r" b="b"/>
              <a:pathLst>
                <a:path w="7410" h="4203" extrusionOk="0">
                  <a:moveTo>
                    <a:pt x="1" y="1"/>
                  </a:moveTo>
                  <a:lnTo>
                    <a:pt x="1" y="4203"/>
                  </a:lnTo>
                  <a:lnTo>
                    <a:pt x="7410" y="4203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>
              <a:extLst>
                <a:ext uri="{FF2B5EF4-FFF2-40B4-BE49-F238E27FC236}">
                  <a16:creationId xmlns:a16="http://schemas.microsoft.com/office/drawing/2014/main" id="{C2B1D4B5-C22C-3D40-564A-D0ABADA535D8}"/>
                </a:ext>
              </a:extLst>
            </p:cNvPr>
            <p:cNvSpPr/>
            <p:nvPr/>
          </p:nvSpPr>
          <p:spPr>
            <a:xfrm>
              <a:off x="4677475" y="1016625"/>
              <a:ext cx="185250" cy="59575"/>
            </a:xfrm>
            <a:custGeom>
              <a:avLst/>
              <a:gdLst/>
              <a:ahLst/>
              <a:cxnLst/>
              <a:rect l="l" t="t" r="r" b="b"/>
              <a:pathLst>
                <a:path w="7410" h="2383" fill="none" extrusionOk="0">
                  <a:moveTo>
                    <a:pt x="1" y="1"/>
                  </a:moveTo>
                  <a:lnTo>
                    <a:pt x="3721" y="2382"/>
                  </a:lnTo>
                  <a:lnTo>
                    <a:pt x="741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>
              <a:extLst>
                <a:ext uri="{FF2B5EF4-FFF2-40B4-BE49-F238E27FC236}">
                  <a16:creationId xmlns:a16="http://schemas.microsoft.com/office/drawing/2014/main" id="{38818F19-28FA-570A-C0D5-DCB6FC4FE8CD}"/>
                </a:ext>
              </a:extLst>
            </p:cNvPr>
            <p:cNvSpPr/>
            <p:nvPr/>
          </p:nvSpPr>
          <p:spPr>
            <a:xfrm>
              <a:off x="4677475" y="1066825"/>
              <a:ext cx="77475" cy="54875"/>
            </a:xfrm>
            <a:custGeom>
              <a:avLst/>
              <a:gdLst/>
              <a:ahLst/>
              <a:cxnLst/>
              <a:rect l="l" t="t" r="r" b="b"/>
              <a:pathLst>
                <a:path w="3099" h="2195" fill="none" extrusionOk="0">
                  <a:moveTo>
                    <a:pt x="1" y="2195"/>
                  </a:moveTo>
                  <a:lnTo>
                    <a:pt x="30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>
              <a:extLst>
                <a:ext uri="{FF2B5EF4-FFF2-40B4-BE49-F238E27FC236}">
                  <a16:creationId xmlns:a16="http://schemas.microsoft.com/office/drawing/2014/main" id="{B8B53559-6C22-EB85-3549-6578FC1B1A91}"/>
                </a:ext>
              </a:extLst>
            </p:cNvPr>
            <p:cNvSpPr/>
            <p:nvPr/>
          </p:nvSpPr>
          <p:spPr>
            <a:xfrm>
              <a:off x="4789925" y="1064500"/>
              <a:ext cx="72800" cy="57200"/>
            </a:xfrm>
            <a:custGeom>
              <a:avLst/>
              <a:gdLst/>
              <a:ahLst/>
              <a:cxnLst/>
              <a:rect l="l" t="t" r="r" b="b"/>
              <a:pathLst>
                <a:path w="2912" h="2288" fill="none" extrusionOk="0">
                  <a:moveTo>
                    <a:pt x="1" y="0"/>
                  </a:moveTo>
                  <a:lnTo>
                    <a:pt x="2912" y="22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8">
            <a:extLst>
              <a:ext uri="{FF2B5EF4-FFF2-40B4-BE49-F238E27FC236}">
                <a16:creationId xmlns:a16="http://schemas.microsoft.com/office/drawing/2014/main" id="{5C1321A0-A8E4-A0A4-B580-FE91B1F1D766}"/>
              </a:ext>
            </a:extLst>
          </p:cNvPr>
          <p:cNvGrpSpPr/>
          <p:nvPr/>
        </p:nvGrpSpPr>
        <p:grpSpPr>
          <a:xfrm rot="582013">
            <a:off x="3991571" y="2241221"/>
            <a:ext cx="908516" cy="871965"/>
            <a:chOff x="3891025" y="453775"/>
            <a:chExt cx="311325" cy="298800"/>
          </a:xfrm>
        </p:grpSpPr>
        <p:sp>
          <p:nvSpPr>
            <p:cNvPr id="623" name="Google Shape;623;p38">
              <a:extLst>
                <a:ext uri="{FF2B5EF4-FFF2-40B4-BE49-F238E27FC236}">
                  <a16:creationId xmlns:a16="http://schemas.microsoft.com/office/drawing/2014/main" id="{FBD04646-4C1D-3E15-53B5-2793A671C5FC}"/>
                </a:ext>
              </a:extLst>
            </p:cNvPr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>
              <a:extLst>
                <a:ext uri="{FF2B5EF4-FFF2-40B4-BE49-F238E27FC236}">
                  <a16:creationId xmlns:a16="http://schemas.microsoft.com/office/drawing/2014/main" id="{B7FC40A7-0849-C94A-B6FE-C4353A28CF0A}"/>
                </a:ext>
              </a:extLst>
            </p:cNvPr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>
              <a:extLst>
                <a:ext uri="{FF2B5EF4-FFF2-40B4-BE49-F238E27FC236}">
                  <a16:creationId xmlns:a16="http://schemas.microsoft.com/office/drawing/2014/main" id="{BE32FC7C-DC6A-0E02-410F-851B22F35E13}"/>
                </a:ext>
              </a:extLst>
            </p:cNvPr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>
              <a:extLst>
                <a:ext uri="{FF2B5EF4-FFF2-40B4-BE49-F238E27FC236}">
                  <a16:creationId xmlns:a16="http://schemas.microsoft.com/office/drawing/2014/main" id="{6809020F-EBA0-CE9F-5E24-29BED313DBCD}"/>
                </a:ext>
              </a:extLst>
            </p:cNvPr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>
              <a:extLst>
                <a:ext uri="{FF2B5EF4-FFF2-40B4-BE49-F238E27FC236}">
                  <a16:creationId xmlns:a16="http://schemas.microsoft.com/office/drawing/2014/main" id="{D8BB3DB2-480B-2CEF-176B-2A8EA18AEC27}"/>
                </a:ext>
              </a:extLst>
            </p:cNvPr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>
              <a:extLst>
                <a:ext uri="{FF2B5EF4-FFF2-40B4-BE49-F238E27FC236}">
                  <a16:creationId xmlns:a16="http://schemas.microsoft.com/office/drawing/2014/main" id="{42C9236D-4C3E-BFB9-5212-1FA7C8B11404}"/>
                </a:ext>
              </a:extLst>
            </p:cNvPr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>
              <a:extLst>
                <a:ext uri="{FF2B5EF4-FFF2-40B4-BE49-F238E27FC236}">
                  <a16:creationId xmlns:a16="http://schemas.microsoft.com/office/drawing/2014/main" id="{00523FFF-A6AC-F7C1-B996-B8ECC8207310}"/>
                </a:ext>
              </a:extLst>
            </p:cNvPr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>
            <a:extLst>
              <a:ext uri="{FF2B5EF4-FFF2-40B4-BE49-F238E27FC236}">
                <a16:creationId xmlns:a16="http://schemas.microsoft.com/office/drawing/2014/main" id="{250BEEB3-6FF0-FAA6-7D9B-F377BC5409FC}"/>
              </a:ext>
            </a:extLst>
          </p:cNvPr>
          <p:cNvGrpSpPr/>
          <p:nvPr/>
        </p:nvGrpSpPr>
        <p:grpSpPr>
          <a:xfrm>
            <a:off x="4614936" y="2761077"/>
            <a:ext cx="603187" cy="603187"/>
            <a:chOff x="5632174" y="194225"/>
            <a:chExt cx="460800" cy="460800"/>
          </a:xfrm>
        </p:grpSpPr>
        <p:sp>
          <p:nvSpPr>
            <p:cNvPr id="631" name="Google Shape;631;p38">
              <a:extLst>
                <a:ext uri="{FF2B5EF4-FFF2-40B4-BE49-F238E27FC236}">
                  <a16:creationId xmlns:a16="http://schemas.microsoft.com/office/drawing/2014/main" id="{0D7CE56A-B19C-743A-BFF9-9E050D0C0775}"/>
                </a:ext>
              </a:extLst>
            </p:cNvPr>
            <p:cNvSpPr/>
            <p:nvPr/>
          </p:nvSpPr>
          <p:spPr>
            <a:xfrm>
              <a:off x="5632174" y="194225"/>
              <a:ext cx="460800" cy="46080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8">
              <a:extLst>
                <a:ext uri="{FF2B5EF4-FFF2-40B4-BE49-F238E27FC236}">
                  <a16:creationId xmlns:a16="http://schemas.microsoft.com/office/drawing/2014/main" id="{68C363D8-7861-2677-BAD9-DC8B7157A85C}"/>
                </a:ext>
              </a:extLst>
            </p:cNvPr>
            <p:cNvGrpSpPr/>
            <p:nvPr/>
          </p:nvGrpSpPr>
          <p:grpSpPr>
            <a:xfrm rot="750154">
              <a:off x="5699363" y="269227"/>
              <a:ext cx="325927" cy="310717"/>
              <a:chOff x="5448571" y="158991"/>
              <a:chExt cx="352965" cy="336494"/>
            </a:xfrm>
          </p:grpSpPr>
          <p:sp>
            <p:nvSpPr>
              <p:cNvPr id="633" name="Google Shape;633;p38">
                <a:extLst>
                  <a:ext uri="{FF2B5EF4-FFF2-40B4-BE49-F238E27FC236}">
                    <a16:creationId xmlns:a16="http://schemas.microsoft.com/office/drawing/2014/main" id="{57D46414-9E34-56D8-7E81-139B00EA7EBB}"/>
                  </a:ext>
                </a:extLst>
              </p:cNvPr>
              <p:cNvSpPr/>
              <p:nvPr/>
            </p:nvSpPr>
            <p:spPr>
              <a:xfrm>
                <a:off x="5448571" y="158991"/>
                <a:ext cx="352965" cy="336494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409" extrusionOk="0">
                    <a:moveTo>
                      <a:pt x="2834" y="0"/>
                    </a:moveTo>
                    <a:cubicBezTo>
                      <a:pt x="1459" y="0"/>
                      <a:pt x="283" y="1044"/>
                      <a:pt x="146" y="2441"/>
                    </a:cubicBezTo>
                    <a:cubicBezTo>
                      <a:pt x="0" y="3927"/>
                      <a:pt x="1086" y="5250"/>
                      <a:pt x="2573" y="5395"/>
                    </a:cubicBezTo>
                    <a:cubicBezTo>
                      <a:pt x="2663" y="5404"/>
                      <a:pt x="2752" y="5409"/>
                      <a:pt x="2840" y="5409"/>
                    </a:cubicBezTo>
                    <a:cubicBezTo>
                      <a:pt x="4215" y="5409"/>
                      <a:pt x="5390" y="4365"/>
                      <a:pt x="5528" y="2969"/>
                    </a:cubicBezTo>
                    <a:cubicBezTo>
                      <a:pt x="5674" y="1483"/>
                      <a:pt x="4587" y="160"/>
                      <a:pt x="3100" y="13"/>
                    </a:cubicBezTo>
                    <a:cubicBezTo>
                      <a:pt x="3011" y="5"/>
                      <a:pt x="2922" y="0"/>
                      <a:pt x="2834" y="0"/>
                    </a:cubicBezTo>
                    <a:close/>
                  </a:path>
                </a:pathLst>
              </a:custGeom>
              <a:solidFill>
                <a:srgbClr val="FDCF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>
                <a:extLst>
                  <a:ext uri="{FF2B5EF4-FFF2-40B4-BE49-F238E27FC236}">
                    <a16:creationId xmlns:a16="http://schemas.microsoft.com/office/drawing/2014/main" id="{F1EBE853-A812-6292-4377-0B98F9724F54}"/>
                  </a:ext>
                </a:extLst>
              </p:cNvPr>
              <p:cNvSpPr/>
              <p:nvPr/>
            </p:nvSpPr>
            <p:spPr>
              <a:xfrm>
                <a:off x="5683965" y="306739"/>
                <a:ext cx="44167" cy="42116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77" extrusionOk="0">
                    <a:moveTo>
                      <a:pt x="355" y="1"/>
                    </a:moveTo>
                    <a:cubicBezTo>
                      <a:pt x="183" y="1"/>
                      <a:pt x="36" y="131"/>
                      <a:pt x="18" y="306"/>
                    </a:cubicBezTo>
                    <a:cubicBezTo>
                      <a:pt x="0" y="492"/>
                      <a:pt x="136" y="658"/>
                      <a:pt x="321" y="675"/>
                    </a:cubicBezTo>
                    <a:cubicBezTo>
                      <a:pt x="333" y="676"/>
                      <a:pt x="344" y="677"/>
                      <a:pt x="356" y="677"/>
                    </a:cubicBezTo>
                    <a:cubicBezTo>
                      <a:pt x="527" y="677"/>
                      <a:pt x="674" y="547"/>
                      <a:pt x="691" y="372"/>
                    </a:cubicBezTo>
                    <a:cubicBezTo>
                      <a:pt x="710" y="187"/>
                      <a:pt x="574" y="21"/>
                      <a:pt x="388" y="2"/>
                    </a:cubicBezTo>
                    <a:cubicBezTo>
                      <a:pt x="377" y="1"/>
                      <a:pt x="366" y="1"/>
                      <a:pt x="355" y="1"/>
                    </a:cubicBezTo>
                    <a:close/>
                  </a:path>
                </a:pathLst>
              </a:custGeom>
              <a:solidFill>
                <a:srgbClr val="0D0B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>
                <a:extLst>
                  <a:ext uri="{FF2B5EF4-FFF2-40B4-BE49-F238E27FC236}">
                    <a16:creationId xmlns:a16="http://schemas.microsoft.com/office/drawing/2014/main" id="{D3D71994-0008-4884-53B7-591932231257}"/>
                  </a:ext>
                </a:extLst>
              </p:cNvPr>
              <p:cNvSpPr/>
              <p:nvPr/>
            </p:nvSpPr>
            <p:spPr>
              <a:xfrm>
                <a:off x="5517497" y="290440"/>
                <a:ext cx="44167" cy="42116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77" extrusionOk="0">
                    <a:moveTo>
                      <a:pt x="356" y="0"/>
                    </a:moveTo>
                    <a:cubicBezTo>
                      <a:pt x="184" y="0"/>
                      <a:pt x="36" y="131"/>
                      <a:pt x="19" y="305"/>
                    </a:cubicBezTo>
                    <a:cubicBezTo>
                      <a:pt x="1" y="491"/>
                      <a:pt x="137" y="657"/>
                      <a:pt x="323" y="675"/>
                    </a:cubicBezTo>
                    <a:cubicBezTo>
                      <a:pt x="334" y="676"/>
                      <a:pt x="345" y="676"/>
                      <a:pt x="357" y="676"/>
                    </a:cubicBezTo>
                    <a:cubicBezTo>
                      <a:pt x="528" y="676"/>
                      <a:pt x="675" y="546"/>
                      <a:pt x="692" y="371"/>
                    </a:cubicBezTo>
                    <a:cubicBezTo>
                      <a:pt x="710" y="186"/>
                      <a:pt x="574" y="21"/>
                      <a:pt x="389" y="2"/>
                    </a:cubicBezTo>
                    <a:cubicBezTo>
                      <a:pt x="378" y="1"/>
                      <a:pt x="367" y="0"/>
                      <a:pt x="356" y="0"/>
                    </a:cubicBezTo>
                    <a:close/>
                  </a:path>
                </a:pathLst>
              </a:custGeom>
              <a:solidFill>
                <a:srgbClr val="0D0B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>
                <a:extLst>
                  <a:ext uri="{FF2B5EF4-FFF2-40B4-BE49-F238E27FC236}">
                    <a16:creationId xmlns:a16="http://schemas.microsoft.com/office/drawing/2014/main" id="{53744433-973A-59D6-48AB-6E98AF034929}"/>
                  </a:ext>
                </a:extLst>
              </p:cNvPr>
              <p:cNvSpPr/>
              <p:nvPr/>
            </p:nvSpPr>
            <p:spPr>
              <a:xfrm>
                <a:off x="5533360" y="359556"/>
                <a:ext cx="167525" cy="82988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1334" extrusionOk="0">
                    <a:moveTo>
                      <a:pt x="1" y="0"/>
                    </a:moveTo>
                    <a:cubicBezTo>
                      <a:pt x="1" y="0"/>
                      <a:pt x="88" y="1209"/>
                      <a:pt x="1246" y="1323"/>
                    </a:cubicBezTo>
                    <a:cubicBezTo>
                      <a:pt x="1323" y="1330"/>
                      <a:pt x="1395" y="1334"/>
                      <a:pt x="1464" y="1334"/>
                    </a:cubicBezTo>
                    <a:cubicBezTo>
                      <a:pt x="2658" y="1334"/>
                      <a:pt x="2692" y="264"/>
                      <a:pt x="2692" y="26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7" name="Google Shape;637;p38">
            <a:extLst>
              <a:ext uri="{FF2B5EF4-FFF2-40B4-BE49-F238E27FC236}">
                <a16:creationId xmlns:a16="http://schemas.microsoft.com/office/drawing/2014/main" id="{28F27E84-F7C8-0C67-D5E1-9FED242EB123}"/>
              </a:ext>
            </a:extLst>
          </p:cNvPr>
          <p:cNvGrpSpPr/>
          <p:nvPr/>
        </p:nvGrpSpPr>
        <p:grpSpPr>
          <a:xfrm rot="-307410">
            <a:off x="4228108" y="3273415"/>
            <a:ext cx="819582" cy="723281"/>
            <a:chOff x="4258916" y="2847139"/>
            <a:chExt cx="626099" cy="552532"/>
          </a:xfrm>
        </p:grpSpPr>
        <p:grpSp>
          <p:nvGrpSpPr>
            <p:cNvPr id="638" name="Google Shape;638;p38">
              <a:extLst>
                <a:ext uri="{FF2B5EF4-FFF2-40B4-BE49-F238E27FC236}">
                  <a16:creationId xmlns:a16="http://schemas.microsoft.com/office/drawing/2014/main" id="{EEA9AB92-3F34-D932-D800-2874688302D4}"/>
                </a:ext>
              </a:extLst>
            </p:cNvPr>
            <p:cNvGrpSpPr/>
            <p:nvPr/>
          </p:nvGrpSpPr>
          <p:grpSpPr>
            <a:xfrm rot="10800000">
              <a:off x="4258916" y="2847139"/>
              <a:ext cx="626099" cy="552532"/>
              <a:chOff x="4258916" y="3010764"/>
              <a:chExt cx="626099" cy="552532"/>
            </a:xfrm>
          </p:grpSpPr>
          <p:sp>
            <p:nvSpPr>
              <p:cNvPr id="639" name="Google Shape;639;p38">
                <a:extLst>
                  <a:ext uri="{FF2B5EF4-FFF2-40B4-BE49-F238E27FC236}">
                    <a16:creationId xmlns:a16="http://schemas.microsoft.com/office/drawing/2014/main" id="{1B53E78D-0F79-F97F-7F36-D48F78273F23}"/>
                  </a:ext>
                </a:extLst>
              </p:cNvPr>
              <p:cNvSpPr/>
              <p:nvPr/>
            </p:nvSpPr>
            <p:spPr>
              <a:xfrm>
                <a:off x="4258916" y="3010764"/>
                <a:ext cx="626099" cy="552532"/>
              </a:xfrm>
              <a:custGeom>
                <a:avLst/>
                <a:gdLst/>
                <a:ahLst/>
                <a:cxnLst/>
                <a:rect l="l" t="t" r="r" b="b"/>
                <a:pathLst>
                  <a:path w="11234" h="9914" extrusionOk="0">
                    <a:moveTo>
                      <a:pt x="1897" y="0"/>
                    </a:moveTo>
                    <a:cubicBezTo>
                      <a:pt x="851" y="0"/>
                      <a:pt x="0" y="852"/>
                      <a:pt x="0" y="1898"/>
                    </a:cubicBezTo>
                    <a:lnTo>
                      <a:pt x="0" y="5252"/>
                    </a:lnTo>
                    <a:cubicBezTo>
                      <a:pt x="0" y="6298"/>
                      <a:pt x="851" y="7149"/>
                      <a:pt x="1897" y="7149"/>
                    </a:cubicBezTo>
                    <a:lnTo>
                      <a:pt x="2807" y="7149"/>
                    </a:lnTo>
                    <a:lnTo>
                      <a:pt x="2570" y="9914"/>
                    </a:lnTo>
                    <a:lnTo>
                      <a:pt x="5369" y="7114"/>
                    </a:lnTo>
                    <a:lnTo>
                      <a:pt x="9222" y="7114"/>
                    </a:lnTo>
                    <a:cubicBezTo>
                      <a:pt x="9720" y="7114"/>
                      <a:pt x="10190" y="6923"/>
                      <a:pt x="10547" y="6575"/>
                    </a:cubicBezTo>
                    <a:cubicBezTo>
                      <a:pt x="10903" y="6228"/>
                      <a:pt x="11106" y="5763"/>
                      <a:pt x="11119" y="5265"/>
                    </a:cubicBezTo>
                    <a:cubicBezTo>
                      <a:pt x="11144" y="4274"/>
                      <a:pt x="11180" y="2897"/>
                      <a:pt x="11215" y="1966"/>
                    </a:cubicBezTo>
                    <a:cubicBezTo>
                      <a:pt x="11234" y="1447"/>
                      <a:pt x="11046" y="955"/>
                      <a:pt x="10684" y="581"/>
                    </a:cubicBezTo>
                    <a:cubicBezTo>
                      <a:pt x="10324" y="207"/>
                      <a:pt x="9838" y="0"/>
                      <a:pt x="9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8">
                <a:extLst>
                  <a:ext uri="{FF2B5EF4-FFF2-40B4-BE49-F238E27FC236}">
                    <a16:creationId xmlns:a16="http://schemas.microsoft.com/office/drawing/2014/main" id="{B782BC14-9F1D-211E-D91F-C301AF02EFDF}"/>
                  </a:ext>
                </a:extLst>
              </p:cNvPr>
              <p:cNvSpPr/>
              <p:nvPr/>
            </p:nvSpPr>
            <p:spPr>
              <a:xfrm>
                <a:off x="4310803" y="3062651"/>
                <a:ext cx="522436" cy="363487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6522" extrusionOk="0">
                    <a:moveTo>
                      <a:pt x="966" y="0"/>
                    </a:moveTo>
                    <a:cubicBezTo>
                      <a:pt x="433" y="0"/>
                      <a:pt x="0" y="433"/>
                      <a:pt x="0" y="967"/>
                    </a:cubicBezTo>
                    <a:lnTo>
                      <a:pt x="0" y="4321"/>
                    </a:lnTo>
                    <a:cubicBezTo>
                      <a:pt x="0" y="4855"/>
                      <a:pt x="433" y="5287"/>
                      <a:pt x="966" y="5287"/>
                    </a:cubicBezTo>
                    <a:lnTo>
                      <a:pt x="2890" y="5287"/>
                    </a:lnTo>
                    <a:lnTo>
                      <a:pt x="2785" y="6521"/>
                    </a:lnTo>
                    <a:lnTo>
                      <a:pt x="4053" y="5253"/>
                    </a:lnTo>
                    <a:lnTo>
                      <a:pt x="8291" y="5253"/>
                    </a:lnTo>
                    <a:cubicBezTo>
                      <a:pt x="8816" y="5253"/>
                      <a:pt x="9244" y="4835"/>
                      <a:pt x="9257" y="4311"/>
                    </a:cubicBezTo>
                    <a:cubicBezTo>
                      <a:pt x="9281" y="3378"/>
                      <a:pt x="9319" y="1953"/>
                      <a:pt x="9353" y="1000"/>
                    </a:cubicBezTo>
                    <a:cubicBezTo>
                      <a:pt x="9374" y="453"/>
                      <a:pt x="8935" y="0"/>
                      <a:pt x="8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38">
              <a:extLst>
                <a:ext uri="{FF2B5EF4-FFF2-40B4-BE49-F238E27FC236}">
                  <a16:creationId xmlns:a16="http://schemas.microsoft.com/office/drawing/2014/main" id="{C9901B6C-4FFB-1E0E-25EF-DD67A954EC1F}"/>
                </a:ext>
              </a:extLst>
            </p:cNvPr>
            <p:cNvGrpSpPr/>
            <p:nvPr/>
          </p:nvGrpSpPr>
          <p:grpSpPr>
            <a:xfrm>
              <a:off x="4367761" y="3117269"/>
              <a:ext cx="405342" cy="164244"/>
              <a:chOff x="4367761" y="3117269"/>
              <a:chExt cx="405342" cy="164244"/>
            </a:xfrm>
          </p:grpSpPr>
          <p:sp>
            <p:nvSpPr>
              <p:cNvPr id="642" name="Google Shape;642;p38">
                <a:extLst>
                  <a:ext uri="{FF2B5EF4-FFF2-40B4-BE49-F238E27FC236}">
                    <a16:creationId xmlns:a16="http://schemas.microsoft.com/office/drawing/2014/main" id="{6B8CB650-1C77-B537-93DF-6E8AE4C69C3D}"/>
                  </a:ext>
                </a:extLst>
              </p:cNvPr>
              <p:cNvSpPr/>
              <p:nvPr/>
            </p:nvSpPr>
            <p:spPr>
              <a:xfrm>
                <a:off x="4641185" y="3117269"/>
                <a:ext cx="131919" cy="163798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2939" extrusionOk="0">
                    <a:moveTo>
                      <a:pt x="1224" y="1"/>
                    </a:moveTo>
                    <a:lnTo>
                      <a:pt x="21" y="1735"/>
                    </a:lnTo>
                    <a:lnTo>
                      <a:pt x="0" y="1755"/>
                    </a:lnTo>
                    <a:lnTo>
                      <a:pt x="905" y="1755"/>
                    </a:lnTo>
                    <a:lnTo>
                      <a:pt x="905" y="2938"/>
                    </a:lnTo>
                    <a:lnTo>
                      <a:pt x="1422" y="2938"/>
                    </a:lnTo>
                    <a:lnTo>
                      <a:pt x="1422" y="1755"/>
                    </a:lnTo>
                    <a:lnTo>
                      <a:pt x="2366" y="1755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>
                <a:extLst>
                  <a:ext uri="{FF2B5EF4-FFF2-40B4-BE49-F238E27FC236}">
                    <a16:creationId xmlns:a16="http://schemas.microsoft.com/office/drawing/2014/main" id="{E6D68D31-089C-3EE3-5CE6-4E9A9841B811}"/>
                  </a:ext>
                </a:extLst>
              </p:cNvPr>
              <p:cNvSpPr/>
              <p:nvPr/>
            </p:nvSpPr>
            <p:spPr>
              <a:xfrm>
                <a:off x="4367761" y="3138615"/>
                <a:ext cx="76799" cy="76911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380" extrusionOk="0">
                    <a:moveTo>
                      <a:pt x="691" y="335"/>
                    </a:moveTo>
                    <a:cubicBezTo>
                      <a:pt x="695" y="335"/>
                      <a:pt x="703" y="335"/>
                      <a:pt x="712" y="336"/>
                    </a:cubicBezTo>
                    <a:cubicBezTo>
                      <a:pt x="726" y="337"/>
                      <a:pt x="743" y="339"/>
                      <a:pt x="770" y="339"/>
                    </a:cubicBezTo>
                    <a:cubicBezTo>
                      <a:pt x="779" y="339"/>
                      <a:pt x="786" y="339"/>
                      <a:pt x="793" y="337"/>
                    </a:cubicBezTo>
                    <a:cubicBezTo>
                      <a:pt x="925" y="381"/>
                      <a:pt x="1029" y="526"/>
                      <a:pt x="1029" y="667"/>
                    </a:cubicBezTo>
                    <a:cubicBezTo>
                      <a:pt x="1029" y="835"/>
                      <a:pt x="913" y="1048"/>
                      <a:pt x="712" y="1048"/>
                    </a:cubicBezTo>
                    <a:cubicBezTo>
                      <a:pt x="529" y="1048"/>
                      <a:pt x="349" y="929"/>
                      <a:pt x="349" y="738"/>
                    </a:cubicBezTo>
                    <a:cubicBezTo>
                      <a:pt x="349" y="512"/>
                      <a:pt x="488" y="335"/>
                      <a:pt x="691" y="335"/>
                    </a:cubicBezTo>
                    <a:close/>
                    <a:moveTo>
                      <a:pt x="657" y="0"/>
                    </a:moveTo>
                    <a:cubicBezTo>
                      <a:pt x="265" y="0"/>
                      <a:pt x="0" y="377"/>
                      <a:pt x="0" y="722"/>
                    </a:cubicBezTo>
                    <a:cubicBezTo>
                      <a:pt x="0" y="1133"/>
                      <a:pt x="392" y="1380"/>
                      <a:pt x="732" y="1380"/>
                    </a:cubicBezTo>
                    <a:cubicBezTo>
                      <a:pt x="1113" y="1380"/>
                      <a:pt x="1377" y="1032"/>
                      <a:pt x="1377" y="671"/>
                    </a:cubicBezTo>
                    <a:cubicBezTo>
                      <a:pt x="1377" y="418"/>
                      <a:pt x="1227" y="174"/>
                      <a:pt x="964" y="67"/>
                    </a:cubicBezTo>
                    <a:cubicBezTo>
                      <a:pt x="949" y="61"/>
                      <a:pt x="937" y="60"/>
                      <a:pt x="920" y="60"/>
                    </a:cubicBezTo>
                    <a:cubicBezTo>
                      <a:pt x="913" y="60"/>
                      <a:pt x="899" y="61"/>
                      <a:pt x="890" y="63"/>
                    </a:cubicBezTo>
                    <a:cubicBezTo>
                      <a:pt x="820" y="3"/>
                      <a:pt x="735" y="0"/>
                      <a:pt x="6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>
                <a:extLst>
                  <a:ext uri="{FF2B5EF4-FFF2-40B4-BE49-F238E27FC236}">
                    <a16:creationId xmlns:a16="http://schemas.microsoft.com/office/drawing/2014/main" id="{F3C1292E-5FB4-4BFB-8C1C-BAE24BB3A8DD}"/>
                  </a:ext>
                </a:extLst>
              </p:cNvPr>
              <p:cNvSpPr/>
              <p:nvPr/>
            </p:nvSpPr>
            <p:spPr>
              <a:xfrm>
                <a:off x="4468637" y="3202429"/>
                <a:ext cx="76855" cy="76967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381" extrusionOk="0">
                    <a:moveTo>
                      <a:pt x="690" y="334"/>
                    </a:moveTo>
                    <a:cubicBezTo>
                      <a:pt x="697" y="334"/>
                      <a:pt x="703" y="334"/>
                      <a:pt x="714" y="336"/>
                    </a:cubicBezTo>
                    <a:cubicBezTo>
                      <a:pt x="729" y="337"/>
                      <a:pt x="744" y="341"/>
                      <a:pt x="770" y="341"/>
                    </a:cubicBezTo>
                    <a:cubicBezTo>
                      <a:pt x="779" y="341"/>
                      <a:pt x="788" y="341"/>
                      <a:pt x="796" y="337"/>
                    </a:cubicBezTo>
                    <a:cubicBezTo>
                      <a:pt x="926" y="382"/>
                      <a:pt x="1031" y="526"/>
                      <a:pt x="1031" y="668"/>
                    </a:cubicBezTo>
                    <a:cubicBezTo>
                      <a:pt x="1031" y="836"/>
                      <a:pt x="912" y="1048"/>
                      <a:pt x="714" y="1048"/>
                    </a:cubicBezTo>
                    <a:cubicBezTo>
                      <a:pt x="529" y="1048"/>
                      <a:pt x="351" y="930"/>
                      <a:pt x="351" y="738"/>
                    </a:cubicBezTo>
                    <a:cubicBezTo>
                      <a:pt x="351" y="514"/>
                      <a:pt x="489" y="334"/>
                      <a:pt x="690" y="334"/>
                    </a:cubicBezTo>
                    <a:close/>
                    <a:moveTo>
                      <a:pt x="659" y="0"/>
                    </a:moveTo>
                    <a:cubicBezTo>
                      <a:pt x="267" y="0"/>
                      <a:pt x="0" y="377"/>
                      <a:pt x="0" y="720"/>
                    </a:cubicBezTo>
                    <a:cubicBezTo>
                      <a:pt x="0" y="1149"/>
                      <a:pt x="390" y="1380"/>
                      <a:pt x="735" y="1380"/>
                    </a:cubicBezTo>
                    <a:cubicBezTo>
                      <a:pt x="1116" y="1380"/>
                      <a:pt x="1378" y="1031"/>
                      <a:pt x="1378" y="673"/>
                    </a:cubicBezTo>
                    <a:cubicBezTo>
                      <a:pt x="1378" y="418"/>
                      <a:pt x="1227" y="173"/>
                      <a:pt x="965" y="67"/>
                    </a:cubicBezTo>
                    <a:cubicBezTo>
                      <a:pt x="950" y="63"/>
                      <a:pt x="936" y="61"/>
                      <a:pt x="921" y="61"/>
                    </a:cubicBezTo>
                    <a:cubicBezTo>
                      <a:pt x="912" y="61"/>
                      <a:pt x="900" y="63"/>
                      <a:pt x="893" y="64"/>
                    </a:cubicBezTo>
                    <a:cubicBezTo>
                      <a:pt x="822" y="2"/>
                      <a:pt x="736" y="0"/>
                      <a:pt x="6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8">
                <a:extLst>
                  <a:ext uri="{FF2B5EF4-FFF2-40B4-BE49-F238E27FC236}">
                    <a16:creationId xmlns:a16="http://schemas.microsoft.com/office/drawing/2014/main" id="{5DFF8248-2184-7454-E8BF-4EB4DB9605F3}"/>
                  </a:ext>
                </a:extLst>
              </p:cNvPr>
              <p:cNvSpPr/>
              <p:nvPr/>
            </p:nvSpPr>
            <p:spPr>
              <a:xfrm>
                <a:off x="4421710" y="3133933"/>
                <a:ext cx="68774" cy="14758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2648" extrusionOk="0">
                    <a:moveTo>
                      <a:pt x="1062" y="1"/>
                    </a:moveTo>
                    <a:cubicBezTo>
                      <a:pt x="929" y="1"/>
                      <a:pt x="886" y="142"/>
                      <a:pt x="852" y="268"/>
                    </a:cubicBezTo>
                    <a:lnTo>
                      <a:pt x="852" y="267"/>
                    </a:lnTo>
                    <a:cubicBezTo>
                      <a:pt x="71" y="2309"/>
                      <a:pt x="59" y="2328"/>
                      <a:pt x="46" y="2345"/>
                    </a:cubicBezTo>
                    <a:cubicBezTo>
                      <a:pt x="23" y="2374"/>
                      <a:pt x="1" y="2414"/>
                      <a:pt x="1" y="2460"/>
                    </a:cubicBezTo>
                    <a:cubicBezTo>
                      <a:pt x="1" y="2549"/>
                      <a:pt x="57" y="2647"/>
                      <a:pt x="200" y="2647"/>
                    </a:cubicBezTo>
                    <a:cubicBezTo>
                      <a:pt x="315" y="2647"/>
                      <a:pt x="337" y="2567"/>
                      <a:pt x="357" y="2488"/>
                    </a:cubicBezTo>
                    <a:lnTo>
                      <a:pt x="357" y="2489"/>
                    </a:lnTo>
                    <a:lnTo>
                      <a:pt x="1191" y="341"/>
                    </a:lnTo>
                    <a:cubicBezTo>
                      <a:pt x="1206" y="312"/>
                      <a:pt x="1234" y="226"/>
                      <a:pt x="1234" y="169"/>
                    </a:cubicBezTo>
                    <a:cubicBezTo>
                      <a:pt x="1234" y="58"/>
                      <a:pt x="1144" y="1"/>
                      <a:pt x="10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4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>
          <a:extLst>
            <a:ext uri="{FF2B5EF4-FFF2-40B4-BE49-F238E27FC236}">
              <a16:creationId xmlns:a16="http://schemas.microsoft.com/office/drawing/2014/main" id="{AD52AC94-38A0-8DB5-2B7B-85549AE7B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55">
            <a:extLst>
              <a:ext uri="{FF2B5EF4-FFF2-40B4-BE49-F238E27FC236}">
                <a16:creationId xmlns:a16="http://schemas.microsoft.com/office/drawing/2014/main" id="{75710F2B-4C44-0A90-322C-EE3394057987}"/>
              </a:ext>
            </a:extLst>
          </p:cNvPr>
          <p:cNvSpPr/>
          <p:nvPr/>
        </p:nvSpPr>
        <p:spPr>
          <a:xfrm>
            <a:off x="3506850" y="3493015"/>
            <a:ext cx="2130300" cy="755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55">
            <a:extLst>
              <a:ext uri="{FF2B5EF4-FFF2-40B4-BE49-F238E27FC236}">
                <a16:creationId xmlns:a16="http://schemas.microsoft.com/office/drawing/2014/main" id="{2D6A0274-4D6E-3795-F21B-A6580CA58B70}"/>
              </a:ext>
            </a:extLst>
          </p:cNvPr>
          <p:cNvSpPr/>
          <p:nvPr/>
        </p:nvSpPr>
        <p:spPr>
          <a:xfrm>
            <a:off x="2548050" y="2268450"/>
            <a:ext cx="4047900" cy="1149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55">
            <a:extLst>
              <a:ext uri="{FF2B5EF4-FFF2-40B4-BE49-F238E27FC236}">
                <a16:creationId xmlns:a16="http://schemas.microsoft.com/office/drawing/2014/main" id="{CD1C2620-4DB7-C50F-1979-8C8C3FFAA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8150" y="2367750"/>
            <a:ext cx="3588000" cy="9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err="1"/>
              <a:t>비타소프트</a:t>
            </a:r>
            <a:endParaRPr sz="4400" dirty="0"/>
          </a:p>
        </p:txBody>
      </p:sp>
      <p:grpSp>
        <p:nvGrpSpPr>
          <p:cNvPr id="2119" name="Google Shape;2119;p55">
            <a:extLst>
              <a:ext uri="{FF2B5EF4-FFF2-40B4-BE49-F238E27FC236}">
                <a16:creationId xmlns:a16="http://schemas.microsoft.com/office/drawing/2014/main" id="{8CFFD231-39A5-ECD3-67D4-C2D8D74B0D1C}"/>
              </a:ext>
            </a:extLst>
          </p:cNvPr>
          <p:cNvGrpSpPr/>
          <p:nvPr/>
        </p:nvGrpSpPr>
        <p:grpSpPr>
          <a:xfrm rot="-773694">
            <a:off x="6775283" y="1202125"/>
            <a:ext cx="1245151" cy="423336"/>
            <a:chOff x="3570925" y="1005000"/>
            <a:chExt cx="333100" cy="113250"/>
          </a:xfrm>
        </p:grpSpPr>
        <p:sp>
          <p:nvSpPr>
            <p:cNvPr id="2120" name="Google Shape;2120;p55">
              <a:extLst>
                <a:ext uri="{FF2B5EF4-FFF2-40B4-BE49-F238E27FC236}">
                  <a16:creationId xmlns:a16="http://schemas.microsoft.com/office/drawing/2014/main" id="{D3166D75-4A47-6C4B-54A7-9D02FE0D4533}"/>
                </a:ext>
              </a:extLst>
            </p:cNvPr>
            <p:cNvSpPr/>
            <p:nvPr/>
          </p:nvSpPr>
          <p:spPr>
            <a:xfrm>
              <a:off x="3570925" y="1005000"/>
              <a:ext cx="333100" cy="113250"/>
            </a:xfrm>
            <a:custGeom>
              <a:avLst/>
              <a:gdLst/>
              <a:ahLst/>
              <a:cxnLst/>
              <a:rect l="l" t="t" r="r" b="b"/>
              <a:pathLst>
                <a:path w="13324" h="4530" extrusionOk="0">
                  <a:moveTo>
                    <a:pt x="2265" y="0"/>
                  </a:moveTo>
                  <a:cubicBezTo>
                    <a:pt x="1016" y="0"/>
                    <a:pt x="1" y="1017"/>
                    <a:pt x="1" y="2266"/>
                  </a:cubicBezTo>
                  <a:cubicBezTo>
                    <a:pt x="1" y="3514"/>
                    <a:pt x="1016" y="4530"/>
                    <a:pt x="2265" y="4530"/>
                  </a:cubicBezTo>
                  <a:lnTo>
                    <a:pt x="11059" y="4530"/>
                  </a:lnTo>
                  <a:cubicBezTo>
                    <a:pt x="12308" y="4530"/>
                    <a:pt x="13323" y="3514"/>
                    <a:pt x="13323" y="2266"/>
                  </a:cubicBezTo>
                  <a:cubicBezTo>
                    <a:pt x="13323" y="1017"/>
                    <a:pt x="12308" y="0"/>
                    <a:pt x="1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5">
              <a:extLst>
                <a:ext uri="{FF2B5EF4-FFF2-40B4-BE49-F238E27FC236}">
                  <a16:creationId xmlns:a16="http://schemas.microsoft.com/office/drawing/2014/main" id="{A09AB78A-070A-6818-6139-470A5EDECE35}"/>
                </a:ext>
              </a:extLst>
            </p:cNvPr>
            <p:cNvSpPr/>
            <p:nvPr/>
          </p:nvSpPr>
          <p:spPr>
            <a:xfrm>
              <a:off x="3594200" y="1028275"/>
              <a:ext cx="286550" cy="66725"/>
            </a:xfrm>
            <a:custGeom>
              <a:avLst/>
              <a:gdLst/>
              <a:ahLst/>
              <a:cxnLst/>
              <a:rect l="l" t="t" r="r" b="b"/>
              <a:pathLst>
                <a:path w="11462" h="2669" extrusionOk="0">
                  <a:moveTo>
                    <a:pt x="1334" y="0"/>
                  </a:moveTo>
                  <a:cubicBezTo>
                    <a:pt x="601" y="0"/>
                    <a:pt x="1" y="600"/>
                    <a:pt x="1" y="1335"/>
                  </a:cubicBezTo>
                  <a:cubicBezTo>
                    <a:pt x="1" y="2068"/>
                    <a:pt x="601" y="2668"/>
                    <a:pt x="1334" y="2668"/>
                  </a:cubicBezTo>
                  <a:lnTo>
                    <a:pt x="10128" y="2668"/>
                  </a:lnTo>
                  <a:cubicBezTo>
                    <a:pt x="10861" y="2668"/>
                    <a:pt x="11462" y="2068"/>
                    <a:pt x="11462" y="1335"/>
                  </a:cubicBezTo>
                  <a:cubicBezTo>
                    <a:pt x="11462" y="600"/>
                    <a:pt x="10861" y="0"/>
                    <a:pt x="10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5">
              <a:extLst>
                <a:ext uri="{FF2B5EF4-FFF2-40B4-BE49-F238E27FC236}">
                  <a16:creationId xmlns:a16="http://schemas.microsoft.com/office/drawing/2014/main" id="{97A12777-5C3A-47B5-86AB-E87F18678FD5}"/>
                </a:ext>
              </a:extLst>
            </p:cNvPr>
            <p:cNvSpPr/>
            <p:nvPr/>
          </p:nvSpPr>
          <p:spPr>
            <a:xfrm>
              <a:off x="3677800" y="1037200"/>
              <a:ext cx="25" cy="50750"/>
            </a:xfrm>
            <a:custGeom>
              <a:avLst/>
              <a:gdLst/>
              <a:ahLst/>
              <a:cxnLst/>
              <a:rect l="l" t="t" r="r" b="b"/>
              <a:pathLst>
                <a:path w="1" h="2030" fill="none" extrusionOk="0">
                  <a:moveTo>
                    <a:pt x="0" y="0"/>
                  </a:moveTo>
                  <a:lnTo>
                    <a:pt x="0" y="2029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5">
              <a:extLst>
                <a:ext uri="{FF2B5EF4-FFF2-40B4-BE49-F238E27FC236}">
                  <a16:creationId xmlns:a16="http://schemas.microsoft.com/office/drawing/2014/main" id="{6F12E8D4-0821-9420-47B5-DB6E59E25AE3}"/>
                </a:ext>
              </a:extLst>
            </p:cNvPr>
            <p:cNvSpPr/>
            <p:nvPr/>
          </p:nvSpPr>
          <p:spPr>
            <a:xfrm>
              <a:off x="3617675" y="1038450"/>
              <a:ext cx="31675" cy="31650"/>
            </a:xfrm>
            <a:custGeom>
              <a:avLst/>
              <a:gdLst/>
              <a:ahLst/>
              <a:cxnLst/>
              <a:rect l="l" t="t" r="r" b="b"/>
              <a:pathLst>
                <a:path w="1267" h="1266" fill="none" extrusionOk="0">
                  <a:moveTo>
                    <a:pt x="1266" y="633"/>
                  </a:moveTo>
                  <a:cubicBezTo>
                    <a:pt x="1266" y="983"/>
                    <a:pt x="982" y="1266"/>
                    <a:pt x="633" y="1266"/>
                  </a:cubicBezTo>
                  <a:cubicBezTo>
                    <a:pt x="284" y="1266"/>
                    <a:pt x="1" y="983"/>
                    <a:pt x="1" y="633"/>
                  </a:cubicBezTo>
                  <a:cubicBezTo>
                    <a:pt x="1" y="284"/>
                    <a:pt x="284" y="1"/>
                    <a:pt x="633" y="1"/>
                  </a:cubicBezTo>
                  <a:cubicBezTo>
                    <a:pt x="982" y="1"/>
                    <a:pt x="1266" y="284"/>
                    <a:pt x="1266" y="63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5">
              <a:extLst>
                <a:ext uri="{FF2B5EF4-FFF2-40B4-BE49-F238E27FC236}">
                  <a16:creationId xmlns:a16="http://schemas.microsoft.com/office/drawing/2014/main" id="{A0B08AF5-018E-41E3-EA3C-38C637137BB3}"/>
                </a:ext>
              </a:extLst>
            </p:cNvPr>
            <p:cNvSpPr/>
            <p:nvPr/>
          </p:nvSpPr>
          <p:spPr>
            <a:xfrm>
              <a:off x="3643050" y="1067900"/>
              <a:ext cx="9750" cy="12850"/>
            </a:xfrm>
            <a:custGeom>
              <a:avLst/>
              <a:gdLst/>
              <a:ahLst/>
              <a:cxnLst/>
              <a:rect l="l" t="t" r="r" b="b"/>
              <a:pathLst>
                <a:path w="390" h="514" fill="none" extrusionOk="0">
                  <a:moveTo>
                    <a:pt x="0" y="0"/>
                  </a:moveTo>
                  <a:lnTo>
                    <a:pt x="389" y="51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55">
            <a:extLst>
              <a:ext uri="{FF2B5EF4-FFF2-40B4-BE49-F238E27FC236}">
                <a16:creationId xmlns:a16="http://schemas.microsoft.com/office/drawing/2014/main" id="{43270020-254D-07AA-BE64-034F7FC53907}"/>
              </a:ext>
            </a:extLst>
          </p:cNvPr>
          <p:cNvGrpSpPr/>
          <p:nvPr/>
        </p:nvGrpSpPr>
        <p:grpSpPr>
          <a:xfrm>
            <a:off x="7496406" y="1382142"/>
            <a:ext cx="702136" cy="498986"/>
            <a:chOff x="4773125" y="466350"/>
            <a:chExt cx="282175" cy="200525"/>
          </a:xfrm>
        </p:grpSpPr>
        <p:sp>
          <p:nvSpPr>
            <p:cNvPr id="2126" name="Google Shape;2126;p55">
              <a:extLst>
                <a:ext uri="{FF2B5EF4-FFF2-40B4-BE49-F238E27FC236}">
                  <a16:creationId xmlns:a16="http://schemas.microsoft.com/office/drawing/2014/main" id="{A3F2FE56-CC61-461A-D37F-AEA85143A681}"/>
                </a:ext>
              </a:extLst>
            </p:cNvPr>
            <p:cNvSpPr/>
            <p:nvPr/>
          </p:nvSpPr>
          <p:spPr>
            <a:xfrm>
              <a:off x="4773125" y="466350"/>
              <a:ext cx="282175" cy="200525"/>
            </a:xfrm>
            <a:custGeom>
              <a:avLst/>
              <a:gdLst/>
              <a:ahLst/>
              <a:cxnLst/>
              <a:rect l="l" t="t" r="r" b="b"/>
              <a:pathLst>
                <a:path w="11287" h="8021" extrusionOk="0">
                  <a:moveTo>
                    <a:pt x="1" y="1"/>
                  </a:moveTo>
                  <a:lnTo>
                    <a:pt x="3609" y="4410"/>
                  </a:lnTo>
                  <a:cubicBezTo>
                    <a:pt x="3644" y="5201"/>
                    <a:pt x="3929" y="5966"/>
                    <a:pt x="4426" y="6592"/>
                  </a:cubicBezTo>
                  <a:cubicBezTo>
                    <a:pt x="4994" y="7306"/>
                    <a:pt x="5801" y="7790"/>
                    <a:pt x="6698" y="7957"/>
                  </a:cubicBezTo>
                  <a:cubicBezTo>
                    <a:pt x="6926" y="7999"/>
                    <a:pt x="7159" y="8020"/>
                    <a:pt x="7389" y="8020"/>
                  </a:cubicBezTo>
                  <a:cubicBezTo>
                    <a:pt x="9210" y="8020"/>
                    <a:pt x="10771" y="6719"/>
                    <a:pt x="11103" y="4927"/>
                  </a:cubicBezTo>
                  <a:cubicBezTo>
                    <a:pt x="11287" y="3934"/>
                    <a:pt x="11073" y="2930"/>
                    <a:pt x="10501" y="2098"/>
                  </a:cubicBezTo>
                  <a:cubicBezTo>
                    <a:pt x="9928" y="1266"/>
                    <a:pt x="9066" y="706"/>
                    <a:pt x="8073" y="522"/>
                  </a:cubicBezTo>
                  <a:cubicBezTo>
                    <a:pt x="7845" y="480"/>
                    <a:pt x="7613" y="459"/>
                    <a:pt x="7383" y="459"/>
                  </a:cubicBezTo>
                  <a:cubicBezTo>
                    <a:pt x="6572" y="459"/>
                    <a:pt x="5768" y="728"/>
                    <a:pt x="5117" y="1215"/>
                  </a:cubicBezTo>
                  <a:cubicBezTo>
                    <a:pt x="4714" y="1519"/>
                    <a:pt x="4381" y="1890"/>
                    <a:pt x="4131" y="23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5">
              <a:extLst>
                <a:ext uri="{FF2B5EF4-FFF2-40B4-BE49-F238E27FC236}">
                  <a16:creationId xmlns:a16="http://schemas.microsoft.com/office/drawing/2014/main" id="{BE014AE9-636B-1B89-3FCA-48C650E84C86}"/>
                </a:ext>
              </a:extLst>
            </p:cNvPr>
            <p:cNvSpPr/>
            <p:nvPr/>
          </p:nvSpPr>
          <p:spPr>
            <a:xfrm>
              <a:off x="4852925" y="497200"/>
              <a:ext cx="186250" cy="150275"/>
            </a:xfrm>
            <a:custGeom>
              <a:avLst/>
              <a:gdLst/>
              <a:ahLst/>
              <a:cxnLst/>
              <a:rect l="l" t="t" r="r" b="b"/>
              <a:pathLst>
                <a:path w="7450" h="6011" extrusionOk="0">
                  <a:moveTo>
                    <a:pt x="4190" y="0"/>
                  </a:moveTo>
                  <a:cubicBezTo>
                    <a:pt x="2865" y="0"/>
                    <a:pt x="1678" y="881"/>
                    <a:pt x="1307" y="2174"/>
                  </a:cubicBezTo>
                  <a:lnTo>
                    <a:pt x="0" y="1442"/>
                  </a:lnTo>
                  <a:lnTo>
                    <a:pt x="1191" y="2898"/>
                  </a:lnTo>
                  <a:cubicBezTo>
                    <a:pt x="1136" y="4363"/>
                    <a:pt x="2162" y="5685"/>
                    <a:pt x="3647" y="5960"/>
                  </a:cubicBezTo>
                  <a:cubicBezTo>
                    <a:pt x="3832" y="5994"/>
                    <a:pt x="4016" y="6011"/>
                    <a:pt x="4198" y="6011"/>
                  </a:cubicBezTo>
                  <a:cubicBezTo>
                    <a:pt x="5618" y="6011"/>
                    <a:pt x="6881" y="4999"/>
                    <a:pt x="7148" y="3552"/>
                  </a:cubicBezTo>
                  <a:cubicBezTo>
                    <a:pt x="7450" y="1920"/>
                    <a:pt x="6372" y="353"/>
                    <a:pt x="4740" y="51"/>
                  </a:cubicBezTo>
                  <a:cubicBezTo>
                    <a:pt x="4555" y="17"/>
                    <a:pt x="4371" y="0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5">
              <a:extLst>
                <a:ext uri="{FF2B5EF4-FFF2-40B4-BE49-F238E27FC236}">
                  <a16:creationId xmlns:a16="http://schemas.microsoft.com/office/drawing/2014/main" id="{72DBC516-0DC1-33EC-53B4-96EC092B25B1}"/>
                </a:ext>
              </a:extLst>
            </p:cNvPr>
            <p:cNvSpPr/>
            <p:nvPr/>
          </p:nvSpPr>
          <p:spPr>
            <a:xfrm>
              <a:off x="4913625" y="533700"/>
              <a:ext cx="84075" cy="68600"/>
            </a:xfrm>
            <a:custGeom>
              <a:avLst/>
              <a:gdLst/>
              <a:ahLst/>
              <a:cxnLst/>
              <a:rect l="l" t="t" r="r" b="b"/>
              <a:pathLst>
                <a:path w="3363" h="2744" fill="none" extrusionOk="0">
                  <a:moveTo>
                    <a:pt x="0" y="0"/>
                  </a:moveTo>
                  <a:lnTo>
                    <a:pt x="740" y="0"/>
                  </a:lnTo>
                  <a:lnTo>
                    <a:pt x="680" y="1663"/>
                  </a:lnTo>
                  <a:lnTo>
                    <a:pt x="304" y="2744"/>
                  </a:lnTo>
                  <a:lnTo>
                    <a:pt x="3363" y="274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5">
              <a:extLst>
                <a:ext uri="{FF2B5EF4-FFF2-40B4-BE49-F238E27FC236}">
                  <a16:creationId xmlns:a16="http://schemas.microsoft.com/office/drawing/2014/main" id="{2CB43579-F2C0-FCEE-6F86-1B57CED2238D}"/>
                </a:ext>
              </a:extLst>
            </p:cNvPr>
            <p:cNvSpPr/>
            <p:nvPr/>
          </p:nvSpPr>
          <p:spPr>
            <a:xfrm>
              <a:off x="4932425" y="548550"/>
              <a:ext cx="71650" cy="32500"/>
            </a:xfrm>
            <a:custGeom>
              <a:avLst/>
              <a:gdLst/>
              <a:ahLst/>
              <a:cxnLst/>
              <a:rect l="l" t="t" r="r" b="b"/>
              <a:pathLst>
                <a:path w="2866" h="1300" fill="none" extrusionOk="0">
                  <a:moveTo>
                    <a:pt x="0" y="1"/>
                  </a:moveTo>
                  <a:lnTo>
                    <a:pt x="2866" y="1"/>
                  </a:lnTo>
                  <a:lnTo>
                    <a:pt x="2428" y="1300"/>
                  </a:lnTo>
                  <a:lnTo>
                    <a:pt x="122" y="1300"/>
                  </a:ln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5">
              <a:extLst>
                <a:ext uri="{FF2B5EF4-FFF2-40B4-BE49-F238E27FC236}">
                  <a16:creationId xmlns:a16="http://schemas.microsoft.com/office/drawing/2014/main" id="{C8CF1F2E-8015-8A2C-109A-E90DCE84175F}"/>
                </a:ext>
              </a:extLst>
            </p:cNvPr>
            <p:cNvSpPr/>
            <p:nvPr/>
          </p:nvSpPr>
          <p:spPr>
            <a:xfrm>
              <a:off x="4928775" y="602875"/>
              <a:ext cx="16125" cy="16100"/>
            </a:xfrm>
            <a:custGeom>
              <a:avLst/>
              <a:gdLst/>
              <a:ahLst/>
              <a:cxnLst/>
              <a:rect l="l" t="t" r="r" b="b"/>
              <a:pathLst>
                <a:path w="645" h="644" fill="none" extrusionOk="0">
                  <a:moveTo>
                    <a:pt x="644" y="323"/>
                  </a:moveTo>
                  <a:cubicBezTo>
                    <a:pt x="644" y="501"/>
                    <a:pt x="501" y="644"/>
                    <a:pt x="323" y="644"/>
                  </a:cubicBezTo>
                  <a:cubicBezTo>
                    <a:pt x="145" y="644"/>
                    <a:pt x="1" y="501"/>
                    <a:pt x="1" y="323"/>
                  </a:cubicBezTo>
                  <a:cubicBezTo>
                    <a:pt x="1" y="145"/>
                    <a:pt x="145" y="1"/>
                    <a:pt x="323" y="1"/>
                  </a:cubicBezTo>
                  <a:cubicBezTo>
                    <a:pt x="501" y="1"/>
                    <a:pt x="644" y="145"/>
                    <a:pt x="644" y="32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5">
              <a:extLst>
                <a:ext uri="{FF2B5EF4-FFF2-40B4-BE49-F238E27FC236}">
                  <a16:creationId xmlns:a16="http://schemas.microsoft.com/office/drawing/2014/main" id="{ECFDC923-1429-617E-AE14-359E2B7B1DC4}"/>
                </a:ext>
              </a:extLst>
            </p:cNvPr>
            <p:cNvSpPr/>
            <p:nvPr/>
          </p:nvSpPr>
          <p:spPr>
            <a:xfrm>
              <a:off x="4973700" y="602875"/>
              <a:ext cx="16125" cy="16100"/>
            </a:xfrm>
            <a:custGeom>
              <a:avLst/>
              <a:gdLst/>
              <a:ahLst/>
              <a:cxnLst/>
              <a:rect l="l" t="t" r="r" b="b"/>
              <a:pathLst>
                <a:path w="645" h="644" fill="none" extrusionOk="0">
                  <a:moveTo>
                    <a:pt x="644" y="323"/>
                  </a:moveTo>
                  <a:cubicBezTo>
                    <a:pt x="644" y="501"/>
                    <a:pt x="500" y="644"/>
                    <a:pt x="322" y="644"/>
                  </a:cubicBezTo>
                  <a:cubicBezTo>
                    <a:pt x="144" y="644"/>
                    <a:pt x="0" y="501"/>
                    <a:pt x="0" y="323"/>
                  </a:cubicBezTo>
                  <a:cubicBezTo>
                    <a:pt x="0" y="145"/>
                    <a:pt x="144" y="1"/>
                    <a:pt x="322" y="1"/>
                  </a:cubicBezTo>
                  <a:cubicBezTo>
                    <a:pt x="500" y="1"/>
                    <a:pt x="644" y="145"/>
                    <a:pt x="644" y="32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55">
            <a:extLst>
              <a:ext uri="{FF2B5EF4-FFF2-40B4-BE49-F238E27FC236}">
                <a16:creationId xmlns:a16="http://schemas.microsoft.com/office/drawing/2014/main" id="{014D9784-1895-33D9-F4CB-BE417F778869}"/>
              </a:ext>
            </a:extLst>
          </p:cNvPr>
          <p:cNvGrpSpPr/>
          <p:nvPr/>
        </p:nvGrpSpPr>
        <p:grpSpPr>
          <a:xfrm rot="402635">
            <a:off x="959093" y="3634094"/>
            <a:ext cx="905029" cy="603074"/>
            <a:chOff x="4568650" y="919050"/>
            <a:chExt cx="405975" cy="270525"/>
          </a:xfrm>
        </p:grpSpPr>
        <p:sp>
          <p:nvSpPr>
            <p:cNvPr id="2133" name="Google Shape;2133;p55">
              <a:extLst>
                <a:ext uri="{FF2B5EF4-FFF2-40B4-BE49-F238E27FC236}">
                  <a16:creationId xmlns:a16="http://schemas.microsoft.com/office/drawing/2014/main" id="{61508D5A-23A6-42FE-D663-989524AA2B67}"/>
                </a:ext>
              </a:extLst>
            </p:cNvPr>
            <p:cNvSpPr/>
            <p:nvPr/>
          </p:nvSpPr>
          <p:spPr>
            <a:xfrm>
              <a:off x="4568650" y="919050"/>
              <a:ext cx="405975" cy="270525"/>
            </a:xfrm>
            <a:custGeom>
              <a:avLst/>
              <a:gdLst/>
              <a:ahLst/>
              <a:cxnLst/>
              <a:rect l="l" t="t" r="r" b="b"/>
              <a:pathLst>
                <a:path w="16239" h="10821" extrusionOk="0">
                  <a:moveTo>
                    <a:pt x="2272" y="1"/>
                  </a:moveTo>
                  <a:cubicBezTo>
                    <a:pt x="1019" y="1"/>
                    <a:pt x="0" y="1020"/>
                    <a:pt x="0" y="2272"/>
                  </a:cubicBezTo>
                  <a:lnTo>
                    <a:pt x="0" y="10820"/>
                  </a:lnTo>
                  <a:lnTo>
                    <a:pt x="16238" y="10820"/>
                  </a:lnTo>
                  <a:lnTo>
                    <a:pt x="16238" y="2272"/>
                  </a:lnTo>
                  <a:cubicBezTo>
                    <a:pt x="16238" y="1020"/>
                    <a:pt x="15219" y="1"/>
                    <a:pt x="13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5">
              <a:extLst>
                <a:ext uri="{FF2B5EF4-FFF2-40B4-BE49-F238E27FC236}">
                  <a16:creationId xmlns:a16="http://schemas.microsoft.com/office/drawing/2014/main" id="{972FF0A8-B941-1093-FED9-EB4801C34EC6}"/>
                </a:ext>
              </a:extLst>
            </p:cNvPr>
            <p:cNvSpPr/>
            <p:nvPr/>
          </p:nvSpPr>
          <p:spPr>
            <a:xfrm>
              <a:off x="4591900" y="942325"/>
              <a:ext cx="359450" cy="223975"/>
            </a:xfrm>
            <a:custGeom>
              <a:avLst/>
              <a:gdLst/>
              <a:ahLst/>
              <a:cxnLst/>
              <a:rect l="l" t="t" r="r" b="b"/>
              <a:pathLst>
                <a:path w="14378" h="8959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8959"/>
                  </a:lnTo>
                  <a:lnTo>
                    <a:pt x="14378" y="8959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5">
              <a:extLst>
                <a:ext uri="{FF2B5EF4-FFF2-40B4-BE49-F238E27FC236}">
                  <a16:creationId xmlns:a16="http://schemas.microsoft.com/office/drawing/2014/main" id="{E1CFEA99-F294-F015-21F6-C221785B00A1}"/>
                </a:ext>
              </a:extLst>
            </p:cNvPr>
            <p:cNvSpPr/>
            <p:nvPr/>
          </p:nvSpPr>
          <p:spPr>
            <a:xfrm>
              <a:off x="4591900" y="942325"/>
              <a:ext cx="359450" cy="41400"/>
            </a:xfrm>
            <a:custGeom>
              <a:avLst/>
              <a:gdLst/>
              <a:ahLst/>
              <a:cxnLst/>
              <a:rect l="l" t="t" r="r" b="b"/>
              <a:pathLst>
                <a:path w="14378" h="1656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1656"/>
                  </a:lnTo>
                  <a:lnTo>
                    <a:pt x="14378" y="1656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5">
              <a:extLst>
                <a:ext uri="{FF2B5EF4-FFF2-40B4-BE49-F238E27FC236}">
                  <a16:creationId xmlns:a16="http://schemas.microsoft.com/office/drawing/2014/main" id="{1E56C4FC-35D8-89AB-9689-A7BF28D11E1F}"/>
                </a:ext>
              </a:extLst>
            </p:cNvPr>
            <p:cNvSpPr/>
            <p:nvPr/>
          </p:nvSpPr>
          <p:spPr>
            <a:xfrm>
              <a:off x="4617425" y="955900"/>
              <a:ext cx="16450" cy="16400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1"/>
                  </a:moveTo>
                  <a:cubicBezTo>
                    <a:pt x="147" y="1"/>
                    <a:pt x="1" y="147"/>
                    <a:pt x="1" y="328"/>
                  </a:cubicBezTo>
                  <a:cubicBezTo>
                    <a:pt x="1" y="510"/>
                    <a:pt x="147" y="656"/>
                    <a:pt x="329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5">
              <a:extLst>
                <a:ext uri="{FF2B5EF4-FFF2-40B4-BE49-F238E27FC236}">
                  <a16:creationId xmlns:a16="http://schemas.microsoft.com/office/drawing/2014/main" id="{6EFC7ECC-A760-684F-0B6C-DBF305FED11F}"/>
                </a:ext>
              </a:extLst>
            </p:cNvPr>
            <p:cNvSpPr/>
            <p:nvPr/>
          </p:nvSpPr>
          <p:spPr>
            <a:xfrm>
              <a:off x="4642750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8" y="1"/>
                    <a:pt x="0" y="147"/>
                    <a:pt x="0" y="328"/>
                  </a:cubicBezTo>
                  <a:cubicBezTo>
                    <a:pt x="0" y="510"/>
                    <a:pt x="148" y="656"/>
                    <a:pt x="328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8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5">
              <a:extLst>
                <a:ext uri="{FF2B5EF4-FFF2-40B4-BE49-F238E27FC236}">
                  <a16:creationId xmlns:a16="http://schemas.microsoft.com/office/drawing/2014/main" id="{BF5A21B1-428E-C8F7-B0FA-4EAD24C78173}"/>
                </a:ext>
              </a:extLst>
            </p:cNvPr>
            <p:cNvSpPr/>
            <p:nvPr/>
          </p:nvSpPr>
          <p:spPr>
            <a:xfrm>
              <a:off x="4668075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7" y="1"/>
                    <a:pt x="0" y="147"/>
                    <a:pt x="0" y="328"/>
                  </a:cubicBezTo>
                  <a:cubicBezTo>
                    <a:pt x="0" y="510"/>
                    <a:pt x="147" y="656"/>
                    <a:pt x="328" y="656"/>
                  </a:cubicBezTo>
                  <a:cubicBezTo>
                    <a:pt x="509" y="656"/>
                    <a:pt x="656" y="510"/>
                    <a:pt x="656" y="328"/>
                  </a:cubicBezTo>
                  <a:cubicBezTo>
                    <a:pt x="656" y="147"/>
                    <a:pt x="509" y="1"/>
                    <a:pt x="328" y="1"/>
                  </a:cubicBezTo>
                  <a:close/>
                </a:path>
              </a:pathLst>
            </a:custGeom>
            <a:solidFill>
              <a:srgbClr val="5F4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5">
              <a:extLst>
                <a:ext uri="{FF2B5EF4-FFF2-40B4-BE49-F238E27FC236}">
                  <a16:creationId xmlns:a16="http://schemas.microsoft.com/office/drawing/2014/main" id="{BAAF30E3-3248-C4A3-1FBD-09812B4A544A}"/>
                </a:ext>
              </a:extLst>
            </p:cNvPr>
            <p:cNvSpPr/>
            <p:nvPr/>
          </p:nvSpPr>
          <p:spPr>
            <a:xfrm>
              <a:off x="4677475" y="1016625"/>
              <a:ext cx="185250" cy="105075"/>
            </a:xfrm>
            <a:custGeom>
              <a:avLst/>
              <a:gdLst/>
              <a:ahLst/>
              <a:cxnLst/>
              <a:rect l="l" t="t" r="r" b="b"/>
              <a:pathLst>
                <a:path w="7410" h="4203" extrusionOk="0">
                  <a:moveTo>
                    <a:pt x="1" y="1"/>
                  </a:moveTo>
                  <a:lnTo>
                    <a:pt x="1" y="4203"/>
                  </a:lnTo>
                  <a:lnTo>
                    <a:pt x="7410" y="4203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5">
              <a:extLst>
                <a:ext uri="{FF2B5EF4-FFF2-40B4-BE49-F238E27FC236}">
                  <a16:creationId xmlns:a16="http://schemas.microsoft.com/office/drawing/2014/main" id="{E7751AF4-BCC5-6C51-3D85-C687A52F16BC}"/>
                </a:ext>
              </a:extLst>
            </p:cNvPr>
            <p:cNvSpPr/>
            <p:nvPr/>
          </p:nvSpPr>
          <p:spPr>
            <a:xfrm>
              <a:off x="4677475" y="1016625"/>
              <a:ext cx="185250" cy="59575"/>
            </a:xfrm>
            <a:custGeom>
              <a:avLst/>
              <a:gdLst/>
              <a:ahLst/>
              <a:cxnLst/>
              <a:rect l="l" t="t" r="r" b="b"/>
              <a:pathLst>
                <a:path w="7410" h="2383" fill="none" extrusionOk="0">
                  <a:moveTo>
                    <a:pt x="1" y="1"/>
                  </a:moveTo>
                  <a:lnTo>
                    <a:pt x="3721" y="2382"/>
                  </a:lnTo>
                  <a:lnTo>
                    <a:pt x="7410" y="1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5">
              <a:extLst>
                <a:ext uri="{FF2B5EF4-FFF2-40B4-BE49-F238E27FC236}">
                  <a16:creationId xmlns:a16="http://schemas.microsoft.com/office/drawing/2014/main" id="{532046F2-A638-D3B3-47B3-AC1CE95B50A8}"/>
                </a:ext>
              </a:extLst>
            </p:cNvPr>
            <p:cNvSpPr/>
            <p:nvPr/>
          </p:nvSpPr>
          <p:spPr>
            <a:xfrm>
              <a:off x="4677475" y="1066825"/>
              <a:ext cx="77475" cy="54875"/>
            </a:xfrm>
            <a:custGeom>
              <a:avLst/>
              <a:gdLst/>
              <a:ahLst/>
              <a:cxnLst/>
              <a:rect l="l" t="t" r="r" b="b"/>
              <a:pathLst>
                <a:path w="3099" h="2195" fill="none" extrusionOk="0">
                  <a:moveTo>
                    <a:pt x="1" y="2195"/>
                  </a:moveTo>
                  <a:lnTo>
                    <a:pt x="3098" y="0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5">
              <a:extLst>
                <a:ext uri="{FF2B5EF4-FFF2-40B4-BE49-F238E27FC236}">
                  <a16:creationId xmlns:a16="http://schemas.microsoft.com/office/drawing/2014/main" id="{3234676D-3DE1-CB46-32C8-191B6DA42BEC}"/>
                </a:ext>
              </a:extLst>
            </p:cNvPr>
            <p:cNvSpPr/>
            <p:nvPr/>
          </p:nvSpPr>
          <p:spPr>
            <a:xfrm>
              <a:off x="4789925" y="1064500"/>
              <a:ext cx="72800" cy="57200"/>
            </a:xfrm>
            <a:custGeom>
              <a:avLst/>
              <a:gdLst/>
              <a:ahLst/>
              <a:cxnLst/>
              <a:rect l="l" t="t" r="r" b="b"/>
              <a:pathLst>
                <a:path w="2912" h="2288" fill="none" extrusionOk="0">
                  <a:moveTo>
                    <a:pt x="1" y="0"/>
                  </a:moveTo>
                  <a:lnTo>
                    <a:pt x="2912" y="2288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55">
            <a:extLst>
              <a:ext uri="{FF2B5EF4-FFF2-40B4-BE49-F238E27FC236}">
                <a16:creationId xmlns:a16="http://schemas.microsoft.com/office/drawing/2014/main" id="{D5CF51D9-ABC9-EDF8-7B77-915F640D33FB}"/>
              </a:ext>
            </a:extLst>
          </p:cNvPr>
          <p:cNvGrpSpPr/>
          <p:nvPr/>
        </p:nvGrpSpPr>
        <p:grpSpPr>
          <a:xfrm rot="-99789">
            <a:off x="1412530" y="3245950"/>
            <a:ext cx="626082" cy="552517"/>
            <a:chOff x="3102700" y="969800"/>
            <a:chExt cx="280850" cy="247850"/>
          </a:xfrm>
        </p:grpSpPr>
        <p:sp>
          <p:nvSpPr>
            <p:cNvPr id="2144" name="Google Shape;2144;p55">
              <a:extLst>
                <a:ext uri="{FF2B5EF4-FFF2-40B4-BE49-F238E27FC236}">
                  <a16:creationId xmlns:a16="http://schemas.microsoft.com/office/drawing/2014/main" id="{A821EBE0-236C-D0E3-F280-68FC059CA839}"/>
                </a:ext>
              </a:extLst>
            </p:cNvPr>
            <p:cNvSpPr/>
            <p:nvPr/>
          </p:nvSpPr>
          <p:spPr>
            <a:xfrm>
              <a:off x="3102700" y="969800"/>
              <a:ext cx="280850" cy="247850"/>
            </a:xfrm>
            <a:custGeom>
              <a:avLst/>
              <a:gdLst/>
              <a:ahLst/>
              <a:cxnLst/>
              <a:rect l="l" t="t" r="r" b="b"/>
              <a:pathLst>
                <a:path w="11234" h="9914" extrusionOk="0">
                  <a:moveTo>
                    <a:pt x="1897" y="0"/>
                  </a:moveTo>
                  <a:cubicBezTo>
                    <a:pt x="851" y="0"/>
                    <a:pt x="0" y="852"/>
                    <a:pt x="0" y="1898"/>
                  </a:cubicBezTo>
                  <a:lnTo>
                    <a:pt x="0" y="5252"/>
                  </a:lnTo>
                  <a:cubicBezTo>
                    <a:pt x="0" y="6298"/>
                    <a:pt x="851" y="7149"/>
                    <a:pt x="1897" y="7149"/>
                  </a:cubicBezTo>
                  <a:lnTo>
                    <a:pt x="2807" y="7149"/>
                  </a:lnTo>
                  <a:lnTo>
                    <a:pt x="2570" y="9914"/>
                  </a:lnTo>
                  <a:lnTo>
                    <a:pt x="5369" y="7114"/>
                  </a:lnTo>
                  <a:lnTo>
                    <a:pt x="9222" y="7114"/>
                  </a:lnTo>
                  <a:cubicBezTo>
                    <a:pt x="9720" y="7114"/>
                    <a:pt x="10190" y="6923"/>
                    <a:pt x="10547" y="6575"/>
                  </a:cubicBezTo>
                  <a:cubicBezTo>
                    <a:pt x="10903" y="6228"/>
                    <a:pt x="11106" y="5763"/>
                    <a:pt x="11119" y="5265"/>
                  </a:cubicBezTo>
                  <a:cubicBezTo>
                    <a:pt x="11144" y="4274"/>
                    <a:pt x="11180" y="2897"/>
                    <a:pt x="11215" y="1966"/>
                  </a:cubicBezTo>
                  <a:cubicBezTo>
                    <a:pt x="11234" y="1447"/>
                    <a:pt x="11046" y="955"/>
                    <a:pt x="10684" y="581"/>
                  </a:cubicBezTo>
                  <a:cubicBezTo>
                    <a:pt x="10324" y="207"/>
                    <a:pt x="9838" y="0"/>
                    <a:pt x="9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5">
              <a:extLst>
                <a:ext uri="{FF2B5EF4-FFF2-40B4-BE49-F238E27FC236}">
                  <a16:creationId xmlns:a16="http://schemas.microsoft.com/office/drawing/2014/main" id="{7A9B6906-BECA-399B-B897-672A92757B73}"/>
                </a:ext>
              </a:extLst>
            </p:cNvPr>
            <p:cNvSpPr/>
            <p:nvPr/>
          </p:nvSpPr>
          <p:spPr>
            <a:xfrm>
              <a:off x="3125975" y="993075"/>
              <a:ext cx="234350" cy="163050"/>
            </a:xfrm>
            <a:custGeom>
              <a:avLst/>
              <a:gdLst/>
              <a:ahLst/>
              <a:cxnLst/>
              <a:rect l="l" t="t" r="r" b="b"/>
              <a:pathLst>
                <a:path w="9374" h="6522" extrusionOk="0">
                  <a:moveTo>
                    <a:pt x="966" y="0"/>
                  </a:moveTo>
                  <a:cubicBezTo>
                    <a:pt x="433" y="0"/>
                    <a:pt x="0" y="433"/>
                    <a:pt x="0" y="967"/>
                  </a:cubicBezTo>
                  <a:lnTo>
                    <a:pt x="0" y="4321"/>
                  </a:lnTo>
                  <a:cubicBezTo>
                    <a:pt x="0" y="4855"/>
                    <a:pt x="433" y="5287"/>
                    <a:pt x="966" y="5287"/>
                  </a:cubicBezTo>
                  <a:lnTo>
                    <a:pt x="2890" y="5287"/>
                  </a:lnTo>
                  <a:lnTo>
                    <a:pt x="2785" y="6521"/>
                  </a:lnTo>
                  <a:lnTo>
                    <a:pt x="4053" y="5253"/>
                  </a:lnTo>
                  <a:lnTo>
                    <a:pt x="8291" y="5253"/>
                  </a:lnTo>
                  <a:cubicBezTo>
                    <a:pt x="8816" y="5253"/>
                    <a:pt x="9244" y="4835"/>
                    <a:pt x="9257" y="4311"/>
                  </a:cubicBezTo>
                  <a:cubicBezTo>
                    <a:pt x="9281" y="3378"/>
                    <a:pt x="9319" y="1953"/>
                    <a:pt x="9353" y="1000"/>
                  </a:cubicBezTo>
                  <a:cubicBezTo>
                    <a:pt x="9374" y="453"/>
                    <a:pt x="8935" y="0"/>
                    <a:pt x="8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5">
              <a:extLst>
                <a:ext uri="{FF2B5EF4-FFF2-40B4-BE49-F238E27FC236}">
                  <a16:creationId xmlns:a16="http://schemas.microsoft.com/office/drawing/2014/main" id="{C6DC29AF-18C7-83FD-7C13-8BE55F6AAC67}"/>
                </a:ext>
              </a:extLst>
            </p:cNvPr>
            <p:cNvSpPr/>
            <p:nvPr/>
          </p:nvSpPr>
          <p:spPr>
            <a:xfrm>
              <a:off x="3274175" y="1017575"/>
              <a:ext cx="59175" cy="73475"/>
            </a:xfrm>
            <a:custGeom>
              <a:avLst/>
              <a:gdLst/>
              <a:ahLst/>
              <a:cxnLst/>
              <a:rect l="l" t="t" r="r" b="b"/>
              <a:pathLst>
                <a:path w="2367" h="2939" extrusionOk="0">
                  <a:moveTo>
                    <a:pt x="1224" y="1"/>
                  </a:moveTo>
                  <a:lnTo>
                    <a:pt x="21" y="1735"/>
                  </a:lnTo>
                  <a:lnTo>
                    <a:pt x="0" y="1755"/>
                  </a:lnTo>
                  <a:lnTo>
                    <a:pt x="905" y="1755"/>
                  </a:lnTo>
                  <a:lnTo>
                    <a:pt x="905" y="2938"/>
                  </a:lnTo>
                  <a:lnTo>
                    <a:pt x="1422" y="2938"/>
                  </a:lnTo>
                  <a:lnTo>
                    <a:pt x="1422" y="1755"/>
                  </a:lnTo>
                  <a:lnTo>
                    <a:pt x="2366" y="1755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5">
              <a:extLst>
                <a:ext uri="{FF2B5EF4-FFF2-40B4-BE49-F238E27FC236}">
                  <a16:creationId xmlns:a16="http://schemas.microsoft.com/office/drawing/2014/main" id="{D0522B2A-FDA0-9C8C-B692-11557CBE57CA}"/>
                </a:ext>
              </a:extLst>
            </p:cNvPr>
            <p:cNvSpPr/>
            <p:nvPr/>
          </p:nvSpPr>
          <p:spPr>
            <a:xfrm>
              <a:off x="3151525" y="1027150"/>
              <a:ext cx="34450" cy="34500"/>
            </a:xfrm>
            <a:custGeom>
              <a:avLst/>
              <a:gdLst/>
              <a:ahLst/>
              <a:cxnLst/>
              <a:rect l="l" t="t" r="r" b="b"/>
              <a:pathLst>
                <a:path w="1378" h="1380" extrusionOk="0">
                  <a:moveTo>
                    <a:pt x="691" y="335"/>
                  </a:moveTo>
                  <a:cubicBezTo>
                    <a:pt x="695" y="335"/>
                    <a:pt x="703" y="335"/>
                    <a:pt x="712" y="336"/>
                  </a:cubicBezTo>
                  <a:cubicBezTo>
                    <a:pt x="726" y="337"/>
                    <a:pt x="743" y="339"/>
                    <a:pt x="770" y="339"/>
                  </a:cubicBezTo>
                  <a:cubicBezTo>
                    <a:pt x="779" y="339"/>
                    <a:pt x="786" y="339"/>
                    <a:pt x="793" y="337"/>
                  </a:cubicBezTo>
                  <a:cubicBezTo>
                    <a:pt x="925" y="381"/>
                    <a:pt x="1029" y="526"/>
                    <a:pt x="1029" y="667"/>
                  </a:cubicBezTo>
                  <a:cubicBezTo>
                    <a:pt x="1029" y="835"/>
                    <a:pt x="913" y="1048"/>
                    <a:pt x="712" y="1048"/>
                  </a:cubicBezTo>
                  <a:cubicBezTo>
                    <a:pt x="529" y="1048"/>
                    <a:pt x="349" y="929"/>
                    <a:pt x="349" y="738"/>
                  </a:cubicBezTo>
                  <a:cubicBezTo>
                    <a:pt x="349" y="512"/>
                    <a:pt x="488" y="335"/>
                    <a:pt x="691" y="335"/>
                  </a:cubicBezTo>
                  <a:close/>
                  <a:moveTo>
                    <a:pt x="657" y="0"/>
                  </a:moveTo>
                  <a:cubicBezTo>
                    <a:pt x="265" y="0"/>
                    <a:pt x="0" y="377"/>
                    <a:pt x="0" y="722"/>
                  </a:cubicBezTo>
                  <a:cubicBezTo>
                    <a:pt x="0" y="1133"/>
                    <a:pt x="392" y="1380"/>
                    <a:pt x="732" y="1380"/>
                  </a:cubicBezTo>
                  <a:cubicBezTo>
                    <a:pt x="1113" y="1380"/>
                    <a:pt x="1377" y="1032"/>
                    <a:pt x="1377" y="671"/>
                  </a:cubicBezTo>
                  <a:cubicBezTo>
                    <a:pt x="1377" y="418"/>
                    <a:pt x="1227" y="174"/>
                    <a:pt x="964" y="67"/>
                  </a:cubicBezTo>
                  <a:cubicBezTo>
                    <a:pt x="949" y="61"/>
                    <a:pt x="937" y="60"/>
                    <a:pt x="920" y="60"/>
                  </a:cubicBezTo>
                  <a:cubicBezTo>
                    <a:pt x="913" y="60"/>
                    <a:pt x="899" y="61"/>
                    <a:pt x="890" y="63"/>
                  </a:cubicBezTo>
                  <a:cubicBezTo>
                    <a:pt x="820" y="3"/>
                    <a:pt x="735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5">
              <a:extLst>
                <a:ext uri="{FF2B5EF4-FFF2-40B4-BE49-F238E27FC236}">
                  <a16:creationId xmlns:a16="http://schemas.microsoft.com/office/drawing/2014/main" id="{9A53F872-CAA6-FB69-B6A6-A8FBCBA1CB2F}"/>
                </a:ext>
              </a:extLst>
            </p:cNvPr>
            <p:cNvSpPr/>
            <p:nvPr/>
          </p:nvSpPr>
          <p:spPr>
            <a:xfrm>
              <a:off x="3196775" y="1055775"/>
              <a:ext cx="34475" cy="34525"/>
            </a:xfrm>
            <a:custGeom>
              <a:avLst/>
              <a:gdLst/>
              <a:ahLst/>
              <a:cxnLst/>
              <a:rect l="l" t="t" r="r" b="b"/>
              <a:pathLst>
                <a:path w="1379" h="1381" extrusionOk="0">
                  <a:moveTo>
                    <a:pt x="690" y="334"/>
                  </a:moveTo>
                  <a:cubicBezTo>
                    <a:pt x="697" y="334"/>
                    <a:pt x="703" y="334"/>
                    <a:pt x="714" y="336"/>
                  </a:cubicBezTo>
                  <a:cubicBezTo>
                    <a:pt x="729" y="337"/>
                    <a:pt x="744" y="341"/>
                    <a:pt x="770" y="341"/>
                  </a:cubicBezTo>
                  <a:cubicBezTo>
                    <a:pt x="779" y="341"/>
                    <a:pt x="788" y="341"/>
                    <a:pt x="796" y="337"/>
                  </a:cubicBezTo>
                  <a:cubicBezTo>
                    <a:pt x="926" y="382"/>
                    <a:pt x="1031" y="526"/>
                    <a:pt x="1031" y="668"/>
                  </a:cubicBezTo>
                  <a:cubicBezTo>
                    <a:pt x="1031" y="836"/>
                    <a:pt x="912" y="1048"/>
                    <a:pt x="714" y="1048"/>
                  </a:cubicBezTo>
                  <a:cubicBezTo>
                    <a:pt x="529" y="1048"/>
                    <a:pt x="351" y="930"/>
                    <a:pt x="351" y="738"/>
                  </a:cubicBezTo>
                  <a:cubicBezTo>
                    <a:pt x="351" y="514"/>
                    <a:pt x="489" y="334"/>
                    <a:pt x="690" y="334"/>
                  </a:cubicBezTo>
                  <a:close/>
                  <a:moveTo>
                    <a:pt x="659" y="0"/>
                  </a:moveTo>
                  <a:cubicBezTo>
                    <a:pt x="267" y="0"/>
                    <a:pt x="0" y="377"/>
                    <a:pt x="0" y="720"/>
                  </a:cubicBezTo>
                  <a:cubicBezTo>
                    <a:pt x="0" y="1149"/>
                    <a:pt x="390" y="1380"/>
                    <a:pt x="735" y="1380"/>
                  </a:cubicBezTo>
                  <a:cubicBezTo>
                    <a:pt x="1116" y="1380"/>
                    <a:pt x="1378" y="1031"/>
                    <a:pt x="1378" y="673"/>
                  </a:cubicBezTo>
                  <a:cubicBezTo>
                    <a:pt x="1378" y="418"/>
                    <a:pt x="1227" y="173"/>
                    <a:pt x="965" y="67"/>
                  </a:cubicBezTo>
                  <a:cubicBezTo>
                    <a:pt x="950" y="63"/>
                    <a:pt x="936" y="61"/>
                    <a:pt x="921" y="61"/>
                  </a:cubicBezTo>
                  <a:cubicBezTo>
                    <a:pt x="912" y="61"/>
                    <a:pt x="900" y="63"/>
                    <a:pt x="893" y="64"/>
                  </a:cubicBezTo>
                  <a:cubicBezTo>
                    <a:pt x="822" y="2"/>
                    <a:pt x="736" y="0"/>
                    <a:pt x="6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5">
              <a:extLst>
                <a:ext uri="{FF2B5EF4-FFF2-40B4-BE49-F238E27FC236}">
                  <a16:creationId xmlns:a16="http://schemas.microsoft.com/office/drawing/2014/main" id="{8DBBF123-4D14-2F78-E49B-65967A3F9A7E}"/>
                </a:ext>
              </a:extLst>
            </p:cNvPr>
            <p:cNvSpPr/>
            <p:nvPr/>
          </p:nvSpPr>
          <p:spPr>
            <a:xfrm>
              <a:off x="3175725" y="1025050"/>
              <a:ext cx="30850" cy="66200"/>
            </a:xfrm>
            <a:custGeom>
              <a:avLst/>
              <a:gdLst/>
              <a:ahLst/>
              <a:cxnLst/>
              <a:rect l="l" t="t" r="r" b="b"/>
              <a:pathLst>
                <a:path w="1234" h="2648" extrusionOk="0">
                  <a:moveTo>
                    <a:pt x="1062" y="1"/>
                  </a:moveTo>
                  <a:cubicBezTo>
                    <a:pt x="929" y="1"/>
                    <a:pt x="886" y="142"/>
                    <a:pt x="852" y="268"/>
                  </a:cubicBezTo>
                  <a:lnTo>
                    <a:pt x="852" y="267"/>
                  </a:lnTo>
                  <a:cubicBezTo>
                    <a:pt x="71" y="2309"/>
                    <a:pt x="59" y="2328"/>
                    <a:pt x="46" y="2345"/>
                  </a:cubicBezTo>
                  <a:cubicBezTo>
                    <a:pt x="23" y="2374"/>
                    <a:pt x="1" y="2414"/>
                    <a:pt x="1" y="2460"/>
                  </a:cubicBezTo>
                  <a:cubicBezTo>
                    <a:pt x="1" y="2549"/>
                    <a:pt x="57" y="2647"/>
                    <a:pt x="200" y="2647"/>
                  </a:cubicBezTo>
                  <a:cubicBezTo>
                    <a:pt x="315" y="2647"/>
                    <a:pt x="337" y="2567"/>
                    <a:pt x="357" y="2488"/>
                  </a:cubicBezTo>
                  <a:lnTo>
                    <a:pt x="357" y="2489"/>
                  </a:lnTo>
                  <a:lnTo>
                    <a:pt x="1191" y="341"/>
                  </a:lnTo>
                  <a:cubicBezTo>
                    <a:pt x="1206" y="312"/>
                    <a:pt x="1234" y="226"/>
                    <a:pt x="1234" y="169"/>
                  </a:cubicBezTo>
                  <a:cubicBezTo>
                    <a:pt x="1234" y="58"/>
                    <a:pt x="1144" y="1"/>
                    <a:pt x="1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55">
            <a:extLst>
              <a:ext uri="{FF2B5EF4-FFF2-40B4-BE49-F238E27FC236}">
                <a16:creationId xmlns:a16="http://schemas.microsoft.com/office/drawing/2014/main" id="{57C97A5D-3433-7073-503A-C1B406E18E45}"/>
              </a:ext>
            </a:extLst>
          </p:cNvPr>
          <p:cNvGrpSpPr/>
          <p:nvPr/>
        </p:nvGrpSpPr>
        <p:grpSpPr>
          <a:xfrm rot="258070">
            <a:off x="3669475" y="735893"/>
            <a:ext cx="1805584" cy="1655739"/>
            <a:chOff x="3421675" y="2450275"/>
            <a:chExt cx="703100" cy="644750"/>
          </a:xfrm>
        </p:grpSpPr>
        <p:sp>
          <p:nvSpPr>
            <p:cNvPr id="2151" name="Google Shape;2151;p55">
              <a:extLst>
                <a:ext uri="{FF2B5EF4-FFF2-40B4-BE49-F238E27FC236}">
                  <a16:creationId xmlns:a16="http://schemas.microsoft.com/office/drawing/2014/main" id="{A820BA93-0DD1-7D55-548A-73C00326ECDA}"/>
                </a:ext>
              </a:extLst>
            </p:cNvPr>
            <p:cNvSpPr/>
            <p:nvPr/>
          </p:nvSpPr>
          <p:spPr>
            <a:xfrm>
              <a:off x="3421675" y="2450275"/>
              <a:ext cx="703100" cy="644750"/>
            </a:xfrm>
            <a:custGeom>
              <a:avLst/>
              <a:gdLst/>
              <a:ahLst/>
              <a:cxnLst/>
              <a:rect l="l" t="t" r="r" b="b"/>
              <a:pathLst>
                <a:path w="28124" h="25790" extrusionOk="0">
                  <a:moveTo>
                    <a:pt x="5919" y="0"/>
                  </a:moveTo>
                  <a:cubicBezTo>
                    <a:pt x="5063" y="0"/>
                    <a:pt x="4238" y="262"/>
                    <a:pt x="3536" y="756"/>
                  </a:cubicBezTo>
                  <a:cubicBezTo>
                    <a:pt x="2631" y="1393"/>
                    <a:pt x="2028" y="2344"/>
                    <a:pt x="1839" y="3435"/>
                  </a:cubicBezTo>
                  <a:cubicBezTo>
                    <a:pt x="1650" y="4526"/>
                    <a:pt x="1897" y="5625"/>
                    <a:pt x="2533" y="6530"/>
                  </a:cubicBezTo>
                  <a:cubicBezTo>
                    <a:pt x="2949" y="7121"/>
                    <a:pt x="3505" y="7584"/>
                    <a:pt x="4146" y="7887"/>
                  </a:cubicBezTo>
                  <a:cubicBezTo>
                    <a:pt x="3916" y="8371"/>
                    <a:pt x="3717" y="8870"/>
                    <a:pt x="3551" y="9380"/>
                  </a:cubicBezTo>
                  <a:cubicBezTo>
                    <a:pt x="3414" y="9405"/>
                    <a:pt x="3276" y="9438"/>
                    <a:pt x="3141" y="9477"/>
                  </a:cubicBezTo>
                  <a:cubicBezTo>
                    <a:pt x="2077" y="9784"/>
                    <a:pt x="1197" y="10487"/>
                    <a:pt x="662" y="11456"/>
                  </a:cubicBezTo>
                  <a:cubicBezTo>
                    <a:pt x="126" y="12424"/>
                    <a:pt x="1" y="13544"/>
                    <a:pt x="308" y="14608"/>
                  </a:cubicBezTo>
                  <a:cubicBezTo>
                    <a:pt x="761" y="16176"/>
                    <a:pt x="2112" y="17328"/>
                    <a:pt x="3699" y="17560"/>
                  </a:cubicBezTo>
                  <a:cubicBezTo>
                    <a:pt x="3776" y="17770"/>
                    <a:pt x="3862" y="17983"/>
                    <a:pt x="3954" y="18196"/>
                  </a:cubicBezTo>
                  <a:lnTo>
                    <a:pt x="3954" y="20708"/>
                  </a:lnTo>
                  <a:cubicBezTo>
                    <a:pt x="3954" y="21630"/>
                    <a:pt x="4704" y="22381"/>
                    <a:pt x="5627" y="22381"/>
                  </a:cubicBezTo>
                  <a:lnTo>
                    <a:pt x="6882" y="22381"/>
                  </a:lnTo>
                  <a:cubicBezTo>
                    <a:pt x="7059" y="22548"/>
                    <a:pt x="7228" y="22700"/>
                    <a:pt x="7394" y="22839"/>
                  </a:cubicBezTo>
                  <a:cubicBezTo>
                    <a:pt x="7924" y="23288"/>
                    <a:pt x="8498" y="23695"/>
                    <a:pt x="9090" y="24044"/>
                  </a:cubicBezTo>
                  <a:cubicBezTo>
                    <a:pt x="9208" y="24115"/>
                    <a:pt x="9326" y="24182"/>
                    <a:pt x="9452" y="24252"/>
                  </a:cubicBezTo>
                  <a:cubicBezTo>
                    <a:pt x="11178" y="25201"/>
                    <a:pt x="13140" y="25730"/>
                    <a:pt x="15128" y="25785"/>
                  </a:cubicBezTo>
                  <a:lnTo>
                    <a:pt x="15142" y="25785"/>
                  </a:lnTo>
                  <a:cubicBezTo>
                    <a:pt x="15251" y="25788"/>
                    <a:pt x="15360" y="25790"/>
                    <a:pt x="15471" y="25790"/>
                  </a:cubicBezTo>
                  <a:cubicBezTo>
                    <a:pt x="15892" y="25790"/>
                    <a:pt x="16318" y="25768"/>
                    <a:pt x="16737" y="25725"/>
                  </a:cubicBezTo>
                  <a:cubicBezTo>
                    <a:pt x="18163" y="25583"/>
                    <a:pt x="19542" y="25200"/>
                    <a:pt x="20830" y="24587"/>
                  </a:cubicBezTo>
                  <a:cubicBezTo>
                    <a:pt x="20961" y="24526"/>
                    <a:pt x="21089" y="24462"/>
                    <a:pt x="21222" y="24395"/>
                  </a:cubicBezTo>
                  <a:cubicBezTo>
                    <a:pt x="21603" y="24197"/>
                    <a:pt x="21984" y="23974"/>
                    <a:pt x="22350" y="23732"/>
                  </a:cubicBezTo>
                  <a:cubicBezTo>
                    <a:pt x="22779" y="23451"/>
                    <a:pt x="23192" y="23141"/>
                    <a:pt x="23578" y="22812"/>
                  </a:cubicBezTo>
                  <a:cubicBezTo>
                    <a:pt x="24781" y="21790"/>
                    <a:pt x="25766" y="20573"/>
                    <a:pt x="26508" y="19193"/>
                  </a:cubicBezTo>
                  <a:cubicBezTo>
                    <a:pt x="27106" y="19086"/>
                    <a:pt x="27627" y="18696"/>
                    <a:pt x="27869" y="18176"/>
                  </a:cubicBezTo>
                  <a:cubicBezTo>
                    <a:pt x="28123" y="17634"/>
                    <a:pt x="28078" y="16958"/>
                    <a:pt x="27752" y="16412"/>
                  </a:cubicBezTo>
                  <a:cubicBezTo>
                    <a:pt x="27719" y="16355"/>
                    <a:pt x="27681" y="16299"/>
                    <a:pt x="27641" y="16244"/>
                  </a:cubicBezTo>
                  <a:cubicBezTo>
                    <a:pt x="27880" y="15270"/>
                    <a:pt x="28001" y="14268"/>
                    <a:pt x="28001" y="13258"/>
                  </a:cubicBezTo>
                  <a:cubicBezTo>
                    <a:pt x="28001" y="11270"/>
                    <a:pt x="27524" y="9297"/>
                    <a:pt x="26621" y="7538"/>
                  </a:cubicBezTo>
                  <a:lnTo>
                    <a:pt x="26621" y="4532"/>
                  </a:lnTo>
                  <a:cubicBezTo>
                    <a:pt x="26621" y="3544"/>
                    <a:pt x="25960" y="2755"/>
                    <a:pt x="25115" y="2735"/>
                  </a:cubicBezTo>
                  <a:cubicBezTo>
                    <a:pt x="24693" y="2725"/>
                    <a:pt x="24122" y="2711"/>
                    <a:pt x="23478" y="2695"/>
                  </a:cubicBezTo>
                  <a:cubicBezTo>
                    <a:pt x="23033" y="2154"/>
                    <a:pt x="22367" y="1832"/>
                    <a:pt x="21649" y="1832"/>
                  </a:cubicBezTo>
                  <a:cubicBezTo>
                    <a:pt x="21390" y="1832"/>
                    <a:pt x="21134" y="1874"/>
                    <a:pt x="20890" y="1956"/>
                  </a:cubicBezTo>
                  <a:cubicBezTo>
                    <a:pt x="19210" y="1151"/>
                    <a:pt x="17344" y="726"/>
                    <a:pt x="15471" y="726"/>
                  </a:cubicBezTo>
                  <a:cubicBezTo>
                    <a:pt x="13403" y="726"/>
                    <a:pt x="11385" y="1232"/>
                    <a:pt x="9579" y="2196"/>
                  </a:cubicBezTo>
                  <a:cubicBezTo>
                    <a:pt x="9499" y="2045"/>
                    <a:pt x="9409" y="1900"/>
                    <a:pt x="9310" y="1758"/>
                  </a:cubicBezTo>
                  <a:cubicBezTo>
                    <a:pt x="8535" y="657"/>
                    <a:pt x="7267" y="0"/>
                    <a:pt x="5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5">
              <a:extLst>
                <a:ext uri="{FF2B5EF4-FFF2-40B4-BE49-F238E27FC236}">
                  <a16:creationId xmlns:a16="http://schemas.microsoft.com/office/drawing/2014/main" id="{26DAD14E-201B-759A-AF74-CD7E3F3199F7}"/>
                </a:ext>
              </a:extLst>
            </p:cNvPr>
            <p:cNvSpPr/>
            <p:nvPr/>
          </p:nvSpPr>
          <p:spPr>
            <a:xfrm>
              <a:off x="3511925" y="2487725"/>
              <a:ext cx="587950" cy="588025"/>
            </a:xfrm>
            <a:custGeom>
              <a:avLst/>
              <a:gdLst/>
              <a:ahLst/>
              <a:cxnLst/>
              <a:rect l="l" t="t" r="r" b="b"/>
              <a:pathLst>
                <a:path w="23518" h="23521" extrusionOk="0">
                  <a:moveTo>
                    <a:pt x="11761" y="1"/>
                  </a:moveTo>
                  <a:cubicBezTo>
                    <a:pt x="9451" y="1"/>
                    <a:pt x="7297" y="666"/>
                    <a:pt x="5480" y="1817"/>
                  </a:cubicBezTo>
                  <a:cubicBezTo>
                    <a:pt x="4552" y="2403"/>
                    <a:pt x="3712" y="3116"/>
                    <a:pt x="2985" y="3932"/>
                  </a:cubicBezTo>
                  <a:cubicBezTo>
                    <a:pt x="2777" y="4165"/>
                    <a:pt x="2579" y="4405"/>
                    <a:pt x="2391" y="4654"/>
                  </a:cubicBezTo>
                  <a:cubicBezTo>
                    <a:pt x="2077" y="5065"/>
                    <a:pt x="1791" y="5499"/>
                    <a:pt x="1534" y="5950"/>
                  </a:cubicBezTo>
                  <a:cubicBezTo>
                    <a:pt x="1065" y="6774"/>
                    <a:pt x="692" y="7659"/>
                    <a:pt x="433" y="8591"/>
                  </a:cubicBezTo>
                  <a:cubicBezTo>
                    <a:pt x="312" y="9021"/>
                    <a:pt x="217" y="9462"/>
                    <a:pt x="146" y="9910"/>
                  </a:cubicBezTo>
                  <a:cubicBezTo>
                    <a:pt x="49" y="10512"/>
                    <a:pt x="1" y="11131"/>
                    <a:pt x="1" y="11760"/>
                  </a:cubicBezTo>
                  <a:cubicBezTo>
                    <a:pt x="1" y="12053"/>
                    <a:pt x="11" y="12345"/>
                    <a:pt x="32" y="12632"/>
                  </a:cubicBezTo>
                  <a:cubicBezTo>
                    <a:pt x="58" y="12965"/>
                    <a:pt x="95" y="13291"/>
                    <a:pt x="147" y="13614"/>
                  </a:cubicBezTo>
                  <a:cubicBezTo>
                    <a:pt x="187" y="13874"/>
                    <a:pt x="236" y="14130"/>
                    <a:pt x="295" y="14384"/>
                  </a:cubicBezTo>
                  <a:cubicBezTo>
                    <a:pt x="367" y="14705"/>
                    <a:pt x="455" y="15021"/>
                    <a:pt x="554" y="15333"/>
                  </a:cubicBezTo>
                  <a:cubicBezTo>
                    <a:pt x="991" y="16706"/>
                    <a:pt x="1674" y="17969"/>
                    <a:pt x="2552" y="19072"/>
                  </a:cubicBezTo>
                  <a:cubicBezTo>
                    <a:pt x="3036" y="19685"/>
                    <a:pt x="3584" y="20249"/>
                    <a:pt x="4181" y="20751"/>
                  </a:cubicBezTo>
                  <a:cubicBezTo>
                    <a:pt x="4681" y="21174"/>
                    <a:pt x="5213" y="21552"/>
                    <a:pt x="5778" y="21885"/>
                  </a:cubicBezTo>
                  <a:cubicBezTo>
                    <a:pt x="5889" y="21952"/>
                    <a:pt x="6000" y="22015"/>
                    <a:pt x="6112" y="22078"/>
                  </a:cubicBezTo>
                  <a:cubicBezTo>
                    <a:pt x="7699" y="22949"/>
                    <a:pt x="9509" y="23462"/>
                    <a:pt x="11435" y="23515"/>
                  </a:cubicBezTo>
                  <a:cubicBezTo>
                    <a:pt x="11543" y="23517"/>
                    <a:pt x="11651" y="23520"/>
                    <a:pt x="11761" y="23520"/>
                  </a:cubicBezTo>
                  <a:cubicBezTo>
                    <a:pt x="12162" y="23520"/>
                    <a:pt x="12558" y="23500"/>
                    <a:pt x="12949" y="23460"/>
                  </a:cubicBezTo>
                  <a:cubicBezTo>
                    <a:pt x="14312" y="23323"/>
                    <a:pt x="15606" y="22954"/>
                    <a:pt x="16792" y="22390"/>
                  </a:cubicBezTo>
                  <a:cubicBezTo>
                    <a:pt x="16915" y="22333"/>
                    <a:pt x="17036" y="22272"/>
                    <a:pt x="17157" y="22211"/>
                  </a:cubicBezTo>
                  <a:cubicBezTo>
                    <a:pt x="17521" y="22023"/>
                    <a:pt x="17875" y="21814"/>
                    <a:pt x="18216" y="21589"/>
                  </a:cubicBezTo>
                  <a:cubicBezTo>
                    <a:pt x="18618" y="21326"/>
                    <a:pt x="19002" y="21037"/>
                    <a:pt x="19368" y="20726"/>
                  </a:cubicBezTo>
                  <a:cubicBezTo>
                    <a:pt x="20590" y="19688"/>
                    <a:pt x="21597" y="18403"/>
                    <a:pt x="22312" y="16952"/>
                  </a:cubicBezTo>
                  <a:cubicBezTo>
                    <a:pt x="22626" y="16316"/>
                    <a:pt x="22885" y="15647"/>
                    <a:pt x="23079" y="14952"/>
                  </a:cubicBezTo>
                  <a:cubicBezTo>
                    <a:pt x="23364" y="13937"/>
                    <a:pt x="23518" y="12867"/>
                    <a:pt x="23518" y="11760"/>
                  </a:cubicBezTo>
                  <a:cubicBezTo>
                    <a:pt x="23518" y="5266"/>
                    <a:pt x="18255" y="1"/>
                    <a:pt x="11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5">
              <a:extLst>
                <a:ext uri="{FF2B5EF4-FFF2-40B4-BE49-F238E27FC236}">
                  <a16:creationId xmlns:a16="http://schemas.microsoft.com/office/drawing/2014/main" id="{F7B80D0D-95FC-91F2-0134-15117BBFEFD8}"/>
                </a:ext>
              </a:extLst>
            </p:cNvPr>
            <p:cNvSpPr/>
            <p:nvPr/>
          </p:nvSpPr>
          <p:spPr>
            <a:xfrm>
              <a:off x="3802400" y="2838900"/>
              <a:ext cx="130775" cy="207100"/>
            </a:xfrm>
            <a:custGeom>
              <a:avLst/>
              <a:gdLst/>
              <a:ahLst/>
              <a:cxnLst/>
              <a:rect l="l" t="t" r="r" b="b"/>
              <a:pathLst>
                <a:path w="5231" h="8284" extrusionOk="0">
                  <a:moveTo>
                    <a:pt x="2685" y="1"/>
                  </a:moveTo>
                  <a:cubicBezTo>
                    <a:pt x="2667" y="1"/>
                    <a:pt x="2649" y="2"/>
                    <a:pt x="2631" y="6"/>
                  </a:cubicBezTo>
                  <a:cubicBezTo>
                    <a:pt x="2629" y="6"/>
                    <a:pt x="2627" y="6"/>
                    <a:pt x="2625" y="6"/>
                  </a:cubicBezTo>
                  <a:cubicBezTo>
                    <a:pt x="1968" y="138"/>
                    <a:pt x="2012" y="664"/>
                    <a:pt x="2012" y="664"/>
                  </a:cubicBezTo>
                  <a:cubicBezTo>
                    <a:pt x="2012" y="664"/>
                    <a:pt x="1963" y="651"/>
                    <a:pt x="1882" y="651"/>
                  </a:cubicBezTo>
                  <a:cubicBezTo>
                    <a:pt x="1732" y="651"/>
                    <a:pt x="1474" y="696"/>
                    <a:pt x="1223" y="948"/>
                  </a:cubicBezTo>
                  <a:cubicBezTo>
                    <a:pt x="785" y="1389"/>
                    <a:pt x="1421" y="2701"/>
                    <a:pt x="1421" y="2701"/>
                  </a:cubicBezTo>
                  <a:cubicBezTo>
                    <a:pt x="1399" y="2700"/>
                    <a:pt x="1378" y="2699"/>
                    <a:pt x="1357" y="2699"/>
                  </a:cubicBezTo>
                  <a:cubicBezTo>
                    <a:pt x="390" y="2699"/>
                    <a:pt x="348" y="3664"/>
                    <a:pt x="348" y="3664"/>
                  </a:cubicBezTo>
                  <a:cubicBezTo>
                    <a:pt x="21" y="3885"/>
                    <a:pt x="0" y="4440"/>
                    <a:pt x="116" y="5069"/>
                  </a:cubicBezTo>
                  <a:cubicBezTo>
                    <a:pt x="328" y="6241"/>
                    <a:pt x="1004" y="7670"/>
                    <a:pt x="1004" y="7670"/>
                  </a:cubicBezTo>
                  <a:lnTo>
                    <a:pt x="1136" y="8284"/>
                  </a:lnTo>
                  <a:lnTo>
                    <a:pt x="5230" y="7781"/>
                  </a:lnTo>
                  <a:lnTo>
                    <a:pt x="4684" y="2044"/>
                  </a:lnTo>
                  <a:cubicBezTo>
                    <a:pt x="4684" y="2044"/>
                    <a:pt x="3362" y="1"/>
                    <a:pt x="2685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5">
              <a:extLst>
                <a:ext uri="{FF2B5EF4-FFF2-40B4-BE49-F238E27FC236}">
                  <a16:creationId xmlns:a16="http://schemas.microsoft.com/office/drawing/2014/main" id="{A23C4C85-88F6-7EB2-70C9-93E4D2A841F7}"/>
                </a:ext>
              </a:extLst>
            </p:cNvPr>
            <p:cNvSpPr/>
            <p:nvPr/>
          </p:nvSpPr>
          <p:spPr>
            <a:xfrm>
              <a:off x="3813425" y="2851500"/>
              <a:ext cx="135200" cy="153250"/>
            </a:xfrm>
            <a:custGeom>
              <a:avLst/>
              <a:gdLst/>
              <a:ahLst/>
              <a:cxnLst/>
              <a:rect l="l" t="t" r="r" b="b"/>
              <a:pathLst>
                <a:path w="5408" h="6130" extrusionOk="0">
                  <a:moveTo>
                    <a:pt x="3891" y="0"/>
                  </a:moveTo>
                  <a:cubicBezTo>
                    <a:pt x="3891" y="0"/>
                    <a:pt x="3749" y="176"/>
                    <a:pt x="3520" y="465"/>
                  </a:cubicBezTo>
                  <a:cubicBezTo>
                    <a:pt x="3359" y="664"/>
                    <a:pt x="3156" y="919"/>
                    <a:pt x="2929" y="1206"/>
                  </a:cubicBezTo>
                  <a:cubicBezTo>
                    <a:pt x="1774" y="2661"/>
                    <a:pt x="0" y="4933"/>
                    <a:pt x="83" y="5066"/>
                  </a:cubicBezTo>
                  <a:cubicBezTo>
                    <a:pt x="195" y="5248"/>
                    <a:pt x="1229" y="6130"/>
                    <a:pt x="1759" y="6130"/>
                  </a:cubicBezTo>
                  <a:cubicBezTo>
                    <a:pt x="1796" y="6130"/>
                    <a:pt x="1831" y="6125"/>
                    <a:pt x="1863" y="6116"/>
                  </a:cubicBezTo>
                  <a:cubicBezTo>
                    <a:pt x="2171" y="6025"/>
                    <a:pt x="3531" y="3916"/>
                    <a:pt x="4474" y="2402"/>
                  </a:cubicBezTo>
                  <a:cubicBezTo>
                    <a:pt x="4702" y="2036"/>
                    <a:pt x="4906" y="1704"/>
                    <a:pt x="5065" y="1445"/>
                  </a:cubicBezTo>
                  <a:cubicBezTo>
                    <a:pt x="5276" y="1098"/>
                    <a:pt x="5407" y="880"/>
                    <a:pt x="5407" y="880"/>
                  </a:cubicBezTo>
                  <a:lnTo>
                    <a:pt x="389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5">
              <a:extLst>
                <a:ext uri="{FF2B5EF4-FFF2-40B4-BE49-F238E27FC236}">
                  <a16:creationId xmlns:a16="http://schemas.microsoft.com/office/drawing/2014/main" id="{3E6167C3-5D89-B769-2F86-632BAA1C0A70}"/>
                </a:ext>
              </a:extLst>
            </p:cNvPr>
            <p:cNvSpPr/>
            <p:nvPr/>
          </p:nvSpPr>
          <p:spPr>
            <a:xfrm>
              <a:off x="3886650" y="2863100"/>
              <a:ext cx="53400" cy="48475"/>
            </a:xfrm>
            <a:custGeom>
              <a:avLst/>
              <a:gdLst/>
              <a:ahLst/>
              <a:cxnLst/>
              <a:rect l="l" t="t" r="r" b="b"/>
              <a:pathLst>
                <a:path w="2136" h="1939" extrusionOk="0">
                  <a:moveTo>
                    <a:pt x="591" y="1"/>
                  </a:moveTo>
                  <a:cubicBezTo>
                    <a:pt x="430" y="200"/>
                    <a:pt x="227" y="455"/>
                    <a:pt x="0" y="742"/>
                  </a:cubicBezTo>
                  <a:cubicBezTo>
                    <a:pt x="476" y="1197"/>
                    <a:pt x="973" y="1613"/>
                    <a:pt x="1545" y="1938"/>
                  </a:cubicBezTo>
                  <a:cubicBezTo>
                    <a:pt x="1773" y="1572"/>
                    <a:pt x="1977" y="1240"/>
                    <a:pt x="2136" y="981"/>
                  </a:cubicBezTo>
                  <a:cubicBezTo>
                    <a:pt x="2115" y="805"/>
                    <a:pt x="2075" y="640"/>
                    <a:pt x="1943" y="528"/>
                  </a:cubicBezTo>
                  <a:cubicBezTo>
                    <a:pt x="1725" y="344"/>
                    <a:pt x="1461" y="224"/>
                    <a:pt x="1190" y="138"/>
                  </a:cubicBezTo>
                  <a:cubicBezTo>
                    <a:pt x="1001" y="78"/>
                    <a:pt x="800" y="31"/>
                    <a:pt x="59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5">
              <a:extLst>
                <a:ext uri="{FF2B5EF4-FFF2-40B4-BE49-F238E27FC236}">
                  <a16:creationId xmlns:a16="http://schemas.microsoft.com/office/drawing/2014/main" id="{98EAB8C1-0199-629E-AEE9-7F1BA3BE08D9}"/>
                </a:ext>
              </a:extLst>
            </p:cNvPr>
            <p:cNvSpPr/>
            <p:nvPr/>
          </p:nvSpPr>
          <p:spPr>
            <a:xfrm>
              <a:off x="3598650" y="2580225"/>
              <a:ext cx="488025" cy="361000"/>
            </a:xfrm>
            <a:custGeom>
              <a:avLst/>
              <a:gdLst/>
              <a:ahLst/>
              <a:cxnLst/>
              <a:rect l="l" t="t" r="r" b="b"/>
              <a:pathLst>
                <a:path w="19521" h="14440" extrusionOk="0">
                  <a:moveTo>
                    <a:pt x="4148" y="0"/>
                  </a:moveTo>
                  <a:cubicBezTo>
                    <a:pt x="3963" y="0"/>
                    <a:pt x="3775" y="57"/>
                    <a:pt x="3612" y="178"/>
                  </a:cubicBezTo>
                  <a:cubicBezTo>
                    <a:pt x="2410" y="1063"/>
                    <a:pt x="1592" y="2919"/>
                    <a:pt x="696" y="5576"/>
                  </a:cubicBezTo>
                  <a:cubicBezTo>
                    <a:pt x="0" y="7638"/>
                    <a:pt x="121" y="8891"/>
                    <a:pt x="372" y="9601"/>
                  </a:cubicBezTo>
                  <a:cubicBezTo>
                    <a:pt x="441" y="9797"/>
                    <a:pt x="568" y="9957"/>
                    <a:pt x="731" y="10065"/>
                  </a:cubicBezTo>
                  <a:cubicBezTo>
                    <a:pt x="805" y="10115"/>
                    <a:pt x="887" y="10155"/>
                    <a:pt x="974" y="10178"/>
                  </a:cubicBezTo>
                  <a:cubicBezTo>
                    <a:pt x="1068" y="10211"/>
                    <a:pt x="1168" y="10227"/>
                    <a:pt x="1269" y="10227"/>
                  </a:cubicBezTo>
                  <a:cubicBezTo>
                    <a:pt x="1342" y="10227"/>
                    <a:pt x="1416" y="10219"/>
                    <a:pt x="1490" y="10202"/>
                  </a:cubicBezTo>
                  <a:cubicBezTo>
                    <a:pt x="2029" y="10075"/>
                    <a:pt x="2640" y="10022"/>
                    <a:pt x="3289" y="10022"/>
                  </a:cubicBezTo>
                  <a:cubicBezTo>
                    <a:pt x="5616" y="10022"/>
                    <a:pt x="8426" y="10711"/>
                    <a:pt x="10105" y="11174"/>
                  </a:cubicBezTo>
                  <a:cubicBezTo>
                    <a:pt x="10336" y="11239"/>
                    <a:pt x="10578" y="11320"/>
                    <a:pt x="10825" y="11416"/>
                  </a:cubicBezTo>
                  <a:cubicBezTo>
                    <a:pt x="13075" y="12286"/>
                    <a:pt x="15868" y="14305"/>
                    <a:pt x="16893" y="14434"/>
                  </a:cubicBezTo>
                  <a:cubicBezTo>
                    <a:pt x="16918" y="14438"/>
                    <a:pt x="16943" y="14439"/>
                    <a:pt x="16967" y="14439"/>
                  </a:cubicBezTo>
                  <a:cubicBezTo>
                    <a:pt x="18080" y="14439"/>
                    <a:pt x="19150" y="11362"/>
                    <a:pt x="19333" y="10126"/>
                  </a:cubicBezTo>
                  <a:cubicBezTo>
                    <a:pt x="19521" y="8864"/>
                    <a:pt x="17490" y="8665"/>
                    <a:pt x="14693" y="7494"/>
                  </a:cubicBezTo>
                  <a:cubicBezTo>
                    <a:pt x="14199" y="7287"/>
                    <a:pt x="13701" y="7070"/>
                    <a:pt x="13206" y="6847"/>
                  </a:cubicBezTo>
                  <a:cubicBezTo>
                    <a:pt x="10890" y="5800"/>
                    <a:pt x="8637" y="4589"/>
                    <a:pt x="7235" y="3528"/>
                  </a:cubicBezTo>
                  <a:cubicBezTo>
                    <a:pt x="6162" y="2716"/>
                    <a:pt x="5407" y="1396"/>
                    <a:pt x="4997" y="536"/>
                  </a:cubicBezTo>
                  <a:cubicBezTo>
                    <a:pt x="4957" y="450"/>
                    <a:pt x="4904" y="374"/>
                    <a:pt x="4844" y="310"/>
                  </a:cubicBezTo>
                  <a:cubicBezTo>
                    <a:pt x="4791" y="252"/>
                    <a:pt x="4733" y="201"/>
                    <a:pt x="4669" y="159"/>
                  </a:cubicBezTo>
                  <a:cubicBezTo>
                    <a:pt x="4515" y="56"/>
                    <a:pt x="4332" y="0"/>
                    <a:pt x="414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5">
              <a:extLst>
                <a:ext uri="{FF2B5EF4-FFF2-40B4-BE49-F238E27FC236}">
                  <a16:creationId xmlns:a16="http://schemas.microsoft.com/office/drawing/2014/main" id="{4BFAB7CD-7618-6BCB-FD6A-53D5B815C057}"/>
                </a:ext>
              </a:extLst>
            </p:cNvPr>
            <p:cNvSpPr/>
            <p:nvPr/>
          </p:nvSpPr>
          <p:spPr>
            <a:xfrm>
              <a:off x="3598650" y="2580225"/>
              <a:ext cx="117175" cy="254475"/>
            </a:xfrm>
            <a:custGeom>
              <a:avLst/>
              <a:gdLst/>
              <a:ahLst/>
              <a:cxnLst/>
              <a:rect l="l" t="t" r="r" b="b"/>
              <a:pathLst>
                <a:path w="4687" h="10179" extrusionOk="0">
                  <a:moveTo>
                    <a:pt x="4148" y="0"/>
                  </a:moveTo>
                  <a:cubicBezTo>
                    <a:pt x="3963" y="0"/>
                    <a:pt x="3775" y="57"/>
                    <a:pt x="3612" y="178"/>
                  </a:cubicBezTo>
                  <a:cubicBezTo>
                    <a:pt x="2410" y="1063"/>
                    <a:pt x="1592" y="2919"/>
                    <a:pt x="696" y="5576"/>
                  </a:cubicBezTo>
                  <a:cubicBezTo>
                    <a:pt x="0" y="7638"/>
                    <a:pt x="121" y="8891"/>
                    <a:pt x="372" y="9601"/>
                  </a:cubicBezTo>
                  <a:cubicBezTo>
                    <a:pt x="441" y="9797"/>
                    <a:pt x="568" y="9957"/>
                    <a:pt x="731" y="10065"/>
                  </a:cubicBezTo>
                  <a:cubicBezTo>
                    <a:pt x="805" y="10115"/>
                    <a:pt x="887" y="10155"/>
                    <a:pt x="974" y="10178"/>
                  </a:cubicBezTo>
                  <a:cubicBezTo>
                    <a:pt x="1651" y="9658"/>
                    <a:pt x="2217" y="8469"/>
                    <a:pt x="2547" y="7876"/>
                  </a:cubicBezTo>
                  <a:cubicBezTo>
                    <a:pt x="2622" y="7743"/>
                    <a:pt x="2695" y="7609"/>
                    <a:pt x="2766" y="7473"/>
                  </a:cubicBezTo>
                  <a:cubicBezTo>
                    <a:pt x="3006" y="7026"/>
                    <a:pt x="3233" y="6570"/>
                    <a:pt x="3432" y="6100"/>
                  </a:cubicBezTo>
                  <a:cubicBezTo>
                    <a:pt x="3732" y="5378"/>
                    <a:pt x="3957" y="4622"/>
                    <a:pt x="4139" y="3855"/>
                  </a:cubicBezTo>
                  <a:cubicBezTo>
                    <a:pt x="4224" y="3513"/>
                    <a:pt x="4297" y="3166"/>
                    <a:pt x="4367" y="2820"/>
                  </a:cubicBezTo>
                  <a:cubicBezTo>
                    <a:pt x="4543" y="1945"/>
                    <a:pt x="4686" y="1045"/>
                    <a:pt x="4669" y="159"/>
                  </a:cubicBezTo>
                  <a:cubicBezTo>
                    <a:pt x="4515" y="56"/>
                    <a:pt x="4332" y="0"/>
                    <a:pt x="4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5">
              <a:extLst>
                <a:ext uri="{FF2B5EF4-FFF2-40B4-BE49-F238E27FC236}">
                  <a16:creationId xmlns:a16="http://schemas.microsoft.com/office/drawing/2014/main" id="{9E1B28E5-4137-33F5-78DC-CEA0017DD592}"/>
                </a:ext>
              </a:extLst>
            </p:cNvPr>
            <p:cNvSpPr/>
            <p:nvPr/>
          </p:nvSpPr>
          <p:spPr>
            <a:xfrm>
              <a:off x="4053325" y="2853300"/>
              <a:ext cx="48975" cy="58350"/>
            </a:xfrm>
            <a:custGeom>
              <a:avLst/>
              <a:gdLst/>
              <a:ahLst/>
              <a:cxnLst/>
              <a:rect l="l" t="t" r="r" b="b"/>
              <a:pathLst>
                <a:path w="1959" h="2334" extrusionOk="0">
                  <a:moveTo>
                    <a:pt x="895" y="1"/>
                  </a:moveTo>
                  <a:cubicBezTo>
                    <a:pt x="561" y="753"/>
                    <a:pt x="155" y="1313"/>
                    <a:pt x="0" y="2122"/>
                  </a:cubicBezTo>
                  <a:cubicBezTo>
                    <a:pt x="161" y="2211"/>
                    <a:pt x="339" y="2277"/>
                    <a:pt x="520" y="2310"/>
                  </a:cubicBezTo>
                  <a:cubicBezTo>
                    <a:pt x="603" y="2325"/>
                    <a:pt x="688" y="2333"/>
                    <a:pt x="772" y="2333"/>
                  </a:cubicBezTo>
                  <a:cubicBezTo>
                    <a:pt x="848" y="2333"/>
                    <a:pt x="923" y="2327"/>
                    <a:pt x="997" y="2314"/>
                  </a:cubicBezTo>
                  <a:cubicBezTo>
                    <a:pt x="1338" y="2255"/>
                    <a:pt x="1658" y="2040"/>
                    <a:pt x="1804" y="1727"/>
                  </a:cubicBezTo>
                  <a:cubicBezTo>
                    <a:pt x="1958" y="1398"/>
                    <a:pt x="1907" y="996"/>
                    <a:pt x="1722" y="684"/>
                  </a:cubicBezTo>
                  <a:cubicBezTo>
                    <a:pt x="1554" y="400"/>
                    <a:pt x="1286" y="188"/>
                    <a:pt x="990" y="45"/>
                  </a:cubicBezTo>
                  <a:cubicBezTo>
                    <a:pt x="958" y="30"/>
                    <a:pt x="927" y="16"/>
                    <a:pt x="895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5">
              <a:extLst>
                <a:ext uri="{FF2B5EF4-FFF2-40B4-BE49-F238E27FC236}">
                  <a16:creationId xmlns:a16="http://schemas.microsoft.com/office/drawing/2014/main" id="{74BAA3D3-765F-41E3-3DAF-49C09FC5547C}"/>
                </a:ext>
              </a:extLst>
            </p:cNvPr>
            <p:cNvSpPr/>
            <p:nvPr/>
          </p:nvSpPr>
          <p:spPr>
            <a:xfrm>
              <a:off x="4053325" y="2853300"/>
              <a:ext cx="24775" cy="57750"/>
            </a:xfrm>
            <a:custGeom>
              <a:avLst/>
              <a:gdLst/>
              <a:ahLst/>
              <a:cxnLst/>
              <a:rect l="l" t="t" r="r" b="b"/>
              <a:pathLst>
                <a:path w="991" h="2310" extrusionOk="0">
                  <a:moveTo>
                    <a:pt x="895" y="1"/>
                  </a:moveTo>
                  <a:cubicBezTo>
                    <a:pt x="561" y="753"/>
                    <a:pt x="155" y="1313"/>
                    <a:pt x="0" y="2122"/>
                  </a:cubicBezTo>
                  <a:cubicBezTo>
                    <a:pt x="161" y="2211"/>
                    <a:pt x="339" y="2277"/>
                    <a:pt x="520" y="2310"/>
                  </a:cubicBezTo>
                  <a:cubicBezTo>
                    <a:pt x="796" y="1587"/>
                    <a:pt x="954" y="818"/>
                    <a:pt x="990" y="45"/>
                  </a:cubicBezTo>
                  <a:cubicBezTo>
                    <a:pt x="958" y="30"/>
                    <a:pt x="927" y="16"/>
                    <a:pt x="895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5">
              <a:extLst>
                <a:ext uri="{FF2B5EF4-FFF2-40B4-BE49-F238E27FC236}">
                  <a16:creationId xmlns:a16="http://schemas.microsoft.com/office/drawing/2014/main" id="{90001431-F464-50C8-CE7A-C13B92823BFB}"/>
                </a:ext>
              </a:extLst>
            </p:cNvPr>
            <p:cNvSpPr/>
            <p:nvPr/>
          </p:nvSpPr>
          <p:spPr>
            <a:xfrm>
              <a:off x="3869250" y="2751375"/>
              <a:ext cx="215225" cy="189850"/>
            </a:xfrm>
            <a:custGeom>
              <a:avLst/>
              <a:gdLst/>
              <a:ahLst/>
              <a:cxnLst/>
              <a:rect l="l" t="t" r="r" b="b"/>
              <a:pathLst>
                <a:path w="8609" h="7594" extrusionOk="0">
                  <a:moveTo>
                    <a:pt x="2382" y="1"/>
                  </a:moveTo>
                  <a:cubicBezTo>
                    <a:pt x="2172" y="1267"/>
                    <a:pt x="1680" y="2485"/>
                    <a:pt x="952" y="3540"/>
                  </a:cubicBezTo>
                  <a:cubicBezTo>
                    <a:pt x="687" y="3924"/>
                    <a:pt x="375" y="4297"/>
                    <a:pt x="1" y="4570"/>
                  </a:cubicBezTo>
                  <a:cubicBezTo>
                    <a:pt x="1340" y="5087"/>
                    <a:pt x="2873" y="6013"/>
                    <a:pt x="4109" y="6703"/>
                  </a:cubicBezTo>
                  <a:cubicBezTo>
                    <a:pt x="4123" y="6713"/>
                    <a:pt x="4137" y="6719"/>
                    <a:pt x="4150" y="6727"/>
                  </a:cubicBezTo>
                  <a:cubicBezTo>
                    <a:pt x="4315" y="6820"/>
                    <a:pt x="4475" y="6909"/>
                    <a:pt x="4630" y="6990"/>
                  </a:cubicBezTo>
                  <a:cubicBezTo>
                    <a:pt x="4644" y="6998"/>
                    <a:pt x="4658" y="7006"/>
                    <a:pt x="4671" y="7012"/>
                  </a:cubicBezTo>
                  <a:cubicBezTo>
                    <a:pt x="5261" y="7326"/>
                    <a:pt x="5750" y="7549"/>
                    <a:pt x="6069" y="7588"/>
                  </a:cubicBezTo>
                  <a:cubicBezTo>
                    <a:pt x="6094" y="7592"/>
                    <a:pt x="6119" y="7593"/>
                    <a:pt x="6143" y="7593"/>
                  </a:cubicBezTo>
                  <a:cubicBezTo>
                    <a:pt x="7256" y="7593"/>
                    <a:pt x="8326" y="4516"/>
                    <a:pt x="8509" y="3280"/>
                  </a:cubicBezTo>
                  <a:cubicBezTo>
                    <a:pt x="8608" y="2611"/>
                    <a:pt x="8084" y="2240"/>
                    <a:pt x="7151" y="1867"/>
                  </a:cubicBezTo>
                  <a:cubicBezTo>
                    <a:pt x="7136" y="1859"/>
                    <a:pt x="7121" y="1855"/>
                    <a:pt x="7107" y="1849"/>
                  </a:cubicBezTo>
                  <a:cubicBezTo>
                    <a:pt x="6906" y="1767"/>
                    <a:pt x="6685" y="1687"/>
                    <a:pt x="6447" y="1601"/>
                  </a:cubicBezTo>
                  <a:cubicBezTo>
                    <a:pt x="6433" y="1597"/>
                    <a:pt x="6418" y="1591"/>
                    <a:pt x="6403" y="1587"/>
                  </a:cubicBezTo>
                  <a:cubicBezTo>
                    <a:pt x="5685" y="1333"/>
                    <a:pt x="4822" y="1047"/>
                    <a:pt x="3869" y="648"/>
                  </a:cubicBezTo>
                  <a:cubicBezTo>
                    <a:pt x="3375" y="441"/>
                    <a:pt x="2877" y="224"/>
                    <a:pt x="2382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5">
              <a:extLst>
                <a:ext uri="{FF2B5EF4-FFF2-40B4-BE49-F238E27FC236}">
                  <a16:creationId xmlns:a16="http://schemas.microsoft.com/office/drawing/2014/main" id="{722624A5-ECEF-3B85-674D-11C5F5268825}"/>
                </a:ext>
              </a:extLst>
            </p:cNvPr>
            <p:cNvSpPr/>
            <p:nvPr/>
          </p:nvSpPr>
          <p:spPr>
            <a:xfrm>
              <a:off x="3984975" y="2797600"/>
              <a:ext cx="63075" cy="129100"/>
            </a:xfrm>
            <a:custGeom>
              <a:avLst/>
              <a:gdLst/>
              <a:ahLst/>
              <a:cxnLst/>
              <a:rect l="l" t="t" r="r" b="b"/>
              <a:pathLst>
                <a:path w="2523" h="5164" extrusionOk="0">
                  <a:moveTo>
                    <a:pt x="2478" y="0"/>
                  </a:moveTo>
                  <a:cubicBezTo>
                    <a:pt x="2250" y="1366"/>
                    <a:pt x="1756" y="2685"/>
                    <a:pt x="1026" y="3866"/>
                  </a:cubicBezTo>
                  <a:cubicBezTo>
                    <a:pt x="687" y="4412"/>
                    <a:pt x="355" y="4827"/>
                    <a:pt x="1" y="5141"/>
                  </a:cubicBezTo>
                  <a:cubicBezTo>
                    <a:pt x="15" y="5149"/>
                    <a:pt x="29" y="5157"/>
                    <a:pt x="42" y="5163"/>
                  </a:cubicBezTo>
                  <a:cubicBezTo>
                    <a:pt x="396" y="4849"/>
                    <a:pt x="730" y="4436"/>
                    <a:pt x="1066" y="3891"/>
                  </a:cubicBezTo>
                  <a:cubicBezTo>
                    <a:pt x="1797" y="2706"/>
                    <a:pt x="2291" y="1387"/>
                    <a:pt x="2522" y="18"/>
                  </a:cubicBezTo>
                  <a:cubicBezTo>
                    <a:pt x="2507" y="10"/>
                    <a:pt x="2492" y="6"/>
                    <a:pt x="247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5">
              <a:extLst>
                <a:ext uri="{FF2B5EF4-FFF2-40B4-BE49-F238E27FC236}">
                  <a16:creationId xmlns:a16="http://schemas.microsoft.com/office/drawing/2014/main" id="{A99AA194-A3BB-CC01-F1B1-E033B093B256}"/>
                </a:ext>
              </a:extLst>
            </p:cNvPr>
            <p:cNvSpPr/>
            <p:nvPr/>
          </p:nvSpPr>
          <p:spPr>
            <a:xfrm>
              <a:off x="3971950" y="2791025"/>
              <a:ext cx="58475" cy="128525"/>
            </a:xfrm>
            <a:custGeom>
              <a:avLst/>
              <a:gdLst/>
              <a:ahLst/>
              <a:cxnLst/>
              <a:rect l="l" t="t" r="r" b="b"/>
              <a:pathLst>
                <a:path w="2339" h="5141" extrusionOk="0">
                  <a:moveTo>
                    <a:pt x="2295" y="1"/>
                  </a:moveTo>
                  <a:cubicBezTo>
                    <a:pt x="1928" y="1843"/>
                    <a:pt x="1133" y="3618"/>
                    <a:pt x="1" y="5117"/>
                  </a:cubicBezTo>
                  <a:cubicBezTo>
                    <a:pt x="15" y="5127"/>
                    <a:pt x="29" y="5133"/>
                    <a:pt x="42" y="5141"/>
                  </a:cubicBezTo>
                  <a:cubicBezTo>
                    <a:pt x="1174" y="3638"/>
                    <a:pt x="1969" y="1863"/>
                    <a:pt x="2339" y="15"/>
                  </a:cubicBezTo>
                  <a:cubicBezTo>
                    <a:pt x="2325" y="11"/>
                    <a:pt x="2310" y="5"/>
                    <a:pt x="22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5">
              <a:extLst>
                <a:ext uri="{FF2B5EF4-FFF2-40B4-BE49-F238E27FC236}">
                  <a16:creationId xmlns:a16="http://schemas.microsoft.com/office/drawing/2014/main" id="{2A0CA0AE-3F06-0D15-9205-A0BD24FBE146}"/>
                </a:ext>
              </a:extLst>
            </p:cNvPr>
            <p:cNvSpPr/>
            <p:nvPr/>
          </p:nvSpPr>
          <p:spPr>
            <a:xfrm>
              <a:off x="3642500" y="2676375"/>
              <a:ext cx="59625" cy="90700"/>
            </a:xfrm>
            <a:custGeom>
              <a:avLst/>
              <a:gdLst/>
              <a:ahLst/>
              <a:cxnLst/>
              <a:rect l="l" t="t" r="r" b="b"/>
              <a:pathLst>
                <a:path w="2385" h="3628" extrusionOk="0">
                  <a:moveTo>
                    <a:pt x="1920" y="1"/>
                  </a:moveTo>
                  <a:cubicBezTo>
                    <a:pt x="1568" y="1"/>
                    <a:pt x="1210" y="18"/>
                    <a:pt x="1056" y="81"/>
                  </a:cubicBezTo>
                  <a:cubicBezTo>
                    <a:pt x="707" y="222"/>
                    <a:pt x="265" y="1299"/>
                    <a:pt x="103" y="1972"/>
                  </a:cubicBezTo>
                  <a:cubicBezTo>
                    <a:pt x="1" y="2400"/>
                    <a:pt x="451" y="3007"/>
                    <a:pt x="792" y="3391"/>
                  </a:cubicBezTo>
                  <a:cubicBezTo>
                    <a:pt x="876" y="3486"/>
                    <a:pt x="953" y="3567"/>
                    <a:pt x="1012" y="3627"/>
                  </a:cubicBezTo>
                  <a:cubicBezTo>
                    <a:pt x="1252" y="3180"/>
                    <a:pt x="1479" y="2724"/>
                    <a:pt x="1678" y="2254"/>
                  </a:cubicBezTo>
                  <a:cubicBezTo>
                    <a:pt x="1897" y="1727"/>
                    <a:pt x="2076" y="1182"/>
                    <a:pt x="2227" y="627"/>
                  </a:cubicBezTo>
                  <a:cubicBezTo>
                    <a:pt x="2284" y="422"/>
                    <a:pt x="2337" y="216"/>
                    <a:pt x="2385" y="9"/>
                  </a:cubicBezTo>
                  <a:cubicBezTo>
                    <a:pt x="2245" y="4"/>
                    <a:pt x="2083" y="1"/>
                    <a:pt x="19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5">
              <a:extLst>
                <a:ext uri="{FF2B5EF4-FFF2-40B4-BE49-F238E27FC236}">
                  <a16:creationId xmlns:a16="http://schemas.microsoft.com/office/drawing/2014/main" id="{E5C0E978-38DC-E57F-C56A-9DB47CD9BB9F}"/>
                </a:ext>
              </a:extLst>
            </p:cNvPr>
            <p:cNvSpPr/>
            <p:nvPr/>
          </p:nvSpPr>
          <p:spPr>
            <a:xfrm>
              <a:off x="3662275" y="2692025"/>
              <a:ext cx="35900" cy="75050"/>
            </a:xfrm>
            <a:custGeom>
              <a:avLst/>
              <a:gdLst/>
              <a:ahLst/>
              <a:cxnLst/>
              <a:rect l="l" t="t" r="r" b="b"/>
              <a:pathLst>
                <a:path w="1436" h="3002" extrusionOk="0">
                  <a:moveTo>
                    <a:pt x="1436" y="1"/>
                  </a:moveTo>
                  <a:cubicBezTo>
                    <a:pt x="1077" y="976"/>
                    <a:pt x="580" y="1906"/>
                    <a:pt x="1" y="2765"/>
                  </a:cubicBezTo>
                  <a:cubicBezTo>
                    <a:pt x="85" y="2860"/>
                    <a:pt x="162" y="2941"/>
                    <a:pt x="221" y="3001"/>
                  </a:cubicBezTo>
                  <a:cubicBezTo>
                    <a:pt x="461" y="2554"/>
                    <a:pt x="688" y="2098"/>
                    <a:pt x="887" y="1628"/>
                  </a:cubicBezTo>
                  <a:cubicBezTo>
                    <a:pt x="1106" y="1101"/>
                    <a:pt x="1285" y="556"/>
                    <a:pt x="1436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5">
              <a:extLst>
                <a:ext uri="{FF2B5EF4-FFF2-40B4-BE49-F238E27FC236}">
                  <a16:creationId xmlns:a16="http://schemas.microsoft.com/office/drawing/2014/main" id="{EB893FF6-787D-7D7F-3540-F3C8B74D1926}"/>
                </a:ext>
              </a:extLst>
            </p:cNvPr>
            <p:cNvSpPr/>
            <p:nvPr/>
          </p:nvSpPr>
          <p:spPr>
            <a:xfrm>
              <a:off x="3471450" y="2469550"/>
              <a:ext cx="189900" cy="193575"/>
            </a:xfrm>
            <a:custGeom>
              <a:avLst/>
              <a:gdLst/>
              <a:ahLst/>
              <a:cxnLst/>
              <a:rect l="l" t="t" r="r" b="b"/>
              <a:pathLst>
                <a:path w="7596" h="7743" extrusionOk="0">
                  <a:moveTo>
                    <a:pt x="3826" y="1"/>
                  </a:moveTo>
                  <a:cubicBezTo>
                    <a:pt x="3156" y="1"/>
                    <a:pt x="2479" y="200"/>
                    <a:pt x="1889" y="616"/>
                  </a:cubicBezTo>
                  <a:cubicBezTo>
                    <a:pt x="366" y="1689"/>
                    <a:pt x="0" y="3792"/>
                    <a:pt x="1073" y="5315"/>
                  </a:cubicBezTo>
                  <a:cubicBezTo>
                    <a:pt x="1730" y="6247"/>
                    <a:pt x="2772" y="6745"/>
                    <a:pt x="3832" y="6745"/>
                  </a:cubicBezTo>
                  <a:cubicBezTo>
                    <a:pt x="4347" y="6745"/>
                    <a:pt x="4866" y="6628"/>
                    <a:pt x="5347" y="6385"/>
                  </a:cubicBezTo>
                  <a:lnTo>
                    <a:pt x="7034" y="7743"/>
                  </a:lnTo>
                  <a:lnTo>
                    <a:pt x="6030" y="5928"/>
                  </a:lnTo>
                  <a:cubicBezTo>
                    <a:pt x="7332" y="4809"/>
                    <a:pt x="7596" y="2864"/>
                    <a:pt x="6587" y="1432"/>
                  </a:cubicBezTo>
                  <a:cubicBezTo>
                    <a:pt x="5930" y="499"/>
                    <a:pt x="4886" y="1"/>
                    <a:pt x="3826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5">
              <a:extLst>
                <a:ext uri="{FF2B5EF4-FFF2-40B4-BE49-F238E27FC236}">
                  <a16:creationId xmlns:a16="http://schemas.microsoft.com/office/drawing/2014/main" id="{BD4FF646-6DE2-B15E-59A5-2A4EBD1E8D9C}"/>
                </a:ext>
              </a:extLst>
            </p:cNvPr>
            <p:cNvSpPr/>
            <p:nvPr/>
          </p:nvSpPr>
          <p:spPr>
            <a:xfrm>
              <a:off x="3500775" y="2512500"/>
              <a:ext cx="123825" cy="92500"/>
            </a:xfrm>
            <a:custGeom>
              <a:avLst/>
              <a:gdLst/>
              <a:ahLst/>
              <a:cxnLst/>
              <a:rect l="l" t="t" r="r" b="b"/>
              <a:pathLst>
                <a:path w="4953" h="3700" extrusionOk="0">
                  <a:moveTo>
                    <a:pt x="3591" y="1"/>
                  </a:moveTo>
                  <a:cubicBezTo>
                    <a:pt x="3003" y="1"/>
                    <a:pt x="2488" y="778"/>
                    <a:pt x="2392" y="930"/>
                  </a:cubicBezTo>
                  <a:cubicBezTo>
                    <a:pt x="2273" y="831"/>
                    <a:pt x="1708" y="383"/>
                    <a:pt x="1196" y="383"/>
                  </a:cubicBezTo>
                  <a:cubicBezTo>
                    <a:pt x="939" y="383"/>
                    <a:pt x="694" y="496"/>
                    <a:pt x="527" y="824"/>
                  </a:cubicBezTo>
                  <a:cubicBezTo>
                    <a:pt x="0" y="1855"/>
                    <a:pt x="2729" y="3595"/>
                    <a:pt x="2886" y="3694"/>
                  </a:cubicBezTo>
                  <a:cubicBezTo>
                    <a:pt x="2886" y="3696"/>
                    <a:pt x="2887" y="3699"/>
                    <a:pt x="2887" y="3699"/>
                  </a:cubicBezTo>
                  <a:cubicBezTo>
                    <a:pt x="2887" y="3699"/>
                    <a:pt x="2889" y="3696"/>
                    <a:pt x="2890" y="3695"/>
                  </a:cubicBezTo>
                  <a:cubicBezTo>
                    <a:pt x="2891" y="3696"/>
                    <a:pt x="2894" y="3698"/>
                    <a:pt x="2894" y="3698"/>
                  </a:cubicBezTo>
                  <a:cubicBezTo>
                    <a:pt x="2894" y="3698"/>
                    <a:pt x="2893" y="3695"/>
                    <a:pt x="2893" y="3693"/>
                  </a:cubicBezTo>
                  <a:cubicBezTo>
                    <a:pt x="3005" y="3550"/>
                    <a:pt x="4952" y="1068"/>
                    <a:pt x="4132" y="251"/>
                  </a:cubicBezTo>
                  <a:cubicBezTo>
                    <a:pt x="3952" y="71"/>
                    <a:pt x="3768" y="1"/>
                    <a:pt x="359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>
              <a:extLst>
                <a:ext uri="{FF2B5EF4-FFF2-40B4-BE49-F238E27FC236}">
                  <a16:creationId xmlns:a16="http://schemas.microsoft.com/office/drawing/2014/main" id="{BCA0C6DA-ABC3-8CDF-1E99-590412947834}"/>
                </a:ext>
              </a:extLst>
            </p:cNvPr>
            <p:cNvSpPr/>
            <p:nvPr/>
          </p:nvSpPr>
          <p:spPr>
            <a:xfrm>
              <a:off x="3432475" y="2702400"/>
              <a:ext cx="223350" cy="168675"/>
            </a:xfrm>
            <a:custGeom>
              <a:avLst/>
              <a:gdLst/>
              <a:ahLst/>
              <a:cxnLst/>
              <a:rect l="l" t="t" r="r" b="b"/>
              <a:pathLst>
                <a:path w="8934" h="6747" extrusionOk="0">
                  <a:moveTo>
                    <a:pt x="3758" y="1"/>
                  </a:moveTo>
                  <a:cubicBezTo>
                    <a:pt x="3449" y="1"/>
                    <a:pt x="3134" y="44"/>
                    <a:pt x="2821" y="134"/>
                  </a:cubicBezTo>
                  <a:cubicBezTo>
                    <a:pt x="1033" y="649"/>
                    <a:pt x="1" y="2519"/>
                    <a:pt x="517" y="4308"/>
                  </a:cubicBezTo>
                  <a:cubicBezTo>
                    <a:pt x="943" y="5785"/>
                    <a:pt x="2291" y="6746"/>
                    <a:pt x="3755" y="6746"/>
                  </a:cubicBezTo>
                  <a:cubicBezTo>
                    <a:pt x="4065" y="6746"/>
                    <a:pt x="4380" y="6703"/>
                    <a:pt x="4692" y="6613"/>
                  </a:cubicBezTo>
                  <a:cubicBezTo>
                    <a:pt x="6320" y="6143"/>
                    <a:pt x="7320" y="4553"/>
                    <a:pt x="7099" y="2923"/>
                  </a:cubicBezTo>
                  <a:lnTo>
                    <a:pt x="8933" y="1771"/>
                  </a:lnTo>
                  <a:lnTo>
                    <a:pt x="6890" y="2127"/>
                  </a:lnTo>
                  <a:cubicBezTo>
                    <a:pt x="6375" y="828"/>
                    <a:pt x="5117" y="1"/>
                    <a:pt x="3758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5">
              <a:extLst>
                <a:ext uri="{FF2B5EF4-FFF2-40B4-BE49-F238E27FC236}">
                  <a16:creationId xmlns:a16="http://schemas.microsoft.com/office/drawing/2014/main" id="{D4FD4FDD-15DE-CB16-7EF4-A1D1D68C27B3}"/>
                </a:ext>
              </a:extLst>
            </p:cNvPr>
            <p:cNvSpPr/>
            <p:nvPr/>
          </p:nvSpPr>
          <p:spPr>
            <a:xfrm>
              <a:off x="3468400" y="2734100"/>
              <a:ext cx="119525" cy="113925"/>
            </a:xfrm>
            <a:custGeom>
              <a:avLst/>
              <a:gdLst/>
              <a:ahLst/>
              <a:cxnLst/>
              <a:rect l="l" t="t" r="r" b="b"/>
              <a:pathLst>
                <a:path w="4781" h="4557" extrusionOk="0">
                  <a:moveTo>
                    <a:pt x="2388" y="0"/>
                  </a:moveTo>
                  <a:cubicBezTo>
                    <a:pt x="1230" y="0"/>
                    <a:pt x="239" y="879"/>
                    <a:pt x="123" y="2056"/>
                  </a:cubicBezTo>
                  <a:cubicBezTo>
                    <a:pt x="1" y="3308"/>
                    <a:pt x="916" y="4423"/>
                    <a:pt x="2168" y="4546"/>
                  </a:cubicBezTo>
                  <a:cubicBezTo>
                    <a:pt x="2244" y="4553"/>
                    <a:pt x="2319" y="4557"/>
                    <a:pt x="2393" y="4557"/>
                  </a:cubicBezTo>
                  <a:cubicBezTo>
                    <a:pt x="3552" y="4557"/>
                    <a:pt x="4542" y="3677"/>
                    <a:pt x="4658" y="2501"/>
                  </a:cubicBezTo>
                  <a:cubicBezTo>
                    <a:pt x="4780" y="1248"/>
                    <a:pt x="3866" y="134"/>
                    <a:pt x="2613" y="11"/>
                  </a:cubicBezTo>
                  <a:cubicBezTo>
                    <a:pt x="2537" y="4"/>
                    <a:pt x="2462" y="0"/>
                    <a:pt x="2388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5">
              <a:extLst>
                <a:ext uri="{FF2B5EF4-FFF2-40B4-BE49-F238E27FC236}">
                  <a16:creationId xmlns:a16="http://schemas.microsoft.com/office/drawing/2014/main" id="{367827C5-441F-B1E6-22F8-5F405FA30668}"/>
                </a:ext>
              </a:extLst>
            </p:cNvPr>
            <p:cNvSpPr/>
            <p:nvPr/>
          </p:nvSpPr>
          <p:spPr>
            <a:xfrm>
              <a:off x="3548100" y="2784125"/>
              <a:ext cx="14975" cy="14275"/>
            </a:xfrm>
            <a:custGeom>
              <a:avLst/>
              <a:gdLst/>
              <a:ahLst/>
              <a:cxnLst/>
              <a:rect l="l" t="t" r="r" b="b"/>
              <a:pathLst>
                <a:path w="599" h="571" extrusionOk="0">
                  <a:moveTo>
                    <a:pt x="299" y="1"/>
                  </a:moveTo>
                  <a:cubicBezTo>
                    <a:pt x="154" y="1"/>
                    <a:pt x="31" y="110"/>
                    <a:pt x="17" y="257"/>
                  </a:cubicBezTo>
                  <a:cubicBezTo>
                    <a:pt x="1" y="413"/>
                    <a:pt x="115" y="553"/>
                    <a:pt x="272" y="569"/>
                  </a:cubicBezTo>
                  <a:cubicBezTo>
                    <a:pt x="281" y="570"/>
                    <a:pt x="290" y="570"/>
                    <a:pt x="299" y="570"/>
                  </a:cubicBezTo>
                  <a:cubicBezTo>
                    <a:pt x="444" y="570"/>
                    <a:pt x="569" y="460"/>
                    <a:pt x="584" y="313"/>
                  </a:cubicBezTo>
                  <a:cubicBezTo>
                    <a:pt x="598" y="157"/>
                    <a:pt x="484" y="17"/>
                    <a:pt x="328" y="2"/>
                  </a:cubicBezTo>
                  <a:cubicBezTo>
                    <a:pt x="318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5">
              <a:extLst>
                <a:ext uri="{FF2B5EF4-FFF2-40B4-BE49-F238E27FC236}">
                  <a16:creationId xmlns:a16="http://schemas.microsoft.com/office/drawing/2014/main" id="{F952C65A-9D23-0BD7-B46C-EA419578C8D7}"/>
                </a:ext>
              </a:extLst>
            </p:cNvPr>
            <p:cNvSpPr/>
            <p:nvPr/>
          </p:nvSpPr>
          <p:spPr>
            <a:xfrm>
              <a:off x="3491750" y="2778600"/>
              <a:ext cx="14975" cy="14250"/>
            </a:xfrm>
            <a:custGeom>
              <a:avLst/>
              <a:gdLst/>
              <a:ahLst/>
              <a:cxnLst/>
              <a:rect l="l" t="t" r="r" b="b"/>
              <a:pathLst>
                <a:path w="599" h="570" extrusionOk="0">
                  <a:moveTo>
                    <a:pt x="300" y="0"/>
                  </a:moveTo>
                  <a:cubicBezTo>
                    <a:pt x="155" y="0"/>
                    <a:pt x="31" y="109"/>
                    <a:pt x="17" y="257"/>
                  </a:cubicBezTo>
                  <a:cubicBezTo>
                    <a:pt x="1" y="414"/>
                    <a:pt x="115" y="553"/>
                    <a:pt x="272" y="568"/>
                  </a:cubicBezTo>
                  <a:cubicBezTo>
                    <a:pt x="282" y="569"/>
                    <a:pt x="291" y="570"/>
                    <a:pt x="301" y="570"/>
                  </a:cubicBezTo>
                  <a:cubicBezTo>
                    <a:pt x="446" y="570"/>
                    <a:pt x="569" y="460"/>
                    <a:pt x="584" y="312"/>
                  </a:cubicBezTo>
                  <a:cubicBezTo>
                    <a:pt x="598" y="156"/>
                    <a:pt x="484" y="17"/>
                    <a:pt x="328" y="2"/>
                  </a:cubicBezTo>
                  <a:cubicBezTo>
                    <a:pt x="318" y="1"/>
                    <a:pt x="309" y="0"/>
                    <a:pt x="300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5">
              <a:extLst>
                <a:ext uri="{FF2B5EF4-FFF2-40B4-BE49-F238E27FC236}">
                  <a16:creationId xmlns:a16="http://schemas.microsoft.com/office/drawing/2014/main" id="{C30D38C8-6839-368B-45FF-F3EDF5099458}"/>
                </a:ext>
              </a:extLst>
            </p:cNvPr>
            <p:cNvSpPr/>
            <p:nvPr/>
          </p:nvSpPr>
          <p:spPr>
            <a:xfrm>
              <a:off x="3497125" y="2801975"/>
              <a:ext cx="56700" cy="28125"/>
            </a:xfrm>
            <a:custGeom>
              <a:avLst/>
              <a:gdLst/>
              <a:ahLst/>
              <a:cxnLst/>
              <a:rect l="l" t="t" r="r" b="b"/>
              <a:pathLst>
                <a:path w="2268" h="1125" extrusionOk="0">
                  <a:moveTo>
                    <a:pt x="1" y="1"/>
                  </a:moveTo>
                  <a:cubicBezTo>
                    <a:pt x="1" y="1"/>
                    <a:pt x="74" y="1019"/>
                    <a:pt x="1050" y="1115"/>
                  </a:cubicBezTo>
                  <a:cubicBezTo>
                    <a:pt x="1114" y="1121"/>
                    <a:pt x="1176" y="1124"/>
                    <a:pt x="1234" y="1124"/>
                  </a:cubicBezTo>
                  <a:cubicBezTo>
                    <a:pt x="2240" y="1124"/>
                    <a:pt x="2268" y="222"/>
                    <a:pt x="2268" y="2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5">
              <a:extLst>
                <a:ext uri="{FF2B5EF4-FFF2-40B4-BE49-F238E27FC236}">
                  <a16:creationId xmlns:a16="http://schemas.microsoft.com/office/drawing/2014/main" id="{97B08F9F-3813-3E79-4F29-B3B0B2D95A2F}"/>
                </a:ext>
              </a:extLst>
            </p:cNvPr>
            <p:cNvSpPr/>
            <p:nvPr/>
          </p:nvSpPr>
          <p:spPr>
            <a:xfrm>
              <a:off x="3827500" y="2860825"/>
              <a:ext cx="116425" cy="213400"/>
            </a:xfrm>
            <a:custGeom>
              <a:avLst/>
              <a:gdLst/>
              <a:ahLst/>
              <a:cxnLst/>
              <a:rect l="l" t="t" r="r" b="b"/>
              <a:pathLst>
                <a:path w="4657" h="8536" extrusionOk="0">
                  <a:moveTo>
                    <a:pt x="4301" y="0"/>
                  </a:moveTo>
                  <a:cubicBezTo>
                    <a:pt x="4284" y="0"/>
                    <a:pt x="4267" y="2"/>
                    <a:pt x="4250" y="6"/>
                  </a:cubicBezTo>
                  <a:cubicBezTo>
                    <a:pt x="4202" y="17"/>
                    <a:pt x="4155" y="42"/>
                    <a:pt x="4107" y="80"/>
                  </a:cubicBezTo>
                  <a:cubicBezTo>
                    <a:pt x="4028" y="140"/>
                    <a:pt x="3953" y="234"/>
                    <a:pt x="3876" y="351"/>
                  </a:cubicBezTo>
                  <a:cubicBezTo>
                    <a:pt x="3804" y="466"/>
                    <a:pt x="3731" y="603"/>
                    <a:pt x="3661" y="757"/>
                  </a:cubicBezTo>
                  <a:cubicBezTo>
                    <a:pt x="3658" y="763"/>
                    <a:pt x="3656" y="767"/>
                    <a:pt x="3653" y="773"/>
                  </a:cubicBezTo>
                  <a:cubicBezTo>
                    <a:pt x="3623" y="843"/>
                    <a:pt x="3593" y="914"/>
                    <a:pt x="3562" y="988"/>
                  </a:cubicBezTo>
                  <a:cubicBezTo>
                    <a:pt x="3552" y="1015"/>
                    <a:pt x="3541" y="1040"/>
                    <a:pt x="3530" y="1067"/>
                  </a:cubicBezTo>
                  <a:cubicBezTo>
                    <a:pt x="3530" y="1067"/>
                    <a:pt x="3530" y="1069"/>
                    <a:pt x="3529" y="1069"/>
                  </a:cubicBezTo>
                  <a:cubicBezTo>
                    <a:pt x="3459" y="1253"/>
                    <a:pt x="3389" y="1449"/>
                    <a:pt x="3325" y="1648"/>
                  </a:cubicBezTo>
                  <a:cubicBezTo>
                    <a:pt x="3002" y="2646"/>
                    <a:pt x="2782" y="3728"/>
                    <a:pt x="2782" y="3728"/>
                  </a:cubicBezTo>
                  <a:lnTo>
                    <a:pt x="2778" y="3732"/>
                  </a:lnTo>
                  <a:cubicBezTo>
                    <a:pt x="2639" y="3861"/>
                    <a:pt x="2513" y="4001"/>
                    <a:pt x="2399" y="4144"/>
                  </a:cubicBezTo>
                  <a:cubicBezTo>
                    <a:pt x="2393" y="4150"/>
                    <a:pt x="2388" y="4156"/>
                    <a:pt x="2383" y="4164"/>
                  </a:cubicBezTo>
                  <a:cubicBezTo>
                    <a:pt x="2170" y="4434"/>
                    <a:pt x="1999" y="4717"/>
                    <a:pt x="1870" y="4967"/>
                  </a:cubicBezTo>
                  <a:cubicBezTo>
                    <a:pt x="1867" y="4972"/>
                    <a:pt x="1864" y="4977"/>
                    <a:pt x="1863" y="4982"/>
                  </a:cubicBezTo>
                  <a:cubicBezTo>
                    <a:pt x="1790" y="5124"/>
                    <a:pt x="1729" y="5254"/>
                    <a:pt x="1682" y="5366"/>
                  </a:cubicBezTo>
                  <a:cubicBezTo>
                    <a:pt x="1585" y="5594"/>
                    <a:pt x="1540" y="5743"/>
                    <a:pt x="1540" y="5743"/>
                  </a:cubicBezTo>
                  <a:lnTo>
                    <a:pt x="0" y="6793"/>
                  </a:lnTo>
                  <a:lnTo>
                    <a:pt x="54" y="7083"/>
                  </a:lnTo>
                  <a:lnTo>
                    <a:pt x="326" y="8536"/>
                  </a:lnTo>
                  <a:cubicBezTo>
                    <a:pt x="1689" y="8399"/>
                    <a:pt x="2983" y="8030"/>
                    <a:pt x="4169" y="7466"/>
                  </a:cubicBezTo>
                  <a:cubicBezTo>
                    <a:pt x="4292" y="7409"/>
                    <a:pt x="4413" y="7348"/>
                    <a:pt x="4534" y="7287"/>
                  </a:cubicBezTo>
                  <a:cubicBezTo>
                    <a:pt x="4555" y="6139"/>
                    <a:pt x="4568" y="4820"/>
                    <a:pt x="4534" y="4298"/>
                  </a:cubicBezTo>
                  <a:cubicBezTo>
                    <a:pt x="4501" y="3790"/>
                    <a:pt x="4618" y="2659"/>
                    <a:pt x="4647" y="1685"/>
                  </a:cubicBezTo>
                  <a:cubicBezTo>
                    <a:pt x="4649" y="1642"/>
                    <a:pt x="4650" y="1601"/>
                    <a:pt x="4651" y="1560"/>
                  </a:cubicBezTo>
                  <a:lnTo>
                    <a:pt x="4651" y="1554"/>
                  </a:lnTo>
                  <a:cubicBezTo>
                    <a:pt x="4656" y="1297"/>
                    <a:pt x="4654" y="1055"/>
                    <a:pt x="4641" y="841"/>
                  </a:cubicBezTo>
                  <a:cubicBezTo>
                    <a:pt x="4629" y="652"/>
                    <a:pt x="4609" y="484"/>
                    <a:pt x="4575" y="351"/>
                  </a:cubicBezTo>
                  <a:cubicBezTo>
                    <a:pt x="4526" y="148"/>
                    <a:pt x="4448" y="19"/>
                    <a:pt x="4331" y="2"/>
                  </a:cubicBezTo>
                  <a:cubicBezTo>
                    <a:pt x="4321" y="1"/>
                    <a:pt x="4311" y="0"/>
                    <a:pt x="4301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5">
              <a:extLst>
                <a:ext uri="{FF2B5EF4-FFF2-40B4-BE49-F238E27FC236}">
                  <a16:creationId xmlns:a16="http://schemas.microsoft.com/office/drawing/2014/main" id="{8CA96549-54F9-F4C4-A074-CD87E628B0F5}"/>
                </a:ext>
              </a:extLst>
            </p:cNvPr>
            <p:cNvSpPr/>
            <p:nvPr/>
          </p:nvSpPr>
          <p:spPr>
            <a:xfrm>
              <a:off x="3859250" y="2859975"/>
              <a:ext cx="88425" cy="173025"/>
            </a:xfrm>
            <a:custGeom>
              <a:avLst/>
              <a:gdLst/>
              <a:ahLst/>
              <a:cxnLst/>
              <a:rect l="l" t="t" r="r" b="b"/>
              <a:pathLst>
                <a:path w="3537" h="6921" extrusionOk="0">
                  <a:moveTo>
                    <a:pt x="3091" y="1"/>
                  </a:moveTo>
                  <a:cubicBezTo>
                    <a:pt x="3072" y="1"/>
                    <a:pt x="3052" y="3"/>
                    <a:pt x="3032" y="8"/>
                  </a:cubicBezTo>
                  <a:cubicBezTo>
                    <a:pt x="2618" y="116"/>
                    <a:pt x="2218" y="874"/>
                    <a:pt x="1776" y="2396"/>
                  </a:cubicBezTo>
                  <a:cubicBezTo>
                    <a:pt x="1511" y="3311"/>
                    <a:pt x="1483" y="3678"/>
                    <a:pt x="1480" y="3749"/>
                  </a:cubicBezTo>
                  <a:cubicBezTo>
                    <a:pt x="1362" y="3877"/>
                    <a:pt x="81" y="5303"/>
                    <a:pt x="2" y="6887"/>
                  </a:cubicBezTo>
                  <a:cubicBezTo>
                    <a:pt x="1" y="6905"/>
                    <a:pt x="15" y="6920"/>
                    <a:pt x="32" y="6921"/>
                  </a:cubicBezTo>
                  <a:lnTo>
                    <a:pt x="34" y="6921"/>
                  </a:lnTo>
                  <a:cubicBezTo>
                    <a:pt x="51" y="6921"/>
                    <a:pt x="65" y="6907"/>
                    <a:pt x="66" y="6890"/>
                  </a:cubicBezTo>
                  <a:cubicBezTo>
                    <a:pt x="147" y="5262"/>
                    <a:pt x="1521" y="3799"/>
                    <a:pt x="1535" y="3784"/>
                  </a:cubicBezTo>
                  <a:cubicBezTo>
                    <a:pt x="1541" y="3779"/>
                    <a:pt x="1545" y="3770"/>
                    <a:pt x="1545" y="3762"/>
                  </a:cubicBezTo>
                  <a:cubicBezTo>
                    <a:pt x="1545" y="3759"/>
                    <a:pt x="1548" y="3413"/>
                    <a:pt x="1839" y="2413"/>
                  </a:cubicBezTo>
                  <a:cubicBezTo>
                    <a:pt x="1996" y="1871"/>
                    <a:pt x="2476" y="218"/>
                    <a:pt x="3048" y="71"/>
                  </a:cubicBezTo>
                  <a:cubicBezTo>
                    <a:pt x="3062" y="67"/>
                    <a:pt x="3076" y="65"/>
                    <a:pt x="3089" y="65"/>
                  </a:cubicBezTo>
                  <a:cubicBezTo>
                    <a:pt x="3122" y="65"/>
                    <a:pt x="3151" y="77"/>
                    <a:pt x="3178" y="100"/>
                  </a:cubicBezTo>
                  <a:cubicBezTo>
                    <a:pt x="3469" y="348"/>
                    <a:pt x="3337" y="1730"/>
                    <a:pt x="3336" y="1744"/>
                  </a:cubicBezTo>
                  <a:cubicBezTo>
                    <a:pt x="3334" y="1762"/>
                    <a:pt x="3347" y="1778"/>
                    <a:pt x="3365" y="1780"/>
                  </a:cubicBezTo>
                  <a:cubicBezTo>
                    <a:pt x="3366" y="1780"/>
                    <a:pt x="3367" y="1780"/>
                    <a:pt x="3368" y="1780"/>
                  </a:cubicBezTo>
                  <a:cubicBezTo>
                    <a:pt x="3384" y="1780"/>
                    <a:pt x="3399" y="1767"/>
                    <a:pt x="3400" y="1751"/>
                  </a:cubicBezTo>
                  <a:cubicBezTo>
                    <a:pt x="3406" y="1693"/>
                    <a:pt x="3536" y="321"/>
                    <a:pt x="3220" y="50"/>
                  </a:cubicBezTo>
                  <a:cubicBezTo>
                    <a:pt x="3181" y="17"/>
                    <a:pt x="3138" y="1"/>
                    <a:pt x="3091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5">
              <a:extLst>
                <a:ext uri="{FF2B5EF4-FFF2-40B4-BE49-F238E27FC236}">
                  <a16:creationId xmlns:a16="http://schemas.microsoft.com/office/drawing/2014/main" id="{938836B7-036D-A745-3F27-A889D97CB3D0}"/>
                </a:ext>
              </a:extLst>
            </p:cNvPr>
            <p:cNvSpPr/>
            <p:nvPr/>
          </p:nvSpPr>
          <p:spPr>
            <a:xfrm>
              <a:off x="3802400" y="2839025"/>
              <a:ext cx="104225" cy="157575"/>
            </a:xfrm>
            <a:custGeom>
              <a:avLst/>
              <a:gdLst/>
              <a:ahLst/>
              <a:cxnLst/>
              <a:rect l="l" t="t" r="r" b="b"/>
              <a:pathLst>
                <a:path w="4169" h="6303" extrusionOk="0">
                  <a:moveTo>
                    <a:pt x="2631" y="1"/>
                  </a:moveTo>
                  <a:cubicBezTo>
                    <a:pt x="2629" y="1"/>
                    <a:pt x="2627" y="1"/>
                    <a:pt x="2625" y="1"/>
                  </a:cubicBezTo>
                  <a:cubicBezTo>
                    <a:pt x="1968" y="133"/>
                    <a:pt x="2012" y="659"/>
                    <a:pt x="2012" y="659"/>
                  </a:cubicBezTo>
                  <a:cubicBezTo>
                    <a:pt x="2012" y="659"/>
                    <a:pt x="1968" y="646"/>
                    <a:pt x="1899" y="646"/>
                  </a:cubicBezTo>
                  <a:cubicBezTo>
                    <a:pt x="1881" y="646"/>
                    <a:pt x="1862" y="647"/>
                    <a:pt x="1841" y="649"/>
                  </a:cubicBezTo>
                  <a:cubicBezTo>
                    <a:pt x="1704" y="661"/>
                    <a:pt x="1491" y="725"/>
                    <a:pt x="1223" y="943"/>
                  </a:cubicBezTo>
                  <a:cubicBezTo>
                    <a:pt x="742" y="1337"/>
                    <a:pt x="1421" y="2696"/>
                    <a:pt x="1421" y="2696"/>
                  </a:cubicBezTo>
                  <a:cubicBezTo>
                    <a:pt x="1399" y="2695"/>
                    <a:pt x="1378" y="2694"/>
                    <a:pt x="1357" y="2694"/>
                  </a:cubicBezTo>
                  <a:cubicBezTo>
                    <a:pt x="390" y="2694"/>
                    <a:pt x="348" y="3659"/>
                    <a:pt x="348" y="3659"/>
                  </a:cubicBezTo>
                  <a:cubicBezTo>
                    <a:pt x="21" y="3880"/>
                    <a:pt x="0" y="4435"/>
                    <a:pt x="116" y="5064"/>
                  </a:cubicBezTo>
                  <a:cubicBezTo>
                    <a:pt x="465" y="5431"/>
                    <a:pt x="933" y="5923"/>
                    <a:pt x="1345" y="6094"/>
                  </a:cubicBezTo>
                  <a:cubicBezTo>
                    <a:pt x="1657" y="6225"/>
                    <a:pt x="1917" y="6303"/>
                    <a:pt x="2129" y="6303"/>
                  </a:cubicBezTo>
                  <a:cubicBezTo>
                    <a:pt x="2408" y="6303"/>
                    <a:pt x="2605" y="6167"/>
                    <a:pt x="2730" y="5838"/>
                  </a:cubicBezTo>
                  <a:cubicBezTo>
                    <a:pt x="2730" y="5838"/>
                    <a:pt x="2777" y="5855"/>
                    <a:pt x="2852" y="5855"/>
                  </a:cubicBezTo>
                  <a:cubicBezTo>
                    <a:pt x="2983" y="5855"/>
                    <a:pt x="3200" y="5801"/>
                    <a:pt x="3392" y="5498"/>
                  </a:cubicBezTo>
                  <a:cubicBezTo>
                    <a:pt x="3660" y="5076"/>
                    <a:pt x="2700" y="3871"/>
                    <a:pt x="2700" y="3871"/>
                  </a:cubicBezTo>
                  <a:lnTo>
                    <a:pt x="2700" y="3871"/>
                  </a:lnTo>
                  <a:cubicBezTo>
                    <a:pt x="2700" y="3871"/>
                    <a:pt x="2784" y="3905"/>
                    <a:pt x="2893" y="3905"/>
                  </a:cubicBezTo>
                  <a:cubicBezTo>
                    <a:pt x="3015" y="3905"/>
                    <a:pt x="3168" y="3863"/>
                    <a:pt x="3274" y="3688"/>
                  </a:cubicBezTo>
                  <a:cubicBezTo>
                    <a:pt x="3469" y="3366"/>
                    <a:pt x="3335" y="3045"/>
                    <a:pt x="3325" y="3020"/>
                  </a:cubicBezTo>
                  <a:lnTo>
                    <a:pt x="3325" y="3020"/>
                  </a:lnTo>
                  <a:cubicBezTo>
                    <a:pt x="3341" y="3028"/>
                    <a:pt x="3470" y="3100"/>
                    <a:pt x="3630" y="3100"/>
                  </a:cubicBezTo>
                  <a:cubicBezTo>
                    <a:pt x="3715" y="3100"/>
                    <a:pt x="3808" y="3080"/>
                    <a:pt x="3898" y="3019"/>
                  </a:cubicBezTo>
                  <a:cubicBezTo>
                    <a:pt x="4169" y="2834"/>
                    <a:pt x="3948" y="1397"/>
                    <a:pt x="3645" y="860"/>
                  </a:cubicBezTo>
                  <a:cubicBezTo>
                    <a:pt x="3426" y="474"/>
                    <a:pt x="3006" y="71"/>
                    <a:pt x="2631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5">
              <a:extLst>
                <a:ext uri="{FF2B5EF4-FFF2-40B4-BE49-F238E27FC236}">
                  <a16:creationId xmlns:a16="http://schemas.microsoft.com/office/drawing/2014/main" id="{3B6D71BD-02AB-3CB9-A0EF-587A02460295}"/>
                </a:ext>
              </a:extLst>
            </p:cNvPr>
            <p:cNvSpPr/>
            <p:nvPr/>
          </p:nvSpPr>
          <p:spPr>
            <a:xfrm>
              <a:off x="3827750" y="2854650"/>
              <a:ext cx="71025" cy="82575"/>
            </a:xfrm>
            <a:custGeom>
              <a:avLst/>
              <a:gdLst/>
              <a:ahLst/>
              <a:cxnLst/>
              <a:rect l="l" t="t" r="r" b="b"/>
              <a:pathLst>
                <a:path w="2841" h="3303" extrusionOk="0">
                  <a:moveTo>
                    <a:pt x="971" y="65"/>
                  </a:moveTo>
                  <a:cubicBezTo>
                    <a:pt x="996" y="182"/>
                    <a:pt x="1120" y="697"/>
                    <a:pt x="1478" y="1401"/>
                  </a:cubicBezTo>
                  <a:cubicBezTo>
                    <a:pt x="1745" y="1922"/>
                    <a:pt x="2003" y="2307"/>
                    <a:pt x="2319" y="2442"/>
                  </a:cubicBezTo>
                  <a:cubicBezTo>
                    <a:pt x="2341" y="2516"/>
                    <a:pt x="2458" y="2945"/>
                    <a:pt x="2130" y="3160"/>
                  </a:cubicBezTo>
                  <a:cubicBezTo>
                    <a:pt x="2047" y="3215"/>
                    <a:pt x="1964" y="3240"/>
                    <a:pt x="1880" y="3240"/>
                  </a:cubicBezTo>
                  <a:cubicBezTo>
                    <a:pt x="1614" y="3240"/>
                    <a:pt x="1335" y="2985"/>
                    <a:pt x="978" y="2627"/>
                  </a:cubicBezTo>
                  <a:cubicBezTo>
                    <a:pt x="945" y="2596"/>
                    <a:pt x="914" y="2565"/>
                    <a:pt x="882" y="2533"/>
                  </a:cubicBezTo>
                  <a:cubicBezTo>
                    <a:pt x="489" y="2145"/>
                    <a:pt x="118" y="1778"/>
                    <a:pt x="78" y="908"/>
                  </a:cubicBezTo>
                  <a:cubicBezTo>
                    <a:pt x="66" y="644"/>
                    <a:pt x="135" y="438"/>
                    <a:pt x="283" y="295"/>
                  </a:cubicBezTo>
                  <a:cubicBezTo>
                    <a:pt x="497" y="86"/>
                    <a:pt x="827" y="65"/>
                    <a:pt x="948" y="65"/>
                  </a:cubicBezTo>
                  <a:close/>
                  <a:moveTo>
                    <a:pt x="943" y="0"/>
                  </a:moveTo>
                  <a:cubicBezTo>
                    <a:pt x="808" y="0"/>
                    <a:pt x="469" y="24"/>
                    <a:pt x="238" y="248"/>
                  </a:cubicBezTo>
                  <a:cubicBezTo>
                    <a:pt x="76" y="405"/>
                    <a:pt x="1" y="628"/>
                    <a:pt x="14" y="911"/>
                  </a:cubicBezTo>
                  <a:cubicBezTo>
                    <a:pt x="55" y="1807"/>
                    <a:pt x="435" y="2181"/>
                    <a:pt x="837" y="2579"/>
                  </a:cubicBezTo>
                  <a:cubicBezTo>
                    <a:pt x="868" y="2610"/>
                    <a:pt x="900" y="2641"/>
                    <a:pt x="932" y="2673"/>
                  </a:cubicBezTo>
                  <a:cubicBezTo>
                    <a:pt x="1242" y="2984"/>
                    <a:pt x="1561" y="3303"/>
                    <a:pt x="1883" y="3303"/>
                  </a:cubicBezTo>
                  <a:cubicBezTo>
                    <a:pt x="1977" y="3303"/>
                    <a:pt x="2071" y="3276"/>
                    <a:pt x="2165" y="3214"/>
                  </a:cubicBezTo>
                  <a:cubicBezTo>
                    <a:pt x="2486" y="3003"/>
                    <a:pt x="2429" y="2616"/>
                    <a:pt x="2392" y="2469"/>
                  </a:cubicBezTo>
                  <a:lnTo>
                    <a:pt x="2392" y="2469"/>
                  </a:lnTo>
                  <a:cubicBezTo>
                    <a:pt x="2449" y="2486"/>
                    <a:pt x="2508" y="2495"/>
                    <a:pt x="2570" y="2495"/>
                  </a:cubicBezTo>
                  <a:cubicBezTo>
                    <a:pt x="2648" y="2495"/>
                    <a:pt x="2730" y="2481"/>
                    <a:pt x="2816" y="2451"/>
                  </a:cubicBezTo>
                  <a:cubicBezTo>
                    <a:pt x="2833" y="2445"/>
                    <a:pt x="2841" y="2427"/>
                    <a:pt x="2835" y="2410"/>
                  </a:cubicBezTo>
                  <a:cubicBezTo>
                    <a:pt x="2831" y="2397"/>
                    <a:pt x="2818" y="2388"/>
                    <a:pt x="2804" y="2388"/>
                  </a:cubicBezTo>
                  <a:cubicBezTo>
                    <a:pt x="2801" y="2388"/>
                    <a:pt x="2798" y="2389"/>
                    <a:pt x="2794" y="2390"/>
                  </a:cubicBezTo>
                  <a:cubicBezTo>
                    <a:pt x="2714" y="2418"/>
                    <a:pt x="2638" y="2432"/>
                    <a:pt x="2564" y="2432"/>
                  </a:cubicBezTo>
                  <a:cubicBezTo>
                    <a:pt x="2496" y="2432"/>
                    <a:pt x="2430" y="2420"/>
                    <a:pt x="2365" y="2396"/>
                  </a:cubicBezTo>
                  <a:cubicBezTo>
                    <a:pt x="2360" y="2392"/>
                    <a:pt x="2354" y="2389"/>
                    <a:pt x="2348" y="2388"/>
                  </a:cubicBezTo>
                  <a:cubicBezTo>
                    <a:pt x="2084" y="2279"/>
                    <a:pt x="1835" y="1957"/>
                    <a:pt x="1536" y="1371"/>
                  </a:cubicBezTo>
                  <a:cubicBezTo>
                    <a:pt x="1133" y="581"/>
                    <a:pt x="1031" y="34"/>
                    <a:pt x="1030" y="28"/>
                  </a:cubicBezTo>
                  <a:cubicBezTo>
                    <a:pt x="1027" y="14"/>
                    <a:pt x="1015" y="3"/>
                    <a:pt x="1000" y="2"/>
                  </a:cubicBezTo>
                  <a:cubicBezTo>
                    <a:pt x="996" y="2"/>
                    <a:pt x="976" y="0"/>
                    <a:pt x="943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5">
              <a:extLst>
                <a:ext uri="{FF2B5EF4-FFF2-40B4-BE49-F238E27FC236}">
                  <a16:creationId xmlns:a16="http://schemas.microsoft.com/office/drawing/2014/main" id="{E5D8ACEF-4E7F-68DA-3D97-612AB56DD929}"/>
                </a:ext>
              </a:extLst>
            </p:cNvPr>
            <p:cNvSpPr/>
            <p:nvPr/>
          </p:nvSpPr>
          <p:spPr>
            <a:xfrm>
              <a:off x="3810275" y="2905200"/>
              <a:ext cx="88825" cy="80650"/>
            </a:xfrm>
            <a:custGeom>
              <a:avLst/>
              <a:gdLst/>
              <a:ahLst/>
              <a:cxnLst/>
              <a:rect l="l" t="t" r="r" b="b"/>
              <a:pathLst>
                <a:path w="3553" h="3226" extrusionOk="0">
                  <a:moveTo>
                    <a:pt x="951" y="0"/>
                  </a:moveTo>
                  <a:cubicBezTo>
                    <a:pt x="835" y="0"/>
                    <a:pt x="671" y="24"/>
                    <a:pt x="507" y="127"/>
                  </a:cubicBezTo>
                  <a:cubicBezTo>
                    <a:pt x="255" y="286"/>
                    <a:pt x="84" y="582"/>
                    <a:pt x="2" y="1006"/>
                  </a:cubicBezTo>
                  <a:cubicBezTo>
                    <a:pt x="1" y="1016"/>
                    <a:pt x="2" y="1025"/>
                    <a:pt x="9" y="1032"/>
                  </a:cubicBezTo>
                  <a:cubicBezTo>
                    <a:pt x="17" y="1043"/>
                    <a:pt x="870" y="2068"/>
                    <a:pt x="1347" y="2492"/>
                  </a:cubicBezTo>
                  <a:lnTo>
                    <a:pt x="1392" y="2531"/>
                  </a:lnTo>
                  <a:cubicBezTo>
                    <a:pt x="1737" y="2838"/>
                    <a:pt x="2175" y="3226"/>
                    <a:pt x="2582" y="3226"/>
                  </a:cubicBezTo>
                  <a:cubicBezTo>
                    <a:pt x="2740" y="3226"/>
                    <a:pt x="2892" y="3168"/>
                    <a:pt x="3034" y="3027"/>
                  </a:cubicBezTo>
                  <a:cubicBezTo>
                    <a:pt x="3553" y="2508"/>
                    <a:pt x="2457" y="1256"/>
                    <a:pt x="2409" y="1203"/>
                  </a:cubicBezTo>
                  <a:cubicBezTo>
                    <a:pt x="2403" y="1196"/>
                    <a:pt x="2394" y="1192"/>
                    <a:pt x="2385" y="1192"/>
                  </a:cubicBezTo>
                  <a:cubicBezTo>
                    <a:pt x="2378" y="1192"/>
                    <a:pt x="2370" y="1195"/>
                    <a:pt x="2364" y="1200"/>
                  </a:cubicBezTo>
                  <a:cubicBezTo>
                    <a:pt x="2351" y="1212"/>
                    <a:pt x="2350" y="1233"/>
                    <a:pt x="2362" y="1246"/>
                  </a:cubicBezTo>
                  <a:cubicBezTo>
                    <a:pt x="2372" y="1259"/>
                    <a:pt x="3465" y="2505"/>
                    <a:pt x="2988" y="2981"/>
                  </a:cubicBezTo>
                  <a:cubicBezTo>
                    <a:pt x="2860" y="3110"/>
                    <a:pt x="2721" y="3163"/>
                    <a:pt x="2577" y="3163"/>
                  </a:cubicBezTo>
                  <a:cubicBezTo>
                    <a:pt x="2199" y="3163"/>
                    <a:pt x="1786" y="2795"/>
                    <a:pt x="1435" y="2483"/>
                  </a:cubicBezTo>
                  <a:lnTo>
                    <a:pt x="1390" y="2444"/>
                  </a:lnTo>
                  <a:cubicBezTo>
                    <a:pt x="943" y="2048"/>
                    <a:pt x="164" y="1119"/>
                    <a:pt x="69" y="1004"/>
                  </a:cubicBezTo>
                  <a:cubicBezTo>
                    <a:pt x="149" y="605"/>
                    <a:pt x="307" y="329"/>
                    <a:pt x="540" y="182"/>
                  </a:cubicBezTo>
                  <a:cubicBezTo>
                    <a:pt x="691" y="87"/>
                    <a:pt x="845" y="65"/>
                    <a:pt x="953" y="65"/>
                  </a:cubicBezTo>
                  <a:cubicBezTo>
                    <a:pt x="1040" y="65"/>
                    <a:pt x="1098" y="79"/>
                    <a:pt x="1099" y="79"/>
                  </a:cubicBezTo>
                  <a:cubicBezTo>
                    <a:pt x="1102" y="80"/>
                    <a:pt x="1104" y="81"/>
                    <a:pt x="1107" y="81"/>
                  </a:cubicBezTo>
                  <a:cubicBezTo>
                    <a:pt x="1121" y="81"/>
                    <a:pt x="1134" y="71"/>
                    <a:pt x="1138" y="57"/>
                  </a:cubicBezTo>
                  <a:cubicBezTo>
                    <a:pt x="1143" y="39"/>
                    <a:pt x="1131" y="22"/>
                    <a:pt x="1115" y="17"/>
                  </a:cubicBezTo>
                  <a:cubicBezTo>
                    <a:pt x="1109" y="16"/>
                    <a:pt x="1046" y="0"/>
                    <a:pt x="95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5">
              <a:extLst>
                <a:ext uri="{FF2B5EF4-FFF2-40B4-BE49-F238E27FC236}">
                  <a16:creationId xmlns:a16="http://schemas.microsoft.com/office/drawing/2014/main" id="{9E6D5DA3-7FA2-3786-553B-78FBEC379B64}"/>
                </a:ext>
              </a:extLst>
            </p:cNvPr>
            <p:cNvSpPr/>
            <p:nvPr/>
          </p:nvSpPr>
          <p:spPr>
            <a:xfrm>
              <a:off x="3812925" y="2973200"/>
              <a:ext cx="58150" cy="24175"/>
            </a:xfrm>
            <a:custGeom>
              <a:avLst/>
              <a:gdLst/>
              <a:ahLst/>
              <a:cxnLst/>
              <a:rect l="l" t="t" r="r" b="b"/>
              <a:pathLst>
                <a:path w="2326" h="967" extrusionOk="0">
                  <a:moveTo>
                    <a:pt x="37" y="0"/>
                  </a:moveTo>
                  <a:cubicBezTo>
                    <a:pt x="30" y="0"/>
                    <a:pt x="22" y="3"/>
                    <a:pt x="16" y="8"/>
                  </a:cubicBezTo>
                  <a:cubicBezTo>
                    <a:pt x="3" y="19"/>
                    <a:pt x="1" y="40"/>
                    <a:pt x="12" y="54"/>
                  </a:cubicBezTo>
                  <a:cubicBezTo>
                    <a:pt x="47" y="95"/>
                    <a:pt x="802" y="967"/>
                    <a:pt x="1651" y="967"/>
                  </a:cubicBezTo>
                  <a:cubicBezTo>
                    <a:pt x="1750" y="967"/>
                    <a:pt x="1852" y="955"/>
                    <a:pt x="1953" y="928"/>
                  </a:cubicBezTo>
                  <a:cubicBezTo>
                    <a:pt x="1967" y="922"/>
                    <a:pt x="2289" y="796"/>
                    <a:pt x="2324" y="463"/>
                  </a:cubicBezTo>
                  <a:cubicBezTo>
                    <a:pt x="2325" y="445"/>
                    <a:pt x="2313" y="430"/>
                    <a:pt x="2296" y="428"/>
                  </a:cubicBezTo>
                  <a:cubicBezTo>
                    <a:pt x="2294" y="428"/>
                    <a:pt x="2292" y="427"/>
                    <a:pt x="2291" y="427"/>
                  </a:cubicBezTo>
                  <a:cubicBezTo>
                    <a:pt x="2274" y="427"/>
                    <a:pt x="2262" y="440"/>
                    <a:pt x="2260" y="456"/>
                  </a:cubicBezTo>
                  <a:cubicBezTo>
                    <a:pt x="2230" y="750"/>
                    <a:pt x="1934" y="866"/>
                    <a:pt x="1934" y="866"/>
                  </a:cubicBezTo>
                  <a:cubicBezTo>
                    <a:pt x="1840" y="891"/>
                    <a:pt x="1747" y="902"/>
                    <a:pt x="1654" y="902"/>
                  </a:cubicBezTo>
                  <a:cubicBezTo>
                    <a:pt x="831" y="902"/>
                    <a:pt x="70" y="22"/>
                    <a:pt x="61" y="12"/>
                  </a:cubicBezTo>
                  <a:cubicBezTo>
                    <a:pt x="55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5">
              <a:extLst>
                <a:ext uri="{FF2B5EF4-FFF2-40B4-BE49-F238E27FC236}">
                  <a16:creationId xmlns:a16="http://schemas.microsoft.com/office/drawing/2014/main" id="{5176DED1-E7E0-44F6-561D-1A1B6BA8A6F9}"/>
                </a:ext>
              </a:extLst>
            </p:cNvPr>
            <p:cNvSpPr/>
            <p:nvPr/>
          </p:nvSpPr>
          <p:spPr>
            <a:xfrm>
              <a:off x="3798875" y="2929700"/>
              <a:ext cx="32800" cy="117125"/>
            </a:xfrm>
            <a:custGeom>
              <a:avLst/>
              <a:gdLst/>
              <a:ahLst/>
              <a:cxnLst/>
              <a:rect l="l" t="t" r="r" b="b"/>
              <a:pathLst>
                <a:path w="1312" h="4685" extrusionOk="0">
                  <a:moveTo>
                    <a:pt x="489" y="0"/>
                  </a:moveTo>
                  <a:cubicBezTo>
                    <a:pt x="484" y="0"/>
                    <a:pt x="478" y="1"/>
                    <a:pt x="473" y="4"/>
                  </a:cubicBezTo>
                  <a:cubicBezTo>
                    <a:pt x="455" y="15"/>
                    <a:pt x="1" y="283"/>
                    <a:pt x="184" y="1264"/>
                  </a:cubicBezTo>
                  <a:cubicBezTo>
                    <a:pt x="279" y="1776"/>
                    <a:pt x="527" y="2470"/>
                    <a:pt x="767" y="3142"/>
                  </a:cubicBezTo>
                  <a:cubicBezTo>
                    <a:pt x="980" y="3738"/>
                    <a:pt x="1181" y="4300"/>
                    <a:pt x="1245" y="4657"/>
                  </a:cubicBezTo>
                  <a:cubicBezTo>
                    <a:pt x="1249" y="4673"/>
                    <a:pt x="1262" y="4684"/>
                    <a:pt x="1277" y="4684"/>
                  </a:cubicBezTo>
                  <a:cubicBezTo>
                    <a:pt x="1279" y="4684"/>
                    <a:pt x="1281" y="4684"/>
                    <a:pt x="1283" y="4683"/>
                  </a:cubicBezTo>
                  <a:cubicBezTo>
                    <a:pt x="1300" y="4681"/>
                    <a:pt x="1312" y="4664"/>
                    <a:pt x="1309" y="4646"/>
                  </a:cubicBezTo>
                  <a:cubicBezTo>
                    <a:pt x="1243" y="4283"/>
                    <a:pt x="1041" y="3718"/>
                    <a:pt x="828" y="3121"/>
                  </a:cubicBezTo>
                  <a:cubicBezTo>
                    <a:pt x="589" y="2451"/>
                    <a:pt x="341" y="1759"/>
                    <a:pt x="247" y="1252"/>
                  </a:cubicBezTo>
                  <a:cubicBezTo>
                    <a:pt x="73" y="320"/>
                    <a:pt x="501" y="63"/>
                    <a:pt x="506" y="60"/>
                  </a:cubicBezTo>
                  <a:cubicBezTo>
                    <a:pt x="521" y="51"/>
                    <a:pt x="526" y="32"/>
                    <a:pt x="517" y="16"/>
                  </a:cubicBezTo>
                  <a:cubicBezTo>
                    <a:pt x="511" y="6"/>
                    <a:pt x="500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5">
              <a:extLst>
                <a:ext uri="{FF2B5EF4-FFF2-40B4-BE49-F238E27FC236}">
                  <a16:creationId xmlns:a16="http://schemas.microsoft.com/office/drawing/2014/main" id="{2A605388-CFEE-8748-7A25-54733CC87F04}"/>
                </a:ext>
              </a:extLst>
            </p:cNvPr>
            <p:cNvSpPr/>
            <p:nvPr/>
          </p:nvSpPr>
          <p:spPr>
            <a:xfrm>
              <a:off x="3537300" y="2873300"/>
              <a:ext cx="261975" cy="166675"/>
            </a:xfrm>
            <a:custGeom>
              <a:avLst/>
              <a:gdLst/>
              <a:ahLst/>
              <a:cxnLst/>
              <a:rect l="l" t="t" r="r" b="b"/>
              <a:pathLst>
                <a:path w="10479" h="6667" extrusionOk="0">
                  <a:moveTo>
                    <a:pt x="9575" y="0"/>
                  </a:moveTo>
                  <a:cubicBezTo>
                    <a:pt x="9566" y="0"/>
                    <a:pt x="9558" y="0"/>
                    <a:pt x="9550" y="0"/>
                  </a:cubicBezTo>
                  <a:cubicBezTo>
                    <a:pt x="7544" y="53"/>
                    <a:pt x="2845" y="138"/>
                    <a:pt x="884" y="173"/>
                  </a:cubicBezTo>
                  <a:cubicBezTo>
                    <a:pt x="394" y="182"/>
                    <a:pt x="0" y="582"/>
                    <a:pt x="0" y="1073"/>
                  </a:cubicBezTo>
                  <a:lnTo>
                    <a:pt x="0" y="3787"/>
                  </a:lnTo>
                  <a:cubicBezTo>
                    <a:pt x="0" y="4284"/>
                    <a:pt x="403" y="4687"/>
                    <a:pt x="901" y="4687"/>
                  </a:cubicBezTo>
                  <a:lnTo>
                    <a:pt x="6793" y="4687"/>
                  </a:lnTo>
                  <a:lnTo>
                    <a:pt x="8503" y="6667"/>
                  </a:lnTo>
                  <a:lnTo>
                    <a:pt x="8278" y="4508"/>
                  </a:lnTo>
                  <a:lnTo>
                    <a:pt x="9546" y="4508"/>
                  </a:lnTo>
                  <a:cubicBezTo>
                    <a:pt x="10040" y="4508"/>
                    <a:pt x="10441" y="4109"/>
                    <a:pt x="10446" y="3616"/>
                  </a:cubicBezTo>
                  <a:lnTo>
                    <a:pt x="10473" y="910"/>
                  </a:lnTo>
                  <a:cubicBezTo>
                    <a:pt x="10478" y="407"/>
                    <a:pt x="10073" y="0"/>
                    <a:pt x="957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5">
              <a:extLst>
                <a:ext uri="{FF2B5EF4-FFF2-40B4-BE49-F238E27FC236}">
                  <a16:creationId xmlns:a16="http://schemas.microsoft.com/office/drawing/2014/main" id="{16F65F5F-CBDD-3F75-3E89-2A92A5972FB6}"/>
                </a:ext>
              </a:extLst>
            </p:cNvPr>
            <p:cNvSpPr/>
            <p:nvPr/>
          </p:nvSpPr>
          <p:spPr>
            <a:xfrm>
              <a:off x="3558975" y="2900575"/>
              <a:ext cx="95150" cy="67700"/>
            </a:xfrm>
            <a:custGeom>
              <a:avLst/>
              <a:gdLst/>
              <a:ahLst/>
              <a:cxnLst/>
              <a:rect l="l" t="t" r="r" b="b"/>
              <a:pathLst>
                <a:path w="3806" h="2708" extrusionOk="0">
                  <a:moveTo>
                    <a:pt x="2823" y="0"/>
                  </a:moveTo>
                  <a:cubicBezTo>
                    <a:pt x="2405" y="0"/>
                    <a:pt x="1980" y="476"/>
                    <a:pt x="1897" y="574"/>
                  </a:cubicBezTo>
                  <a:cubicBezTo>
                    <a:pt x="1813" y="480"/>
                    <a:pt x="1385" y="28"/>
                    <a:pt x="971" y="28"/>
                  </a:cubicBezTo>
                  <a:cubicBezTo>
                    <a:pt x="807" y="28"/>
                    <a:pt x="645" y="99"/>
                    <a:pt x="508" y="293"/>
                  </a:cubicBezTo>
                  <a:cubicBezTo>
                    <a:pt x="1" y="1010"/>
                    <a:pt x="1862" y="2612"/>
                    <a:pt x="1969" y="2703"/>
                  </a:cubicBezTo>
                  <a:cubicBezTo>
                    <a:pt x="1969" y="2705"/>
                    <a:pt x="1969" y="2707"/>
                    <a:pt x="1969" y="2707"/>
                  </a:cubicBezTo>
                  <a:cubicBezTo>
                    <a:pt x="1969" y="2707"/>
                    <a:pt x="1971" y="2706"/>
                    <a:pt x="1972" y="2705"/>
                  </a:cubicBezTo>
                  <a:cubicBezTo>
                    <a:pt x="1973" y="2706"/>
                    <a:pt x="1975" y="2707"/>
                    <a:pt x="1975" y="2707"/>
                  </a:cubicBezTo>
                  <a:lnTo>
                    <a:pt x="1975" y="2703"/>
                  </a:lnTo>
                  <a:cubicBezTo>
                    <a:pt x="2074" y="2608"/>
                    <a:pt x="3805" y="954"/>
                    <a:pt x="3277" y="252"/>
                  </a:cubicBezTo>
                  <a:cubicBezTo>
                    <a:pt x="3140" y="69"/>
                    <a:pt x="2982" y="0"/>
                    <a:pt x="2823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5">
              <a:extLst>
                <a:ext uri="{FF2B5EF4-FFF2-40B4-BE49-F238E27FC236}">
                  <a16:creationId xmlns:a16="http://schemas.microsoft.com/office/drawing/2014/main" id="{15F95577-E005-05FB-5FF0-E1B36D70BD7C}"/>
                </a:ext>
              </a:extLst>
            </p:cNvPr>
            <p:cNvSpPr/>
            <p:nvPr/>
          </p:nvSpPr>
          <p:spPr>
            <a:xfrm>
              <a:off x="3675600" y="2904475"/>
              <a:ext cx="28500" cy="54475"/>
            </a:xfrm>
            <a:custGeom>
              <a:avLst/>
              <a:gdLst/>
              <a:ahLst/>
              <a:cxnLst/>
              <a:rect l="l" t="t" r="r" b="b"/>
              <a:pathLst>
                <a:path w="1140" h="2179" extrusionOk="0">
                  <a:moveTo>
                    <a:pt x="563" y="0"/>
                  </a:moveTo>
                  <a:cubicBezTo>
                    <a:pt x="539" y="0"/>
                    <a:pt x="515" y="7"/>
                    <a:pt x="493" y="19"/>
                  </a:cubicBezTo>
                  <a:lnTo>
                    <a:pt x="21" y="258"/>
                  </a:lnTo>
                  <a:cubicBezTo>
                    <a:pt x="21" y="258"/>
                    <a:pt x="15" y="331"/>
                    <a:pt x="15" y="433"/>
                  </a:cubicBezTo>
                  <a:lnTo>
                    <a:pt x="15" y="443"/>
                  </a:lnTo>
                  <a:cubicBezTo>
                    <a:pt x="15" y="524"/>
                    <a:pt x="82" y="591"/>
                    <a:pt x="163" y="591"/>
                  </a:cubicBezTo>
                  <a:lnTo>
                    <a:pt x="336" y="591"/>
                  </a:lnTo>
                  <a:lnTo>
                    <a:pt x="327" y="1727"/>
                  </a:lnTo>
                  <a:lnTo>
                    <a:pt x="133" y="1727"/>
                  </a:lnTo>
                  <a:cubicBezTo>
                    <a:pt x="63" y="1727"/>
                    <a:pt x="0" y="1782"/>
                    <a:pt x="0" y="1861"/>
                  </a:cubicBezTo>
                  <a:lnTo>
                    <a:pt x="0" y="2045"/>
                  </a:lnTo>
                  <a:cubicBezTo>
                    <a:pt x="0" y="2112"/>
                    <a:pt x="54" y="2178"/>
                    <a:pt x="133" y="2178"/>
                  </a:cubicBezTo>
                  <a:lnTo>
                    <a:pt x="1005" y="2178"/>
                  </a:lnTo>
                  <a:cubicBezTo>
                    <a:pt x="1084" y="2178"/>
                    <a:pt x="1139" y="2112"/>
                    <a:pt x="1139" y="2045"/>
                  </a:cubicBezTo>
                  <a:lnTo>
                    <a:pt x="1139" y="1861"/>
                  </a:lnTo>
                  <a:cubicBezTo>
                    <a:pt x="1139" y="1775"/>
                    <a:pt x="1066" y="1727"/>
                    <a:pt x="1005" y="1727"/>
                  </a:cubicBezTo>
                  <a:lnTo>
                    <a:pt x="802" y="1718"/>
                  </a:lnTo>
                  <a:lnTo>
                    <a:pt x="802" y="149"/>
                  </a:lnTo>
                  <a:cubicBezTo>
                    <a:pt x="802" y="109"/>
                    <a:pt x="787" y="73"/>
                    <a:pt x="757" y="46"/>
                  </a:cubicBezTo>
                  <a:cubicBezTo>
                    <a:pt x="730" y="15"/>
                    <a:pt x="693" y="0"/>
                    <a:pt x="654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>
              <a:extLst>
                <a:ext uri="{FF2B5EF4-FFF2-40B4-BE49-F238E27FC236}">
                  <a16:creationId xmlns:a16="http://schemas.microsoft.com/office/drawing/2014/main" id="{E1F0CBF4-C89E-DF97-E417-8078392911AB}"/>
                </a:ext>
              </a:extLst>
            </p:cNvPr>
            <p:cNvSpPr/>
            <p:nvPr/>
          </p:nvSpPr>
          <p:spPr>
            <a:xfrm>
              <a:off x="3712625" y="2905550"/>
              <a:ext cx="38175" cy="53475"/>
            </a:xfrm>
            <a:custGeom>
              <a:avLst/>
              <a:gdLst/>
              <a:ahLst/>
              <a:cxnLst/>
              <a:rect l="l" t="t" r="r" b="b"/>
              <a:pathLst>
                <a:path w="1527" h="2139" extrusionOk="0">
                  <a:moveTo>
                    <a:pt x="115" y="0"/>
                  </a:moveTo>
                  <a:cubicBezTo>
                    <a:pt x="52" y="0"/>
                    <a:pt x="1" y="51"/>
                    <a:pt x="1" y="121"/>
                  </a:cubicBezTo>
                  <a:lnTo>
                    <a:pt x="1" y="2017"/>
                  </a:lnTo>
                  <a:cubicBezTo>
                    <a:pt x="1" y="2084"/>
                    <a:pt x="52" y="2135"/>
                    <a:pt x="115" y="2135"/>
                  </a:cubicBezTo>
                  <a:lnTo>
                    <a:pt x="327" y="2135"/>
                  </a:lnTo>
                  <a:cubicBezTo>
                    <a:pt x="391" y="2135"/>
                    <a:pt x="443" y="2084"/>
                    <a:pt x="443" y="2017"/>
                  </a:cubicBezTo>
                  <a:lnTo>
                    <a:pt x="443" y="1293"/>
                  </a:lnTo>
                  <a:lnTo>
                    <a:pt x="458" y="1293"/>
                  </a:lnTo>
                  <a:lnTo>
                    <a:pt x="1042" y="2072"/>
                  </a:lnTo>
                  <a:cubicBezTo>
                    <a:pt x="1073" y="2115"/>
                    <a:pt x="1115" y="2135"/>
                    <a:pt x="1167" y="2135"/>
                  </a:cubicBezTo>
                  <a:lnTo>
                    <a:pt x="1415" y="2139"/>
                  </a:lnTo>
                  <a:cubicBezTo>
                    <a:pt x="1479" y="2139"/>
                    <a:pt x="1527" y="2090"/>
                    <a:pt x="1527" y="2026"/>
                  </a:cubicBezTo>
                  <a:cubicBezTo>
                    <a:pt x="1527" y="2002"/>
                    <a:pt x="1518" y="1978"/>
                    <a:pt x="1503" y="1957"/>
                  </a:cubicBezTo>
                  <a:lnTo>
                    <a:pt x="830" y="1058"/>
                  </a:lnTo>
                  <a:lnTo>
                    <a:pt x="1500" y="185"/>
                  </a:lnTo>
                  <a:cubicBezTo>
                    <a:pt x="1515" y="160"/>
                    <a:pt x="1524" y="136"/>
                    <a:pt x="1524" y="112"/>
                  </a:cubicBezTo>
                  <a:cubicBezTo>
                    <a:pt x="1524" y="49"/>
                    <a:pt x="1476" y="0"/>
                    <a:pt x="1412" y="0"/>
                  </a:cubicBezTo>
                  <a:lnTo>
                    <a:pt x="1170" y="0"/>
                  </a:lnTo>
                  <a:cubicBezTo>
                    <a:pt x="1118" y="0"/>
                    <a:pt x="1073" y="21"/>
                    <a:pt x="1042" y="64"/>
                  </a:cubicBezTo>
                  <a:lnTo>
                    <a:pt x="445" y="854"/>
                  </a:lnTo>
                  <a:lnTo>
                    <a:pt x="443" y="854"/>
                  </a:lnTo>
                  <a:lnTo>
                    <a:pt x="443" y="121"/>
                  </a:lnTo>
                  <a:cubicBezTo>
                    <a:pt x="443" y="51"/>
                    <a:pt x="391" y="0"/>
                    <a:pt x="32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5">
              <a:extLst>
                <a:ext uri="{FF2B5EF4-FFF2-40B4-BE49-F238E27FC236}">
                  <a16:creationId xmlns:a16="http://schemas.microsoft.com/office/drawing/2014/main" id="{A5AC9439-9B93-8989-ABED-E2E6056F660C}"/>
                </a:ext>
              </a:extLst>
            </p:cNvPr>
            <p:cNvSpPr/>
            <p:nvPr/>
          </p:nvSpPr>
          <p:spPr>
            <a:xfrm>
              <a:off x="3842350" y="2533000"/>
              <a:ext cx="223050" cy="166225"/>
            </a:xfrm>
            <a:custGeom>
              <a:avLst/>
              <a:gdLst/>
              <a:ahLst/>
              <a:cxnLst/>
              <a:rect l="l" t="t" r="r" b="b"/>
              <a:pathLst>
                <a:path w="8922" h="6649" extrusionOk="0">
                  <a:moveTo>
                    <a:pt x="769" y="0"/>
                  </a:moveTo>
                  <a:cubicBezTo>
                    <a:pt x="345" y="0"/>
                    <a:pt x="0" y="464"/>
                    <a:pt x="4" y="1035"/>
                  </a:cubicBezTo>
                  <a:lnTo>
                    <a:pt x="27" y="4117"/>
                  </a:lnTo>
                  <a:cubicBezTo>
                    <a:pt x="31" y="4679"/>
                    <a:pt x="373" y="5131"/>
                    <a:pt x="794" y="5131"/>
                  </a:cubicBezTo>
                  <a:lnTo>
                    <a:pt x="1873" y="5131"/>
                  </a:lnTo>
                  <a:lnTo>
                    <a:pt x="1929" y="6648"/>
                  </a:lnTo>
                  <a:lnTo>
                    <a:pt x="3137" y="5336"/>
                  </a:lnTo>
                  <a:lnTo>
                    <a:pt x="8154" y="5336"/>
                  </a:lnTo>
                  <a:cubicBezTo>
                    <a:pt x="8578" y="5336"/>
                    <a:pt x="8921" y="4877"/>
                    <a:pt x="8921" y="4311"/>
                  </a:cubicBezTo>
                  <a:lnTo>
                    <a:pt x="8921" y="1223"/>
                  </a:lnTo>
                  <a:cubicBezTo>
                    <a:pt x="8921" y="663"/>
                    <a:pt x="8587" y="207"/>
                    <a:pt x="8168" y="198"/>
                  </a:cubicBezTo>
                  <a:cubicBezTo>
                    <a:pt x="6499" y="158"/>
                    <a:pt x="2498" y="62"/>
                    <a:pt x="790" y="1"/>
                  </a:cubicBezTo>
                  <a:cubicBezTo>
                    <a:pt x="783" y="0"/>
                    <a:pt x="776" y="0"/>
                    <a:pt x="76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>
              <a:extLst>
                <a:ext uri="{FF2B5EF4-FFF2-40B4-BE49-F238E27FC236}">
                  <a16:creationId xmlns:a16="http://schemas.microsoft.com/office/drawing/2014/main" id="{FC97A395-6793-27A5-6A49-A5D1E6D67811}"/>
                </a:ext>
              </a:extLst>
            </p:cNvPr>
            <p:cNvSpPr/>
            <p:nvPr/>
          </p:nvSpPr>
          <p:spPr>
            <a:xfrm>
              <a:off x="3898500" y="2564000"/>
              <a:ext cx="139775" cy="56025"/>
            </a:xfrm>
            <a:custGeom>
              <a:avLst/>
              <a:gdLst/>
              <a:ahLst/>
              <a:cxnLst/>
              <a:rect l="l" t="t" r="r" b="b"/>
              <a:pathLst>
                <a:path w="5591" h="2241" extrusionOk="0">
                  <a:moveTo>
                    <a:pt x="82" y="0"/>
                  </a:moveTo>
                  <a:cubicBezTo>
                    <a:pt x="76" y="0"/>
                    <a:pt x="69" y="1"/>
                    <a:pt x="62" y="3"/>
                  </a:cubicBezTo>
                  <a:cubicBezTo>
                    <a:pt x="23" y="14"/>
                    <a:pt x="1" y="54"/>
                    <a:pt x="12" y="93"/>
                  </a:cubicBezTo>
                  <a:lnTo>
                    <a:pt x="610" y="2187"/>
                  </a:lnTo>
                  <a:cubicBezTo>
                    <a:pt x="620" y="2219"/>
                    <a:pt x="647" y="2240"/>
                    <a:pt x="681" y="2240"/>
                  </a:cubicBezTo>
                  <a:lnTo>
                    <a:pt x="4046" y="2240"/>
                  </a:lnTo>
                  <a:cubicBezTo>
                    <a:pt x="4079" y="2240"/>
                    <a:pt x="4108" y="2218"/>
                    <a:pt x="4117" y="2186"/>
                  </a:cubicBezTo>
                  <a:lnTo>
                    <a:pt x="4625" y="271"/>
                  </a:lnTo>
                  <a:lnTo>
                    <a:pt x="5517" y="271"/>
                  </a:lnTo>
                  <a:cubicBezTo>
                    <a:pt x="5557" y="271"/>
                    <a:pt x="5590" y="238"/>
                    <a:pt x="5590" y="198"/>
                  </a:cubicBezTo>
                  <a:cubicBezTo>
                    <a:pt x="5590" y="157"/>
                    <a:pt x="5557" y="125"/>
                    <a:pt x="5517" y="125"/>
                  </a:cubicBezTo>
                  <a:lnTo>
                    <a:pt x="4569" y="125"/>
                  </a:lnTo>
                  <a:cubicBezTo>
                    <a:pt x="4536" y="125"/>
                    <a:pt x="4507" y="147"/>
                    <a:pt x="4499" y="179"/>
                  </a:cubicBezTo>
                  <a:lnTo>
                    <a:pt x="3989" y="2094"/>
                  </a:lnTo>
                  <a:lnTo>
                    <a:pt x="736" y="2094"/>
                  </a:lnTo>
                  <a:lnTo>
                    <a:pt x="152" y="53"/>
                  </a:lnTo>
                  <a:cubicBezTo>
                    <a:pt x="143" y="21"/>
                    <a:pt x="114" y="0"/>
                    <a:pt x="82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5">
              <a:extLst>
                <a:ext uri="{FF2B5EF4-FFF2-40B4-BE49-F238E27FC236}">
                  <a16:creationId xmlns:a16="http://schemas.microsoft.com/office/drawing/2014/main" id="{029CA5FD-957A-7897-2911-94FC0B4CBBB3}"/>
                </a:ext>
              </a:extLst>
            </p:cNvPr>
            <p:cNvSpPr/>
            <p:nvPr/>
          </p:nvSpPr>
          <p:spPr>
            <a:xfrm>
              <a:off x="3919850" y="2626900"/>
              <a:ext cx="20600" cy="20575"/>
            </a:xfrm>
            <a:custGeom>
              <a:avLst/>
              <a:gdLst/>
              <a:ahLst/>
              <a:cxnLst/>
              <a:rect l="l" t="t" r="r" b="b"/>
              <a:pathLst>
                <a:path w="824" h="823" extrusionOk="0">
                  <a:moveTo>
                    <a:pt x="412" y="1"/>
                  </a:moveTo>
                  <a:cubicBezTo>
                    <a:pt x="185" y="1"/>
                    <a:pt x="1" y="184"/>
                    <a:pt x="1" y="411"/>
                  </a:cubicBezTo>
                  <a:cubicBezTo>
                    <a:pt x="1" y="639"/>
                    <a:pt x="185" y="822"/>
                    <a:pt x="412" y="822"/>
                  </a:cubicBezTo>
                  <a:cubicBezTo>
                    <a:pt x="639" y="822"/>
                    <a:pt x="824" y="639"/>
                    <a:pt x="824" y="411"/>
                  </a:cubicBezTo>
                  <a:cubicBezTo>
                    <a:pt x="824" y="184"/>
                    <a:pt x="639" y="1"/>
                    <a:pt x="412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5">
              <a:extLst>
                <a:ext uri="{FF2B5EF4-FFF2-40B4-BE49-F238E27FC236}">
                  <a16:creationId xmlns:a16="http://schemas.microsoft.com/office/drawing/2014/main" id="{7076BD22-3553-84CB-A10C-8CEA768EAE78}"/>
                </a:ext>
              </a:extLst>
            </p:cNvPr>
            <p:cNvSpPr/>
            <p:nvPr/>
          </p:nvSpPr>
          <p:spPr>
            <a:xfrm>
              <a:off x="3971575" y="2626900"/>
              <a:ext cx="20600" cy="20575"/>
            </a:xfrm>
            <a:custGeom>
              <a:avLst/>
              <a:gdLst/>
              <a:ahLst/>
              <a:cxnLst/>
              <a:rect l="l" t="t" r="r" b="b"/>
              <a:pathLst>
                <a:path w="824" h="823" extrusionOk="0">
                  <a:moveTo>
                    <a:pt x="412" y="1"/>
                  </a:moveTo>
                  <a:cubicBezTo>
                    <a:pt x="185" y="1"/>
                    <a:pt x="1" y="184"/>
                    <a:pt x="1" y="411"/>
                  </a:cubicBezTo>
                  <a:cubicBezTo>
                    <a:pt x="1" y="639"/>
                    <a:pt x="185" y="822"/>
                    <a:pt x="412" y="822"/>
                  </a:cubicBezTo>
                  <a:cubicBezTo>
                    <a:pt x="639" y="822"/>
                    <a:pt x="824" y="639"/>
                    <a:pt x="824" y="411"/>
                  </a:cubicBezTo>
                  <a:cubicBezTo>
                    <a:pt x="824" y="184"/>
                    <a:pt x="639" y="1"/>
                    <a:pt x="412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5">
              <a:extLst>
                <a:ext uri="{FF2B5EF4-FFF2-40B4-BE49-F238E27FC236}">
                  <a16:creationId xmlns:a16="http://schemas.microsoft.com/office/drawing/2014/main" id="{F143B2BD-4C8A-CFDB-B2A8-694A72F42CB2}"/>
                </a:ext>
              </a:extLst>
            </p:cNvPr>
            <p:cNvSpPr/>
            <p:nvPr/>
          </p:nvSpPr>
          <p:spPr>
            <a:xfrm>
              <a:off x="3920500" y="2515350"/>
              <a:ext cx="79775" cy="79775"/>
            </a:xfrm>
            <a:custGeom>
              <a:avLst/>
              <a:gdLst/>
              <a:ahLst/>
              <a:cxnLst/>
              <a:rect l="l" t="t" r="r" b="b"/>
              <a:pathLst>
                <a:path w="3191" h="3191" extrusionOk="0">
                  <a:moveTo>
                    <a:pt x="1595" y="0"/>
                  </a:moveTo>
                  <a:cubicBezTo>
                    <a:pt x="714" y="0"/>
                    <a:pt x="0" y="714"/>
                    <a:pt x="0" y="1595"/>
                  </a:cubicBezTo>
                  <a:cubicBezTo>
                    <a:pt x="0" y="2477"/>
                    <a:pt x="714" y="3190"/>
                    <a:pt x="1595" y="3190"/>
                  </a:cubicBezTo>
                  <a:cubicBezTo>
                    <a:pt x="2477" y="3190"/>
                    <a:pt x="3190" y="2477"/>
                    <a:pt x="3190" y="1595"/>
                  </a:cubicBezTo>
                  <a:cubicBezTo>
                    <a:pt x="3190" y="714"/>
                    <a:pt x="2477" y="0"/>
                    <a:pt x="1595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>
              <a:extLst>
                <a:ext uri="{FF2B5EF4-FFF2-40B4-BE49-F238E27FC236}">
                  <a16:creationId xmlns:a16="http://schemas.microsoft.com/office/drawing/2014/main" id="{AC78C3B4-C1CA-54A6-8161-CBDFF958B0F6}"/>
                </a:ext>
              </a:extLst>
            </p:cNvPr>
            <p:cNvSpPr/>
            <p:nvPr/>
          </p:nvSpPr>
          <p:spPr>
            <a:xfrm>
              <a:off x="3947500" y="2535900"/>
              <a:ext cx="27375" cy="43750"/>
            </a:xfrm>
            <a:custGeom>
              <a:avLst/>
              <a:gdLst/>
              <a:ahLst/>
              <a:cxnLst/>
              <a:rect l="l" t="t" r="r" b="b"/>
              <a:pathLst>
                <a:path w="1095" h="1750" extrusionOk="0">
                  <a:moveTo>
                    <a:pt x="546" y="1"/>
                  </a:moveTo>
                  <a:cubicBezTo>
                    <a:pt x="429" y="1"/>
                    <a:pt x="304" y="37"/>
                    <a:pt x="257" y="63"/>
                  </a:cubicBezTo>
                  <a:cubicBezTo>
                    <a:pt x="1" y="200"/>
                    <a:pt x="116" y="422"/>
                    <a:pt x="126" y="434"/>
                  </a:cubicBezTo>
                  <a:lnTo>
                    <a:pt x="172" y="503"/>
                  </a:lnTo>
                  <a:cubicBezTo>
                    <a:pt x="201" y="479"/>
                    <a:pt x="265" y="443"/>
                    <a:pt x="265" y="443"/>
                  </a:cubicBezTo>
                  <a:cubicBezTo>
                    <a:pt x="339" y="399"/>
                    <a:pt x="412" y="373"/>
                    <a:pt x="481" y="366"/>
                  </a:cubicBezTo>
                  <a:cubicBezTo>
                    <a:pt x="496" y="364"/>
                    <a:pt x="508" y="364"/>
                    <a:pt x="522" y="364"/>
                  </a:cubicBezTo>
                  <a:cubicBezTo>
                    <a:pt x="625" y="364"/>
                    <a:pt x="704" y="409"/>
                    <a:pt x="704" y="520"/>
                  </a:cubicBezTo>
                  <a:cubicBezTo>
                    <a:pt x="704" y="556"/>
                    <a:pt x="695" y="592"/>
                    <a:pt x="676" y="618"/>
                  </a:cubicBezTo>
                  <a:cubicBezTo>
                    <a:pt x="654" y="645"/>
                    <a:pt x="99" y="1257"/>
                    <a:pt x="99" y="1257"/>
                  </a:cubicBezTo>
                  <a:cubicBezTo>
                    <a:pt x="99" y="1257"/>
                    <a:pt x="20" y="1338"/>
                    <a:pt x="20" y="1456"/>
                  </a:cubicBezTo>
                  <a:lnTo>
                    <a:pt x="20" y="1601"/>
                  </a:lnTo>
                  <a:cubicBezTo>
                    <a:pt x="20" y="1684"/>
                    <a:pt x="87" y="1747"/>
                    <a:pt x="169" y="1747"/>
                  </a:cubicBezTo>
                  <a:lnTo>
                    <a:pt x="988" y="1750"/>
                  </a:lnTo>
                  <a:cubicBezTo>
                    <a:pt x="1050" y="1750"/>
                    <a:pt x="1094" y="1698"/>
                    <a:pt x="1094" y="1644"/>
                  </a:cubicBezTo>
                  <a:lnTo>
                    <a:pt x="1094" y="1497"/>
                  </a:lnTo>
                  <a:cubicBezTo>
                    <a:pt x="1094" y="1437"/>
                    <a:pt x="1048" y="1391"/>
                    <a:pt x="988" y="1391"/>
                  </a:cubicBezTo>
                  <a:lnTo>
                    <a:pt x="464" y="1391"/>
                  </a:lnTo>
                  <a:cubicBezTo>
                    <a:pt x="464" y="1391"/>
                    <a:pt x="938" y="880"/>
                    <a:pt x="993" y="803"/>
                  </a:cubicBezTo>
                  <a:cubicBezTo>
                    <a:pt x="1048" y="721"/>
                    <a:pt x="1079" y="623"/>
                    <a:pt x="1079" y="510"/>
                  </a:cubicBezTo>
                  <a:cubicBezTo>
                    <a:pt x="1079" y="186"/>
                    <a:pt x="861" y="1"/>
                    <a:pt x="5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9" name="Google Shape;2189;p55">
            <a:extLst>
              <a:ext uri="{FF2B5EF4-FFF2-40B4-BE49-F238E27FC236}">
                <a16:creationId xmlns:a16="http://schemas.microsoft.com/office/drawing/2014/main" id="{7B01C05A-F87C-62E8-5D8B-4475675D8C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97650" y="3575300"/>
            <a:ext cx="19488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1</a:t>
            </a:r>
            <a:endParaRPr/>
          </a:p>
        </p:txBody>
      </p:sp>
      <p:grpSp>
        <p:nvGrpSpPr>
          <p:cNvPr id="2190" name="Google Shape;2190;p55">
            <a:extLst>
              <a:ext uri="{FF2B5EF4-FFF2-40B4-BE49-F238E27FC236}">
                <a16:creationId xmlns:a16="http://schemas.microsoft.com/office/drawing/2014/main" id="{41603A9B-767C-38D7-3067-78F9FD91D3D1}"/>
              </a:ext>
            </a:extLst>
          </p:cNvPr>
          <p:cNvGrpSpPr/>
          <p:nvPr/>
        </p:nvGrpSpPr>
        <p:grpSpPr>
          <a:xfrm rot="1250094">
            <a:off x="1248143" y="1333593"/>
            <a:ext cx="737611" cy="637628"/>
            <a:chOff x="4115200" y="907350"/>
            <a:chExt cx="330875" cy="286025"/>
          </a:xfrm>
        </p:grpSpPr>
        <p:sp>
          <p:nvSpPr>
            <p:cNvPr id="2191" name="Google Shape;2191;p55">
              <a:extLst>
                <a:ext uri="{FF2B5EF4-FFF2-40B4-BE49-F238E27FC236}">
                  <a16:creationId xmlns:a16="http://schemas.microsoft.com/office/drawing/2014/main" id="{CA51244D-B480-358D-13A4-9A2BC9510162}"/>
                </a:ext>
              </a:extLst>
            </p:cNvPr>
            <p:cNvSpPr/>
            <p:nvPr/>
          </p:nvSpPr>
          <p:spPr>
            <a:xfrm>
              <a:off x="4115200" y="907350"/>
              <a:ext cx="330875" cy="286025"/>
            </a:xfrm>
            <a:custGeom>
              <a:avLst/>
              <a:gdLst/>
              <a:ahLst/>
              <a:cxnLst/>
              <a:rect l="l" t="t" r="r" b="b"/>
              <a:pathLst>
                <a:path w="13235" h="11441" extrusionOk="0">
                  <a:moveTo>
                    <a:pt x="1859" y="0"/>
                  </a:moveTo>
                  <a:cubicBezTo>
                    <a:pt x="835" y="0"/>
                    <a:pt x="1" y="834"/>
                    <a:pt x="1" y="1859"/>
                  </a:cubicBezTo>
                  <a:lnTo>
                    <a:pt x="1" y="11440"/>
                  </a:lnTo>
                  <a:lnTo>
                    <a:pt x="13235" y="11440"/>
                  </a:lnTo>
                  <a:lnTo>
                    <a:pt x="13235" y="1859"/>
                  </a:lnTo>
                  <a:cubicBezTo>
                    <a:pt x="13235" y="834"/>
                    <a:pt x="12401" y="0"/>
                    <a:pt x="1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5">
              <a:extLst>
                <a:ext uri="{FF2B5EF4-FFF2-40B4-BE49-F238E27FC236}">
                  <a16:creationId xmlns:a16="http://schemas.microsoft.com/office/drawing/2014/main" id="{56D9F09A-C2F8-C258-B2DA-71A905530BD3}"/>
                </a:ext>
              </a:extLst>
            </p:cNvPr>
            <p:cNvSpPr/>
            <p:nvPr/>
          </p:nvSpPr>
          <p:spPr>
            <a:xfrm>
              <a:off x="4138475" y="930625"/>
              <a:ext cx="284350" cy="239475"/>
            </a:xfrm>
            <a:custGeom>
              <a:avLst/>
              <a:gdLst/>
              <a:ahLst/>
              <a:cxnLst/>
              <a:rect l="l" t="t" r="r" b="b"/>
              <a:pathLst>
                <a:path w="11374" h="9579" extrusionOk="0">
                  <a:moveTo>
                    <a:pt x="928" y="0"/>
                  </a:moveTo>
                  <a:cubicBezTo>
                    <a:pt x="416" y="0"/>
                    <a:pt x="0" y="415"/>
                    <a:pt x="0" y="928"/>
                  </a:cubicBezTo>
                  <a:lnTo>
                    <a:pt x="0" y="9578"/>
                  </a:lnTo>
                  <a:lnTo>
                    <a:pt x="11373" y="9578"/>
                  </a:lnTo>
                  <a:lnTo>
                    <a:pt x="11373" y="928"/>
                  </a:lnTo>
                  <a:cubicBezTo>
                    <a:pt x="11373" y="415"/>
                    <a:pt x="10958" y="0"/>
                    <a:pt x="10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5">
              <a:extLst>
                <a:ext uri="{FF2B5EF4-FFF2-40B4-BE49-F238E27FC236}">
                  <a16:creationId xmlns:a16="http://schemas.microsoft.com/office/drawing/2014/main" id="{135C05B5-2F31-116E-9862-3DB0021233AB}"/>
                </a:ext>
              </a:extLst>
            </p:cNvPr>
            <p:cNvSpPr/>
            <p:nvPr/>
          </p:nvSpPr>
          <p:spPr>
            <a:xfrm>
              <a:off x="4138475" y="930625"/>
              <a:ext cx="284350" cy="44000"/>
            </a:xfrm>
            <a:custGeom>
              <a:avLst/>
              <a:gdLst/>
              <a:ahLst/>
              <a:cxnLst/>
              <a:rect l="l" t="t" r="r" b="b"/>
              <a:pathLst>
                <a:path w="11374" h="1760" extrusionOk="0">
                  <a:moveTo>
                    <a:pt x="928" y="0"/>
                  </a:moveTo>
                  <a:cubicBezTo>
                    <a:pt x="416" y="0"/>
                    <a:pt x="0" y="415"/>
                    <a:pt x="0" y="928"/>
                  </a:cubicBezTo>
                  <a:lnTo>
                    <a:pt x="0" y="1759"/>
                  </a:lnTo>
                  <a:lnTo>
                    <a:pt x="11373" y="1759"/>
                  </a:lnTo>
                  <a:lnTo>
                    <a:pt x="11373" y="928"/>
                  </a:lnTo>
                  <a:cubicBezTo>
                    <a:pt x="11373" y="415"/>
                    <a:pt x="10958" y="0"/>
                    <a:pt x="10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5">
              <a:extLst>
                <a:ext uri="{FF2B5EF4-FFF2-40B4-BE49-F238E27FC236}">
                  <a16:creationId xmlns:a16="http://schemas.microsoft.com/office/drawing/2014/main" id="{63234B84-2975-FB94-7B04-42F85C580301}"/>
                </a:ext>
              </a:extLst>
            </p:cNvPr>
            <p:cNvSpPr/>
            <p:nvPr/>
          </p:nvSpPr>
          <p:spPr>
            <a:xfrm>
              <a:off x="4340200" y="946975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2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4"/>
                    <a:pt x="282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5">
              <a:extLst>
                <a:ext uri="{FF2B5EF4-FFF2-40B4-BE49-F238E27FC236}">
                  <a16:creationId xmlns:a16="http://schemas.microsoft.com/office/drawing/2014/main" id="{D4BCBE86-E0B0-AFC9-2A13-449A33CFEE33}"/>
                </a:ext>
              </a:extLst>
            </p:cNvPr>
            <p:cNvSpPr/>
            <p:nvPr/>
          </p:nvSpPr>
          <p:spPr>
            <a:xfrm>
              <a:off x="4362750" y="946975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8" y="564"/>
                    <a:pt x="565" y="438"/>
                    <a:pt x="565" y="282"/>
                  </a:cubicBezTo>
                  <a:cubicBezTo>
                    <a:pt x="565" y="126"/>
                    <a:pt x="438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5">
              <a:extLst>
                <a:ext uri="{FF2B5EF4-FFF2-40B4-BE49-F238E27FC236}">
                  <a16:creationId xmlns:a16="http://schemas.microsoft.com/office/drawing/2014/main" id="{9744F143-F196-3466-AC63-00AC7925146B}"/>
                </a:ext>
              </a:extLst>
            </p:cNvPr>
            <p:cNvSpPr/>
            <p:nvPr/>
          </p:nvSpPr>
          <p:spPr>
            <a:xfrm>
              <a:off x="4386125" y="946975"/>
              <a:ext cx="14150" cy="14125"/>
            </a:xfrm>
            <a:custGeom>
              <a:avLst/>
              <a:gdLst/>
              <a:ahLst/>
              <a:cxnLst/>
              <a:rect l="l" t="t" r="r" b="b"/>
              <a:pathLst>
                <a:path w="566" h="565" extrusionOk="0">
                  <a:moveTo>
                    <a:pt x="283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4"/>
                    <a:pt x="283" y="564"/>
                  </a:cubicBezTo>
                  <a:cubicBezTo>
                    <a:pt x="439" y="564"/>
                    <a:pt x="565" y="438"/>
                    <a:pt x="565" y="282"/>
                  </a:cubicBezTo>
                  <a:cubicBezTo>
                    <a:pt x="565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5">
              <a:extLst>
                <a:ext uri="{FF2B5EF4-FFF2-40B4-BE49-F238E27FC236}">
                  <a16:creationId xmlns:a16="http://schemas.microsoft.com/office/drawing/2014/main" id="{A81E3538-2013-9825-E417-0A62ABA2EBCA}"/>
                </a:ext>
              </a:extLst>
            </p:cNvPr>
            <p:cNvSpPr/>
            <p:nvPr/>
          </p:nvSpPr>
          <p:spPr>
            <a:xfrm>
              <a:off x="4164150" y="1014425"/>
              <a:ext cx="243300" cy="131150"/>
            </a:xfrm>
            <a:custGeom>
              <a:avLst/>
              <a:gdLst/>
              <a:ahLst/>
              <a:cxnLst/>
              <a:rect l="l" t="t" r="r" b="b"/>
              <a:pathLst>
                <a:path w="9732" h="5246" fill="none" extrusionOk="0">
                  <a:moveTo>
                    <a:pt x="1" y="0"/>
                  </a:moveTo>
                  <a:lnTo>
                    <a:pt x="1" y="5246"/>
                  </a:lnTo>
                  <a:lnTo>
                    <a:pt x="9732" y="5246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5">
              <a:extLst>
                <a:ext uri="{FF2B5EF4-FFF2-40B4-BE49-F238E27FC236}">
                  <a16:creationId xmlns:a16="http://schemas.microsoft.com/office/drawing/2014/main" id="{6CCBA531-2022-89FF-A341-B3E8747C66E7}"/>
                </a:ext>
              </a:extLst>
            </p:cNvPr>
            <p:cNvSpPr/>
            <p:nvPr/>
          </p:nvSpPr>
          <p:spPr>
            <a:xfrm>
              <a:off x="4206125" y="1045200"/>
              <a:ext cx="33400" cy="89750"/>
            </a:xfrm>
            <a:custGeom>
              <a:avLst/>
              <a:gdLst/>
              <a:ahLst/>
              <a:cxnLst/>
              <a:rect l="l" t="t" r="r" b="b"/>
              <a:pathLst>
                <a:path w="1336" h="3590" extrusionOk="0">
                  <a:moveTo>
                    <a:pt x="1" y="1"/>
                  </a:moveTo>
                  <a:lnTo>
                    <a:pt x="1" y="3589"/>
                  </a:lnTo>
                  <a:lnTo>
                    <a:pt x="1335" y="3589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5">
              <a:extLst>
                <a:ext uri="{FF2B5EF4-FFF2-40B4-BE49-F238E27FC236}">
                  <a16:creationId xmlns:a16="http://schemas.microsoft.com/office/drawing/2014/main" id="{B160AB2A-F4B4-E11E-57F2-3C9D305F97F7}"/>
                </a:ext>
              </a:extLst>
            </p:cNvPr>
            <p:cNvSpPr/>
            <p:nvPr/>
          </p:nvSpPr>
          <p:spPr>
            <a:xfrm>
              <a:off x="4272850" y="1027950"/>
              <a:ext cx="33375" cy="107000"/>
            </a:xfrm>
            <a:custGeom>
              <a:avLst/>
              <a:gdLst/>
              <a:ahLst/>
              <a:cxnLst/>
              <a:rect l="l" t="t" r="r" b="b"/>
              <a:pathLst>
                <a:path w="1335" h="4280" extrusionOk="0">
                  <a:moveTo>
                    <a:pt x="1" y="0"/>
                  </a:moveTo>
                  <a:lnTo>
                    <a:pt x="1" y="4279"/>
                  </a:lnTo>
                  <a:lnTo>
                    <a:pt x="1335" y="4279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5">
              <a:extLst>
                <a:ext uri="{FF2B5EF4-FFF2-40B4-BE49-F238E27FC236}">
                  <a16:creationId xmlns:a16="http://schemas.microsoft.com/office/drawing/2014/main" id="{C169AE8E-9749-3DE4-A86B-8F55C7E5D94C}"/>
                </a:ext>
              </a:extLst>
            </p:cNvPr>
            <p:cNvSpPr/>
            <p:nvPr/>
          </p:nvSpPr>
          <p:spPr>
            <a:xfrm>
              <a:off x="4341875" y="1011850"/>
              <a:ext cx="33375" cy="123100"/>
            </a:xfrm>
            <a:custGeom>
              <a:avLst/>
              <a:gdLst/>
              <a:ahLst/>
              <a:cxnLst/>
              <a:rect l="l" t="t" r="r" b="b"/>
              <a:pathLst>
                <a:path w="1335" h="4924" extrusionOk="0">
                  <a:moveTo>
                    <a:pt x="0" y="0"/>
                  </a:moveTo>
                  <a:lnTo>
                    <a:pt x="0" y="4923"/>
                  </a:lnTo>
                  <a:lnTo>
                    <a:pt x="1335" y="4923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5">
              <a:extLst>
                <a:ext uri="{FF2B5EF4-FFF2-40B4-BE49-F238E27FC236}">
                  <a16:creationId xmlns:a16="http://schemas.microsoft.com/office/drawing/2014/main" id="{FF97647F-67AC-995F-CFFD-FC6B880D3833}"/>
                </a:ext>
              </a:extLst>
            </p:cNvPr>
            <p:cNvSpPr/>
            <p:nvPr/>
          </p:nvSpPr>
          <p:spPr>
            <a:xfrm>
              <a:off x="4209600" y="996325"/>
              <a:ext cx="133425" cy="29925"/>
            </a:xfrm>
            <a:custGeom>
              <a:avLst/>
              <a:gdLst/>
              <a:ahLst/>
              <a:cxnLst/>
              <a:rect l="l" t="t" r="r" b="b"/>
              <a:pathLst>
                <a:path w="5337" h="1197" fill="none" extrusionOk="0">
                  <a:moveTo>
                    <a:pt x="0" y="1196"/>
                  </a:moveTo>
                  <a:lnTo>
                    <a:pt x="5337" y="0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5">
              <a:extLst>
                <a:ext uri="{FF2B5EF4-FFF2-40B4-BE49-F238E27FC236}">
                  <a16:creationId xmlns:a16="http://schemas.microsoft.com/office/drawing/2014/main" id="{9FBF787B-BC2E-FC4B-D1E6-D482B6E595FE}"/>
                </a:ext>
              </a:extLst>
            </p:cNvPr>
            <p:cNvSpPr/>
            <p:nvPr/>
          </p:nvSpPr>
          <p:spPr>
            <a:xfrm>
              <a:off x="4320025" y="991125"/>
              <a:ext cx="28775" cy="17300"/>
            </a:xfrm>
            <a:custGeom>
              <a:avLst/>
              <a:gdLst/>
              <a:ahLst/>
              <a:cxnLst/>
              <a:rect l="l" t="t" r="r" b="b"/>
              <a:pathLst>
                <a:path w="1151" h="692" fill="none" extrusionOk="0">
                  <a:moveTo>
                    <a:pt x="0" y="1"/>
                  </a:moveTo>
                  <a:lnTo>
                    <a:pt x="1151" y="139"/>
                  </a:lnTo>
                  <a:lnTo>
                    <a:pt x="299" y="691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3" name="Google Shape;2203;p55">
            <a:extLst>
              <a:ext uri="{FF2B5EF4-FFF2-40B4-BE49-F238E27FC236}">
                <a16:creationId xmlns:a16="http://schemas.microsoft.com/office/drawing/2014/main" id="{FD0C5F9B-72C3-4D58-8289-5A8DECE77D2B}"/>
              </a:ext>
            </a:extLst>
          </p:cNvPr>
          <p:cNvGrpSpPr/>
          <p:nvPr/>
        </p:nvGrpSpPr>
        <p:grpSpPr>
          <a:xfrm>
            <a:off x="1653158" y="909161"/>
            <a:ext cx="639120" cy="631991"/>
            <a:chOff x="1952200" y="471475"/>
            <a:chExt cx="256850" cy="253975"/>
          </a:xfrm>
        </p:grpSpPr>
        <p:sp>
          <p:nvSpPr>
            <p:cNvPr id="2204" name="Google Shape;2204;p55">
              <a:extLst>
                <a:ext uri="{FF2B5EF4-FFF2-40B4-BE49-F238E27FC236}">
                  <a16:creationId xmlns:a16="http://schemas.microsoft.com/office/drawing/2014/main" id="{383492E1-C07B-530D-4405-02859B430CBA}"/>
                </a:ext>
              </a:extLst>
            </p:cNvPr>
            <p:cNvSpPr/>
            <p:nvPr/>
          </p:nvSpPr>
          <p:spPr>
            <a:xfrm>
              <a:off x="1952200" y="471475"/>
              <a:ext cx="256850" cy="253975"/>
            </a:xfrm>
            <a:custGeom>
              <a:avLst/>
              <a:gdLst/>
              <a:ahLst/>
              <a:cxnLst/>
              <a:rect l="l" t="t" r="r" b="b"/>
              <a:pathLst>
                <a:path w="10274" h="10159" extrusionOk="0">
                  <a:moveTo>
                    <a:pt x="6196" y="1"/>
                  </a:moveTo>
                  <a:cubicBezTo>
                    <a:pt x="5464" y="1"/>
                    <a:pt x="4747" y="203"/>
                    <a:pt x="4122" y="587"/>
                  </a:cubicBezTo>
                  <a:cubicBezTo>
                    <a:pt x="3480" y="981"/>
                    <a:pt x="2966" y="1550"/>
                    <a:pt x="2637" y="2230"/>
                  </a:cubicBezTo>
                  <a:cubicBezTo>
                    <a:pt x="2206" y="3120"/>
                    <a:pt x="2123" y="4132"/>
                    <a:pt x="2405" y="5078"/>
                  </a:cubicBezTo>
                  <a:cubicBezTo>
                    <a:pt x="2592" y="5707"/>
                    <a:pt x="2929" y="6273"/>
                    <a:pt x="3382" y="6731"/>
                  </a:cubicBezTo>
                  <a:lnTo>
                    <a:pt x="0" y="10159"/>
                  </a:lnTo>
                  <a:lnTo>
                    <a:pt x="5305" y="7804"/>
                  </a:lnTo>
                  <a:cubicBezTo>
                    <a:pt x="5596" y="7872"/>
                    <a:pt x="5892" y="7906"/>
                    <a:pt x="6191" y="7906"/>
                  </a:cubicBezTo>
                  <a:cubicBezTo>
                    <a:pt x="6923" y="7906"/>
                    <a:pt x="7640" y="7703"/>
                    <a:pt x="8264" y="7319"/>
                  </a:cubicBezTo>
                  <a:cubicBezTo>
                    <a:pt x="8907" y="6926"/>
                    <a:pt x="9421" y="6357"/>
                    <a:pt x="9750" y="5676"/>
                  </a:cubicBezTo>
                  <a:cubicBezTo>
                    <a:pt x="10211" y="4725"/>
                    <a:pt x="10273" y="3653"/>
                    <a:pt x="9927" y="2657"/>
                  </a:cubicBezTo>
                  <a:cubicBezTo>
                    <a:pt x="9580" y="1659"/>
                    <a:pt x="8866" y="857"/>
                    <a:pt x="7916" y="396"/>
                  </a:cubicBezTo>
                  <a:cubicBezTo>
                    <a:pt x="7373" y="134"/>
                    <a:pt x="6794" y="1"/>
                    <a:pt x="6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5">
              <a:extLst>
                <a:ext uri="{FF2B5EF4-FFF2-40B4-BE49-F238E27FC236}">
                  <a16:creationId xmlns:a16="http://schemas.microsoft.com/office/drawing/2014/main" id="{EAF14F2D-3C10-F774-C463-B7F59D3FBA7B}"/>
                </a:ext>
              </a:extLst>
            </p:cNvPr>
            <p:cNvSpPr/>
            <p:nvPr/>
          </p:nvSpPr>
          <p:spPr>
            <a:xfrm>
              <a:off x="2017575" y="490875"/>
              <a:ext cx="180075" cy="175375"/>
            </a:xfrm>
            <a:custGeom>
              <a:avLst/>
              <a:gdLst/>
              <a:ahLst/>
              <a:cxnLst/>
              <a:rect l="l" t="t" r="r" b="b"/>
              <a:pathLst>
                <a:path w="7203" h="7015" extrusionOk="0">
                  <a:moveTo>
                    <a:pt x="3581" y="0"/>
                  </a:moveTo>
                  <a:cubicBezTo>
                    <a:pt x="2401" y="0"/>
                    <a:pt x="1268" y="660"/>
                    <a:pt x="720" y="1793"/>
                  </a:cubicBezTo>
                  <a:cubicBezTo>
                    <a:pt x="1" y="3278"/>
                    <a:pt x="541" y="5046"/>
                    <a:pt x="1922" y="5888"/>
                  </a:cubicBezTo>
                  <a:lnTo>
                    <a:pt x="811" y="7014"/>
                  </a:lnTo>
                  <a:lnTo>
                    <a:pt x="2628" y="6208"/>
                  </a:lnTo>
                  <a:cubicBezTo>
                    <a:pt x="2940" y="6307"/>
                    <a:pt x="3260" y="6354"/>
                    <a:pt x="3576" y="6354"/>
                  </a:cubicBezTo>
                  <a:cubicBezTo>
                    <a:pt x="4756" y="6354"/>
                    <a:pt x="5889" y="5695"/>
                    <a:pt x="6437" y="4562"/>
                  </a:cubicBezTo>
                  <a:cubicBezTo>
                    <a:pt x="7202" y="2983"/>
                    <a:pt x="6541" y="1083"/>
                    <a:pt x="4963" y="318"/>
                  </a:cubicBezTo>
                  <a:cubicBezTo>
                    <a:pt x="4517" y="102"/>
                    <a:pt x="4045" y="0"/>
                    <a:pt x="3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5">
              <a:extLst>
                <a:ext uri="{FF2B5EF4-FFF2-40B4-BE49-F238E27FC236}">
                  <a16:creationId xmlns:a16="http://schemas.microsoft.com/office/drawing/2014/main" id="{926E08EE-5A38-2806-65AD-12F6099926AA}"/>
                </a:ext>
              </a:extLst>
            </p:cNvPr>
            <p:cNvSpPr/>
            <p:nvPr/>
          </p:nvSpPr>
          <p:spPr>
            <a:xfrm>
              <a:off x="2051575" y="535125"/>
              <a:ext cx="118100" cy="83625"/>
            </a:xfrm>
            <a:custGeom>
              <a:avLst/>
              <a:gdLst/>
              <a:ahLst/>
              <a:cxnLst/>
              <a:rect l="l" t="t" r="r" b="b"/>
              <a:pathLst>
                <a:path w="4724" h="3345" extrusionOk="0">
                  <a:moveTo>
                    <a:pt x="1212" y="0"/>
                  </a:moveTo>
                  <a:cubicBezTo>
                    <a:pt x="1011" y="0"/>
                    <a:pt x="813" y="87"/>
                    <a:pt x="642" y="321"/>
                  </a:cubicBezTo>
                  <a:cubicBezTo>
                    <a:pt x="0" y="1202"/>
                    <a:pt x="2179" y="3223"/>
                    <a:pt x="2305" y="3339"/>
                  </a:cubicBezTo>
                  <a:cubicBezTo>
                    <a:pt x="2305" y="3342"/>
                    <a:pt x="2305" y="3345"/>
                    <a:pt x="2305" y="3345"/>
                  </a:cubicBezTo>
                  <a:cubicBezTo>
                    <a:pt x="2305" y="3345"/>
                    <a:pt x="2307" y="3343"/>
                    <a:pt x="2308" y="3342"/>
                  </a:cubicBezTo>
                  <a:cubicBezTo>
                    <a:pt x="2309" y="3343"/>
                    <a:pt x="2311" y="3345"/>
                    <a:pt x="2311" y="3345"/>
                  </a:cubicBezTo>
                  <a:cubicBezTo>
                    <a:pt x="2311" y="3345"/>
                    <a:pt x="2311" y="3342"/>
                    <a:pt x="2311" y="3339"/>
                  </a:cubicBezTo>
                  <a:cubicBezTo>
                    <a:pt x="2442" y="3224"/>
                    <a:pt x="4723" y="1202"/>
                    <a:pt x="4081" y="321"/>
                  </a:cubicBezTo>
                  <a:cubicBezTo>
                    <a:pt x="3911" y="87"/>
                    <a:pt x="3712" y="0"/>
                    <a:pt x="3512" y="0"/>
                  </a:cubicBezTo>
                  <a:cubicBezTo>
                    <a:pt x="2996" y="0"/>
                    <a:pt x="2466" y="577"/>
                    <a:pt x="2361" y="696"/>
                  </a:cubicBezTo>
                  <a:cubicBezTo>
                    <a:pt x="2257" y="577"/>
                    <a:pt x="1728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7" name="Google Shape;2207;p55">
            <a:extLst>
              <a:ext uri="{FF2B5EF4-FFF2-40B4-BE49-F238E27FC236}">
                <a16:creationId xmlns:a16="http://schemas.microsoft.com/office/drawing/2014/main" id="{82256031-84A4-A639-C1B3-C47F18923559}"/>
              </a:ext>
            </a:extLst>
          </p:cNvPr>
          <p:cNvGrpSpPr/>
          <p:nvPr/>
        </p:nvGrpSpPr>
        <p:grpSpPr>
          <a:xfrm rot="313879">
            <a:off x="7371858" y="3619921"/>
            <a:ext cx="796812" cy="691710"/>
            <a:chOff x="2362500" y="434100"/>
            <a:chExt cx="283350" cy="245975"/>
          </a:xfrm>
        </p:grpSpPr>
        <p:sp>
          <p:nvSpPr>
            <p:cNvPr id="2208" name="Google Shape;2208;p55">
              <a:extLst>
                <a:ext uri="{FF2B5EF4-FFF2-40B4-BE49-F238E27FC236}">
                  <a16:creationId xmlns:a16="http://schemas.microsoft.com/office/drawing/2014/main" id="{E73575D1-0259-A597-E6B3-01A81E2E6203}"/>
                </a:ext>
              </a:extLst>
            </p:cNvPr>
            <p:cNvSpPr/>
            <p:nvPr/>
          </p:nvSpPr>
          <p:spPr>
            <a:xfrm>
              <a:off x="2362500" y="434100"/>
              <a:ext cx="283350" cy="245975"/>
            </a:xfrm>
            <a:custGeom>
              <a:avLst/>
              <a:gdLst/>
              <a:ahLst/>
              <a:cxnLst/>
              <a:rect l="l" t="t" r="r" b="b"/>
              <a:pathLst>
                <a:path w="11334" h="9839" extrusionOk="0">
                  <a:moveTo>
                    <a:pt x="1705" y="1"/>
                  </a:moveTo>
                  <a:cubicBezTo>
                    <a:pt x="766" y="1"/>
                    <a:pt x="1" y="765"/>
                    <a:pt x="1" y="1704"/>
                  </a:cubicBezTo>
                  <a:lnTo>
                    <a:pt x="1" y="9839"/>
                  </a:lnTo>
                  <a:lnTo>
                    <a:pt x="11333" y="9839"/>
                  </a:lnTo>
                  <a:lnTo>
                    <a:pt x="11333" y="1704"/>
                  </a:lnTo>
                  <a:cubicBezTo>
                    <a:pt x="11333" y="765"/>
                    <a:pt x="10569" y="1"/>
                    <a:pt x="9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5">
              <a:extLst>
                <a:ext uri="{FF2B5EF4-FFF2-40B4-BE49-F238E27FC236}">
                  <a16:creationId xmlns:a16="http://schemas.microsoft.com/office/drawing/2014/main" id="{2F6F8881-477C-97C8-5D7A-8B121162D578}"/>
                </a:ext>
              </a:extLst>
            </p:cNvPr>
            <p:cNvSpPr/>
            <p:nvPr/>
          </p:nvSpPr>
          <p:spPr>
            <a:xfrm>
              <a:off x="2385775" y="457375"/>
              <a:ext cx="236800" cy="199450"/>
            </a:xfrm>
            <a:custGeom>
              <a:avLst/>
              <a:gdLst/>
              <a:ahLst/>
              <a:cxnLst/>
              <a:rect l="l" t="t" r="r" b="b"/>
              <a:pathLst>
                <a:path w="9472" h="7978" extrusionOk="0">
                  <a:moveTo>
                    <a:pt x="774" y="1"/>
                  </a:moveTo>
                  <a:cubicBezTo>
                    <a:pt x="346" y="1"/>
                    <a:pt x="0" y="346"/>
                    <a:pt x="0" y="773"/>
                  </a:cubicBezTo>
                  <a:lnTo>
                    <a:pt x="0" y="7977"/>
                  </a:lnTo>
                  <a:lnTo>
                    <a:pt x="9472" y="7977"/>
                  </a:lnTo>
                  <a:lnTo>
                    <a:pt x="9472" y="773"/>
                  </a:lnTo>
                  <a:cubicBezTo>
                    <a:pt x="9472" y="346"/>
                    <a:pt x="9126" y="1"/>
                    <a:pt x="8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5">
              <a:extLst>
                <a:ext uri="{FF2B5EF4-FFF2-40B4-BE49-F238E27FC236}">
                  <a16:creationId xmlns:a16="http://schemas.microsoft.com/office/drawing/2014/main" id="{3CE73920-893A-3653-085F-5E38C865E557}"/>
                </a:ext>
              </a:extLst>
            </p:cNvPr>
            <p:cNvSpPr/>
            <p:nvPr/>
          </p:nvSpPr>
          <p:spPr>
            <a:xfrm>
              <a:off x="2385775" y="457375"/>
              <a:ext cx="236800" cy="36650"/>
            </a:xfrm>
            <a:custGeom>
              <a:avLst/>
              <a:gdLst/>
              <a:ahLst/>
              <a:cxnLst/>
              <a:rect l="l" t="t" r="r" b="b"/>
              <a:pathLst>
                <a:path w="9472" h="1466" extrusionOk="0">
                  <a:moveTo>
                    <a:pt x="774" y="1"/>
                  </a:moveTo>
                  <a:cubicBezTo>
                    <a:pt x="346" y="1"/>
                    <a:pt x="0" y="346"/>
                    <a:pt x="0" y="773"/>
                  </a:cubicBezTo>
                  <a:lnTo>
                    <a:pt x="0" y="1465"/>
                  </a:lnTo>
                  <a:lnTo>
                    <a:pt x="9472" y="1465"/>
                  </a:lnTo>
                  <a:lnTo>
                    <a:pt x="9472" y="773"/>
                  </a:lnTo>
                  <a:cubicBezTo>
                    <a:pt x="9472" y="346"/>
                    <a:pt x="9126" y="1"/>
                    <a:pt x="8699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5">
              <a:extLst>
                <a:ext uri="{FF2B5EF4-FFF2-40B4-BE49-F238E27FC236}">
                  <a16:creationId xmlns:a16="http://schemas.microsoft.com/office/drawing/2014/main" id="{CB999267-6FC7-9EB9-2ABF-62A20ECF5C05}"/>
                </a:ext>
              </a:extLst>
            </p:cNvPr>
            <p:cNvSpPr/>
            <p:nvPr/>
          </p:nvSpPr>
          <p:spPr>
            <a:xfrm>
              <a:off x="2553775" y="4709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cubicBezTo>
                    <a:pt x="106" y="1"/>
                    <a:pt x="1" y="106"/>
                    <a:pt x="1" y="235"/>
                  </a:cubicBezTo>
                  <a:cubicBezTo>
                    <a:pt x="1" y="365"/>
                    <a:pt x="106" y="470"/>
                    <a:pt x="235" y="470"/>
                  </a:cubicBezTo>
                  <a:cubicBezTo>
                    <a:pt x="364" y="470"/>
                    <a:pt x="471" y="365"/>
                    <a:pt x="471" y="235"/>
                  </a:cubicBezTo>
                  <a:cubicBezTo>
                    <a:pt x="471" y="106"/>
                    <a:pt x="364" y="1"/>
                    <a:pt x="235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5">
              <a:extLst>
                <a:ext uri="{FF2B5EF4-FFF2-40B4-BE49-F238E27FC236}">
                  <a16:creationId xmlns:a16="http://schemas.microsoft.com/office/drawing/2014/main" id="{BA75B5C6-8314-B142-CB08-2DC265CF0B0F}"/>
                </a:ext>
              </a:extLst>
            </p:cNvPr>
            <p:cNvSpPr/>
            <p:nvPr/>
          </p:nvSpPr>
          <p:spPr>
            <a:xfrm>
              <a:off x="2572550" y="4709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1"/>
                  </a:moveTo>
                  <a:cubicBezTo>
                    <a:pt x="106" y="1"/>
                    <a:pt x="1" y="106"/>
                    <a:pt x="1" y="235"/>
                  </a:cubicBezTo>
                  <a:cubicBezTo>
                    <a:pt x="1" y="365"/>
                    <a:pt x="106" y="470"/>
                    <a:pt x="236" y="470"/>
                  </a:cubicBezTo>
                  <a:cubicBezTo>
                    <a:pt x="365" y="470"/>
                    <a:pt x="471" y="365"/>
                    <a:pt x="471" y="235"/>
                  </a:cubicBezTo>
                  <a:cubicBezTo>
                    <a:pt x="471" y="106"/>
                    <a:pt x="365" y="1"/>
                    <a:pt x="236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5">
              <a:extLst>
                <a:ext uri="{FF2B5EF4-FFF2-40B4-BE49-F238E27FC236}">
                  <a16:creationId xmlns:a16="http://schemas.microsoft.com/office/drawing/2014/main" id="{93C8D197-CC31-EF62-2006-A00DFE1EEDFD}"/>
                </a:ext>
              </a:extLst>
            </p:cNvPr>
            <p:cNvSpPr/>
            <p:nvPr/>
          </p:nvSpPr>
          <p:spPr>
            <a:xfrm>
              <a:off x="2592025" y="4709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cubicBezTo>
                    <a:pt x="106" y="1"/>
                    <a:pt x="1" y="106"/>
                    <a:pt x="1" y="235"/>
                  </a:cubicBezTo>
                  <a:cubicBezTo>
                    <a:pt x="1" y="365"/>
                    <a:pt x="106" y="470"/>
                    <a:pt x="235" y="470"/>
                  </a:cubicBezTo>
                  <a:cubicBezTo>
                    <a:pt x="365" y="470"/>
                    <a:pt x="471" y="365"/>
                    <a:pt x="471" y="235"/>
                  </a:cubicBezTo>
                  <a:cubicBezTo>
                    <a:pt x="471" y="106"/>
                    <a:pt x="365" y="1"/>
                    <a:pt x="235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5">
              <a:extLst>
                <a:ext uri="{FF2B5EF4-FFF2-40B4-BE49-F238E27FC236}">
                  <a16:creationId xmlns:a16="http://schemas.microsoft.com/office/drawing/2014/main" id="{CC65F3AA-CC8E-838C-B307-8BC4AFA1BFEC}"/>
                </a:ext>
              </a:extLst>
            </p:cNvPr>
            <p:cNvSpPr/>
            <p:nvPr/>
          </p:nvSpPr>
          <p:spPr>
            <a:xfrm>
              <a:off x="2434850" y="506850"/>
              <a:ext cx="133550" cy="133550"/>
            </a:xfrm>
            <a:custGeom>
              <a:avLst/>
              <a:gdLst/>
              <a:ahLst/>
              <a:cxnLst/>
              <a:rect l="l" t="t" r="r" b="b"/>
              <a:pathLst>
                <a:path w="5342" h="5342" extrusionOk="0">
                  <a:moveTo>
                    <a:pt x="2670" y="1576"/>
                  </a:moveTo>
                  <a:cubicBezTo>
                    <a:pt x="3022" y="1576"/>
                    <a:pt x="3334" y="1740"/>
                    <a:pt x="3533" y="1999"/>
                  </a:cubicBezTo>
                  <a:cubicBezTo>
                    <a:pt x="3541" y="2008"/>
                    <a:pt x="3549" y="2019"/>
                    <a:pt x="3555" y="2027"/>
                  </a:cubicBezTo>
                  <a:cubicBezTo>
                    <a:pt x="3689" y="2207"/>
                    <a:pt x="3766" y="2430"/>
                    <a:pt x="3766" y="2671"/>
                  </a:cubicBezTo>
                  <a:cubicBezTo>
                    <a:pt x="3766" y="2736"/>
                    <a:pt x="3761" y="2800"/>
                    <a:pt x="3749" y="2862"/>
                  </a:cubicBezTo>
                  <a:cubicBezTo>
                    <a:pt x="3660" y="3375"/>
                    <a:pt x="3211" y="3766"/>
                    <a:pt x="2670" y="3766"/>
                  </a:cubicBezTo>
                  <a:cubicBezTo>
                    <a:pt x="2067" y="3766"/>
                    <a:pt x="1577" y="3275"/>
                    <a:pt x="1577" y="2671"/>
                  </a:cubicBezTo>
                  <a:cubicBezTo>
                    <a:pt x="1577" y="2087"/>
                    <a:pt x="2036" y="1608"/>
                    <a:pt x="2612" y="1579"/>
                  </a:cubicBezTo>
                  <a:cubicBezTo>
                    <a:pt x="2631" y="1576"/>
                    <a:pt x="2650" y="1576"/>
                    <a:pt x="2670" y="1576"/>
                  </a:cubicBezTo>
                  <a:close/>
                  <a:moveTo>
                    <a:pt x="2670" y="0"/>
                  </a:moveTo>
                  <a:cubicBezTo>
                    <a:pt x="2651" y="0"/>
                    <a:pt x="2631" y="0"/>
                    <a:pt x="2612" y="2"/>
                  </a:cubicBezTo>
                  <a:cubicBezTo>
                    <a:pt x="1165" y="33"/>
                    <a:pt x="1" y="1214"/>
                    <a:pt x="1" y="2671"/>
                  </a:cubicBezTo>
                  <a:cubicBezTo>
                    <a:pt x="1" y="4146"/>
                    <a:pt x="1196" y="5341"/>
                    <a:pt x="2670" y="5341"/>
                  </a:cubicBezTo>
                  <a:cubicBezTo>
                    <a:pt x="3970" y="5341"/>
                    <a:pt x="5053" y="4413"/>
                    <a:pt x="5292" y="3184"/>
                  </a:cubicBezTo>
                  <a:cubicBezTo>
                    <a:pt x="5324" y="3018"/>
                    <a:pt x="5342" y="2846"/>
                    <a:pt x="5342" y="2671"/>
                  </a:cubicBezTo>
                  <a:cubicBezTo>
                    <a:pt x="5342" y="2221"/>
                    <a:pt x="5230" y="1799"/>
                    <a:pt x="5035" y="1427"/>
                  </a:cubicBezTo>
                  <a:cubicBezTo>
                    <a:pt x="5030" y="1418"/>
                    <a:pt x="5026" y="1409"/>
                    <a:pt x="5021" y="1401"/>
                  </a:cubicBezTo>
                  <a:cubicBezTo>
                    <a:pt x="4569" y="566"/>
                    <a:pt x="3685" y="0"/>
                    <a:pt x="2670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5">
              <a:extLst>
                <a:ext uri="{FF2B5EF4-FFF2-40B4-BE49-F238E27FC236}">
                  <a16:creationId xmlns:a16="http://schemas.microsoft.com/office/drawing/2014/main" id="{57487D42-EF03-3C83-3BA0-B3FB762308D7}"/>
                </a:ext>
              </a:extLst>
            </p:cNvPr>
            <p:cNvSpPr/>
            <p:nvPr/>
          </p:nvSpPr>
          <p:spPr>
            <a:xfrm>
              <a:off x="2500150" y="506850"/>
              <a:ext cx="60575" cy="50700"/>
            </a:xfrm>
            <a:custGeom>
              <a:avLst/>
              <a:gdLst/>
              <a:ahLst/>
              <a:cxnLst/>
              <a:rect l="l" t="t" r="r" b="b"/>
              <a:pathLst>
                <a:path w="2423" h="2028" extrusionOk="0">
                  <a:moveTo>
                    <a:pt x="58" y="0"/>
                  </a:moveTo>
                  <a:cubicBezTo>
                    <a:pt x="39" y="0"/>
                    <a:pt x="19" y="0"/>
                    <a:pt x="0" y="2"/>
                  </a:cubicBezTo>
                  <a:lnTo>
                    <a:pt x="0" y="1579"/>
                  </a:lnTo>
                  <a:cubicBezTo>
                    <a:pt x="19" y="1576"/>
                    <a:pt x="38" y="1576"/>
                    <a:pt x="58" y="1576"/>
                  </a:cubicBezTo>
                  <a:cubicBezTo>
                    <a:pt x="422" y="1576"/>
                    <a:pt x="744" y="1753"/>
                    <a:pt x="943" y="2027"/>
                  </a:cubicBezTo>
                  <a:lnTo>
                    <a:pt x="2423" y="1427"/>
                  </a:lnTo>
                  <a:cubicBezTo>
                    <a:pt x="1975" y="578"/>
                    <a:pt x="1084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5">
              <a:extLst>
                <a:ext uri="{FF2B5EF4-FFF2-40B4-BE49-F238E27FC236}">
                  <a16:creationId xmlns:a16="http://schemas.microsoft.com/office/drawing/2014/main" id="{9A4BE283-16B3-133C-B9F1-31BE00BADC92}"/>
                </a:ext>
              </a:extLst>
            </p:cNvPr>
            <p:cNvSpPr/>
            <p:nvPr/>
          </p:nvSpPr>
          <p:spPr>
            <a:xfrm>
              <a:off x="2523150" y="541850"/>
              <a:ext cx="45250" cy="44600"/>
            </a:xfrm>
            <a:custGeom>
              <a:avLst/>
              <a:gdLst/>
              <a:ahLst/>
              <a:cxnLst/>
              <a:rect l="l" t="t" r="r" b="b"/>
              <a:pathLst>
                <a:path w="1810" h="1784" extrusionOk="0">
                  <a:moveTo>
                    <a:pt x="1489" y="1"/>
                  </a:moveTo>
                  <a:lnTo>
                    <a:pt x="1" y="599"/>
                  </a:lnTo>
                  <a:cubicBezTo>
                    <a:pt x="9" y="608"/>
                    <a:pt x="17" y="619"/>
                    <a:pt x="23" y="627"/>
                  </a:cubicBezTo>
                  <a:cubicBezTo>
                    <a:pt x="157" y="807"/>
                    <a:pt x="234" y="1030"/>
                    <a:pt x="234" y="1271"/>
                  </a:cubicBezTo>
                  <a:cubicBezTo>
                    <a:pt x="234" y="1336"/>
                    <a:pt x="229" y="1400"/>
                    <a:pt x="217" y="1462"/>
                  </a:cubicBezTo>
                  <a:lnTo>
                    <a:pt x="1760" y="1784"/>
                  </a:lnTo>
                  <a:cubicBezTo>
                    <a:pt x="1792" y="1618"/>
                    <a:pt x="1810" y="1446"/>
                    <a:pt x="1810" y="1271"/>
                  </a:cubicBezTo>
                  <a:cubicBezTo>
                    <a:pt x="1810" y="821"/>
                    <a:pt x="1698" y="399"/>
                    <a:pt x="1503" y="27"/>
                  </a:cubicBezTo>
                  <a:cubicBezTo>
                    <a:pt x="1498" y="18"/>
                    <a:pt x="1494" y="9"/>
                    <a:pt x="1489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5">
              <a:extLst>
                <a:ext uri="{FF2B5EF4-FFF2-40B4-BE49-F238E27FC236}">
                  <a16:creationId xmlns:a16="http://schemas.microsoft.com/office/drawing/2014/main" id="{4B8CED9A-FE7E-3429-11FC-E16B53B58DBA}"/>
                </a:ext>
              </a:extLst>
            </p:cNvPr>
            <p:cNvSpPr/>
            <p:nvPr/>
          </p:nvSpPr>
          <p:spPr>
            <a:xfrm>
              <a:off x="2587175" y="511575"/>
              <a:ext cx="15700" cy="15725"/>
            </a:xfrm>
            <a:custGeom>
              <a:avLst/>
              <a:gdLst/>
              <a:ahLst/>
              <a:cxnLst/>
              <a:rect l="l" t="t" r="r" b="b"/>
              <a:pathLst>
                <a:path w="628" h="629" extrusionOk="0">
                  <a:moveTo>
                    <a:pt x="0" y="1"/>
                  </a:moveTo>
                  <a:lnTo>
                    <a:pt x="0" y="628"/>
                  </a:lnTo>
                  <a:lnTo>
                    <a:pt x="627" y="6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5">
              <a:extLst>
                <a:ext uri="{FF2B5EF4-FFF2-40B4-BE49-F238E27FC236}">
                  <a16:creationId xmlns:a16="http://schemas.microsoft.com/office/drawing/2014/main" id="{4E9D98B9-28DF-0F51-74CD-3A1E4539ADE9}"/>
                </a:ext>
              </a:extLst>
            </p:cNvPr>
            <p:cNvSpPr/>
            <p:nvPr/>
          </p:nvSpPr>
          <p:spPr>
            <a:xfrm>
              <a:off x="2587175" y="537475"/>
              <a:ext cx="15700" cy="15725"/>
            </a:xfrm>
            <a:custGeom>
              <a:avLst/>
              <a:gdLst/>
              <a:ahLst/>
              <a:cxnLst/>
              <a:rect l="l" t="t" r="r" b="b"/>
              <a:pathLst>
                <a:path w="628" h="629" extrusionOk="0">
                  <a:moveTo>
                    <a:pt x="0" y="1"/>
                  </a:moveTo>
                  <a:lnTo>
                    <a:pt x="0" y="629"/>
                  </a:lnTo>
                  <a:lnTo>
                    <a:pt x="627" y="629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5">
              <a:extLst>
                <a:ext uri="{FF2B5EF4-FFF2-40B4-BE49-F238E27FC236}">
                  <a16:creationId xmlns:a16="http://schemas.microsoft.com/office/drawing/2014/main" id="{5A8F7045-05BB-EB1F-09FE-9DC1A8CB9B84}"/>
                </a:ext>
              </a:extLst>
            </p:cNvPr>
            <p:cNvSpPr/>
            <p:nvPr/>
          </p:nvSpPr>
          <p:spPr>
            <a:xfrm>
              <a:off x="2587175" y="563025"/>
              <a:ext cx="15700" cy="15700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0" y="1"/>
                  </a:moveTo>
                  <a:lnTo>
                    <a:pt x="0" y="628"/>
                  </a:lnTo>
                  <a:lnTo>
                    <a:pt x="627" y="6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55">
            <a:extLst>
              <a:ext uri="{FF2B5EF4-FFF2-40B4-BE49-F238E27FC236}">
                <a16:creationId xmlns:a16="http://schemas.microsoft.com/office/drawing/2014/main" id="{45507EC5-8C31-BF58-CF73-41D7FB323AE5}"/>
              </a:ext>
            </a:extLst>
          </p:cNvPr>
          <p:cNvGrpSpPr/>
          <p:nvPr/>
        </p:nvGrpSpPr>
        <p:grpSpPr>
          <a:xfrm rot="-666801">
            <a:off x="6987608" y="3116429"/>
            <a:ext cx="796809" cy="651849"/>
            <a:chOff x="4323150" y="467000"/>
            <a:chExt cx="357425" cy="292400"/>
          </a:xfrm>
        </p:grpSpPr>
        <p:sp>
          <p:nvSpPr>
            <p:cNvPr id="2221" name="Google Shape;2221;p55">
              <a:extLst>
                <a:ext uri="{FF2B5EF4-FFF2-40B4-BE49-F238E27FC236}">
                  <a16:creationId xmlns:a16="http://schemas.microsoft.com/office/drawing/2014/main" id="{4087ADA4-BA74-82F7-48A4-CCD8BFDF07DC}"/>
                </a:ext>
              </a:extLst>
            </p:cNvPr>
            <p:cNvSpPr/>
            <p:nvPr/>
          </p:nvSpPr>
          <p:spPr>
            <a:xfrm>
              <a:off x="4323150" y="467000"/>
              <a:ext cx="357425" cy="292400"/>
            </a:xfrm>
            <a:custGeom>
              <a:avLst/>
              <a:gdLst/>
              <a:ahLst/>
              <a:cxnLst/>
              <a:rect l="l" t="t" r="r" b="b"/>
              <a:pathLst>
                <a:path w="14297" h="11696" extrusionOk="0">
                  <a:moveTo>
                    <a:pt x="12294" y="1"/>
                  </a:moveTo>
                  <a:cubicBezTo>
                    <a:pt x="12275" y="1"/>
                    <a:pt x="12258" y="1"/>
                    <a:pt x="12240" y="2"/>
                  </a:cubicBezTo>
                  <a:cubicBezTo>
                    <a:pt x="9858" y="65"/>
                    <a:pt x="4260" y="166"/>
                    <a:pt x="1964" y="207"/>
                  </a:cubicBezTo>
                  <a:cubicBezTo>
                    <a:pt x="1436" y="216"/>
                    <a:pt x="942" y="428"/>
                    <a:pt x="572" y="805"/>
                  </a:cubicBezTo>
                  <a:cubicBezTo>
                    <a:pt x="203" y="1181"/>
                    <a:pt x="0" y="1679"/>
                    <a:pt x="0" y="2206"/>
                  </a:cubicBezTo>
                  <a:lnTo>
                    <a:pt x="0" y="5427"/>
                  </a:lnTo>
                  <a:cubicBezTo>
                    <a:pt x="0" y="6528"/>
                    <a:pt x="897" y="7426"/>
                    <a:pt x="1999" y="7426"/>
                  </a:cubicBezTo>
                  <a:lnTo>
                    <a:pt x="8568" y="7426"/>
                  </a:lnTo>
                  <a:lnTo>
                    <a:pt x="12255" y="11695"/>
                  </a:lnTo>
                  <a:lnTo>
                    <a:pt x="11789" y="7213"/>
                  </a:lnTo>
                  <a:lnTo>
                    <a:pt x="12261" y="7213"/>
                  </a:lnTo>
                  <a:cubicBezTo>
                    <a:pt x="12791" y="7213"/>
                    <a:pt x="13291" y="7007"/>
                    <a:pt x="13668" y="6634"/>
                  </a:cubicBezTo>
                  <a:cubicBezTo>
                    <a:pt x="14044" y="6260"/>
                    <a:pt x="14255" y="5763"/>
                    <a:pt x="14260" y="5232"/>
                  </a:cubicBezTo>
                  <a:lnTo>
                    <a:pt x="14291" y="2020"/>
                  </a:lnTo>
                  <a:cubicBezTo>
                    <a:pt x="14297" y="1482"/>
                    <a:pt x="14091" y="975"/>
                    <a:pt x="13713" y="593"/>
                  </a:cubicBezTo>
                  <a:cubicBezTo>
                    <a:pt x="13334" y="211"/>
                    <a:pt x="12831" y="1"/>
                    <a:pt x="1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5">
              <a:extLst>
                <a:ext uri="{FF2B5EF4-FFF2-40B4-BE49-F238E27FC236}">
                  <a16:creationId xmlns:a16="http://schemas.microsoft.com/office/drawing/2014/main" id="{AF18A72A-DE06-39E2-EB5B-AA5BE10D26FF}"/>
                </a:ext>
              </a:extLst>
            </p:cNvPr>
            <p:cNvSpPr/>
            <p:nvPr/>
          </p:nvSpPr>
          <p:spPr>
            <a:xfrm>
              <a:off x="4346400" y="490275"/>
              <a:ext cx="310925" cy="197850"/>
            </a:xfrm>
            <a:custGeom>
              <a:avLst/>
              <a:gdLst/>
              <a:ahLst/>
              <a:cxnLst/>
              <a:rect l="l" t="t" r="r" b="b"/>
              <a:pathLst>
                <a:path w="12437" h="7914" extrusionOk="0">
                  <a:moveTo>
                    <a:pt x="11364" y="0"/>
                  </a:moveTo>
                  <a:cubicBezTo>
                    <a:pt x="11354" y="0"/>
                    <a:pt x="11345" y="0"/>
                    <a:pt x="11335" y="0"/>
                  </a:cubicBezTo>
                  <a:cubicBezTo>
                    <a:pt x="8955" y="65"/>
                    <a:pt x="3378" y="165"/>
                    <a:pt x="1050" y="206"/>
                  </a:cubicBezTo>
                  <a:cubicBezTo>
                    <a:pt x="467" y="216"/>
                    <a:pt x="1" y="692"/>
                    <a:pt x="1" y="1275"/>
                  </a:cubicBezTo>
                  <a:lnTo>
                    <a:pt x="1" y="4496"/>
                  </a:lnTo>
                  <a:cubicBezTo>
                    <a:pt x="1" y="5086"/>
                    <a:pt x="479" y="5564"/>
                    <a:pt x="1069" y="5564"/>
                  </a:cubicBezTo>
                  <a:lnTo>
                    <a:pt x="8064" y="5564"/>
                  </a:lnTo>
                  <a:lnTo>
                    <a:pt x="10093" y="7914"/>
                  </a:lnTo>
                  <a:lnTo>
                    <a:pt x="9826" y="5351"/>
                  </a:lnTo>
                  <a:lnTo>
                    <a:pt x="11331" y="5351"/>
                  </a:lnTo>
                  <a:cubicBezTo>
                    <a:pt x="11917" y="5351"/>
                    <a:pt x="12393" y="4878"/>
                    <a:pt x="12399" y="4293"/>
                  </a:cubicBezTo>
                  <a:lnTo>
                    <a:pt x="12431" y="1080"/>
                  </a:lnTo>
                  <a:cubicBezTo>
                    <a:pt x="12437" y="484"/>
                    <a:pt x="11956" y="0"/>
                    <a:pt x="11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5">
              <a:extLst>
                <a:ext uri="{FF2B5EF4-FFF2-40B4-BE49-F238E27FC236}">
                  <a16:creationId xmlns:a16="http://schemas.microsoft.com/office/drawing/2014/main" id="{B33FD448-E71F-DCA5-F889-9A2FE3333BA5}"/>
                </a:ext>
              </a:extLst>
            </p:cNvPr>
            <p:cNvSpPr/>
            <p:nvPr/>
          </p:nvSpPr>
          <p:spPr>
            <a:xfrm>
              <a:off x="4372150" y="522650"/>
              <a:ext cx="112900" cy="80350"/>
            </a:xfrm>
            <a:custGeom>
              <a:avLst/>
              <a:gdLst/>
              <a:ahLst/>
              <a:cxnLst/>
              <a:rect l="l" t="t" r="r" b="b"/>
              <a:pathLst>
                <a:path w="4516" h="3214" extrusionOk="0">
                  <a:moveTo>
                    <a:pt x="3350" y="1"/>
                  </a:moveTo>
                  <a:cubicBezTo>
                    <a:pt x="2854" y="1"/>
                    <a:pt x="2350" y="566"/>
                    <a:pt x="2251" y="682"/>
                  </a:cubicBezTo>
                  <a:cubicBezTo>
                    <a:pt x="2151" y="570"/>
                    <a:pt x="1642" y="33"/>
                    <a:pt x="1152" y="33"/>
                  </a:cubicBezTo>
                  <a:cubicBezTo>
                    <a:pt x="957" y="33"/>
                    <a:pt x="765" y="118"/>
                    <a:pt x="602" y="348"/>
                  </a:cubicBezTo>
                  <a:cubicBezTo>
                    <a:pt x="0" y="1200"/>
                    <a:pt x="2209" y="3101"/>
                    <a:pt x="2336" y="3209"/>
                  </a:cubicBezTo>
                  <a:cubicBezTo>
                    <a:pt x="2337" y="3212"/>
                    <a:pt x="2337" y="3214"/>
                    <a:pt x="2337" y="3214"/>
                  </a:cubicBezTo>
                  <a:cubicBezTo>
                    <a:pt x="2337" y="3214"/>
                    <a:pt x="2339" y="3212"/>
                    <a:pt x="2340" y="3211"/>
                  </a:cubicBezTo>
                  <a:cubicBezTo>
                    <a:pt x="2341" y="3212"/>
                    <a:pt x="2342" y="3214"/>
                    <a:pt x="2342" y="3214"/>
                  </a:cubicBezTo>
                  <a:cubicBezTo>
                    <a:pt x="2342" y="3214"/>
                    <a:pt x="2342" y="3211"/>
                    <a:pt x="2342" y="3209"/>
                  </a:cubicBezTo>
                  <a:cubicBezTo>
                    <a:pt x="2462" y="3096"/>
                    <a:pt x="4516" y="1134"/>
                    <a:pt x="3889" y="300"/>
                  </a:cubicBezTo>
                  <a:cubicBezTo>
                    <a:pt x="3726" y="82"/>
                    <a:pt x="3538" y="1"/>
                    <a:pt x="3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5">
              <a:extLst>
                <a:ext uri="{FF2B5EF4-FFF2-40B4-BE49-F238E27FC236}">
                  <a16:creationId xmlns:a16="http://schemas.microsoft.com/office/drawing/2014/main" id="{9A0459CD-EF34-572D-357A-52C6D51102B4}"/>
                </a:ext>
              </a:extLst>
            </p:cNvPr>
            <p:cNvSpPr/>
            <p:nvPr/>
          </p:nvSpPr>
          <p:spPr>
            <a:xfrm>
              <a:off x="4510525" y="527300"/>
              <a:ext cx="33825" cy="64650"/>
            </a:xfrm>
            <a:custGeom>
              <a:avLst/>
              <a:gdLst/>
              <a:ahLst/>
              <a:cxnLst/>
              <a:rect l="l" t="t" r="r" b="b"/>
              <a:pathLst>
                <a:path w="1353" h="2586" extrusionOk="0">
                  <a:moveTo>
                    <a:pt x="670" y="0"/>
                  </a:moveTo>
                  <a:cubicBezTo>
                    <a:pt x="641" y="0"/>
                    <a:pt x="612" y="8"/>
                    <a:pt x="587" y="22"/>
                  </a:cubicBezTo>
                  <a:lnTo>
                    <a:pt x="26" y="306"/>
                  </a:lnTo>
                  <a:cubicBezTo>
                    <a:pt x="26" y="306"/>
                    <a:pt x="19" y="392"/>
                    <a:pt x="19" y="515"/>
                  </a:cubicBezTo>
                  <a:lnTo>
                    <a:pt x="19" y="525"/>
                  </a:lnTo>
                  <a:cubicBezTo>
                    <a:pt x="19" y="623"/>
                    <a:pt x="98" y="702"/>
                    <a:pt x="195" y="702"/>
                  </a:cubicBezTo>
                  <a:lnTo>
                    <a:pt x="400" y="702"/>
                  </a:lnTo>
                  <a:lnTo>
                    <a:pt x="390" y="2049"/>
                  </a:lnTo>
                  <a:lnTo>
                    <a:pt x="159" y="2049"/>
                  </a:lnTo>
                  <a:cubicBezTo>
                    <a:pt x="76" y="2049"/>
                    <a:pt x="1" y="2115"/>
                    <a:pt x="1" y="2208"/>
                  </a:cubicBezTo>
                  <a:lnTo>
                    <a:pt x="1" y="2427"/>
                  </a:lnTo>
                  <a:cubicBezTo>
                    <a:pt x="1" y="2506"/>
                    <a:pt x="66" y="2586"/>
                    <a:pt x="159" y="2586"/>
                  </a:cubicBezTo>
                  <a:lnTo>
                    <a:pt x="1195" y="2586"/>
                  </a:lnTo>
                  <a:cubicBezTo>
                    <a:pt x="1288" y="2586"/>
                    <a:pt x="1353" y="2506"/>
                    <a:pt x="1353" y="2427"/>
                  </a:cubicBezTo>
                  <a:lnTo>
                    <a:pt x="1353" y="2208"/>
                  </a:lnTo>
                  <a:cubicBezTo>
                    <a:pt x="1353" y="2107"/>
                    <a:pt x="1266" y="2049"/>
                    <a:pt x="1195" y="2049"/>
                  </a:cubicBezTo>
                  <a:lnTo>
                    <a:pt x="954" y="2039"/>
                  </a:lnTo>
                  <a:lnTo>
                    <a:pt x="954" y="176"/>
                  </a:lnTo>
                  <a:cubicBezTo>
                    <a:pt x="954" y="130"/>
                    <a:pt x="936" y="87"/>
                    <a:pt x="900" y="54"/>
                  </a:cubicBezTo>
                  <a:cubicBezTo>
                    <a:pt x="867" y="18"/>
                    <a:pt x="824" y="0"/>
                    <a:pt x="77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5">
              <a:extLst>
                <a:ext uri="{FF2B5EF4-FFF2-40B4-BE49-F238E27FC236}">
                  <a16:creationId xmlns:a16="http://schemas.microsoft.com/office/drawing/2014/main" id="{9003E72D-4966-2BEE-C1E7-945F31021E1F}"/>
                </a:ext>
              </a:extLst>
            </p:cNvPr>
            <p:cNvSpPr/>
            <p:nvPr/>
          </p:nvSpPr>
          <p:spPr>
            <a:xfrm>
              <a:off x="4554500" y="528550"/>
              <a:ext cx="45325" cy="63500"/>
            </a:xfrm>
            <a:custGeom>
              <a:avLst/>
              <a:gdLst/>
              <a:ahLst/>
              <a:cxnLst/>
              <a:rect l="l" t="t" r="r" b="b"/>
              <a:pathLst>
                <a:path w="1813" h="2540" extrusionOk="0">
                  <a:moveTo>
                    <a:pt x="137" y="0"/>
                  </a:moveTo>
                  <a:cubicBezTo>
                    <a:pt x="62" y="0"/>
                    <a:pt x="0" y="62"/>
                    <a:pt x="0" y="145"/>
                  </a:cubicBezTo>
                  <a:lnTo>
                    <a:pt x="0" y="2395"/>
                  </a:lnTo>
                  <a:cubicBezTo>
                    <a:pt x="0" y="2474"/>
                    <a:pt x="62" y="2536"/>
                    <a:pt x="137" y="2536"/>
                  </a:cubicBezTo>
                  <a:lnTo>
                    <a:pt x="389" y="2536"/>
                  </a:lnTo>
                  <a:cubicBezTo>
                    <a:pt x="464" y="2536"/>
                    <a:pt x="525" y="2474"/>
                    <a:pt x="525" y="2395"/>
                  </a:cubicBezTo>
                  <a:lnTo>
                    <a:pt x="525" y="1536"/>
                  </a:lnTo>
                  <a:lnTo>
                    <a:pt x="543" y="1536"/>
                  </a:lnTo>
                  <a:lnTo>
                    <a:pt x="1237" y="2460"/>
                  </a:lnTo>
                  <a:cubicBezTo>
                    <a:pt x="1273" y="2510"/>
                    <a:pt x="1324" y="2536"/>
                    <a:pt x="1384" y="2536"/>
                  </a:cubicBezTo>
                  <a:lnTo>
                    <a:pt x="1679" y="2539"/>
                  </a:lnTo>
                  <a:cubicBezTo>
                    <a:pt x="1755" y="2539"/>
                    <a:pt x="1812" y="2482"/>
                    <a:pt x="1812" y="2406"/>
                  </a:cubicBezTo>
                  <a:cubicBezTo>
                    <a:pt x="1812" y="2377"/>
                    <a:pt x="1801" y="2348"/>
                    <a:pt x="1784" y="2323"/>
                  </a:cubicBezTo>
                  <a:lnTo>
                    <a:pt x="985" y="1256"/>
                  </a:lnTo>
                  <a:lnTo>
                    <a:pt x="1780" y="220"/>
                  </a:lnTo>
                  <a:cubicBezTo>
                    <a:pt x="1799" y="191"/>
                    <a:pt x="1809" y="162"/>
                    <a:pt x="1809" y="134"/>
                  </a:cubicBezTo>
                  <a:cubicBezTo>
                    <a:pt x="1809" y="58"/>
                    <a:pt x="1751" y="0"/>
                    <a:pt x="1676" y="0"/>
                  </a:cubicBezTo>
                  <a:lnTo>
                    <a:pt x="1388" y="0"/>
                  </a:lnTo>
                  <a:cubicBezTo>
                    <a:pt x="1327" y="0"/>
                    <a:pt x="1273" y="26"/>
                    <a:pt x="1237" y="76"/>
                  </a:cubicBezTo>
                  <a:lnTo>
                    <a:pt x="529" y="1015"/>
                  </a:lnTo>
                  <a:lnTo>
                    <a:pt x="525" y="1015"/>
                  </a:lnTo>
                  <a:lnTo>
                    <a:pt x="525" y="145"/>
                  </a:lnTo>
                  <a:cubicBezTo>
                    <a:pt x="525" y="62"/>
                    <a:pt x="464" y="0"/>
                    <a:pt x="3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364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>
          <a:extLst>
            <a:ext uri="{FF2B5EF4-FFF2-40B4-BE49-F238E27FC236}">
              <a16:creationId xmlns:a16="http://schemas.microsoft.com/office/drawing/2014/main" id="{7D8E3412-DB4F-FDF0-CB22-7F1064015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56">
            <a:extLst>
              <a:ext uri="{FF2B5EF4-FFF2-40B4-BE49-F238E27FC236}">
                <a16:creationId xmlns:a16="http://schemas.microsoft.com/office/drawing/2014/main" id="{ED55125D-6C71-5F44-888D-670FD152EF11}"/>
              </a:ext>
            </a:extLst>
          </p:cNvPr>
          <p:cNvSpPr/>
          <p:nvPr/>
        </p:nvSpPr>
        <p:spPr>
          <a:xfrm>
            <a:off x="715104" y="1407881"/>
            <a:ext cx="38772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56">
            <a:extLst>
              <a:ext uri="{FF2B5EF4-FFF2-40B4-BE49-F238E27FC236}">
                <a16:creationId xmlns:a16="http://schemas.microsoft.com/office/drawing/2014/main" id="{46D6099A-BEA2-7DCC-6C3F-D2ABE1518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254" y="1407881"/>
            <a:ext cx="3698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한의학고전</a:t>
            </a:r>
            <a:r>
              <a:rPr lang="en-US" altLang="ko-KR" dirty="0"/>
              <a:t>DB</a:t>
            </a:r>
            <a:r>
              <a:rPr lang="en" dirty="0"/>
              <a:t> </a:t>
            </a:r>
            <a:r>
              <a:rPr lang="en" sz="3500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1</a:t>
            </a:r>
            <a:endParaRPr sz="3500" i="1" dirty="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2232" name="Google Shape;2232;p56">
            <a:extLst>
              <a:ext uri="{FF2B5EF4-FFF2-40B4-BE49-F238E27FC236}">
                <a16:creationId xmlns:a16="http://schemas.microsoft.com/office/drawing/2014/main" id="{93E27309-AD0A-10AC-EB86-E91EF740C6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4250" y="2292325"/>
            <a:ext cx="3698700" cy="1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lang="ko-KR" alt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ko-KR" altLang="en-US" sz="1200" dirty="0"/>
              <a:t>요구사항</a:t>
            </a:r>
            <a:endParaRPr lang="en-US" altLang="ko-KR" sz="1200" dirty="0"/>
          </a:p>
          <a:p>
            <a:pPr marL="285750" indent="-285750"/>
            <a:r>
              <a:rPr lang="ko-KR" altLang="en-US" sz="1200" dirty="0" err="1"/>
              <a:t>사용자웹</a:t>
            </a:r>
            <a:endParaRPr lang="en-US" altLang="ko-KR" sz="1200" dirty="0"/>
          </a:p>
          <a:p>
            <a:pPr marL="285750" indent="-285750"/>
            <a:r>
              <a:rPr lang="ko-KR" altLang="en-US" sz="1200" dirty="0" err="1"/>
              <a:t>관리자웹</a:t>
            </a:r>
            <a:endParaRPr lang="en-US" altLang="ko-KR" sz="1200" dirty="0"/>
          </a:p>
          <a:p>
            <a:pPr marL="285750" indent="-285750"/>
            <a:r>
              <a:rPr lang="ko-KR" altLang="en-US" sz="1200" dirty="0"/>
              <a:t>책 본문 검색 하는데 </a:t>
            </a:r>
            <a:r>
              <a:rPr lang="en-US" altLang="ko-KR" sz="1200" dirty="0"/>
              <a:t>15</a:t>
            </a:r>
            <a:r>
              <a:rPr lang="ko-KR" altLang="en-US" sz="1200" dirty="0"/>
              <a:t>초 이상 걸리거나 </a:t>
            </a:r>
            <a:r>
              <a:rPr lang="en-US" altLang="ko-KR" sz="1200" dirty="0"/>
              <a:t>server time out </a:t>
            </a:r>
            <a:r>
              <a:rPr lang="ko-KR" altLang="en-US" sz="1200" dirty="0"/>
              <a:t>발생</a:t>
            </a:r>
            <a:endParaRPr lang="en-US" altLang="ko-KR" sz="1200" dirty="0"/>
          </a:p>
        </p:txBody>
      </p:sp>
      <p:grpSp>
        <p:nvGrpSpPr>
          <p:cNvPr id="2233" name="Google Shape;2233;p56">
            <a:extLst>
              <a:ext uri="{FF2B5EF4-FFF2-40B4-BE49-F238E27FC236}">
                <a16:creationId xmlns:a16="http://schemas.microsoft.com/office/drawing/2014/main" id="{6FD51424-5FF7-D3D9-2564-1DB8E4267AF3}"/>
              </a:ext>
            </a:extLst>
          </p:cNvPr>
          <p:cNvGrpSpPr/>
          <p:nvPr/>
        </p:nvGrpSpPr>
        <p:grpSpPr>
          <a:xfrm rot="-527670">
            <a:off x="833204" y="1034495"/>
            <a:ext cx="647634" cy="431556"/>
            <a:chOff x="4568650" y="919050"/>
            <a:chExt cx="405975" cy="270525"/>
          </a:xfrm>
        </p:grpSpPr>
        <p:sp>
          <p:nvSpPr>
            <p:cNvPr id="2234" name="Google Shape;2234;p56">
              <a:extLst>
                <a:ext uri="{FF2B5EF4-FFF2-40B4-BE49-F238E27FC236}">
                  <a16:creationId xmlns:a16="http://schemas.microsoft.com/office/drawing/2014/main" id="{C95AB2DD-3791-12ED-18F4-E5AAA9005A45}"/>
                </a:ext>
              </a:extLst>
            </p:cNvPr>
            <p:cNvSpPr/>
            <p:nvPr/>
          </p:nvSpPr>
          <p:spPr>
            <a:xfrm>
              <a:off x="4568650" y="919050"/>
              <a:ext cx="405975" cy="270525"/>
            </a:xfrm>
            <a:custGeom>
              <a:avLst/>
              <a:gdLst/>
              <a:ahLst/>
              <a:cxnLst/>
              <a:rect l="l" t="t" r="r" b="b"/>
              <a:pathLst>
                <a:path w="16239" h="10821" extrusionOk="0">
                  <a:moveTo>
                    <a:pt x="2272" y="1"/>
                  </a:moveTo>
                  <a:cubicBezTo>
                    <a:pt x="1019" y="1"/>
                    <a:pt x="0" y="1020"/>
                    <a:pt x="0" y="2272"/>
                  </a:cubicBezTo>
                  <a:lnTo>
                    <a:pt x="0" y="10820"/>
                  </a:lnTo>
                  <a:lnTo>
                    <a:pt x="16238" y="10820"/>
                  </a:lnTo>
                  <a:lnTo>
                    <a:pt x="16238" y="2272"/>
                  </a:lnTo>
                  <a:cubicBezTo>
                    <a:pt x="16238" y="1020"/>
                    <a:pt x="15219" y="1"/>
                    <a:pt x="13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6">
              <a:extLst>
                <a:ext uri="{FF2B5EF4-FFF2-40B4-BE49-F238E27FC236}">
                  <a16:creationId xmlns:a16="http://schemas.microsoft.com/office/drawing/2014/main" id="{749E32D5-24B6-AC26-4CBC-D9628E0014AD}"/>
                </a:ext>
              </a:extLst>
            </p:cNvPr>
            <p:cNvSpPr/>
            <p:nvPr/>
          </p:nvSpPr>
          <p:spPr>
            <a:xfrm>
              <a:off x="4591900" y="942325"/>
              <a:ext cx="359450" cy="223975"/>
            </a:xfrm>
            <a:custGeom>
              <a:avLst/>
              <a:gdLst/>
              <a:ahLst/>
              <a:cxnLst/>
              <a:rect l="l" t="t" r="r" b="b"/>
              <a:pathLst>
                <a:path w="14378" h="8959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8959"/>
                  </a:lnTo>
                  <a:lnTo>
                    <a:pt x="14378" y="8959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6">
              <a:extLst>
                <a:ext uri="{FF2B5EF4-FFF2-40B4-BE49-F238E27FC236}">
                  <a16:creationId xmlns:a16="http://schemas.microsoft.com/office/drawing/2014/main" id="{00EA9559-8B93-4675-BFDF-67E560E87FD0}"/>
                </a:ext>
              </a:extLst>
            </p:cNvPr>
            <p:cNvSpPr/>
            <p:nvPr/>
          </p:nvSpPr>
          <p:spPr>
            <a:xfrm>
              <a:off x="4591900" y="942325"/>
              <a:ext cx="359450" cy="41400"/>
            </a:xfrm>
            <a:custGeom>
              <a:avLst/>
              <a:gdLst/>
              <a:ahLst/>
              <a:cxnLst/>
              <a:rect l="l" t="t" r="r" b="b"/>
              <a:pathLst>
                <a:path w="14378" h="1656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1656"/>
                  </a:lnTo>
                  <a:lnTo>
                    <a:pt x="14378" y="1656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6">
              <a:extLst>
                <a:ext uri="{FF2B5EF4-FFF2-40B4-BE49-F238E27FC236}">
                  <a16:creationId xmlns:a16="http://schemas.microsoft.com/office/drawing/2014/main" id="{75BE1F93-B411-B4C0-8242-FB7595E02684}"/>
                </a:ext>
              </a:extLst>
            </p:cNvPr>
            <p:cNvSpPr/>
            <p:nvPr/>
          </p:nvSpPr>
          <p:spPr>
            <a:xfrm>
              <a:off x="4617425" y="955900"/>
              <a:ext cx="16450" cy="16400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1"/>
                  </a:moveTo>
                  <a:cubicBezTo>
                    <a:pt x="147" y="1"/>
                    <a:pt x="1" y="147"/>
                    <a:pt x="1" y="328"/>
                  </a:cubicBezTo>
                  <a:cubicBezTo>
                    <a:pt x="1" y="510"/>
                    <a:pt x="147" y="656"/>
                    <a:pt x="329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6">
              <a:extLst>
                <a:ext uri="{FF2B5EF4-FFF2-40B4-BE49-F238E27FC236}">
                  <a16:creationId xmlns:a16="http://schemas.microsoft.com/office/drawing/2014/main" id="{B175BFEF-ECE3-C6D9-C0CC-F02205AF9DA1}"/>
                </a:ext>
              </a:extLst>
            </p:cNvPr>
            <p:cNvSpPr/>
            <p:nvPr/>
          </p:nvSpPr>
          <p:spPr>
            <a:xfrm>
              <a:off x="4642750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8" y="1"/>
                    <a:pt x="0" y="147"/>
                    <a:pt x="0" y="328"/>
                  </a:cubicBezTo>
                  <a:cubicBezTo>
                    <a:pt x="0" y="510"/>
                    <a:pt x="148" y="656"/>
                    <a:pt x="328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6">
              <a:extLst>
                <a:ext uri="{FF2B5EF4-FFF2-40B4-BE49-F238E27FC236}">
                  <a16:creationId xmlns:a16="http://schemas.microsoft.com/office/drawing/2014/main" id="{3B9BC485-51B3-8609-FD6B-55FD59E96A8E}"/>
                </a:ext>
              </a:extLst>
            </p:cNvPr>
            <p:cNvSpPr/>
            <p:nvPr/>
          </p:nvSpPr>
          <p:spPr>
            <a:xfrm>
              <a:off x="4668075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7" y="1"/>
                    <a:pt x="0" y="147"/>
                    <a:pt x="0" y="328"/>
                  </a:cubicBezTo>
                  <a:cubicBezTo>
                    <a:pt x="0" y="510"/>
                    <a:pt x="147" y="656"/>
                    <a:pt x="328" y="656"/>
                  </a:cubicBezTo>
                  <a:cubicBezTo>
                    <a:pt x="509" y="656"/>
                    <a:pt x="656" y="510"/>
                    <a:pt x="656" y="328"/>
                  </a:cubicBezTo>
                  <a:cubicBezTo>
                    <a:pt x="656" y="147"/>
                    <a:pt x="509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6">
              <a:extLst>
                <a:ext uri="{FF2B5EF4-FFF2-40B4-BE49-F238E27FC236}">
                  <a16:creationId xmlns:a16="http://schemas.microsoft.com/office/drawing/2014/main" id="{03A5587A-4ED7-808A-7F87-552E0D32513F}"/>
                </a:ext>
              </a:extLst>
            </p:cNvPr>
            <p:cNvSpPr/>
            <p:nvPr/>
          </p:nvSpPr>
          <p:spPr>
            <a:xfrm>
              <a:off x="4677475" y="1016625"/>
              <a:ext cx="185250" cy="105075"/>
            </a:xfrm>
            <a:custGeom>
              <a:avLst/>
              <a:gdLst/>
              <a:ahLst/>
              <a:cxnLst/>
              <a:rect l="l" t="t" r="r" b="b"/>
              <a:pathLst>
                <a:path w="7410" h="4203" extrusionOk="0">
                  <a:moveTo>
                    <a:pt x="1" y="1"/>
                  </a:moveTo>
                  <a:lnTo>
                    <a:pt x="1" y="4203"/>
                  </a:lnTo>
                  <a:lnTo>
                    <a:pt x="7410" y="4203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6">
              <a:extLst>
                <a:ext uri="{FF2B5EF4-FFF2-40B4-BE49-F238E27FC236}">
                  <a16:creationId xmlns:a16="http://schemas.microsoft.com/office/drawing/2014/main" id="{F0DB87A1-5B73-DC2E-EF30-D1E686C0CCF3}"/>
                </a:ext>
              </a:extLst>
            </p:cNvPr>
            <p:cNvSpPr/>
            <p:nvPr/>
          </p:nvSpPr>
          <p:spPr>
            <a:xfrm>
              <a:off x="4677475" y="1016625"/>
              <a:ext cx="185250" cy="59575"/>
            </a:xfrm>
            <a:custGeom>
              <a:avLst/>
              <a:gdLst/>
              <a:ahLst/>
              <a:cxnLst/>
              <a:rect l="l" t="t" r="r" b="b"/>
              <a:pathLst>
                <a:path w="7410" h="2383" fill="none" extrusionOk="0">
                  <a:moveTo>
                    <a:pt x="1" y="1"/>
                  </a:moveTo>
                  <a:lnTo>
                    <a:pt x="3721" y="2382"/>
                  </a:lnTo>
                  <a:lnTo>
                    <a:pt x="741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6">
              <a:extLst>
                <a:ext uri="{FF2B5EF4-FFF2-40B4-BE49-F238E27FC236}">
                  <a16:creationId xmlns:a16="http://schemas.microsoft.com/office/drawing/2014/main" id="{7623F8CA-CEFF-B2C1-04A6-4E054528CB9C}"/>
                </a:ext>
              </a:extLst>
            </p:cNvPr>
            <p:cNvSpPr/>
            <p:nvPr/>
          </p:nvSpPr>
          <p:spPr>
            <a:xfrm>
              <a:off x="4677475" y="1066825"/>
              <a:ext cx="77475" cy="54875"/>
            </a:xfrm>
            <a:custGeom>
              <a:avLst/>
              <a:gdLst/>
              <a:ahLst/>
              <a:cxnLst/>
              <a:rect l="l" t="t" r="r" b="b"/>
              <a:pathLst>
                <a:path w="3099" h="2195" fill="none" extrusionOk="0">
                  <a:moveTo>
                    <a:pt x="1" y="2195"/>
                  </a:moveTo>
                  <a:lnTo>
                    <a:pt x="30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6">
              <a:extLst>
                <a:ext uri="{FF2B5EF4-FFF2-40B4-BE49-F238E27FC236}">
                  <a16:creationId xmlns:a16="http://schemas.microsoft.com/office/drawing/2014/main" id="{ACE96BD0-5B60-C528-B193-306F34F8EDDF}"/>
                </a:ext>
              </a:extLst>
            </p:cNvPr>
            <p:cNvSpPr/>
            <p:nvPr/>
          </p:nvSpPr>
          <p:spPr>
            <a:xfrm>
              <a:off x="4789925" y="1064500"/>
              <a:ext cx="72800" cy="57200"/>
            </a:xfrm>
            <a:custGeom>
              <a:avLst/>
              <a:gdLst/>
              <a:ahLst/>
              <a:cxnLst/>
              <a:rect l="l" t="t" r="r" b="b"/>
              <a:pathLst>
                <a:path w="2912" h="2288" fill="none" extrusionOk="0">
                  <a:moveTo>
                    <a:pt x="1" y="0"/>
                  </a:moveTo>
                  <a:lnTo>
                    <a:pt x="2912" y="22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4" name="Google Shape;2244;p56">
            <a:extLst>
              <a:ext uri="{FF2B5EF4-FFF2-40B4-BE49-F238E27FC236}">
                <a16:creationId xmlns:a16="http://schemas.microsoft.com/office/drawing/2014/main" id="{8A4CBDB7-CEF1-FD57-018A-700D2538B7B1}"/>
              </a:ext>
            </a:extLst>
          </p:cNvPr>
          <p:cNvGrpSpPr/>
          <p:nvPr/>
        </p:nvGrpSpPr>
        <p:grpSpPr>
          <a:xfrm rot="311373">
            <a:off x="1191049" y="650806"/>
            <a:ext cx="496669" cy="476687"/>
            <a:chOff x="3891025" y="453775"/>
            <a:chExt cx="311325" cy="298800"/>
          </a:xfrm>
        </p:grpSpPr>
        <p:sp>
          <p:nvSpPr>
            <p:cNvPr id="2245" name="Google Shape;2245;p56">
              <a:extLst>
                <a:ext uri="{FF2B5EF4-FFF2-40B4-BE49-F238E27FC236}">
                  <a16:creationId xmlns:a16="http://schemas.microsoft.com/office/drawing/2014/main" id="{14094D87-9352-9A8B-6BB2-4DB5AEF83F6C}"/>
                </a:ext>
              </a:extLst>
            </p:cNvPr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6">
              <a:extLst>
                <a:ext uri="{FF2B5EF4-FFF2-40B4-BE49-F238E27FC236}">
                  <a16:creationId xmlns:a16="http://schemas.microsoft.com/office/drawing/2014/main" id="{68FBFCDF-9ADF-A4A5-2791-06CD1C6DB525}"/>
                </a:ext>
              </a:extLst>
            </p:cNvPr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6">
              <a:extLst>
                <a:ext uri="{FF2B5EF4-FFF2-40B4-BE49-F238E27FC236}">
                  <a16:creationId xmlns:a16="http://schemas.microsoft.com/office/drawing/2014/main" id="{D35B7BE7-8ECE-C177-AAAA-10450F178D77}"/>
                </a:ext>
              </a:extLst>
            </p:cNvPr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6">
              <a:extLst>
                <a:ext uri="{FF2B5EF4-FFF2-40B4-BE49-F238E27FC236}">
                  <a16:creationId xmlns:a16="http://schemas.microsoft.com/office/drawing/2014/main" id="{E3D38B31-3184-E336-51AA-C5244BB12210}"/>
                </a:ext>
              </a:extLst>
            </p:cNvPr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6">
              <a:extLst>
                <a:ext uri="{FF2B5EF4-FFF2-40B4-BE49-F238E27FC236}">
                  <a16:creationId xmlns:a16="http://schemas.microsoft.com/office/drawing/2014/main" id="{E0C01FA4-F323-703B-D7BC-B13ED60CFFE6}"/>
                </a:ext>
              </a:extLst>
            </p:cNvPr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6">
              <a:extLst>
                <a:ext uri="{FF2B5EF4-FFF2-40B4-BE49-F238E27FC236}">
                  <a16:creationId xmlns:a16="http://schemas.microsoft.com/office/drawing/2014/main" id="{8B0E5FBF-76F9-503A-6B58-E5C1D4784D8F}"/>
                </a:ext>
              </a:extLst>
            </p:cNvPr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6">
              <a:extLst>
                <a:ext uri="{FF2B5EF4-FFF2-40B4-BE49-F238E27FC236}">
                  <a16:creationId xmlns:a16="http://schemas.microsoft.com/office/drawing/2014/main" id="{FD160FAC-5D8F-C5D0-1D94-65F2946A522E}"/>
                </a:ext>
              </a:extLst>
            </p:cNvPr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56">
            <a:extLst>
              <a:ext uri="{FF2B5EF4-FFF2-40B4-BE49-F238E27FC236}">
                <a16:creationId xmlns:a16="http://schemas.microsoft.com/office/drawing/2014/main" id="{BA9B4D2A-60E7-0D1D-1D5E-1BC3E1C5CEDD}"/>
              </a:ext>
            </a:extLst>
          </p:cNvPr>
          <p:cNvGrpSpPr/>
          <p:nvPr/>
        </p:nvGrpSpPr>
        <p:grpSpPr>
          <a:xfrm>
            <a:off x="5166297" y="1010224"/>
            <a:ext cx="3064932" cy="3122724"/>
            <a:chOff x="3447250" y="3531775"/>
            <a:chExt cx="601250" cy="612575"/>
          </a:xfrm>
        </p:grpSpPr>
        <p:sp>
          <p:nvSpPr>
            <p:cNvPr id="2253" name="Google Shape;2253;p56">
              <a:extLst>
                <a:ext uri="{FF2B5EF4-FFF2-40B4-BE49-F238E27FC236}">
                  <a16:creationId xmlns:a16="http://schemas.microsoft.com/office/drawing/2014/main" id="{5E6A4972-2A1E-8A80-CB66-B2D7070F3E69}"/>
                </a:ext>
              </a:extLst>
            </p:cNvPr>
            <p:cNvSpPr/>
            <p:nvPr/>
          </p:nvSpPr>
          <p:spPr>
            <a:xfrm>
              <a:off x="3447250" y="3531775"/>
              <a:ext cx="601250" cy="612575"/>
            </a:xfrm>
            <a:custGeom>
              <a:avLst/>
              <a:gdLst/>
              <a:ahLst/>
              <a:cxnLst/>
              <a:rect l="l" t="t" r="r" b="b"/>
              <a:pathLst>
                <a:path w="24050" h="24503" extrusionOk="0">
                  <a:moveTo>
                    <a:pt x="640" y="1"/>
                  </a:moveTo>
                  <a:lnTo>
                    <a:pt x="640" y="4928"/>
                  </a:lnTo>
                  <a:lnTo>
                    <a:pt x="498" y="4928"/>
                  </a:lnTo>
                  <a:lnTo>
                    <a:pt x="498" y="11047"/>
                  </a:lnTo>
                  <a:lnTo>
                    <a:pt x="3593" y="11047"/>
                  </a:lnTo>
                  <a:lnTo>
                    <a:pt x="3593" y="16493"/>
                  </a:lnTo>
                  <a:cubicBezTo>
                    <a:pt x="2652" y="16536"/>
                    <a:pt x="1774" y="16923"/>
                    <a:pt x="1104" y="17593"/>
                  </a:cubicBezTo>
                  <a:cubicBezTo>
                    <a:pt x="392" y="18304"/>
                    <a:pt x="1" y="19251"/>
                    <a:pt x="1" y="20258"/>
                  </a:cubicBezTo>
                  <a:cubicBezTo>
                    <a:pt x="1" y="21264"/>
                    <a:pt x="392" y="22210"/>
                    <a:pt x="1104" y="22921"/>
                  </a:cubicBezTo>
                  <a:cubicBezTo>
                    <a:pt x="1815" y="23633"/>
                    <a:pt x="2762" y="24025"/>
                    <a:pt x="3768" y="24025"/>
                  </a:cubicBezTo>
                  <a:cubicBezTo>
                    <a:pt x="3847" y="24025"/>
                    <a:pt x="3926" y="24022"/>
                    <a:pt x="4005" y="24017"/>
                  </a:cubicBezTo>
                  <a:cubicBezTo>
                    <a:pt x="4021" y="24035"/>
                    <a:pt x="4039" y="24053"/>
                    <a:pt x="4056" y="24070"/>
                  </a:cubicBezTo>
                  <a:cubicBezTo>
                    <a:pt x="4343" y="24349"/>
                    <a:pt x="4721" y="24502"/>
                    <a:pt x="5121" y="24502"/>
                  </a:cubicBezTo>
                  <a:lnTo>
                    <a:pt x="16079" y="24502"/>
                  </a:lnTo>
                  <a:cubicBezTo>
                    <a:pt x="16922" y="24502"/>
                    <a:pt x="17607" y="23816"/>
                    <a:pt x="17607" y="22974"/>
                  </a:cubicBezTo>
                  <a:lnTo>
                    <a:pt x="17607" y="18939"/>
                  </a:lnTo>
                  <a:lnTo>
                    <a:pt x="18695" y="18939"/>
                  </a:lnTo>
                  <a:cubicBezTo>
                    <a:pt x="19294" y="18939"/>
                    <a:pt x="19782" y="18451"/>
                    <a:pt x="19782" y="17852"/>
                  </a:cubicBezTo>
                  <a:cubicBezTo>
                    <a:pt x="19782" y="17716"/>
                    <a:pt x="19757" y="17586"/>
                    <a:pt x="19711" y="17467"/>
                  </a:cubicBezTo>
                  <a:cubicBezTo>
                    <a:pt x="19757" y="17347"/>
                    <a:pt x="19782" y="17216"/>
                    <a:pt x="19782" y="17080"/>
                  </a:cubicBezTo>
                  <a:cubicBezTo>
                    <a:pt x="19782" y="16945"/>
                    <a:pt x="19757" y="16815"/>
                    <a:pt x="19711" y="16695"/>
                  </a:cubicBezTo>
                  <a:cubicBezTo>
                    <a:pt x="19757" y="16575"/>
                    <a:pt x="19782" y="16446"/>
                    <a:pt x="19782" y="16310"/>
                  </a:cubicBezTo>
                  <a:cubicBezTo>
                    <a:pt x="19782" y="15710"/>
                    <a:pt x="19294" y="15223"/>
                    <a:pt x="18695" y="15223"/>
                  </a:cubicBezTo>
                  <a:lnTo>
                    <a:pt x="17607" y="15223"/>
                  </a:lnTo>
                  <a:lnTo>
                    <a:pt x="17607" y="8880"/>
                  </a:lnTo>
                  <a:cubicBezTo>
                    <a:pt x="18305" y="9557"/>
                    <a:pt x="19238" y="9938"/>
                    <a:pt x="20222" y="9938"/>
                  </a:cubicBezTo>
                  <a:lnTo>
                    <a:pt x="20223" y="9938"/>
                  </a:lnTo>
                  <a:cubicBezTo>
                    <a:pt x="21107" y="9938"/>
                    <a:pt x="21966" y="9624"/>
                    <a:pt x="22643" y="9053"/>
                  </a:cubicBezTo>
                  <a:cubicBezTo>
                    <a:pt x="23410" y="8407"/>
                    <a:pt x="23879" y="7499"/>
                    <a:pt x="23965" y="6500"/>
                  </a:cubicBezTo>
                  <a:cubicBezTo>
                    <a:pt x="24050" y="5499"/>
                    <a:pt x="23741" y="4526"/>
                    <a:pt x="23094" y="3759"/>
                  </a:cubicBezTo>
                  <a:cubicBezTo>
                    <a:pt x="22378" y="2910"/>
                    <a:pt x="21330" y="2423"/>
                    <a:pt x="20219" y="2423"/>
                  </a:cubicBezTo>
                  <a:cubicBezTo>
                    <a:pt x="19335" y="2423"/>
                    <a:pt x="18475" y="2738"/>
                    <a:pt x="17798" y="3308"/>
                  </a:cubicBezTo>
                  <a:cubicBezTo>
                    <a:pt x="17732" y="3363"/>
                    <a:pt x="17669" y="3422"/>
                    <a:pt x="17607" y="3482"/>
                  </a:cubicBezTo>
                  <a:lnTo>
                    <a:pt x="17607" y="3297"/>
                  </a:lnTo>
                  <a:cubicBezTo>
                    <a:pt x="17607" y="2454"/>
                    <a:pt x="16922" y="1768"/>
                    <a:pt x="16079" y="1768"/>
                  </a:cubicBezTo>
                  <a:lnTo>
                    <a:pt x="9311" y="1768"/>
                  </a:lnTo>
                  <a:cubicBezTo>
                    <a:pt x="9316" y="1710"/>
                    <a:pt x="9318" y="1650"/>
                    <a:pt x="9316" y="1590"/>
                  </a:cubicBezTo>
                  <a:cubicBezTo>
                    <a:pt x="9298" y="1274"/>
                    <a:pt x="9144" y="983"/>
                    <a:pt x="8894" y="790"/>
                  </a:cubicBezTo>
                  <a:lnTo>
                    <a:pt x="8175" y="235"/>
                  </a:lnTo>
                  <a:cubicBezTo>
                    <a:pt x="7986" y="89"/>
                    <a:pt x="7749" y="8"/>
                    <a:pt x="7510" y="8"/>
                  </a:cubicBezTo>
                  <a:cubicBezTo>
                    <a:pt x="7346" y="8"/>
                    <a:pt x="7189" y="45"/>
                    <a:pt x="7046" y="112"/>
                  </a:cubicBezTo>
                  <a:cubicBezTo>
                    <a:pt x="6954" y="69"/>
                    <a:pt x="6858" y="39"/>
                    <a:pt x="6758" y="22"/>
                  </a:cubicBezTo>
                  <a:lnTo>
                    <a:pt x="67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6">
              <a:extLst>
                <a:ext uri="{FF2B5EF4-FFF2-40B4-BE49-F238E27FC236}">
                  <a16:creationId xmlns:a16="http://schemas.microsoft.com/office/drawing/2014/main" id="{CE10ED67-0C6A-5FFC-D0CD-E55D192EEA33}"/>
                </a:ext>
              </a:extLst>
            </p:cNvPr>
            <p:cNvSpPr/>
            <p:nvPr/>
          </p:nvSpPr>
          <p:spPr>
            <a:xfrm>
              <a:off x="3560325" y="3599225"/>
              <a:ext cx="303850" cy="521850"/>
            </a:xfrm>
            <a:custGeom>
              <a:avLst/>
              <a:gdLst/>
              <a:ahLst/>
              <a:cxnLst/>
              <a:rect l="l" t="t" r="r" b="b"/>
              <a:pathLst>
                <a:path w="12154" h="20874" extrusionOk="0">
                  <a:moveTo>
                    <a:pt x="598" y="1"/>
                  </a:moveTo>
                  <a:cubicBezTo>
                    <a:pt x="269" y="1"/>
                    <a:pt x="1" y="269"/>
                    <a:pt x="1" y="599"/>
                  </a:cubicBezTo>
                  <a:lnTo>
                    <a:pt x="1" y="20276"/>
                  </a:lnTo>
                  <a:cubicBezTo>
                    <a:pt x="1" y="20607"/>
                    <a:pt x="269" y="20874"/>
                    <a:pt x="598" y="20874"/>
                  </a:cubicBezTo>
                  <a:lnTo>
                    <a:pt x="11556" y="20874"/>
                  </a:lnTo>
                  <a:cubicBezTo>
                    <a:pt x="11886" y="20874"/>
                    <a:pt x="12153" y="20607"/>
                    <a:pt x="12153" y="20276"/>
                  </a:cubicBezTo>
                  <a:lnTo>
                    <a:pt x="12153" y="599"/>
                  </a:lnTo>
                  <a:cubicBezTo>
                    <a:pt x="12153" y="269"/>
                    <a:pt x="11886" y="1"/>
                    <a:pt x="11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6">
              <a:extLst>
                <a:ext uri="{FF2B5EF4-FFF2-40B4-BE49-F238E27FC236}">
                  <a16:creationId xmlns:a16="http://schemas.microsoft.com/office/drawing/2014/main" id="{3812DF89-D7D8-E0A4-48A0-B350F7BA1CA6}"/>
                </a:ext>
              </a:extLst>
            </p:cNvPr>
            <p:cNvSpPr/>
            <p:nvPr/>
          </p:nvSpPr>
          <p:spPr>
            <a:xfrm>
              <a:off x="3578075" y="3619975"/>
              <a:ext cx="268325" cy="457725"/>
            </a:xfrm>
            <a:custGeom>
              <a:avLst/>
              <a:gdLst/>
              <a:ahLst/>
              <a:cxnLst/>
              <a:rect l="l" t="t" r="r" b="b"/>
              <a:pathLst>
                <a:path w="10733" h="18309" extrusionOk="0">
                  <a:moveTo>
                    <a:pt x="1" y="0"/>
                  </a:moveTo>
                  <a:lnTo>
                    <a:pt x="1" y="18308"/>
                  </a:lnTo>
                  <a:lnTo>
                    <a:pt x="10733" y="18308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6">
              <a:extLst>
                <a:ext uri="{FF2B5EF4-FFF2-40B4-BE49-F238E27FC236}">
                  <a16:creationId xmlns:a16="http://schemas.microsoft.com/office/drawing/2014/main" id="{821FDE67-77E2-A94F-9936-0A2E0ACC442A}"/>
                </a:ext>
              </a:extLst>
            </p:cNvPr>
            <p:cNvSpPr/>
            <p:nvPr/>
          </p:nvSpPr>
          <p:spPr>
            <a:xfrm>
              <a:off x="3674375" y="4089125"/>
              <a:ext cx="75725" cy="20475"/>
            </a:xfrm>
            <a:custGeom>
              <a:avLst/>
              <a:gdLst/>
              <a:ahLst/>
              <a:cxnLst/>
              <a:rect l="l" t="t" r="r" b="b"/>
              <a:pathLst>
                <a:path w="3029" h="819" extrusionOk="0">
                  <a:moveTo>
                    <a:pt x="2620" y="30"/>
                  </a:moveTo>
                  <a:cubicBezTo>
                    <a:pt x="2830" y="30"/>
                    <a:pt x="3000" y="200"/>
                    <a:pt x="3000" y="409"/>
                  </a:cubicBezTo>
                  <a:cubicBezTo>
                    <a:pt x="3000" y="620"/>
                    <a:pt x="2830" y="790"/>
                    <a:pt x="2620" y="790"/>
                  </a:cubicBezTo>
                  <a:lnTo>
                    <a:pt x="410" y="790"/>
                  </a:lnTo>
                  <a:cubicBezTo>
                    <a:pt x="201" y="790"/>
                    <a:pt x="30" y="620"/>
                    <a:pt x="30" y="409"/>
                  </a:cubicBezTo>
                  <a:cubicBezTo>
                    <a:pt x="30" y="200"/>
                    <a:pt x="201" y="30"/>
                    <a:pt x="410" y="30"/>
                  </a:cubicBezTo>
                  <a:close/>
                  <a:moveTo>
                    <a:pt x="410" y="1"/>
                  </a:moveTo>
                  <a:cubicBezTo>
                    <a:pt x="185" y="1"/>
                    <a:pt x="1" y="184"/>
                    <a:pt x="1" y="409"/>
                  </a:cubicBezTo>
                  <a:cubicBezTo>
                    <a:pt x="1" y="636"/>
                    <a:pt x="185" y="819"/>
                    <a:pt x="410" y="819"/>
                  </a:cubicBezTo>
                  <a:lnTo>
                    <a:pt x="2620" y="819"/>
                  </a:lnTo>
                  <a:cubicBezTo>
                    <a:pt x="2846" y="819"/>
                    <a:pt x="3029" y="636"/>
                    <a:pt x="3029" y="409"/>
                  </a:cubicBezTo>
                  <a:cubicBezTo>
                    <a:pt x="3029" y="184"/>
                    <a:pt x="2846" y="1"/>
                    <a:pt x="26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6">
              <a:extLst>
                <a:ext uri="{FF2B5EF4-FFF2-40B4-BE49-F238E27FC236}">
                  <a16:creationId xmlns:a16="http://schemas.microsoft.com/office/drawing/2014/main" id="{AD113107-0AEB-AB58-15B4-2E23A5830E85}"/>
                </a:ext>
              </a:extLst>
            </p:cNvPr>
            <p:cNvSpPr/>
            <p:nvPr/>
          </p:nvSpPr>
          <p:spPr>
            <a:xfrm>
              <a:off x="3674375" y="4089125"/>
              <a:ext cx="75725" cy="20475"/>
            </a:xfrm>
            <a:custGeom>
              <a:avLst/>
              <a:gdLst/>
              <a:ahLst/>
              <a:cxnLst/>
              <a:rect l="l" t="t" r="r" b="b"/>
              <a:pathLst>
                <a:path w="3029" h="819" fill="none" extrusionOk="0">
                  <a:moveTo>
                    <a:pt x="410" y="30"/>
                  </a:moveTo>
                  <a:cubicBezTo>
                    <a:pt x="201" y="30"/>
                    <a:pt x="30" y="200"/>
                    <a:pt x="30" y="409"/>
                  </a:cubicBezTo>
                  <a:cubicBezTo>
                    <a:pt x="30" y="620"/>
                    <a:pt x="201" y="790"/>
                    <a:pt x="410" y="790"/>
                  </a:cubicBezTo>
                  <a:lnTo>
                    <a:pt x="2620" y="790"/>
                  </a:lnTo>
                  <a:cubicBezTo>
                    <a:pt x="2830" y="790"/>
                    <a:pt x="3000" y="620"/>
                    <a:pt x="3000" y="409"/>
                  </a:cubicBezTo>
                  <a:cubicBezTo>
                    <a:pt x="3000" y="200"/>
                    <a:pt x="2830" y="30"/>
                    <a:pt x="2620" y="30"/>
                  </a:cubicBezTo>
                  <a:close/>
                  <a:moveTo>
                    <a:pt x="2620" y="819"/>
                  </a:moveTo>
                  <a:lnTo>
                    <a:pt x="410" y="819"/>
                  </a:lnTo>
                  <a:cubicBezTo>
                    <a:pt x="185" y="819"/>
                    <a:pt x="1" y="636"/>
                    <a:pt x="1" y="409"/>
                  </a:cubicBezTo>
                  <a:cubicBezTo>
                    <a:pt x="1" y="184"/>
                    <a:pt x="185" y="1"/>
                    <a:pt x="410" y="1"/>
                  </a:cubicBezTo>
                  <a:lnTo>
                    <a:pt x="2620" y="1"/>
                  </a:lnTo>
                  <a:cubicBezTo>
                    <a:pt x="2846" y="1"/>
                    <a:pt x="3029" y="184"/>
                    <a:pt x="3029" y="409"/>
                  </a:cubicBezTo>
                  <a:cubicBezTo>
                    <a:pt x="3029" y="636"/>
                    <a:pt x="2846" y="819"/>
                    <a:pt x="2620" y="81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6">
              <a:extLst>
                <a:ext uri="{FF2B5EF4-FFF2-40B4-BE49-F238E27FC236}">
                  <a16:creationId xmlns:a16="http://schemas.microsoft.com/office/drawing/2014/main" id="{B28290C9-E4BD-E037-020D-8F92F976A8FF}"/>
                </a:ext>
              </a:extLst>
            </p:cNvPr>
            <p:cNvSpPr/>
            <p:nvPr/>
          </p:nvSpPr>
          <p:spPr>
            <a:xfrm>
              <a:off x="3636075" y="3808000"/>
              <a:ext cx="43075" cy="130275"/>
            </a:xfrm>
            <a:custGeom>
              <a:avLst/>
              <a:gdLst/>
              <a:ahLst/>
              <a:cxnLst/>
              <a:rect l="l" t="t" r="r" b="b"/>
              <a:pathLst>
                <a:path w="1723" h="5211" extrusionOk="0">
                  <a:moveTo>
                    <a:pt x="1" y="1"/>
                  </a:moveTo>
                  <a:lnTo>
                    <a:pt x="1" y="5211"/>
                  </a:lnTo>
                  <a:lnTo>
                    <a:pt x="1722" y="521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6">
              <a:extLst>
                <a:ext uri="{FF2B5EF4-FFF2-40B4-BE49-F238E27FC236}">
                  <a16:creationId xmlns:a16="http://schemas.microsoft.com/office/drawing/2014/main" id="{24728893-5BFF-1AA7-A6BD-B2AEDE9EBCD3}"/>
                </a:ext>
              </a:extLst>
            </p:cNvPr>
            <p:cNvSpPr/>
            <p:nvPr/>
          </p:nvSpPr>
          <p:spPr>
            <a:xfrm>
              <a:off x="3700375" y="3776700"/>
              <a:ext cx="43050" cy="161575"/>
            </a:xfrm>
            <a:custGeom>
              <a:avLst/>
              <a:gdLst/>
              <a:ahLst/>
              <a:cxnLst/>
              <a:rect l="l" t="t" r="r" b="b"/>
              <a:pathLst>
                <a:path w="1722" h="6463" extrusionOk="0">
                  <a:moveTo>
                    <a:pt x="0" y="0"/>
                  </a:moveTo>
                  <a:lnTo>
                    <a:pt x="0" y="6463"/>
                  </a:lnTo>
                  <a:lnTo>
                    <a:pt x="1722" y="6463"/>
                  </a:lnTo>
                  <a:lnTo>
                    <a:pt x="1722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6">
              <a:extLst>
                <a:ext uri="{FF2B5EF4-FFF2-40B4-BE49-F238E27FC236}">
                  <a16:creationId xmlns:a16="http://schemas.microsoft.com/office/drawing/2014/main" id="{A8C42A6D-956F-F296-2E60-B705E21C5381}"/>
                </a:ext>
              </a:extLst>
            </p:cNvPr>
            <p:cNvSpPr/>
            <p:nvPr/>
          </p:nvSpPr>
          <p:spPr>
            <a:xfrm>
              <a:off x="3761300" y="3821975"/>
              <a:ext cx="43075" cy="116300"/>
            </a:xfrm>
            <a:custGeom>
              <a:avLst/>
              <a:gdLst/>
              <a:ahLst/>
              <a:cxnLst/>
              <a:rect l="l" t="t" r="r" b="b"/>
              <a:pathLst>
                <a:path w="1723" h="4652" extrusionOk="0">
                  <a:moveTo>
                    <a:pt x="1" y="0"/>
                  </a:moveTo>
                  <a:lnTo>
                    <a:pt x="1" y="4652"/>
                  </a:lnTo>
                  <a:lnTo>
                    <a:pt x="1722" y="4652"/>
                  </a:lnTo>
                  <a:lnTo>
                    <a:pt x="1722" y="0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6">
              <a:extLst>
                <a:ext uri="{FF2B5EF4-FFF2-40B4-BE49-F238E27FC236}">
                  <a16:creationId xmlns:a16="http://schemas.microsoft.com/office/drawing/2014/main" id="{B30103B8-A8EE-C4C0-6980-1CC3C21D1DAC}"/>
                </a:ext>
              </a:extLst>
            </p:cNvPr>
            <p:cNvSpPr/>
            <p:nvPr/>
          </p:nvSpPr>
          <p:spPr>
            <a:xfrm>
              <a:off x="3609550" y="3716350"/>
              <a:ext cx="3325" cy="238925"/>
            </a:xfrm>
            <a:custGeom>
              <a:avLst/>
              <a:gdLst/>
              <a:ahLst/>
              <a:cxnLst/>
              <a:rect l="l" t="t" r="r" b="b"/>
              <a:pathLst>
                <a:path w="133" h="9557" extrusionOk="0">
                  <a:moveTo>
                    <a:pt x="67" y="1"/>
                  </a:moveTo>
                  <a:cubicBezTo>
                    <a:pt x="31" y="1"/>
                    <a:pt x="1" y="30"/>
                    <a:pt x="1" y="66"/>
                  </a:cubicBezTo>
                  <a:lnTo>
                    <a:pt x="1" y="9492"/>
                  </a:lnTo>
                  <a:cubicBezTo>
                    <a:pt x="1" y="9528"/>
                    <a:pt x="31" y="9557"/>
                    <a:pt x="67" y="9557"/>
                  </a:cubicBezTo>
                  <a:cubicBezTo>
                    <a:pt x="103" y="9557"/>
                    <a:pt x="133" y="9528"/>
                    <a:pt x="133" y="9492"/>
                  </a:cubicBezTo>
                  <a:lnTo>
                    <a:pt x="133" y="66"/>
                  </a:lnTo>
                  <a:cubicBezTo>
                    <a:pt x="133" y="30"/>
                    <a:pt x="103" y="1"/>
                    <a:pt x="67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6">
              <a:extLst>
                <a:ext uri="{FF2B5EF4-FFF2-40B4-BE49-F238E27FC236}">
                  <a16:creationId xmlns:a16="http://schemas.microsoft.com/office/drawing/2014/main" id="{DD3170CC-B14E-4917-E1D9-88383A9ADC3B}"/>
                </a:ext>
              </a:extLst>
            </p:cNvPr>
            <p:cNvSpPr/>
            <p:nvPr/>
          </p:nvSpPr>
          <p:spPr>
            <a:xfrm>
              <a:off x="3595325" y="3938550"/>
              <a:ext cx="233050" cy="3325"/>
            </a:xfrm>
            <a:custGeom>
              <a:avLst/>
              <a:gdLst/>
              <a:ahLst/>
              <a:cxnLst/>
              <a:rect l="l" t="t" r="r" b="b"/>
              <a:pathLst>
                <a:path w="9322" h="133" extrusionOk="0">
                  <a:moveTo>
                    <a:pt x="65" y="1"/>
                  </a:moveTo>
                  <a:cubicBezTo>
                    <a:pt x="29" y="1"/>
                    <a:pt x="0" y="30"/>
                    <a:pt x="0" y="67"/>
                  </a:cubicBezTo>
                  <a:cubicBezTo>
                    <a:pt x="0" y="103"/>
                    <a:pt x="29" y="133"/>
                    <a:pt x="65" y="133"/>
                  </a:cubicBezTo>
                  <a:lnTo>
                    <a:pt x="9256" y="133"/>
                  </a:lnTo>
                  <a:cubicBezTo>
                    <a:pt x="9292" y="133"/>
                    <a:pt x="9322" y="103"/>
                    <a:pt x="9322" y="67"/>
                  </a:cubicBezTo>
                  <a:cubicBezTo>
                    <a:pt x="9322" y="30"/>
                    <a:pt x="9292" y="1"/>
                    <a:pt x="9256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6">
              <a:extLst>
                <a:ext uri="{FF2B5EF4-FFF2-40B4-BE49-F238E27FC236}">
                  <a16:creationId xmlns:a16="http://schemas.microsoft.com/office/drawing/2014/main" id="{946EC6B2-0418-07F6-5B33-A824E52B8EF8}"/>
                </a:ext>
              </a:extLst>
            </p:cNvPr>
            <p:cNvSpPr/>
            <p:nvPr/>
          </p:nvSpPr>
          <p:spPr>
            <a:xfrm>
              <a:off x="3649950" y="3976300"/>
              <a:ext cx="30200" cy="50450"/>
            </a:xfrm>
            <a:custGeom>
              <a:avLst/>
              <a:gdLst/>
              <a:ahLst/>
              <a:cxnLst/>
              <a:rect l="l" t="t" r="r" b="b"/>
              <a:pathLst>
                <a:path w="1208" h="2018" extrusionOk="0">
                  <a:moveTo>
                    <a:pt x="612" y="0"/>
                  </a:moveTo>
                  <a:cubicBezTo>
                    <a:pt x="271" y="0"/>
                    <a:pt x="27" y="244"/>
                    <a:pt x="27" y="590"/>
                  </a:cubicBezTo>
                  <a:cubicBezTo>
                    <a:pt x="27" y="895"/>
                    <a:pt x="191" y="1052"/>
                    <a:pt x="455" y="1171"/>
                  </a:cubicBezTo>
                  <a:lnTo>
                    <a:pt x="526" y="1202"/>
                  </a:lnTo>
                  <a:cubicBezTo>
                    <a:pt x="753" y="1298"/>
                    <a:pt x="797" y="1326"/>
                    <a:pt x="805" y="1434"/>
                  </a:cubicBezTo>
                  <a:cubicBezTo>
                    <a:pt x="805" y="1545"/>
                    <a:pt x="717" y="1614"/>
                    <a:pt x="578" y="1614"/>
                  </a:cubicBezTo>
                  <a:cubicBezTo>
                    <a:pt x="484" y="1614"/>
                    <a:pt x="379" y="1576"/>
                    <a:pt x="266" y="1500"/>
                  </a:cubicBezTo>
                  <a:lnTo>
                    <a:pt x="263" y="1500"/>
                  </a:lnTo>
                  <a:cubicBezTo>
                    <a:pt x="243" y="1486"/>
                    <a:pt x="222" y="1481"/>
                    <a:pt x="200" y="1481"/>
                  </a:cubicBezTo>
                  <a:cubicBezTo>
                    <a:pt x="161" y="1481"/>
                    <a:pt x="128" y="1503"/>
                    <a:pt x="108" y="1542"/>
                  </a:cubicBezTo>
                  <a:lnTo>
                    <a:pt x="22" y="1705"/>
                  </a:lnTo>
                  <a:cubicBezTo>
                    <a:pt x="0" y="1750"/>
                    <a:pt x="17" y="1813"/>
                    <a:pt x="55" y="1838"/>
                  </a:cubicBezTo>
                  <a:cubicBezTo>
                    <a:pt x="214" y="1955"/>
                    <a:pt x="402" y="2018"/>
                    <a:pt x="581" y="2018"/>
                  </a:cubicBezTo>
                  <a:cubicBezTo>
                    <a:pt x="930" y="2018"/>
                    <a:pt x="1208" y="1780"/>
                    <a:pt x="1208" y="1415"/>
                  </a:cubicBezTo>
                  <a:cubicBezTo>
                    <a:pt x="1208" y="1179"/>
                    <a:pt x="1080" y="989"/>
                    <a:pt x="859" y="892"/>
                  </a:cubicBezTo>
                  <a:cubicBezTo>
                    <a:pt x="734" y="839"/>
                    <a:pt x="700" y="825"/>
                    <a:pt x="689" y="822"/>
                  </a:cubicBezTo>
                  <a:cubicBezTo>
                    <a:pt x="470" y="725"/>
                    <a:pt x="429" y="662"/>
                    <a:pt x="429" y="573"/>
                  </a:cubicBezTo>
                  <a:cubicBezTo>
                    <a:pt x="429" y="471"/>
                    <a:pt x="501" y="404"/>
                    <a:pt x="615" y="404"/>
                  </a:cubicBezTo>
                  <a:cubicBezTo>
                    <a:pt x="668" y="404"/>
                    <a:pt x="778" y="421"/>
                    <a:pt x="922" y="518"/>
                  </a:cubicBezTo>
                  <a:lnTo>
                    <a:pt x="925" y="520"/>
                  </a:lnTo>
                  <a:cubicBezTo>
                    <a:pt x="944" y="532"/>
                    <a:pt x="966" y="537"/>
                    <a:pt x="989" y="537"/>
                  </a:cubicBezTo>
                  <a:cubicBezTo>
                    <a:pt x="1030" y="537"/>
                    <a:pt x="1063" y="515"/>
                    <a:pt x="1083" y="477"/>
                  </a:cubicBezTo>
                  <a:lnTo>
                    <a:pt x="1163" y="313"/>
                  </a:lnTo>
                  <a:cubicBezTo>
                    <a:pt x="1185" y="269"/>
                    <a:pt x="1168" y="208"/>
                    <a:pt x="1129" y="180"/>
                  </a:cubicBezTo>
                  <a:cubicBezTo>
                    <a:pt x="983" y="66"/>
                    <a:pt x="794" y="0"/>
                    <a:pt x="612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6">
              <a:extLst>
                <a:ext uri="{FF2B5EF4-FFF2-40B4-BE49-F238E27FC236}">
                  <a16:creationId xmlns:a16="http://schemas.microsoft.com/office/drawing/2014/main" id="{5024623C-16FB-13D6-E9D9-507704228136}"/>
                </a:ext>
              </a:extLst>
            </p:cNvPr>
            <p:cNvSpPr/>
            <p:nvPr/>
          </p:nvSpPr>
          <p:spPr>
            <a:xfrm>
              <a:off x="3696950" y="3977050"/>
              <a:ext cx="27425" cy="48825"/>
            </a:xfrm>
            <a:custGeom>
              <a:avLst/>
              <a:gdLst/>
              <a:ahLst/>
              <a:cxnLst/>
              <a:rect l="l" t="t" r="r" b="b"/>
              <a:pathLst>
                <a:path w="1097" h="1953" extrusionOk="0">
                  <a:moveTo>
                    <a:pt x="158" y="1"/>
                  </a:moveTo>
                  <a:cubicBezTo>
                    <a:pt x="117" y="1"/>
                    <a:pt x="75" y="18"/>
                    <a:pt x="47" y="50"/>
                  </a:cubicBezTo>
                  <a:cubicBezTo>
                    <a:pt x="16" y="81"/>
                    <a:pt x="0" y="123"/>
                    <a:pt x="0" y="167"/>
                  </a:cubicBezTo>
                  <a:lnTo>
                    <a:pt x="0" y="1786"/>
                  </a:lnTo>
                  <a:cubicBezTo>
                    <a:pt x="0" y="1875"/>
                    <a:pt x="66" y="1952"/>
                    <a:pt x="158" y="1952"/>
                  </a:cubicBezTo>
                  <a:lnTo>
                    <a:pt x="991" y="1952"/>
                  </a:lnTo>
                  <a:cubicBezTo>
                    <a:pt x="1049" y="1952"/>
                    <a:pt x="1097" y="1905"/>
                    <a:pt x="1097" y="1842"/>
                  </a:cubicBezTo>
                  <a:lnTo>
                    <a:pt x="1097" y="1651"/>
                  </a:lnTo>
                  <a:cubicBezTo>
                    <a:pt x="1097" y="1589"/>
                    <a:pt x="1049" y="1540"/>
                    <a:pt x="991" y="1540"/>
                  </a:cubicBezTo>
                  <a:lnTo>
                    <a:pt x="404" y="1540"/>
                  </a:lnTo>
                  <a:lnTo>
                    <a:pt x="404" y="1141"/>
                  </a:lnTo>
                  <a:lnTo>
                    <a:pt x="828" y="1141"/>
                  </a:lnTo>
                  <a:cubicBezTo>
                    <a:pt x="885" y="1141"/>
                    <a:pt x="933" y="1094"/>
                    <a:pt x="933" y="1033"/>
                  </a:cubicBezTo>
                  <a:lnTo>
                    <a:pt x="933" y="848"/>
                  </a:lnTo>
                  <a:cubicBezTo>
                    <a:pt x="933" y="786"/>
                    <a:pt x="885" y="740"/>
                    <a:pt x="828" y="740"/>
                  </a:cubicBezTo>
                  <a:lnTo>
                    <a:pt x="404" y="740"/>
                  </a:lnTo>
                  <a:lnTo>
                    <a:pt x="404" y="413"/>
                  </a:lnTo>
                  <a:lnTo>
                    <a:pt x="991" y="413"/>
                  </a:lnTo>
                  <a:cubicBezTo>
                    <a:pt x="1049" y="413"/>
                    <a:pt x="1097" y="363"/>
                    <a:pt x="1097" y="302"/>
                  </a:cubicBezTo>
                  <a:lnTo>
                    <a:pt x="1097" y="112"/>
                  </a:lnTo>
                  <a:cubicBezTo>
                    <a:pt x="1097" y="47"/>
                    <a:pt x="1049" y="1"/>
                    <a:pt x="991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6">
              <a:extLst>
                <a:ext uri="{FF2B5EF4-FFF2-40B4-BE49-F238E27FC236}">
                  <a16:creationId xmlns:a16="http://schemas.microsoft.com/office/drawing/2014/main" id="{C22C3517-15A3-63DA-A9E4-10A756E42731}"/>
                </a:ext>
              </a:extLst>
            </p:cNvPr>
            <p:cNvSpPr/>
            <p:nvPr/>
          </p:nvSpPr>
          <p:spPr>
            <a:xfrm>
              <a:off x="3739300" y="3976300"/>
              <a:ext cx="35025" cy="50450"/>
            </a:xfrm>
            <a:custGeom>
              <a:avLst/>
              <a:gdLst/>
              <a:ahLst/>
              <a:cxnLst/>
              <a:rect l="l" t="t" r="r" b="b"/>
              <a:pathLst>
                <a:path w="1401" h="2018" extrusionOk="0">
                  <a:moveTo>
                    <a:pt x="701" y="412"/>
                  </a:moveTo>
                  <a:cubicBezTo>
                    <a:pt x="872" y="412"/>
                    <a:pt x="997" y="571"/>
                    <a:pt x="997" y="734"/>
                  </a:cubicBezTo>
                  <a:lnTo>
                    <a:pt x="997" y="1282"/>
                  </a:lnTo>
                  <a:cubicBezTo>
                    <a:pt x="997" y="1445"/>
                    <a:pt x="872" y="1606"/>
                    <a:pt x="701" y="1606"/>
                  </a:cubicBezTo>
                  <a:cubicBezTo>
                    <a:pt x="532" y="1606"/>
                    <a:pt x="405" y="1443"/>
                    <a:pt x="405" y="1282"/>
                  </a:cubicBezTo>
                  <a:lnTo>
                    <a:pt x="405" y="734"/>
                  </a:lnTo>
                  <a:cubicBezTo>
                    <a:pt x="405" y="571"/>
                    <a:pt x="532" y="412"/>
                    <a:pt x="701" y="412"/>
                  </a:cubicBezTo>
                  <a:close/>
                  <a:moveTo>
                    <a:pt x="701" y="0"/>
                  </a:moveTo>
                  <a:cubicBezTo>
                    <a:pt x="303" y="0"/>
                    <a:pt x="0" y="344"/>
                    <a:pt x="0" y="734"/>
                  </a:cubicBezTo>
                  <a:lnTo>
                    <a:pt x="0" y="1282"/>
                  </a:lnTo>
                  <a:cubicBezTo>
                    <a:pt x="0" y="1673"/>
                    <a:pt x="300" y="2018"/>
                    <a:pt x="701" y="2018"/>
                  </a:cubicBezTo>
                  <a:cubicBezTo>
                    <a:pt x="1102" y="2018"/>
                    <a:pt x="1401" y="1673"/>
                    <a:pt x="1401" y="1282"/>
                  </a:cubicBezTo>
                  <a:lnTo>
                    <a:pt x="1401" y="734"/>
                  </a:lnTo>
                  <a:cubicBezTo>
                    <a:pt x="1401" y="344"/>
                    <a:pt x="1099" y="0"/>
                    <a:pt x="70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6">
              <a:extLst>
                <a:ext uri="{FF2B5EF4-FFF2-40B4-BE49-F238E27FC236}">
                  <a16:creationId xmlns:a16="http://schemas.microsoft.com/office/drawing/2014/main" id="{520EC34F-1D25-E89C-53CE-DDB2E2965D9C}"/>
                </a:ext>
              </a:extLst>
            </p:cNvPr>
            <p:cNvSpPr/>
            <p:nvPr/>
          </p:nvSpPr>
          <p:spPr>
            <a:xfrm>
              <a:off x="3578075" y="3619975"/>
              <a:ext cx="268325" cy="457725"/>
            </a:xfrm>
            <a:custGeom>
              <a:avLst/>
              <a:gdLst/>
              <a:ahLst/>
              <a:cxnLst/>
              <a:rect l="l" t="t" r="r" b="b"/>
              <a:pathLst>
                <a:path w="10733" h="18309" extrusionOk="0">
                  <a:moveTo>
                    <a:pt x="1" y="0"/>
                  </a:moveTo>
                  <a:cubicBezTo>
                    <a:pt x="1" y="0"/>
                    <a:pt x="22" y="18259"/>
                    <a:pt x="1" y="18308"/>
                  </a:cubicBezTo>
                  <a:lnTo>
                    <a:pt x="1" y="18308"/>
                  </a:lnTo>
                  <a:lnTo>
                    <a:pt x="10733" y="0"/>
                  </a:lnTo>
                  <a:close/>
                  <a:moveTo>
                    <a:pt x="1" y="18308"/>
                  </a:moveTo>
                  <a:lnTo>
                    <a:pt x="1" y="18308"/>
                  </a:lnTo>
                  <a:cubicBezTo>
                    <a:pt x="1" y="18308"/>
                    <a:pt x="1" y="18308"/>
                    <a:pt x="1" y="18308"/>
                  </a:cubicBezTo>
                  <a:close/>
                </a:path>
              </a:pathLst>
            </a:custGeom>
            <a:solidFill>
              <a:srgbClr val="807F81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6">
              <a:extLst>
                <a:ext uri="{FF2B5EF4-FFF2-40B4-BE49-F238E27FC236}">
                  <a16:creationId xmlns:a16="http://schemas.microsoft.com/office/drawing/2014/main" id="{3540B499-7DBF-0613-ECEB-BDA32BF9E900}"/>
                </a:ext>
              </a:extLst>
            </p:cNvPr>
            <p:cNvSpPr/>
            <p:nvPr/>
          </p:nvSpPr>
          <p:spPr>
            <a:xfrm>
              <a:off x="3482975" y="3678225"/>
              <a:ext cx="125425" cy="106475"/>
            </a:xfrm>
            <a:custGeom>
              <a:avLst/>
              <a:gdLst/>
              <a:ahLst/>
              <a:cxnLst/>
              <a:rect l="l" t="t" r="r" b="b"/>
              <a:pathLst>
                <a:path w="5017" h="4259" extrusionOk="0">
                  <a:moveTo>
                    <a:pt x="0" y="0"/>
                  </a:moveTo>
                  <a:lnTo>
                    <a:pt x="0" y="1563"/>
                  </a:lnTo>
                  <a:cubicBezTo>
                    <a:pt x="9" y="1562"/>
                    <a:pt x="20" y="1562"/>
                    <a:pt x="29" y="1562"/>
                  </a:cubicBezTo>
                  <a:lnTo>
                    <a:pt x="119" y="1562"/>
                  </a:lnTo>
                  <a:cubicBezTo>
                    <a:pt x="455" y="1562"/>
                    <a:pt x="730" y="1837"/>
                    <a:pt x="730" y="2173"/>
                  </a:cubicBezTo>
                  <a:cubicBezTo>
                    <a:pt x="730" y="2341"/>
                    <a:pt x="662" y="2494"/>
                    <a:pt x="551" y="2604"/>
                  </a:cubicBezTo>
                  <a:cubicBezTo>
                    <a:pt x="440" y="2715"/>
                    <a:pt x="288" y="2783"/>
                    <a:pt x="119" y="2783"/>
                  </a:cubicBezTo>
                  <a:lnTo>
                    <a:pt x="29" y="2783"/>
                  </a:lnTo>
                  <a:cubicBezTo>
                    <a:pt x="20" y="2783"/>
                    <a:pt x="9" y="2783"/>
                    <a:pt x="0" y="2782"/>
                  </a:cubicBezTo>
                  <a:lnTo>
                    <a:pt x="0" y="4258"/>
                  </a:lnTo>
                  <a:lnTo>
                    <a:pt x="4258" y="4258"/>
                  </a:lnTo>
                  <a:lnTo>
                    <a:pt x="4258" y="2780"/>
                  </a:lnTo>
                  <a:cubicBezTo>
                    <a:pt x="4277" y="2782"/>
                    <a:pt x="4295" y="2783"/>
                    <a:pt x="4315" y="2783"/>
                  </a:cubicBezTo>
                  <a:lnTo>
                    <a:pt x="4406" y="2783"/>
                  </a:lnTo>
                  <a:cubicBezTo>
                    <a:pt x="4741" y="2783"/>
                    <a:pt x="5016" y="2509"/>
                    <a:pt x="5016" y="2173"/>
                  </a:cubicBezTo>
                  <a:cubicBezTo>
                    <a:pt x="5016" y="1837"/>
                    <a:pt x="4741" y="1562"/>
                    <a:pt x="4406" y="1562"/>
                  </a:cubicBezTo>
                  <a:lnTo>
                    <a:pt x="4315" y="1562"/>
                  </a:lnTo>
                  <a:cubicBezTo>
                    <a:pt x="4295" y="1562"/>
                    <a:pt x="4277" y="1563"/>
                    <a:pt x="4258" y="1565"/>
                  </a:cubicBezTo>
                  <a:lnTo>
                    <a:pt x="4258" y="0"/>
                  </a:lnTo>
                  <a:lnTo>
                    <a:pt x="2761" y="0"/>
                  </a:lnTo>
                  <a:cubicBezTo>
                    <a:pt x="2762" y="16"/>
                    <a:pt x="2763" y="32"/>
                    <a:pt x="2763" y="49"/>
                  </a:cubicBezTo>
                  <a:lnTo>
                    <a:pt x="2763" y="139"/>
                  </a:lnTo>
                  <a:cubicBezTo>
                    <a:pt x="2763" y="475"/>
                    <a:pt x="2489" y="750"/>
                    <a:pt x="2153" y="750"/>
                  </a:cubicBezTo>
                  <a:cubicBezTo>
                    <a:pt x="1817" y="750"/>
                    <a:pt x="1542" y="475"/>
                    <a:pt x="1542" y="139"/>
                  </a:cubicBezTo>
                  <a:lnTo>
                    <a:pt x="1542" y="49"/>
                  </a:lnTo>
                  <a:cubicBezTo>
                    <a:pt x="1542" y="32"/>
                    <a:pt x="1543" y="16"/>
                    <a:pt x="1544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6">
              <a:extLst>
                <a:ext uri="{FF2B5EF4-FFF2-40B4-BE49-F238E27FC236}">
                  <a16:creationId xmlns:a16="http://schemas.microsoft.com/office/drawing/2014/main" id="{CAE39743-F46E-3655-E37D-B6819A2BBABE}"/>
                </a:ext>
              </a:extLst>
            </p:cNvPr>
            <p:cNvSpPr/>
            <p:nvPr/>
          </p:nvSpPr>
          <p:spPr>
            <a:xfrm>
              <a:off x="3486500" y="3555050"/>
              <a:ext cx="106450" cy="120175"/>
            </a:xfrm>
            <a:custGeom>
              <a:avLst/>
              <a:gdLst/>
              <a:ahLst/>
              <a:cxnLst/>
              <a:rect l="l" t="t" r="r" b="b"/>
              <a:pathLst>
                <a:path w="4258" h="4807" extrusionOk="0">
                  <a:moveTo>
                    <a:pt x="1" y="1"/>
                  </a:moveTo>
                  <a:lnTo>
                    <a:pt x="1" y="1562"/>
                  </a:lnTo>
                  <a:cubicBezTo>
                    <a:pt x="9" y="1561"/>
                    <a:pt x="19" y="1561"/>
                    <a:pt x="29" y="1561"/>
                  </a:cubicBezTo>
                  <a:lnTo>
                    <a:pt x="120" y="1561"/>
                  </a:lnTo>
                  <a:cubicBezTo>
                    <a:pt x="455" y="1561"/>
                    <a:pt x="730" y="1837"/>
                    <a:pt x="730" y="2173"/>
                  </a:cubicBezTo>
                  <a:cubicBezTo>
                    <a:pt x="730" y="2340"/>
                    <a:pt x="661" y="2493"/>
                    <a:pt x="551" y="2605"/>
                  </a:cubicBezTo>
                  <a:cubicBezTo>
                    <a:pt x="440" y="2714"/>
                    <a:pt x="287" y="2783"/>
                    <a:pt x="120" y="2783"/>
                  </a:cubicBezTo>
                  <a:lnTo>
                    <a:pt x="1" y="2783"/>
                  </a:lnTo>
                  <a:lnTo>
                    <a:pt x="1" y="4259"/>
                  </a:lnTo>
                  <a:lnTo>
                    <a:pt x="1528" y="4259"/>
                  </a:lnTo>
                  <a:cubicBezTo>
                    <a:pt x="1560" y="4565"/>
                    <a:pt x="1821" y="4806"/>
                    <a:pt x="2136" y="4806"/>
                  </a:cubicBezTo>
                  <a:cubicBezTo>
                    <a:pt x="2450" y="4806"/>
                    <a:pt x="2711" y="4565"/>
                    <a:pt x="2743" y="4259"/>
                  </a:cubicBezTo>
                  <a:lnTo>
                    <a:pt x="4257" y="4259"/>
                  </a:lnTo>
                  <a:lnTo>
                    <a:pt x="4257" y="2738"/>
                  </a:lnTo>
                  <a:cubicBezTo>
                    <a:pt x="4240" y="2739"/>
                    <a:pt x="4221" y="2740"/>
                    <a:pt x="4202" y="2740"/>
                  </a:cubicBezTo>
                  <a:lnTo>
                    <a:pt x="4110" y="2740"/>
                  </a:lnTo>
                  <a:cubicBezTo>
                    <a:pt x="3774" y="2740"/>
                    <a:pt x="3500" y="2465"/>
                    <a:pt x="3500" y="2130"/>
                  </a:cubicBezTo>
                  <a:cubicBezTo>
                    <a:pt x="3500" y="1794"/>
                    <a:pt x="3774" y="1518"/>
                    <a:pt x="4110" y="1518"/>
                  </a:cubicBezTo>
                  <a:lnTo>
                    <a:pt x="4202" y="1518"/>
                  </a:lnTo>
                  <a:cubicBezTo>
                    <a:pt x="4221" y="1518"/>
                    <a:pt x="4240" y="1519"/>
                    <a:pt x="4257" y="1522"/>
                  </a:cubicBezTo>
                  <a:lnTo>
                    <a:pt x="4257" y="1"/>
                  </a:lnTo>
                  <a:lnTo>
                    <a:pt x="2762" y="1"/>
                  </a:lnTo>
                  <a:cubicBezTo>
                    <a:pt x="2763" y="16"/>
                    <a:pt x="2764" y="31"/>
                    <a:pt x="2764" y="48"/>
                  </a:cubicBezTo>
                  <a:lnTo>
                    <a:pt x="2764" y="138"/>
                  </a:lnTo>
                  <a:cubicBezTo>
                    <a:pt x="2764" y="474"/>
                    <a:pt x="2489" y="750"/>
                    <a:pt x="2153" y="750"/>
                  </a:cubicBezTo>
                  <a:cubicBezTo>
                    <a:pt x="1817" y="750"/>
                    <a:pt x="1542" y="474"/>
                    <a:pt x="1542" y="138"/>
                  </a:cubicBezTo>
                  <a:lnTo>
                    <a:pt x="1542" y="48"/>
                  </a:lnTo>
                  <a:cubicBezTo>
                    <a:pt x="1542" y="31"/>
                    <a:pt x="1544" y="16"/>
                    <a:pt x="1545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6">
              <a:extLst>
                <a:ext uri="{FF2B5EF4-FFF2-40B4-BE49-F238E27FC236}">
                  <a16:creationId xmlns:a16="http://schemas.microsoft.com/office/drawing/2014/main" id="{4A61F53E-FD70-CA73-1065-288519BB4991}"/>
                </a:ext>
              </a:extLst>
            </p:cNvPr>
            <p:cNvSpPr/>
            <p:nvPr/>
          </p:nvSpPr>
          <p:spPr>
            <a:xfrm>
              <a:off x="3873550" y="3615600"/>
              <a:ext cx="158425" cy="141375"/>
            </a:xfrm>
            <a:custGeom>
              <a:avLst/>
              <a:gdLst/>
              <a:ahLst/>
              <a:cxnLst/>
              <a:rect l="l" t="t" r="r" b="b"/>
              <a:pathLst>
                <a:path w="6337" h="5655" extrusionOk="0">
                  <a:moveTo>
                    <a:pt x="3167" y="1"/>
                  </a:moveTo>
                  <a:cubicBezTo>
                    <a:pt x="2524" y="1"/>
                    <a:pt x="1877" y="219"/>
                    <a:pt x="1347" y="666"/>
                  </a:cubicBezTo>
                  <a:cubicBezTo>
                    <a:pt x="153" y="1673"/>
                    <a:pt x="1" y="3457"/>
                    <a:pt x="1008" y="4651"/>
                  </a:cubicBezTo>
                  <a:cubicBezTo>
                    <a:pt x="1567" y="5314"/>
                    <a:pt x="2366" y="5655"/>
                    <a:pt x="3170" y="5655"/>
                  </a:cubicBezTo>
                  <a:cubicBezTo>
                    <a:pt x="3814" y="5655"/>
                    <a:pt x="4461" y="5436"/>
                    <a:pt x="4991" y="4989"/>
                  </a:cubicBezTo>
                  <a:cubicBezTo>
                    <a:pt x="6184" y="3982"/>
                    <a:pt x="6337" y="2199"/>
                    <a:pt x="5330" y="1005"/>
                  </a:cubicBezTo>
                  <a:cubicBezTo>
                    <a:pt x="4771" y="342"/>
                    <a:pt x="3972" y="1"/>
                    <a:pt x="3167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6">
              <a:extLst>
                <a:ext uri="{FF2B5EF4-FFF2-40B4-BE49-F238E27FC236}">
                  <a16:creationId xmlns:a16="http://schemas.microsoft.com/office/drawing/2014/main" id="{C51770BD-BFE4-4B9A-F08A-AFE95ACD24E2}"/>
                </a:ext>
              </a:extLst>
            </p:cNvPr>
            <p:cNvSpPr/>
            <p:nvPr/>
          </p:nvSpPr>
          <p:spPr>
            <a:xfrm>
              <a:off x="3840625" y="3684575"/>
              <a:ext cx="62500" cy="46875"/>
            </a:xfrm>
            <a:custGeom>
              <a:avLst/>
              <a:gdLst/>
              <a:ahLst/>
              <a:cxnLst/>
              <a:rect l="l" t="t" r="r" b="b"/>
              <a:pathLst>
                <a:path w="2500" h="1875" extrusionOk="0">
                  <a:moveTo>
                    <a:pt x="1952" y="1"/>
                  </a:moveTo>
                  <a:lnTo>
                    <a:pt x="0" y="1875"/>
                  </a:lnTo>
                  <a:lnTo>
                    <a:pt x="2500" y="1249"/>
                  </a:lnTo>
                  <a:lnTo>
                    <a:pt x="1952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6">
              <a:extLst>
                <a:ext uri="{FF2B5EF4-FFF2-40B4-BE49-F238E27FC236}">
                  <a16:creationId xmlns:a16="http://schemas.microsoft.com/office/drawing/2014/main" id="{A20F6A8B-7232-878E-A834-14BF282498FC}"/>
                </a:ext>
              </a:extLst>
            </p:cNvPr>
            <p:cNvSpPr/>
            <p:nvPr/>
          </p:nvSpPr>
          <p:spPr>
            <a:xfrm>
              <a:off x="3903100" y="3656325"/>
              <a:ext cx="51675" cy="70875"/>
            </a:xfrm>
            <a:custGeom>
              <a:avLst/>
              <a:gdLst/>
              <a:ahLst/>
              <a:cxnLst/>
              <a:rect l="l" t="t" r="r" b="b"/>
              <a:pathLst>
                <a:path w="2067" h="2835" extrusionOk="0">
                  <a:moveTo>
                    <a:pt x="1043" y="1"/>
                  </a:moveTo>
                  <a:cubicBezTo>
                    <a:pt x="874" y="1"/>
                    <a:pt x="706" y="74"/>
                    <a:pt x="561" y="272"/>
                  </a:cubicBezTo>
                  <a:cubicBezTo>
                    <a:pt x="1" y="1041"/>
                    <a:pt x="2066" y="2835"/>
                    <a:pt x="2066" y="2835"/>
                  </a:cubicBezTo>
                  <a:cubicBezTo>
                    <a:pt x="2066" y="2835"/>
                    <a:pt x="2010" y="633"/>
                    <a:pt x="2034" y="609"/>
                  </a:cubicBezTo>
                  <a:cubicBezTo>
                    <a:pt x="2034" y="609"/>
                    <a:pt x="1532" y="1"/>
                    <a:pt x="1043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6">
              <a:extLst>
                <a:ext uri="{FF2B5EF4-FFF2-40B4-BE49-F238E27FC236}">
                  <a16:creationId xmlns:a16="http://schemas.microsoft.com/office/drawing/2014/main" id="{8327E3C3-A21F-7769-D427-74BB8DEE880C}"/>
                </a:ext>
              </a:extLst>
            </p:cNvPr>
            <p:cNvSpPr/>
            <p:nvPr/>
          </p:nvSpPr>
          <p:spPr>
            <a:xfrm>
              <a:off x="3953125" y="3656325"/>
              <a:ext cx="50875" cy="70875"/>
            </a:xfrm>
            <a:custGeom>
              <a:avLst/>
              <a:gdLst/>
              <a:ahLst/>
              <a:cxnLst/>
              <a:rect l="l" t="t" r="r" b="b"/>
              <a:pathLst>
                <a:path w="2035" h="2835" extrusionOk="0">
                  <a:moveTo>
                    <a:pt x="992" y="1"/>
                  </a:moveTo>
                  <a:cubicBezTo>
                    <a:pt x="504" y="1"/>
                    <a:pt x="1" y="609"/>
                    <a:pt x="1" y="609"/>
                  </a:cubicBezTo>
                  <a:cubicBezTo>
                    <a:pt x="25" y="633"/>
                    <a:pt x="60" y="2835"/>
                    <a:pt x="60" y="2835"/>
                  </a:cubicBezTo>
                  <a:cubicBezTo>
                    <a:pt x="60" y="2835"/>
                    <a:pt x="2034" y="1041"/>
                    <a:pt x="1474" y="272"/>
                  </a:cubicBezTo>
                  <a:cubicBezTo>
                    <a:pt x="1330" y="74"/>
                    <a:pt x="1162" y="1"/>
                    <a:pt x="992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6">
              <a:extLst>
                <a:ext uri="{FF2B5EF4-FFF2-40B4-BE49-F238E27FC236}">
                  <a16:creationId xmlns:a16="http://schemas.microsoft.com/office/drawing/2014/main" id="{F6FBBFD8-C178-F639-16E5-1D093683F5E4}"/>
                </a:ext>
              </a:extLst>
            </p:cNvPr>
            <p:cNvSpPr/>
            <p:nvPr/>
          </p:nvSpPr>
          <p:spPr>
            <a:xfrm>
              <a:off x="3470525" y="3967275"/>
              <a:ext cx="141875" cy="141875"/>
            </a:xfrm>
            <a:custGeom>
              <a:avLst/>
              <a:gdLst/>
              <a:ahLst/>
              <a:cxnLst/>
              <a:rect l="l" t="t" r="r" b="b"/>
              <a:pathLst>
                <a:path w="5675" h="5675" extrusionOk="0">
                  <a:moveTo>
                    <a:pt x="2837" y="0"/>
                  </a:moveTo>
                  <a:cubicBezTo>
                    <a:pt x="1271" y="0"/>
                    <a:pt x="0" y="1270"/>
                    <a:pt x="0" y="2838"/>
                  </a:cubicBezTo>
                  <a:cubicBezTo>
                    <a:pt x="0" y="4404"/>
                    <a:pt x="1271" y="5674"/>
                    <a:pt x="2837" y="5674"/>
                  </a:cubicBezTo>
                  <a:cubicBezTo>
                    <a:pt x="4404" y="5674"/>
                    <a:pt x="5674" y="4404"/>
                    <a:pt x="5674" y="2838"/>
                  </a:cubicBezTo>
                  <a:cubicBezTo>
                    <a:pt x="5674" y="1270"/>
                    <a:pt x="4404" y="0"/>
                    <a:pt x="2837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6">
              <a:extLst>
                <a:ext uri="{FF2B5EF4-FFF2-40B4-BE49-F238E27FC236}">
                  <a16:creationId xmlns:a16="http://schemas.microsoft.com/office/drawing/2014/main" id="{D4DA08AE-CBB2-8380-879E-6AAD260644E8}"/>
                </a:ext>
              </a:extLst>
            </p:cNvPr>
            <p:cNvSpPr/>
            <p:nvPr/>
          </p:nvSpPr>
          <p:spPr>
            <a:xfrm>
              <a:off x="3506025" y="4005500"/>
              <a:ext cx="72375" cy="60275"/>
            </a:xfrm>
            <a:custGeom>
              <a:avLst/>
              <a:gdLst/>
              <a:ahLst/>
              <a:cxnLst/>
              <a:rect l="l" t="t" r="r" b="b"/>
              <a:pathLst>
                <a:path w="2895" h="2411" extrusionOk="0">
                  <a:moveTo>
                    <a:pt x="2719" y="0"/>
                  </a:moveTo>
                  <a:cubicBezTo>
                    <a:pt x="2673" y="0"/>
                    <a:pt x="2627" y="21"/>
                    <a:pt x="2596" y="60"/>
                  </a:cubicBezTo>
                  <a:lnTo>
                    <a:pt x="1049" y="2001"/>
                  </a:lnTo>
                  <a:lnTo>
                    <a:pt x="301" y="1038"/>
                  </a:lnTo>
                  <a:cubicBezTo>
                    <a:pt x="270" y="998"/>
                    <a:pt x="224" y="978"/>
                    <a:pt x="178" y="978"/>
                  </a:cubicBezTo>
                  <a:cubicBezTo>
                    <a:pt x="144" y="978"/>
                    <a:pt x="110" y="989"/>
                    <a:pt x="81" y="1011"/>
                  </a:cubicBezTo>
                  <a:cubicBezTo>
                    <a:pt x="13" y="1064"/>
                    <a:pt x="0" y="1163"/>
                    <a:pt x="53" y="1230"/>
                  </a:cubicBezTo>
                  <a:lnTo>
                    <a:pt x="925" y="2350"/>
                  </a:lnTo>
                  <a:cubicBezTo>
                    <a:pt x="954" y="2388"/>
                    <a:pt x="999" y="2411"/>
                    <a:pt x="1047" y="2411"/>
                  </a:cubicBezTo>
                  <a:lnTo>
                    <a:pt x="1048" y="2411"/>
                  </a:lnTo>
                  <a:cubicBezTo>
                    <a:pt x="1096" y="2411"/>
                    <a:pt x="1141" y="2389"/>
                    <a:pt x="1171" y="2352"/>
                  </a:cubicBezTo>
                  <a:lnTo>
                    <a:pt x="2842" y="254"/>
                  </a:lnTo>
                  <a:cubicBezTo>
                    <a:pt x="2895" y="187"/>
                    <a:pt x="2884" y="89"/>
                    <a:pt x="2817" y="35"/>
                  </a:cubicBezTo>
                  <a:cubicBezTo>
                    <a:pt x="2788" y="12"/>
                    <a:pt x="2753" y="0"/>
                    <a:pt x="2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6">
              <a:extLst>
                <a:ext uri="{FF2B5EF4-FFF2-40B4-BE49-F238E27FC236}">
                  <a16:creationId xmlns:a16="http://schemas.microsoft.com/office/drawing/2014/main" id="{C10A22B9-D247-99BF-1939-33703B1992BC}"/>
                </a:ext>
              </a:extLst>
            </p:cNvPr>
            <p:cNvSpPr/>
            <p:nvPr/>
          </p:nvSpPr>
          <p:spPr>
            <a:xfrm>
              <a:off x="3875225" y="3935600"/>
              <a:ext cx="43325" cy="7850"/>
            </a:xfrm>
            <a:custGeom>
              <a:avLst/>
              <a:gdLst/>
              <a:ahLst/>
              <a:cxnLst/>
              <a:rect l="l" t="t" r="r" b="b"/>
              <a:pathLst>
                <a:path w="1733" h="314" extrusionOk="0">
                  <a:moveTo>
                    <a:pt x="156" y="0"/>
                  </a:moveTo>
                  <a:cubicBezTo>
                    <a:pt x="71" y="0"/>
                    <a:pt x="0" y="70"/>
                    <a:pt x="0" y="157"/>
                  </a:cubicBezTo>
                  <a:cubicBezTo>
                    <a:pt x="0" y="243"/>
                    <a:pt x="71" y="313"/>
                    <a:pt x="156" y="313"/>
                  </a:cubicBezTo>
                  <a:lnTo>
                    <a:pt x="1576" y="313"/>
                  </a:lnTo>
                  <a:cubicBezTo>
                    <a:pt x="1662" y="313"/>
                    <a:pt x="1732" y="243"/>
                    <a:pt x="1732" y="157"/>
                  </a:cubicBezTo>
                  <a:cubicBezTo>
                    <a:pt x="1732" y="70"/>
                    <a:pt x="1662" y="0"/>
                    <a:pt x="157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6">
              <a:extLst>
                <a:ext uri="{FF2B5EF4-FFF2-40B4-BE49-F238E27FC236}">
                  <a16:creationId xmlns:a16="http://schemas.microsoft.com/office/drawing/2014/main" id="{007AAD71-650E-6222-6DBE-962A9C789389}"/>
                </a:ext>
              </a:extLst>
            </p:cNvPr>
            <p:cNvSpPr/>
            <p:nvPr/>
          </p:nvSpPr>
          <p:spPr>
            <a:xfrm>
              <a:off x="3875225" y="3954875"/>
              <a:ext cx="43325" cy="7850"/>
            </a:xfrm>
            <a:custGeom>
              <a:avLst/>
              <a:gdLst/>
              <a:ahLst/>
              <a:cxnLst/>
              <a:rect l="l" t="t" r="r" b="b"/>
              <a:pathLst>
                <a:path w="1733" h="314" extrusionOk="0">
                  <a:moveTo>
                    <a:pt x="156" y="0"/>
                  </a:moveTo>
                  <a:cubicBezTo>
                    <a:pt x="71" y="0"/>
                    <a:pt x="0" y="70"/>
                    <a:pt x="0" y="156"/>
                  </a:cubicBezTo>
                  <a:cubicBezTo>
                    <a:pt x="0" y="243"/>
                    <a:pt x="71" y="314"/>
                    <a:pt x="156" y="314"/>
                  </a:cubicBezTo>
                  <a:lnTo>
                    <a:pt x="1576" y="314"/>
                  </a:lnTo>
                  <a:cubicBezTo>
                    <a:pt x="1662" y="314"/>
                    <a:pt x="1732" y="243"/>
                    <a:pt x="1732" y="156"/>
                  </a:cubicBezTo>
                  <a:cubicBezTo>
                    <a:pt x="1732" y="70"/>
                    <a:pt x="1662" y="0"/>
                    <a:pt x="157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6">
              <a:extLst>
                <a:ext uri="{FF2B5EF4-FFF2-40B4-BE49-F238E27FC236}">
                  <a16:creationId xmlns:a16="http://schemas.microsoft.com/office/drawing/2014/main" id="{DBE570F2-4EF0-F93C-B770-A987D7CF484C}"/>
                </a:ext>
              </a:extLst>
            </p:cNvPr>
            <p:cNvSpPr/>
            <p:nvPr/>
          </p:nvSpPr>
          <p:spPr>
            <a:xfrm>
              <a:off x="3875225" y="3954875"/>
              <a:ext cx="43325" cy="7850"/>
            </a:xfrm>
            <a:custGeom>
              <a:avLst/>
              <a:gdLst/>
              <a:ahLst/>
              <a:cxnLst/>
              <a:rect l="l" t="t" r="r" b="b"/>
              <a:pathLst>
                <a:path w="1733" h="314" extrusionOk="0">
                  <a:moveTo>
                    <a:pt x="156" y="0"/>
                  </a:moveTo>
                  <a:cubicBezTo>
                    <a:pt x="71" y="0"/>
                    <a:pt x="0" y="70"/>
                    <a:pt x="0" y="156"/>
                  </a:cubicBezTo>
                  <a:cubicBezTo>
                    <a:pt x="0" y="243"/>
                    <a:pt x="71" y="314"/>
                    <a:pt x="156" y="314"/>
                  </a:cubicBezTo>
                  <a:lnTo>
                    <a:pt x="1576" y="314"/>
                  </a:lnTo>
                  <a:cubicBezTo>
                    <a:pt x="1662" y="314"/>
                    <a:pt x="1732" y="243"/>
                    <a:pt x="1732" y="156"/>
                  </a:cubicBezTo>
                  <a:cubicBezTo>
                    <a:pt x="1732" y="70"/>
                    <a:pt x="1662" y="0"/>
                    <a:pt x="157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6">
              <a:extLst>
                <a:ext uri="{FF2B5EF4-FFF2-40B4-BE49-F238E27FC236}">
                  <a16:creationId xmlns:a16="http://schemas.microsoft.com/office/drawing/2014/main" id="{B9860E25-C0AB-240A-3820-B519AB5BEBBD}"/>
                </a:ext>
              </a:extLst>
            </p:cNvPr>
            <p:cNvSpPr/>
            <p:nvPr/>
          </p:nvSpPr>
          <p:spPr>
            <a:xfrm>
              <a:off x="3875225" y="3974150"/>
              <a:ext cx="43325" cy="7850"/>
            </a:xfrm>
            <a:custGeom>
              <a:avLst/>
              <a:gdLst/>
              <a:ahLst/>
              <a:cxnLst/>
              <a:rect l="l" t="t" r="r" b="b"/>
              <a:pathLst>
                <a:path w="1733" h="314" extrusionOk="0">
                  <a:moveTo>
                    <a:pt x="156" y="1"/>
                  </a:moveTo>
                  <a:cubicBezTo>
                    <a:pt x="71" y="1"/>
                    <a:pt x="0" y="70"/>
                    <a:pt x="0" y="157"/>
                  </a:cubicBezTo>
                  <a:cubicBezTo>
                    <a:pt x="0" y="243"/>
                    <a:pt x="71" y="313"/>
                    <a:pt x="156" y="313"/>
                  </a:cubicBezTo>
                  <a:lnTo>
                    <a:pt x="1576" y="313"/>
                  </a:lnTo>
                  <a:cubicBezTo>
                    <a:pt x="1662" y="313"/>
                    <a:pt x="1732" y="243"/>
                    <a:pt x="1732" y="157"/>
                  </a:cubicBezTo>
                  <a:cubicBezTo>
                    <a:pt x="1732" y="70"/>
                    <a:pt x="1662" y="1"/>
                    <a:pt x="1576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6">
              <a:extLst>
                <a:ext uri="{FF2B5EF4-FFF2-40B4-BE49-F238E27FC236}">
                  <a16:creationId xmlns:a16="http://schemas.microsoft.com/office/drawing/2014/main" id="{B624BD01-B5E1-D70E-2565-F78C6A020481}"/>
                </a:ext>
              </a:extLst>
            </p:cNvPr>
            <p:cNvSpPr/>
            <p:nvPr/>
          </p:nvSpPr>
          <p:spPr>
            <a:xfrm>
              <a:off x="3607450" y="3555225"/>
              <a:ext cx="26400" cy="36650"/>
            </a:xfrm>
            <a:custGeom>
              <a:avLst/>
              <a:gdLst/>
              <a:ahLst/>
              <a:cxnLst/>
              <a:rect l="l" t="t" r="r" b="b"/>
              <a:pathLst>
                <a:path w="1056" h="1466" extrusionOk="0">
                  <a:moveTo>
                    <a:pt x="178" y="1"/>
                  </a:moveTo>
                  <a:cubicBezTo>
                    <a:pt x="131" y="1"/>
                    <a:pt x="84" y="22"/>
                    <a:pt x="53" y="62"/>
                  </a:cubicBezTo>
                  <a:cubicBezTo>
                    <a:pt x="0" y="130"/>
                    <a:pt x="13" y="229"/>
                    <a:pt x="81" y="282"/>
                  </a:cubicBezTo>
                  <a:lnTo>
                    <a:pt x="657" y="726"/>
                  </a:lnTo>
                  <a:lnTo>
                    <a:pt x="170" y="1196"/>
                  </a:lnTo>
                  <a:cubicBezTo>
                    <a:pt x="109" y="1256"/>
                    <a:pt x="107" y="1356"/>
                    <a:pt x="167" y="1417"/>
                  </a:cubicBezTo>
                  <a:cubicBezTo>
                    <a:pt x="197" y="1450"/>
                    <a:pt x="238" y="1466"/>
                    <a:pt x="279" y="1466"/>
                  </a:cubicBezTo>
                  <a:cubicBezTo>
                    <a:pt x="319" y="1466"/>
                    <a:pt x="358" y="1451"/>
                    <a:pt x="388" y="1421"/>
                  </a:cubicBezTo>
                  <a:lnTo>
                    <a:pt x="1005" y="826"/>
                  </a:lnTo>
                  <a:cubicBezTo>
                    <a:pt x="1038" y="794"/>
                    <a:pt x="1056" y="749"/>
                    <a:pt x="1053" y="704"/>
                  </a:cubicBezTo>
                  <a:cubicBezTo>
                    <a:pt x="1050" y="659"/>
                    <a:pt x="1029" y="616"/>
                    <a:pt x="992" y="589"/>
                  </a:cubicBezTo>
                  <a:lnTo>
                    <a:pt x="273" y="34"/>
                  </a:lnTo>
                  <a:cubicBezTo>
                    <a:pt x="244" y="12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6">
              <a:extLst>
                <a:ext uri="{FF2B5EF4-FFF2-40B4-BE49-F238E27FC236}">
                  <a16:creationId xmlns:a16="http://schemas.microsoft.com/office/drawing/2014/main" id="{8ED15A3A-B9A4-7148-9D09-BD40E7F49346}"/>
                </a:ext>
              </a:extLst>
            </p:cNvPr>
            <p:cNvSpPr/>
            <p:nvPr/>
          </p:nvSpPr>
          <p:spPr>
            <a:xfrm>
              <a:off x="3630575" y="3555225"/>
              <a:ext cx="26400" cy="36650"/>
            </a:xfrm>
            <a:custGeom>
              <a:avLst/>
              <a:gdLst/>
              <a:ahLst/>
              <a:cxnLst/>
              <a:rect l="l" t="t" r="r" b="b"/>
              <a:pathLst>
                <a:path w="1056" h="1466" extrusionOk="0">
                  <a:moveTo>
                    <a:pt x="178" y="1"/>
                  </a:moveTo>
                  <a:cubicBezTo>
                    <a:pt x="131" y="1"/>
                    <a:pt x="84" y="22"/>
                    <a:pt x="53" y="62"/>
                  </a:cubicBezTo>
                  <a:cubicBezTo>
                    <a:pt x="0" y="130"/>
                    <a:pt x="13" y="229"/>
                    <a:pt x="81" y="282"/>
                  </a:cubicBezTo>
                  <a:lnTo>
                    <a:pt x="657" y="726"/>
                  </a:lnTo>
                  <a:lnTo>
                    <a:pt x="171" y="1196"/>
                  </a:lnTo>
                  <a:cubicBezTo>
                    <a:pt x="109" y="1256"/>
                    <a:pt x="107" y="1356"/>
                    <a:pt x="168" y="1417"/>
                  </a:cubicBezTo>
                  <a:cubicBezTo>
                    <a:pt x="198" y="1450"/>
                    <a:pt x="239" y="1466"/>
                    <a:pt x="280" y="1466"/>
                  </a:cubicBezTo>
                  <a:cubicBezTo>
                    <a:pt x="319" y="1466"/>
                    <a:pt x="359" y="1451"/>
                    <a:pt x="389" y="1421"/>
                  </a:cubicBezTo>
                  <a:lnTo>
                    <a:pt x="1005" y="826"/>
                  </a:lnTo>
                  <a:cubicBezTo>
                    <a:pt x="1038" y="794"/>
                    <a:pt x="1056" y="749"/>
                    <a:pt x="1053" y="704"/>
                  </a:cubicBezTo>
                  <a:cubicBezTo>
                    <a:pt x="1050" y="659"/>
                    <a:pt x="1029" y="616"/>
                    <a:pt x="992" y="589"/>
                  </a:cubicBezTo>
                  <a:lnTo>
                    <a:pt x="273" y="34"/>
                  </a:lnTo>
                  <a:cubicBezTo>
                    <a:pt x="244" y="12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5410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CAD3BFA7-65D6-BAF6-2303-9030D3871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52">
            <a:extLst>
              <a:ext uri="{FF2B5EF4-FFF2-40B4-BE49-F238E27FC236}">
                <a16:creationId xmlns:a16="http://schemas.microsoft.com/office/drawing/2014/main" id="{C3F72C6D-6856-2A55-A6A5-3889D8EFB647}"/>
              </a:ext>
            </a:extLst>
          </p:cNvPr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2">
            <a:extLst>
              <a:ext uri="{FF2B5EF4-FFF2-40B4-BE49-F238E27FC236}">
                <a16:creationId xmlns:a16="http://schemas.microsoft.com/office/drawing/2014/main" id="{D3FE7B14-CC4C-F8B5-A5A4-B464C1807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한의학고전</a:t>
            </a:r>
            <a:r>
              <a:rPr lang="en-US" altLang="ko-KR" dirty="0"/>
              <a:t>DB</a:t>
            </a:r>
            <a:r>
              <a:rPr lang="en" dirty="0"/>
              <a:t> </a:t>
            </a:r>
            <a:r>
              <a:rPr lang="ko-KR" altLang="en-US" sz="3500" i="1" dirty="0" err="1">
                <a:solidFill>
                  <a:schemeClr val="dk2"/>
                </a:solidFill>
                <a:latin typeface="Adamina"/>
                <a:sym typeface="Adamina"/>
              </a:rPr>
              <a:t>아키텍쳐</a:t>
            </a:r>
            <a:endParaRPr dirty="0"/>
          </a:p>
        </p:txBody>
      </p:sp>
      <p:grpSp>
        <p:nvGrpSpPr>
          <p:cNvPr id="3875" name="Google Shape;2911;p61">
            <a:extLst>
              <a:ext uri="{FF2B5EF4-FFF2-40B4-BE49-F238E27FC236}">
                <a16:creationId xmlns:a16="http://schemas.microsoft.com/office/drawing/2014/main" id="{FFAF844B-BABF-C051-AB33-1E87A7E49052}"/>
              </a:ext>
            </a:extLst>
          </p:cNvPr>
          <p:cNvGrpSpPr/>
          <p:nvPr/>
        </p:nvGrpSpPr>
        <p:grpSpPr>
          <a:xfrm>
            <a:off x="5835299" y="3340095"/>
            <a:ext cx="451176" cy="451176"/>
            <a:chOff x="1468355" y="3328976"/>
            <a:chExt cx="515217" cy="515217"/>
          </a:xfrm>
        </p:grpSpPr>
        <p:sp>
          <p:nvSpPr>
            <p:cNvPr id="3876" name="Google Shape;2912;p61">
              <a:extLst>
                <a:ext uri="{FF2B5EF4-FFF2-40B4-BE49-F238E27FC236}">
                  <a16:creationId xmlns:a16="http://schemas.microsoft.com/office/drawing/2014/main" id="{E360D45B-358B-E1FD-CD6B-FA1ABF8CE403}"/>
                </a:ext>
              </a:extLst>
            </p:cNvPr>
            <p:cNvSpPr/>
            <p:nvPr/>
          </p:nvSpPr>
          <p:spPr>
            <a:xfrm>
              <a:off x="1468355" y="3328976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1"/>
                  </a:moveTo>
                  <a:cubicBezTo>
                    <a:pt x="8610" y="1"/>
                    <a:pt x="7307" y="264"/>
                    <a:pt x="6079" y="784"/>
                  </a:cubicBezTo>
                  <a:cubicBezTo>
                    <a:pt x="4893" y="1284"/>
                    <a:pt x="3829" y="2003"/>
                    <a:pt x="2916" y="2916"/>
                  </a:cubicBezTo>
                  <a:cubicBezTo>
                    <a:pt x="2001" y="3829"/>
                    <a:pt x="1284" y="4893"/>
                    <a:pt x="783" y="6079"/>
                  </a:cubicBezTo>
                  <a:cubicBezTo>
                    <a:pt x="264" y="7307"/>
                    <a:pt x="1" y="8610"/>
                    <a:pt x="1" y="9953"/>
                  </a:cubicBezTo>
                  <a:cubicBezTo>
                    <a:pt x="1" y="11296"/>
                    <a:pt x="264" y="12600"/>
                    <a:pt x="783" y="13827"/>
                  </a:cubicBezTo>
                  <a:cubicBezTo>
                    <a:pt x="1284" y="15014"/>
                    <a:pt x="2001" y="16077"/>
                    <a:pt x="2916" y="16991"/>
                  </a:cubicBezTo>
                  <a:cubicBezTo>
                    <a:pt x="3829" y="17904"/>
                    <a:pt x="4893" y="18622"/>
                    <a:pt x="6079" y="19123"/>
                  </a:cubicBezTo>
                  <a:cubicBezTo>
                    <a:pt x="7307" y="19642"/>
                    <a:pt x="8610" y="19906"/>
                    <a:pt x="9953" y="19906"/>
                  </a:cubicBezTo>
                  <a:cubicBezTo>
                    <a:pt x="11296" y="19906"/>
                    <a:pt x="12600" y="19642"/>
                    <a:pt x="13827" y="19123"/>
                  </a:cubicBezTo>
                  <a:cubicBezTo>
                    <a:pt x="15012" y="18622"/>
                    <a:pt x="16077" y="17904"/>
                    <a:pt x="16991" y="16991"/>
                  </a:cubicBezTo>
                  <a:cubicBezTo>
                    <a:pt x="17904" y="16077"/>
                    <a:pt x="18622" y="15014"/>
                    <a:pt x="19123" y="13827"/>
                  </a:cubicBezTo>
                  <a:cubicBezTo>
                    <a:pt x="19642" y="12600"/>
                    <a:pt x="19906" y="11296"/>
                    <a:pt x="19906" y="9953"/>
                  </a:cubicBezTo>
                  <a:cubicBezTo>
                    <a:pt x="19906" y="8610"/>
                    <a:pt x="19642" y="7307"/>
                    <a:pt x="19123" y="6079"/>
                  </a:cubicBezTo>
                  <a:cubicBezTo>
                    <a:pt x="18622" y="4893"/>
                    <a:pt x="17904" y="3829"/>
                    <a:pt x="16991" y="2916"/>
                  </a:cubicBezTo>
                  <a:cubicBezTo>
                    <a:pt x="16077" y="2003"/>
                    <a:pt x="15012" y="1284"/>
                    <a:pt x="13827" y="784"/>
                  </a:cubicBezTo>
                  <a:cubicBezTo>
                    <a:pt x="12600" y="264"/>
                    <a:pt x="11296" y="1"/>
                    <a:pt x="9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2913;p61">
              <a:extLst>
                <a:ext uri="{FF2B5EF4-FFF2-40B4-BE49-F238E27FC236}">
                  <a16:creationId xmlns:a16="http://schemas.microsoft.com/office/drawing/2014/main" id="{F8D435BB-B751-9BC9-3596-CCC46BF4891E}"/>
                </a:ext>
              </a:extLst>
            </p:cNvPr>
            <p:cNvSpPr/>
            <p:nvPr/>
          </p:nvSpPr>
          <p:spPr>
            <a:xfrm>
              <a:off x="1503063" y="3363684"/>
              <a:ext cx="445826" cy="445826"/>
            </a:xfrm>
            <a:custGeom>
              <a:avLst/>
              <a:gdLst/>
              <a:ahLst/>
              <a:cxnLst/>
              <a:rect l="l" t="t" r="r" b="b"/>
              <a:pathLst>
                <a:path w="17225" h="17225" extrusionOk="0">
                  <a:moveTo>
                    <a:pt x="8612" y="1"/>
                  </a:moveTo>
                  <a:cubicBezTo>
                    <a:pt x="3855" y="1"/>
                    <a:pt x="1" y="3855"/>
                    <a:pt x="1" y="8612"/>
                  </a:cubicBezTo>
                  <a:cubicBezTo>
                    <a:pt x="1" y="13368"/>
                    <a:pt x="3855" y="17224"/>
                    <a:pt x="8612" y="17224"/>
                  </a:cubicBezTo>
                  <a:cubicBezTo>
                    <a:pt x="13368" y="17224"/>
                    <a:pt x="17224" y="13368"/>
                    <a:pt x="17224" y="8612"/>
                  </a:cubicBezTo>
                  <a:cubicBezTo>
                    <a:pt x="17224" y="3855"/>
                    <a:pt x="13368" y="1"/>
                    <a:pt x="8612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2914;p61">
              <a:extLst>
                <a:ext uri="{FF2B5EF4-FFF2-40B4-BE49-F238E27FC236}">
                  <a16:creationId xmlns:a16="http://schemas.microsoft.com/office/drawing/2014/main" id="{16B9FC47-64F4-E3BB-177A-15F39AC90E5A}"/>
                </a:ext>
              </a:extLst>
            </p:cNvPr>
            <p:cNvSpPr/>
            <p:nvPr/>
          </p:nvSpPr>
          <p:spPr>
            <a:xfrm>
              <a:off x="1579313" y="3433334"/>
              <a:ext cx="369576" cy="376176"/>
            </a:xfrm>
            <a:custGeom>
              <a:avLst/>
              <a:gdLst/>
              <a:ahLst/>
              <a:cxnLst/>
              <a:rect l="l" t="t" r="r" b="b"/>
              <a:pathLst>
                <a:path w="14279" h="14534" extrusionOk="0">
                  <a:moveTo>
                    <a:pt x="9042" y="1"/>
                  </a:moveTo>
                  <a:lnTo>
                    <a:pt x="0" y="5433"/>
                  </a:lnTo>
                  <a:lnTo>
                    <a:pt x="4840" y="10274"/>
                  </a:lnTo>
                  <a:lnTo>
                    <a:pt x="2353" y="11700"/>
                  </a:lnTo>
                  <a:lnTo>
                    <a:pt x="5172" y="14518"/>
                  </a:lnTo>
                  <a:cubicBezTo>
                    <a:pt x="5335" y="14528"/>
                    <a:pt x="5500" y="14533"/>
                    <a:pt x="5666" y="14533"/>
                  </a:cubicBezTo>
                  <a:cubicBezTo>
                    <a:pt x="10422" y="14533"/>
                    <a:pt x="14278" y="10677"/>
                    <a:pt x="14278" y="5921"/>
                  </a:cubicBezTo>
                  <a:cubicBezTo>
                    <a:pt x="14278" y="5680"/>
                    <a:pt x="14267" y="5441"/>
                    <a:pt x="14249" y="5207"/>
                  </a:cubicBezTo>
                  <a:lnTo>
                    <a:pt x="90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2915;p61">
              <a:extLst>
                <a:ext uri="{FF2B5EF4-FFF2-40B4-BE49-F238E27FC236}">
                  <a16:creationId xmlns:a16="http://schemas.microsoft.com/office/drawing/2014/main" id="{5443B6D2-2C2E-722A-A9E7-9875E1BBBD92}"/>
                </a:ext>
              </a:extLst>
            </p:cNvPr>
            <p:cNvSpPr/>
            <p:nvPr/>
          </p:nvSpPr>
          <p:spPr>
            <a:xfrm>
              <a:off x="1633615" y="3427588"/>
              <a:ext cx="184672" cy="312790"/>
            </a:xfrm>
            <a:custGeom>
              <a:avLst/>
              <a:gdLst/>
              <a:ahLst/>
              <a:cxnLst/>
              <a:rect l="l" t="t" r="r" b="b"/>
              <a:pathLst>
                <a:path w="7135" h="12085" extrusionOk="0">
                  <a:moveTo>
                    <a:pt x="706" y="0"/>
                  </a:moveTo>
                  <a:cubicBezTo>
                    <a:pt x="317" y="0"/>
                    <a:pt x="1" y="315"/>
                    <a:pt x="1" y="705"/>
                  </a:cubicBezTo>
                  <a:lnTo>
                    <a:pt x="1" y="11379"/>
                  </a:lnTo>
                  <a:cubicBezTo>
                    <a:pt x="1" y="11769"/>
                    <a:pt x="317" y="12084"/>
                    <a:pt x="706" y="12084"/>
                  </a:cubicBezTo>
                  <a:lnTo>
                    <a:pt x="6430" y="12084"/>
                  </a:lnTo>
                  <a:cubicBezTo>
                    <a:pt x="6820" y="12084"/>
                    <a:pt x="7135" y="11769"/>
                    <a:pt x="7135" y="11379"/>
                  </a:cubicBezTo>
                  <a:lnTo>
                    <a:pt x="7135" y="705"/>
                  </a:lnTo>
                  <a:cubicBezTo>
                    <a:pt x="7135" y="315"/>
                    <a:pt x="6820" y="0"/>
                    <a:pt x="6430" y="0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2916;p61">
              <a:extLst>
                <a:ext uri="{FF2B5EF4-FFF2-40B4-BE49-F238E27FC236}">
                  <a16:creationId xmlns:a16="http://schemas.microsoft.com/office/drawing/2014/main" id="{60E940B3-87B2-7287-CA70-C48E26EB807D}"/>
                </a:ext>
              </a:extLst>
            </p:cNvPr>
            <p:cNvSpPr/>
            <p:nvPr/>
          </p:nvSpPr>
          <p:spPr>
            <a:xfrm>
              <a:off x="1725653" y="3427588"/>
              <a:ext cx="92633" cy="312790"/>
            </a:xfrm>
            <a:custGeom>
              <a:avLst/>
              <a:gdLst/>
              <a:ahLst/>
              <a:cxnLst/>
              <a:rect l="l" t="t" r="r" b="b"/>
              <a:pathLst>
                <a:path w="3579" h="12085" extrusionOk="0">
                  <a:moveTo>
                    <a:pt x="0" y="0"/>
                  </a:moveTo>
                  <a:lnTo>
                    <a:pt x="0" y="12084"/>
                  </a:lnTo>
                  <a:lnTo>
                    <a:pt x="2874" y="12084"/>
                  </a:lnTo>
                  <a:cubicBezTo>
                    <a:pt x="3264" y="12084"/>
                    <a:pt x="3579" y="11769"/>
                    <a:pt x="3579" y="11379"/>
                  </a:cubicBezTo>
                  <a:lnTo>
                    <a:pt x="3579" y="705"/>
                  </a:lnTo>
                  <a:cubicBezTo>
                    <a:pt x="3579" y="315"/>
                    <a:pt x="3264" y="0"/>
                    <a:pt x="2874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2917;p61">
              <a:extLst>
                <a:ext uri="{FF2B5EF4-FFF2-40B4-BE49-F238E27FC236}">
                  <a16:creationId xmlns:a16="http://schemas.microsoft.com/office/drawing/2014/main" id="{6C1FD1AC-483E-35BA-765E-6D017F6E0252}"/>
                </a:ext>
              </a:extLst>
            </p:cNvPr>
            <p:cNvSpPr/>
            <p:nvPr/>
          </p:nvSpPr>
          <p:spPr>
            <a:xfrm>
              <a:off x="1646867" y="3456033"/>
              <a:ext cx="158168" cy="246867"/>
            </a:xfrm>
            <a:custGeom>
              <a:avLst/>
              <a:gdLst/>
              <a:ahLst/>
              <a:cxnLst/>
              <a:rect l="l" t="t" r="r" b="b"/>
              <a:pathLst>
                <a:path w="6111" h="9538" extrusionOk="0">
                  <a:moveTo>
                    <a:pt x="1" y="1"/>
                  </a:moveTo>
                  <a:lnTo>
                    <a:pt x="1" y="9537"/>
                  </a:lnTo>
                  <a:lnTo>
                    <a:pt x="6111" y="9537"/>
                  </a:lnTo>
                  <a:lnTo>
                    <a:pt x="6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2918;p61">
              <a:extLst>
                <a:ext uri="{FF2B5EF4-FFF2-40B4-BE49-F238E27FC236}">
                  <a16:creationId xmlns:a16="http://schemas.microsoft.com/office/drawing/2014/main" id="{B4DEC546-D4D9-D0C8-95C4-DB09F28ABC33}"/>
                </a:ext>
              </a:extLst>
            </p:cNvPr>
            <p:cNvSpPr/>
            <p:nvPr/>
          </p:nvSpPr>
          <p:spPr>
            <a:xfrm>
              <a:off x="1725653" y="3456033"/>
              <a:ext cx="79382" cy="246867"/>
            </a:xfrm>
            <a:custGeom>
              <a:avLst/>
              <a:gdLst/>
              <a:ahLst/>
              <a:cxnLst/>
              <a:rect l="l" t="t" r="r" b="b"/>
              <a:pathLst>
                <a:path w="3067" h="9538" extrusionOk="0">
                  <a:moveTo>
                    <a:pt x="0" y="1"/>
                  </a:moveTo>
                  <a:lnTo>
                    <a:pt x="0" y="9537"/>
                  </a:lnTo>
                  <a:lnTo>
                    <a:pt x="3067" y="9537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2919;p61">
              <a:extLst>
                <a:ext uri="{FF2B5EF4-FFF2-40B4-BE49-F238E27FC236}">
                  <a16:creationId xmlns:a16="http://schemas.microsoft.com/office/drawing/2014/main" id="{ED49403D-883F-CCAC-0658-840317096586}"/>
                </a:ext>
              </a:extLst>
            </p:cNvPr>
            <p:cNvSpPr/>
            <p:nvPr/>
          </p:nvSpPr>
          <p:spPr>
            <a:xfrm>
              <a:off x="1579313" y="3483908"/>
              <a:ext cx="199839" cy="90071"/>
            </a:xfrm>
            <a:custGeom>
              <a:avLst/>
              <a:gdLst/>
              <a:ahLst/>
              <a:cxnLst/>
              <a:rect l="l" t="t" r="r" b="b"/>
              <a:pathLst>
                <a:path w="7721" h="3480" extrusionOk="0">
                  <a:moveTo>
                    <a:pt x="0" y="0"/>
                  </a:moveTo>
                  <a:lnTo>
                    <a:pt x="0" y="3479"/>
                  </a:lnTo>
                  <a:lnTo>
                    <a:pt x="7720" y="3479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2920;p61">
              <a:extLst>
                <a:ext uri="{FF2B5EF4-FFF2-40B4-BE49-F238E27FC236}">
                  <a16:creationId xmlns:a16="http://schemas.microsoft.com/office/drawing/2014/main" id="{68A398D9-69D7-1AC0-7F27-F766315FFC99}"/>
                </a:ext>
              </a:extLst>
            </p:cNvPr>
            <p:cNvSpPr/>
            <p:nvPr/>
          </p:nvSpPr>
          <p:spPr>
            <a:xfrm>
              <a:off x="1725653" y="3483908"/>
              <a:ext cx="53525" cy="90071"/>
            </a:xfrm>
            <a:custGeom>
              <a:avLst/>
              <a:gdLst/>
              <a:ahLst/>
              <a:cxnLst/>
              <a:rect l="l" t="t" r="r" b="b"/>
              <a:pathLst>
                <a:path w="2068" h="3480" extrusionOk="0">
                  <a:moveTo>
                    <a:pt x="0" y="0"/>
                  </a:moveTo>
                  <a:lnTo>
                    <a:pt x="0" y="3479"/>
                  </a:lnTo>
                  <a:lnTo>
                    <a:pt x="2068" y="3479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2921;p61">
              <a:extLst>
                <a:ext uri="{FF2B5EF4-FFF2-40B4-BE49-F238E27FC236}">
                  <a16:creationId xmlns:a16="http://schemas.microsoft.com/office/drawing/2014/main" id="{3C71384D-1EE4-F934-F122-7D2F81BBCD66}"/>
                </a:ext>
              </a:extLst>
            </p:cNvPr>
            <p:cNvSpPr/>
            <p:nvPr/>
          </p:nvSpPr>
          <p:spPr>
            <a:xfrm>
              <a:off x="1594403" y="3495736"/>
              <a:ext cx="52257" cy="63283"/>
            </a:xfrm>
            <a:custGeom>
              <a:avLst/>
              <a:gdLst/>
              <a:ahLst/>
              <a:cxnLst/>
              <a:rect l="l" t="t" r="r" b="b"/>
              <a:pathLst>
                <a:path w="2019" h="2445" extrusionOk="0">
                  <a:moveTo>
                    <a:pt x="1" y="0"/>
                  </a:moveTo>
                  <a:lnTo>
                    <a:pt x="1" y="2445"/>
                  </a:lnTo>
                  <a:lnTo>
                    <a:pt x="2018" y="2445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2922;p61">
              <a:extLst>
                <a:ext uri="{FF2B5EF4-FFF2-40B4-BE49-F238E27FC236}">
                  <a16:creationId xmlns:a16="http://schemas.microsoft.com/office/drawing/2014/main" id="{6F55F31D-6953-0C28-4E5D-026A97794C88}"/>
                </a:ext>
              </a:extLst>
            </p:cNvPr>
            <p:cNvSpPr/>
            <p:nvPr/>
          </p:nvSpPr>
          <p:spPr>
            <a:xfrm>
              <a:off x="1665787" y="3495737"/>
              <a:ext cx="99855" cy="13381"/>
            </a:xfrm>
            <a:custGeom>
              <a:avLst/>
              <a:gdLst/>
              <a:ahLst/>
              <a:cxnLst/>
              <a:rect l="l" t="t" r="r" b="b"/>
              <a:pathLst>
                <a:path w="3858" h="517" extrusionOk="0">
                  <a:moveTo>
                    <a:pt x="1" y="0"/>
                  </a:moveTo>
                  <a:lnTo>
                    <a:pt x="1" y="517"/>
                  </a:lnTo>
                  <a:lnTo>
                    <a:pt x="3858" y="517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2923;p61">
              <a:extLst>
                <a:ext uri="{FF2B5EF4-FFF2-40B4-BE49-F238E27FC236}">
                  <a16:creationId xmlns:a16="http://schemas.microsoft.com/office/drawing/2014/main" id="{15A5A032-7D2E-7CEE-F984-4A8C3AA807E5}"/>
                </a:ext>
              </a:extLst>
            </p:cNvPr>
            <p:cNvSpPr/>
            <p:nvPr/>
          </p:nvSpPr>
          <p:spPr>
            <a:xfrm>
              <a:off x="1725653" y="3495737"/>
              <a:ext cx="39988" cy="13381"/>
            </a:xfrm>
            <a:custGeom>
              <a:avLst/>
              <a:gdLst/>
              <a:ahLst/>
              <a:cxnLst/>
              <a:rect l="l" t="t" r="r" b="b"/>
              <a:pathLst>
                <a:path w="1545" h="517" extrusionOk="0">
                  <a:moveTo>
                    <a:pt x="0" y="0"/>
                  </a:moveTo>
                  <a:lnTo>
                    <a:pt x="0" y="517"/>
                  </a:lnTo>
                  <a:lnTo>
                    <a:pt x="1545" y="517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2924;p61">
              <a:extLst>
                <a:ext uri="{FF2B5EF4-FFF2-40B4-BE49-F238E27FC236}">
                  <a16:creationId xmlns:a16="http://schemas.microsoft.com/office/drawing/2014/main" id="{B4DA3C82-0458-EC41-AB9E-F0FC5623C618}"/>
                </a:ext>
              </a:extLst>
            </p:cNvPr>
            <p:cNvSpPr/>
            <p:nvPr/>
          </p:nvSpPr>
          <p:spPr>
            <a:xfrm>
              <a:off x="1665787" y="3545664"/>
              <a:ext cx="99855" cy="13355"/>
            </a:xfrm>
            <a:custGeom>
              <a:avLst/>
              <a:gdLst/>
              <a:ahLst/>
              <a:cxnLst/>
              <a:rect l="l" t="t" r="r" b="b"/>
              <a:pathLst>
                <a:path w="3858" h="516" extrusionOk="0">
                  <a:moveTo>
                    <a:pt x="1" y="1"/>
                  </a:moveTo>
                  <a:lnTo>
                    <a:pt x="1" y="516"/>
                  </a:lnTo>
                  <a:lnTo>
                    <a:pt x="3858" y="516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2925;p61">
              <a:extLst>
                <a:ext uri="{FF2B5EF4-FFF2-40B4-BE49-F238E27FC236}">
                  <a16:creationId xmlns:a16="http://schemas.microsoft.com/office/drawing/2014/main" id="{1FCDDC76-4645-4EDA-0FAD-5BC01B5E6BCA}"/>
                </a:ext>
              </a:extLst>
            </p:cNvPr>
            <p:cNvSpPr/>
            <p:nvPr/>
          </p:nvSpPr>
          <p:spPr>
            <a:xfrm>
              <a:off x="1665787" y="3520687"/>
              <a:ext cx="99855" cy="13381"/>
            </a:xfrm>
            <a:custGeom>
              <a:avLst/>
              <a:gdLst/>
              <a:ahLst/>
              <a:cxnLst/>
              <a:rect l="l" t="t" r="r" b="b"/>
              <a:pathLst>
                <a:path w="3858" h="517" extrusionOk="0">
                  <a:moveTo>
                    <a:pt x="1" y="0"/>
                  </a:moveTo>
                  <a:lnTo>
                    <a:pt x="1" y="517"/>
                  </a:lnTo>
                  <a:lnTo>
                    <a:pt x="3858" y="517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2926;p61">
              <a:extLst>
                <a:ext uri="{FF2B5EF4-FFF2-40B4-BE49-F238E27FC236}">
                  <a16:creationId xmlns:a16="http://schemas.microsoft.com/office/drawing/2014/main" id="{50DB5B63-B46E-EA64-FB03-EA48312A912F}"/>
                </a:ext>
              </a:extLst>
            </p:cNvPr>
            <p:cNvSpPr/>
            <p:nvPr/>
          </p:nvSpPr>
          <p:spPr>
            <a:xfrm>
              <a:off x="1679220" y="3591786"/>
              <a:ext cx="199865" cy="90071"/>
            </a:xfrm>
            <a:custGeom>
              <a:avLst/>
              <a:gdLst/>
              <a:ahLst/>
              <a:cxnLst/>
              <a:rect l="l" t="t" r="r" b="b"/>
              <a:pathLst>
                <a:path w="7722" h="3480" extrusionOk="0">
                  <a:moveTo>
                    <a:pt x="0" y="1"/>
                  </a:moveTo>
                  <a:lnTo>
                    <a:pt x="0" y="3480"/>
                  </a:lnTo>
                  <a:lnTo>
                    <a:pt x="7722" y="348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2927;p61">
              <a:extLst>
                <a:ext uri="{FF2B5EF4-FFF2-40B4-BE49-F238E27FC236}">
                  <a16:creationId xmlns:a16="http://schemas.microsoft.com/office/drawing/2014/main" id="{4B48E380-28D0-765D-2FE3-FF13A00ADA83}"/>
                </a:ext>
              </a:extLst>
            </p:cNvPr>
            <p:cNvSpPr/>
            <p:nvPr/>
          </p:nvSpPr>
          <p:spPr>
            <a:xfrm>
              <a:off x="1725653" y="3591786"/>
              <a:ext cx="153431" cy="90071"/>
            </a:xfrm>
            <a:custGeom>
              <a:avLst/>
              <a:gdLst/>
              <a:ahLst/>
              <a:cxnLst/>
              <a:rect l="l" t="t" r="r" b="b"/>
              <a:pathLst>
                <a:path w="5928" h="3480" extrusionOk="0">
                  <a:moveTo>
                    <a:pt x="0" y="1"/>
                  </a:moveTo>
                  <a:lnTo>
                    <a:pt x="0" y="3480"/>
                  </a:lnTo>
                  <a:lnTo>
                    <a:pt x="5928" y="3480"/>
                  </a:lnTo>
                  <a:lnTo>
                    <a:pt x="5928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2928;p61">
              <a:extLst>
                <a:ext uri="{FF2B5EF4-FFF2-40B4-BE49-F238E27FC236}">
                  <a16:creationId xmlns:a16="http://schemas.microsoft.com/office/drawing/2014/main" id="{B17BF3D1-5102-E4CB-82E2-5EE0BA96A274}"/>
                </a:ext>
              </a:extLst>
            </p:cNvPr>
            <p:cNvSpPr/>
            <p:nvPr/>
          </p:nvSpPr>
          <p:spPr>
            <a:xfrm>
              <a:off x="1694309" y="3603615"/>
              <a:ext cx="52257" cy="63309"/>
            </a:xfrm>
            <a:custGeom>
              <a:avLst/>
              <a:gdLst/>
              <a:ahLst/>
              <a:cxnLst/>
              <a:rect l="l" t="t" r="r" b="b"/>
              <a:pathLst>
                <a:path w="2019" h="2446" extrusionOk="0">
                  <a:moveTo>
                    <a:pt x="1" y="1"/>
                  </a:moveTo>
                  <a:lnTo>
                    <a:pt x="1" y="2445"/>
                  </a:lnTo>
                  <a:lnTo>
                    <a:pt x="2018" y="2445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2929;p61">
              <a:extLst>
                <a:ext uri="{FF2B5EF4-FFF2-40B4-BE49-F238E27FC236}">
                  <a16:creationId xmlns:a16="http://schemas.microsoft.com/office/drawing/2014/main" id="{72A8EF29-93EF-3869-F4C9-DDAF98684725}"/>
                </a:ext>
              </a:extLst>
            </p:cNvPr>
            <p:cNvSpPr/>
            <p:nvPr/>
          </p:nvSpPr>
          <p:spPr>
            <a:xfrm>
              <a:off x="1694309" y="3603615"/>
              <a:ext cx="52257" cy="63309"/>
            </a:xfrm>
            <a:custGeom>
              <a:avLst/>
              <a:gdLst/>
              <a:ahLst/>
              <a:cxnLst/>
              <a:rect l="l" t="t" r="r" b="b"/>
              <a:pathLst>
                <a:path w="2019" h="2446" extrusionOk="0">
                  <a:moveTo>
                    <a:pt x="1" y="1"/>
                  </a:moveTo>
                  <a:lnTo>
                    <a:pt x="1" y="2445"/>
                  </a:lnTo>
                  <a:lnTo>
                    <a:pt x="2018" y="2445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2930;p61">
              <a:extLst>
                <a:ext uri="{FF2B5EF4-FFF2-40B4-BE49-F238E27FC236}">
                  <a16:creationId xmlns:a16="http://schemas.microsoft.com/office/drawing/2014/main" id="{402FC16D-1E73-6E11-383D-9AEE5C8736A9}"/>
                </a:ext>
              </a:extLst>
            </p:cNvPr>
            <p:cNvSpPr/>
            <p:nvPr/>
          </p:nvSpPr>
          <p:spPr>
            <a:xfrm>
              <a:off x="1725653" y="3545664"/>
              <a:ext cx="39988" cy="13355"/>
            </a:xfrm>
            <a:custGeom>
              <a:avLst/>
              <a:gdLst/>
              <a:ahLst/>
              <a:cxnLst/>
              <a:rect l="l" t="t" r="r" b="b"/>
              <a:pathLst>
                <a:path w="1545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545" y="516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2931;p61">
              <a:extLst>
                <a:ext uri="{FF2B5EF4-FFF2-40B4-BE49-F238E27FC236}">
                  <a16:creationId xmlns:a16="http://schemas.microsoft.com/office/drawing/2014/main" id="{16CB513B-23AE-5925-85BD-A362355AA446}"/>
                </a:ext>
              </a:extLst>
            </p:cNvPr>
            <p:cNvSpPr/>
            <p:nvPr/>
          </p:nvSpPr>
          <p:spPr>
            <a:xfrm>
              <a:off x="1725653" y="3520687"/>
              <a:ext cx="39988" cy="13381"/>
            </a:xfrm>
            <a:custGeom>
              <a:avLst/>
              <a:gdLst/>
              <a:ahLst/>
              <a:cxnLst/>
              <a:rect l="l" t="t" r="r" b="b"/>
              <a:pathLst>
                <a:path w="1545" h="517" extrusionOk="0">
                  <a:moveTo>
                    <a:pt x="0" y="0"/>
                  </a:moveTo>
                  <a:lnTo>
                    <a:pt x="0" y="517"/>
                  </a:lnTo>
                  <a:lnTo>
                    <a:pt x="1545" y="517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2932;p61">
              <a:extLst>
                <a:ext uri="{FF2B5EF4-FFF2-40B4-BE49-F238E27FC236}">
                  <a16:creationId xmlns:a16="http://schemas.microsoft.com/office/drawing/2014/main" id="{675AF817-57FF-FA1D-F3F6-E6144F919DBA}"/>
                </a:ext>
              </a:extLst>
            </p:cNvPr>
            <p:cNvSpPr/>
            <p:nvPr/>
          </p:nvSpPr>
          <p:spPr>
            <a:xfrm>
              <a:off x="1725653" y="3603615"/>
              <a:ext cx="20913" cy="63309"/>
            </a:xfrm>
            <a:custGeom>
              <a:avLst/>
              <a:gdLst/>
              <a:ahLst/>
              <a:cxnLst/>
              <a:rect l="l" t="t" r="r" b="b"/>
              <a:pathLst>
                <a:path w="808" h="2446" extrusionOk="0">
                  <a:moveTo>
                    <a:pt x="0" y="1"/>
                  </a:moveTo>
                  <a:lnTo>
                    <a:pt x="0" y="2445"/>
                  </a:lnTo>
                  <a:lnTo>
                    <a:pt x="807" y="2445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2933;p61">
              <a:extLst>
                <a:ext uri="{FF2B5EF4-FFF2-40B4-BE49-F238E27FC236}">
                  <a16:creationId xmlns:a16="http://schemas.microsoft.com/office/drawing/2014/main" id="{4D8E6991-9DA3-4EBD-0D41-52AFE6458C73}"/>
                </a:ext>
              </a:extLst>
            </p:cNvPr>
            <p:cNvSpPr/>
            <p:nvPr/>
          </p:nvSpPr>
          <p:spPr>
            <a:xfrm>
              <a:off x="1765693" y="3603615"/>
              <a:ext cx="99881" cy="13381"/>
            </a:xfrm>
            <a:custGeom>
              <a:avLst/>
              <a:gdLst/>
              <a:ahLst/>
              <a:cxnLst/>
              <a:rect l="l" t="t" r="r" b="b"/>
              <a:pathLst>
                <a:path w="3859" h="517" extrusionOk="0">
                  <a:moveTo>
                    <a:pt x="1" y="1"/>
                  </a:moveTo>
                  <a:lnTo>
                    <a:pt x="1" y="517"/>
                  </a:lnTo>
                  <a:lnTo>
                    <a:pt x="3858" y="517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2934;p61">
              <a:extLst>
                <a:ext uri="{FF2B5EF4-FFF2-40B4-BE49-F238E27FC236}">
                  <a16:creationId xmlns:a16="http://schemas.microsoft.com/office/drawing/2014/main" id="{18D7215D-7928-9DA7-0858-271837B9104E}"/>
                </a:ext>
              </a:extLst>
            </p:cNvPr>
            <p:cNvSpPr/>
            <p:nvPr/>
          </p:nvSpPr>
          <p:spPr>
            <a:xfrm>
              <a:off x="1765693" y="3653568"/>
              <a:ext cx="99881" cy="13355"/>
            </a:xfrm>
            <a:custGeom>
              <a:avLst/>
              <a:gdLst/>
              <a:ahLst/>
              <a:cxnLst/>
              <a:rect l="l" t="t" r="r" b="b"/>
              <a:pathLst>
                <a:path w="3859" h="516" extrusionOk="0">
                  <a:moveTo>
                    <a:pt x="1" y="0"/>
                  </a:moveTo>
                  <a:lnTo>
                    <a:pt x="1" y="515"/>
                  </a:lnTo>
                  <a:lnTo>
                    <a:pt x="3858" y="515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2935;p61">
              <a:extLst>
                <a:ext uri="{FF2B5EF4-FFF2-40B4-BE49-F238E27FC236}">
                  <a16:creationId xmlns:a16="http://schemas.microsoft.com/office/drawing/2014/main" id="{BFDD3D9B-9BC0-2AD6-AD14-62FD62ECB73B}"/>
                </a:ext>
              </a:extLst>
            </p:cNvPr>
            <p:cNvSpPr/>
            <p:nvPr/>
          </p:nvSpPr>
          <p:spPr>
            <a:xfrm>
              <a:off x="1765693" y="3628565"/>
              <a:ext cx="99881" cy="13381"/>
            </a:xfrm>
            <a:custGeom>
              <a:avLst/>
              <a:gdLst/>
              <a:ahLst/>
              <a:cxnLst/>
              <a:rect l="l" t="t" r="r" b="b"/>
              <a:pathLst>
                <a:path w="3859" h="517" extrusionOk="0">
                  <a:moveTo>
                    <a:pt x="1" y="1"/>
                  </a:moveTo>
                  <a:lnTo>
                    <a:pt x="1" y="517"/>
                  </a:lnTo>
                  <a:lnTo>
                    <a:pt x="3858" y="517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7" name="Rectangle 103" descr="Generic group dashed.">
            <a:extLst>
              <a:ext uri="{FF2B5EF4-FFF2-40B4-BE49-F238E27FC236}">
                <a16:creationId xmlns:a16="http://schemas.microsoft.com/office/drawing/2014/main" id="{BE74F003-3AE4-F257-CF67-2CC773F2D286}"/>
              </a:ext>
            </a:extLst>
          </p:cNvPr>
          <p:cNvSpPr/>
          <p:nvPr/>
        </p:nvSpPr>
        <p:spPr>
          <a:xfrm>
            <a:off x="294715" y="1440873"/>
            <a:ext cx="8599903" cy="3457672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0" name="직사각형 3909">
            <a:extLst>
              <a:ext uri="{FF2B5EF4-FFF2-40B4-BE49-F238E27FC236}">
                <a16:creationId xmlns:a16="http://schemas.microsoft.com/office/drawing/2014/main" id="{1484D67D-5BA5-8255-0603-BB0A832D3FEC}"/>
              </a:ext>
            </a:extLst>
          </p:cNvPr>
          <p:cNvSpPr/>
          <p:nvPr/>
        </p:nvSpPr>
        <p:spPr>
          <a:xfrm>
            <a:off x="253153" y="1611354"/>
            <a:ext cx="744376" cy="246221"/>
          </a:xfrm>
          <a:prstGeom prst="rect">
            <a:avLst/>
          </a:prstGeom>
          <a:solidFill>
            <a:schemeClr val="tx1"/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아키텍쳐</a:t>
            </a:r>
            <a:endParaRPr kumimoji="1" lang="ko-KR" altLang="en-US" sz="1000" dirty="0"/>
          </a:p>
        </p:txBody>
      </p:sp>
      <p:grpSp>
        <p:nvGrpSpPr>
          <p:cNvPr id="3970" name="Google Shape;3651;p61">
            <a:extLst>
              <a:ext uri="{FF2B5EF4-FFF2-40B4-BE49-F238E27FC236}">
                <a16:creationId xmlns:a16="http://schemas.microsoft.com/office/drawing/2014/main" id="{BC828243-3137-7E16-88C7-87B4B5D35CB1}"/>
              </a:ext>
            </a:extLst>
          </p:cNvPr>
          <p:cNvGrpSpPr/>
          <p:nvPr/>
        </p:nvGrpSpPr>
        <p:grpSpPr>
          <a:xfrm>
            <a:off x="3515310" y="3367543"/>
            <a:ext cx="451176" cy="451176"/>
            <a:chOff x="3339944" y="1036097"/>
            <a:chExt cx="515217" cy="515217"/>
          </a:xfrm>
        </p:grpSpPr>
        <p:sp>
          <p:nvSpPr>
            <p:cNvPr id="3971" name="Google Shape;3652;p61">
              <a:extLst>
                <a:ext uri="{FF2B5EF4-FFF2-40B4-BE49-F238E27FC236}">
                  <a16:creationId xmlns:a16="http://schemas.microsoft.com/office/drawing/2014/main" id="{F3EC9F48-4E7F-7AFD-7678-88E26E611565}"/>
                </a:ext>
              </a:extLst>
            </p:cNvPr>
            <p:cNvSpPr/>
            <p:nvPr/>
          </p:nvSpPr>
          <p:spPr>
            <a:xfrm>
              <a:off x="3339944" y="1036097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0"/>
                  </a:moveTo>
                  <a:cubicBezTo>
                    <a:pt x="8610" y="0"/>
                    <a:pt x="7306" y="263"/>
                    <a:pt x="6078" y="783"/>
                  </a:cubicBezTo>
                  <a:cubicBezTo>
                    <a:pt x="4893" y="1285"/>
                    <a:pt x="3828" y="2002"/>
                    <a:pt x="2915" y="2915"/>
                  </a:cubicBezTo>
                  <a:cubicBezTo>
                    <a:pt x="2001" y="3830"/>
                    <a:pt x="1284" y="4893"/>
                    <a:pt x="782" y="6078"/>
                  </a:cubicBezTo>
                  <a:cubicBezTo>
                    <a:pt x="263" y="7306"/>
                    <a:pt x="1" y="8609"/>
                    <a:pt x="1" y="9953"/>
                  </a:cubicBezTo>
                  <a:cubicBezTo>
                    <a:pt x="1" y="11296"/>
                    <a:pt x="263" y="12600"/>
                    <a:pt x="782" y="13828"/>
                  </a:cubicBezTo>
                  <a:cubicBezTo>
                    <a:pt x="1284" y="15013"/>
                    <a:pt x="2001" y="16077"/>
                    <a:pt x="2915" y="16991"/>
                  </a:cubicBezTo>
                  <a:cubicBezTo>
                    <a:pt x="3828" y="17904"/>
                    <a:pt x="4893" y="18621"/>
                    <a:pt x="6078" y="19122"/>
                  </a:cubicBezTo>
                  <a:cubicBezTo>
                    <a:pt x="7306" y="19643"/>
                    <a:pt x="8610" y="19905"/>
                    <a:pt x="9953" y="19905"/>
                  </a:cubicBezTo>
                  <a:cubicBezTo>
                    <a:pt x="11295" y="19905"/>
                    <a:pt x="12600" y="19643"/>
                    <a:pt x="13827" y="19122"/>
                  </a:cubicBezTo>
                  <a:cubicBezTo>
                    <a:pt x="15012" y="18621"/>
                    <a:pt x="16076" y="17904"/>
                    <a:pt x="16991" y="16991"/>
                  </a:cubicBezTo>
                  <a:cubicBezTo>
                    <a:pt x="17904" y="16077"/>
                    <a:pt x="18621" y="15013"/>
                    <a:pt x="19123" y="13828"/>
                  </a:cubicBezTo>
                  <a:cubicBezTo>
                    <a:pt x="19642" y="12600"/>
                    <a:pt x="19906" y="11296"/>
                    <a:pt x="19906" y="9953"/>
                  </a:cubicBezTo>
                  <a:cubicBezTo>
                    <a:pt x="19906" y="8609"/>
                    <a:pt x="19642" y="7306"/>
                    <a:pt x="19123" y="6078"/>
                  </a:cubicBezTo>
                  <a:cubicBezTo>
                    <a:pt x="18621" y="4893"/>
                    <a:pt x="17904" y="3830"/>
                    <a:pt x="16991" y="2915"/>
                  </a:cubicBezTo>
                  <a:cubicBezTo>
                    <a:pt x="16076" y="2002"/>
                    <a:pt x="15012" y="1285"/>
                    <a:pt x="13827" y="783"/>
                  </a:cubicBezTo>
                  <a:cubicBezTo>
                    <a:pt x="12600" y="263"/>
                    <a:pt x="11295" y="0"/>
                    <a:pt x="9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653;p61">
              <a:extLst>
                <a:ext uri="{FF2B5EF4-FFF2-40B4-BE49-F238E27FC236}">
                  <a16:creationId xmlns:a16="http://schemas.microsoft.com/office/drawing/2014/main" id="{6172FC54-9CD7-112F-72D6-3B9A808F6608}"/>
                </a:ext>
              </a:extLst>
            </p:cNvPr>
            <p:cNvSpPr/>
            <p:nvPr/>
          </p:nvSpPr>
          <p:spPr>
            <a:xfrm>
              <a:off x="3374653" y="1070805"/>
              <a:ext cx="445800" cy="445800"/>
            </a:xfrm>
            <a:custGeom>
              <a:avLst/>
              <a:gdLst/>
              <a:ahLst/>
              <a:cxnLst/>
              <a:rect l="l" t="t" r="r" b="b"/>
              <a:pathLst>
                <a:path w="17224" h="17224" extrusionOk="0">
                  <a:moveTo>
                    <a:pt x="8612" y="0"/>
                  </a:moveTo>
                  <a:cubicBezTo>
                    <a:pt x="3855" y="0"/>
                    <a:pt x="0" y="3856"/>
                    <a:pt x="0" y="8612"/>
                  </a:cubicBezTo>
                  <a:cubicBezTo>
                    <a:pt x="0" y="13368"/>
                    <a:pt x="3855" y="17224"/>
                    <a:pt x="8612" y="17224"/>
                  </a:cubicBezTo>
                  <a:cubicBezTo>
                    <a:pt x="13368" y="17224"/>
                    <a:pt x="17224" y="13368"/>
                    <a:pt x="17224" y="8612"/>
                  </a:cubicBezTo>
                  <a:cubicBezTo>
                    <a:pt x="17224" y="3856"/>
                    <a:pt x="13368" y="0"/>
                    <a:pt x="8612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654;p61">
              <a:extLst>
                <a:ext uri="{FF2B5EF4-FFF2-40B4-BE49-F238E27FC236}">
                  <a16:creationId xmlns:a16="http://schemas.microsoft.com/office/drawing/2014/main" id="{D1C8A748-FA34-DFFF-BFD5-2A00FD4B01A5}"/>
                </a:ext>
              </a:extLst>
            </p:cNvPr>
            <p:cNvSpPr/>
            <p:nvPr/>
          </p:nvSpPr>
          <p:spPr>
            <a:xfrm>
              <a:off x="3508258" y="1137841"/>
              <a:ext cx="312195" cy="378765"/>
            </a:xfrm>
            <a:custGeom>
              <a:avLst/>
              <a:gdLst/>
              <a:ahLst/>
              <a:cxnLst/>
              <a:rect l="l" t="t" r="r" b="b"/>
              <a:pathLst>
                <a:path w="12062" h="14634" extrusionOk="0">
                  <a:moveTo>
                    <a:pt x="6900" y="0"/>
                  </a:moveTo>
                  <a:lnTo>
                    <a:pt x="0" y="12043"/>
                  </a:lnTo>
                  <a:lnTo>
                    <a:pt x="2542" y="14587"/>
                  </a:lnTo>
                  <a:cubicBezTo>
                    <a:pt x="2841" y="14617"/>
                    <a:pt x="3143" y="14634"/>
                    <a:pt x="3450" y="14634"/>
                  </a:cubicBezTo>
                  <a:cubicBezTo>
                    <a:pt x="8206" y="14634"/>
                    <a:pt x="12062" y="10778"/>
                    <a:pt x="12062" y="6022"/>
                  </a:cubicBezTo>
                  <a:cubicBezTo>
                    <a:pt x="12062" y="5716"/>
                    <a:pt x="12046" y="5413"/>
                    <a:pt x="12014" y="5115"/>
                  </a:cubicBezTo>
                  <a:lnTo>
                    <a:pt x="6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655;p61">
              <a:extLst>
                <a:ext uri="{FF2B5EF4-FFF2-40B4-BE49-F238E27FC236}">
                  <a16:creationId xmlns:a16="http://schemas.microsoft.com/office/drawing/2014/main" id="{F18E0948-7D6B-F8F7-9B93-F04EF3246958}"/>
                </a:ext>
              </a:extLst>
            </p:cNvPr>
            <p:cNvSpPr/>
            <p:nvPr/>
          </p:nvSpPr>
          <p:spPr>
            <a:xfrm>
              <a:off x="3502435" y="1132587"/>
              <a:ext cx="190210" cy="322211"/>
            </a:xfrm>
            <a:custGeom>
              <a:avLst/>
              <a:gdLst/>
              <a:ahLst/>
              <a:cxnLst/>
              <a:rect l="l" t="t" r="r" b="b"/>
              <a:pathLst>
                <a:path w="7349" h="12449" extrusionOk="0">
                  <a:moveTo>
                    <a:pt x="728" y="1"/>
                  </a:moveTo>
                  <a:cubicBezTo>
                    <a:pt x="326" y="1"/>
                    <a:pt x="0" y="327"/>
                    <a:pt x="0" y="729"/>
                  </a:cubicBezTo>
                  <a:lnTo>
                    <a:pt x="0" y="11721"/>
                  </a:lnTo>
                  <a:cubicBezTo>
                    <a:pt x="0" y="12123"/>
                    <a:pt x="326" y="12449"/>
                    <a:pt x="728" y="12449"/>
                  </a:cubicBezTo>
                  <a:lnTo>
                    <a:pt x="6622" y="12449"/>
                  </a:lnTo>
                  <a:cubicBezTo>
                    <a:pt x="7023" y="12449"/>
                    <a:pt x="7349" y="12123"/>
                    <a:pt x="7349" y="11722"/>
                  </a:cubicBezTo>
                  <a:lnTo>
                    <a:pt x="7349" y="729"/>
                  </a:lnTo>
                  <a:cubicBezTo>
                    <a:pt x="7349" y="327"/>
                    <a:pt x="7023" y="1"/>
                    <a:pt x="6622" y="1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656;p61">
              <a:extLst>
                <a:ext uri="{FF2B5EF4-FFF2-40B4-BE49-F238E27FC236}">
                  <a16:creationId xmlns:a16="http://schemas.microsoft.com/office/drawing/2014/main" id="{8C015CB3-E812-D61D-320F-E176C65AE7A3}"/>
                </a:ext>
              </a:extLst>
            </p:cNvPr>
            <p:cNvSpPr/>
            <p:nvPr/>
          </p:nvSpPr>
          <p:spPr>
            <a:xfrm>
              <a:off x="3597553" y="1132587"/>
              <a:ext cx="95092" cy="322211"/>
            </a:xfrm>
            <a:custGeom>
              <a:avLst/>
              <a:gdLst/>
              <a:ahLst/>
              <a:cxnLst/>
              <a:rect l="l" t="t" r="r" b="b"/>
              <a:pathLst>
                <a:path w="3674" h="12449" extrusionOk="0">
                  <a:moveTo>
                    <a:pt x="0" y="1"/>
                  </a:moveTo>
                  <a:lnTo>
                    <a:pt x="0" y="12449"/>
                  </a:lnTo>
                  <a:lnTo>
                    <a:pt x="2947" y="12449"/>
                  </a:lnTo>
                  <a:cubicBezTo>
                    <a:pt x="3348" y="12449"/>
                    <a:pt x="3674" y="12123"/>
                    <a:pt x="3674" y="11721"/>
                  </a:cubicBezTo>
                  <a:lnTo>
                    <a:pt x="3674" y="729"/>
                  </a:lnTo>
                  <a:cubicBezTo>
                    <a:pt x="3674" y="327"/>
                    <a:pt x="3348" y="1"/>
                    <a:pt x="2947" y="1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657;p61">
              <a:extLst>
                <a:ext uri="{FF2B5EF4-FFF2-40B4-BE49-F238E27FC236}">
                  <a16:creationId xmlns:a16="http://schemas.microsoft.com/office/drawing/2014/main" id="{E5907C3A-43FD-8D00-5CAF-3910FBBF05D3}"/>
                </a:ext>
              </a:extLst>
            </p:cNvPr>
            <p:cNvSpPr/>
            <p:nvPr/>
          </p:nvSpPr>
          <p:spPr>
            <a:xfrm>
              <a:off x="3514211" y="1159013"/>
              <a:ext cx="166632" cy="269385"/>
            </a:xfrm>
            <a:custGeom>
              <a:avLst/>
              <a:gdLst/>
              <a:ahLst/>
              <a:cxnLst/>
              <a:rect l="l" t="t" r="r" b="b"/>
              <a:pathLst>
                <a:path w="6438" h="10408" extrusionOk="0">
                  <a:moveTo>
                    <a:pt x="1" y="0"/>
                  </a:moveTo>
                  <a:lnTo>
                    <a:pt x="1" y="10407"/>
                  </a:lnTo>
                  <a:lnTo>
                    <a:pt x="6438" y="10407"/>
                  </a:lnTo>
                  <a:lnTo>
                    <a:pt x="6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658;p61">
              <a:extLst>
                <a:ext uri="{FF2B5EF4-FFF2-40B4-BE49-F238E27FC236}">
                  <a16:creationId xmlns:a16="http://schemas.microsoft.com/office/drawing/2014/main" id="{5468B8E8-937C-9447-0595-55BF3A64A128}"/>
                </a:ext>
              </a:extLst>
            </p:cNvPr>
            <p:cNvSpPr/>
            <p:nvPr/>
          </p:nvSpPr>
          <p:spPr>
            <a:xfrm>
              <a:off x="3597553" y="1159013"/>
              <a:ext cx="83290" cy="269385"/>
            </a:xfrm>
            <a:custGeom>
              <a:avLst/>
              <a:gdLst/>
              <a:ahLst/>
              <a:cxnLst/>
              <a:rect l="l" t="t" r="r" b="b"/>
              <a:pathLst>
                <a:path w="3218" h="10408" extrusionOk="0">
                  <a:moveTo>
                    <a:pt x="0" y="0"/>
                  </a:moveTo>
                  <a:lnTo>
                    <a:pt x="0" y="10407"/>
                  </a:lnTo>
                  <a:lnTo>
                    <a:pt x="3218" y="10407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659;p61">
              <a:extLst>
                <a:ext uri="{FF2B5EF4-FFF2-40B4-BE49-F238E27FC236}">
                  <a16:creationId xmlns:a16="http://schemas.microsoft.com/office/drawing/2014/main" id="{1629B0A0-B25E-C8A9-78E2-DF7A6F9754AF}"/>
                </a:ext>
              </a:extLst>
            </p:cNvPr>
            <p:cNvSpPr/>
            <p:nvPr/>
          </p:nvSpPr>
          <p:spPr>
            <a:xfrm>
              <a:off x="3531786" y="1177881"/>
              <a:ext cx="131509" cy="61859"/>
            </a:xfrm>
            <a:custGeom>
              <a:avLst/>
              <a:gdLst/>
              <a:ahLst/>
              <a:cxnLst/>
              <a:rect l="l" t="t" r="r" b="b"/>
              <a:pathLst>
                <a:path w="5081" h="2390" extrusionOk="0">
                  <a:moveTo>
                    <a:pt x="0" y="1"/>
                  </a:moveTo>
                  <a:lnTo>
                    <a:pt x="0" y="2390"/>
                  </a:lnTo>
                  <a:lnTo>
                    <a:pt x="5081" y="2390"/>
                  </a:lnTo>
                  <a:lnTo>
                    <a:pt x="5081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660;p61">
              <a:extLst>
                <a:ext uri="{FF2B5EF4-FFF2-40B4-BE49-F238E27FC236}">
                  <a16:creationId xmlns:a16="http://schemas.microsoft.com/office/drawing/2014/main" id="{E4C78398-A99D-1571-11A4-8236AE83491A}"/>
                </a:ext>
              </a:extLst>
            </p:cNvPr>
            <p:cNvSpPr/>
            <p:nvPr/>
          </p:nvSpPr>
          <p:spPr>
            <a:xfrm>
              <a:off x="3597553" y="1177881"/>
              <a:ext cx="65742" cy="61859"/>
            </a:xfrm>
            <a:custGeom>
              <a:avLst/>
              <a:gdLst/>
              <a:ahLst/>
              <a:cxnLst/>
              <a:rect l="l" t="t" r="r" b="b"/>
              <a:pathLst>
                <a:path w="2540" h="2390" extrusionOk="0">
                  <a:moveTo>
                    <a:pt x="0" y="1"/>
                  </a:moveTo>
                  <a:lnTo>
                    <a:pt x="0" y="2390"/>
                  </a:lnTo>
                  <a:lnTo>
                    <a:pt x="2540" y="2390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661;p61">
              <a:extLst>
                <a:ext uri="{FF2B5EF4-FFF2-40B4-BE49-F238E27FC236}">
                  <a16:creationId xmlns:a16="http://schemas.microsoft.com/office/drawing/2014/main" id="{F15B425D-F9AC-DDE2-5702-377BB08B9A8B}"/>
                </a:ext>
              </a:extLst>
            </p:cNvPr>
            <p:cNvSpPr/>
            <p:nvPr/>
          </p:nvSpPr>
          <p:spPr>
            <a:xfrm>
              <a:off x="3531786" y="1262361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0"/>
                  </a:moveTo>
                  <a:lnTo>
                    <a:pt x="0" y="953"/>
                  </a:lnTo>
                  <a:lnTo>
                    <a:pt x="5081" y="953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662;p61">
              <a:extLst>
                <a:ext uri="{FF2B5EF4-FFF2-40B4-BE49-F238E27FC236}">
                  <a16:creationId xmlns:a16="http://schemas.microsoft.com/office/drawing/2014/main" id="{CAB2AA0F-B963-0B77-D204-3FDCCA5B60F2}"/>
                </a:ext>
              </a:extLst>
            </p:cNvPr>
            <p:cNvSpPr/>
            <p:nvPr/>
          </p:nvSpPr>
          <p:spPr>
            <a:xfrm>
              <a:off x="3597553" y="1262361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2540" y="953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663;p61">
              <a:extLst>
                <a:ext uri="{FF2B5EF4-FFF2-40B4-BE49-F238E27FC236}">
                  <a16:creationId xmlns:a16="http://schemas.microsoft.com/office/drawing/2014/main" id="{F5144C19-DE24-CFDC-2E21-619AAABBFD82}"/>
                </a:ext>
              </a:extLst>
            </p:cNvPr>
            <p:cNvSpPr/>
            <p:nvPr/>
          </p:nvSpPr>
          <p:spPr>
            <a:xfrm>
              <a:off x="3531786" y="1300978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0"/>
                  </a:moveTo>
                  <a:lnTo>
                    <a:pt x="0" y="954"/>
                  </a:lnTo>
                  <a:lnTo>
                    <a:pt x="5081" y="954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664;p61">
              <a:extLst>
                <a:ext uri="{FF2B5EF4-FFF2-40B4-BE49-F238E27FC236}">
                  <a16:creationId xmlns:a16="http://schemas.microsoft.com/office/drawing/2014/main" id="{DE571723-E2BD-89AA-83FF-3C3E3C07326D}"/>
                </a:ext>
              </a:extLst>
            </p:cNvPr>
            <p:cNvSpPr/>
            <p:nvPr/>
          </p:nvSpPr>
          <p:spPr>
            <a:xfrm>
              <a:off x="3531786" y="1339569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0"/>
                  </a:moveTo>
                  <a:lnTo>
                    <a:pt x="0" y="954"/>
                  </a:lnTo>
                  <a:lnTo>
                    <a:pt x="5081" y="954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665;p61">
              <a:extLst>
                <a:ext uri="{FF2B5EF4-FFF2-40B4-BE49-F238E27FC236}">
                  <a16:creationId xmlns:a16="http://schemas.microsoft.com/office/drawing/2014/main" id="{242FA3CE-4CE4-513D-A2D2-0793B487CF56}"/>
                </a:ext>
              </a:extLst>
            </p:cNvPr>
            <p:cNvSpPr/>
            <p:nvPr/>
          </p:nvSpPr>
          <p:spPr>
            <a:xfrm>
              <a:off x="3531786" y="1378186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1"/>
                  </a:moveTo>
                  <a:lnTo>
                    <a:pt x="0" y="954"/>
                  </a:lnTo>
                  <a:lnTo>
                    <a:pt x="5081" y="954"/>
                  </a:lnTo>
                  <a:lnTo>
                    <a:pt x="5081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666;p61">
              <a:extLst>
                <a:ext uri="{FF2B5EF4-FFF2-40B4-BE49-F238E27FC236}">
                  <a16:creationId xmlns:a16="http://schemas.microsoft.com/office/drawing/2014/main" id="{5E4A7DCF-6D17-8039-1640-D6B344B32765}"/>
                </a:ext>
              </a:extLst>
            </p:cNvPr>
            <p:cNvSpPr/>
            <p:nvPr/>
          </p:nvSpPr>
          <p:spPr>
            <a:xfrm>
              <a:off x="3597553" y="1300978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0"/>
                  </a:moveTo>
                  <a:lnTo>
                    <a:pt x="0" y="954"/>
                  </a:lnTo>
                  <a:lnTo>
                    <a:pt x="2540" y="954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667;p61">
              <a:extLst>
                <a:ext uri="{FF2B5EF4-FFF2-40B4-BE49-F238E27FC236}">
                  <a16:creationId xmlns:a16="http://schemas.microsoft.com/office/drawing/2014/main" id="{6C53DC4D-FE38-3DE3-06CB-2050E155231C}"/>
                </a:ext>
              </a:extLst>
            </p:cNvPr>
            <p:cNvSpPr/>
            <p:nvPr/>
          </p:nvSpPr>
          <p:spPr>
            <a:xfrm>
              <a:off x="3597553" y="1339569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0"/>
                  </a:moveTo>
                  <a:lnTo>
                    <a:pt x="0" y="954"/>
                  </a:lnTo>
                  <a:lnTo>
                    <a:pt x="2540" y="954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668;p61">
              <a:extLst>
                <a:ext uri="{FF2B5EF4-FFF2-40B4-BE49-F238E27FC236}">
                  <a16:creationId xmlns:a16="http://schemas.microsoft.com/office/drawing/2014/main" id="{46CCE407-D8D0-528F-1F6D-D258C8006EB5}"/>
                </a:ext>
              </a:extLst>
            </p:cNvPr>
            <p:cNvSpPr/>
            <p:nvPr/>
          </p:nvSpPr>
          <p:spPr>
            <a:xfrm>
              <a:off x="3597553" y="1378186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1"/>
                  </a:moveTo>
                  <a:lnTo>
                    <a:pt x="0" y="954"/>
                  </a:lnTo>
                  <a:lnTo>
                    <a:pt x="2540" y="954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8" name="TextBox 25">
            <a:extLst>
              <a:ext uri="{FF2B5EF4-FFF2-40B4-BE49-F238E27FC236}">
                <a16:creationId xmlns:a16="http://schemas.microsoft.com/office/drawing/2014/main" id="{82993C99-C427-9FFC-386A-350A31471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299" y="3884213"/>
            <a:ext cx="820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 Web Server</a:t>
            </a:r>
          </a:p>
        </p:txBody>
      </p:sp>
      <p:grpSp>
        <p:nvGrpSpPr>
          <p:cNvPr id="2" name="Google Shape;3651;p61">
            <a:extLst>
              <a:ext uri="{FF2B5EF4-FFF2-40B4-BE49-F238E27FC236}">
                <a16:creationId xmlns:a16="http://schemas.microsoft.com/office/drawing/2014/main" id="{623927E6-19A6-4B72-5E09-23283FF339A2}"/>
              </a:ext>
            </a:extLst>
          </p:cNvPr>
          <p:cNvGrpSpPr/>
          <p:nvPr/>
        </p:nvGrpSpPr>
        <p:grpSpPr>
          <a:xfrm>
            <a:off x="3560523" y="2073912"/>
            <a:ext cx="451176" cy="451176"/>
            <a:chOff x="3339944" y="1036097"/>
            <a:chExt cx="515217" cy="515217"/>
          </a:xfrm>
        </p:grpSpPr>
        <p:sp>
          <p:nvSpPr>
            <p:cNvPr id="3" name="Google Shape;3652;p61">
              <a:extLst>
                <a:ext uri="{FF2B5EF4-FFF2-40B4-BE49-F238E27FC236}">
                  <a16:creationId xmlns:a16="http://schemas.microsoft.com/office/drawing/2014/main" id="{A4FD2E1C-2F90-D801-2F33-921C3BC7CEFF}"/>
                </a:ext>
              </a:extLst>
            </p:cNvPr>
            <p:cNvSpPr/>
            <p:nvPr/>
          </p:nvSpPr>
          <p:spPr>
            <a:xfrm>
              <a:off x="3339944" y="1036097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0"/>
                  </a:moveTo>
                  <a:cubicBezTo>
                    <a:pt x="8610" y="0"/>
                    <a:pt x="7306" y="263"/>
                    <a:pt x="6078" y="783"/>
                  </a:cubicBezTo>
                  <a:cubicBezTo>
                    <a:pt x="4893" y="1285"/>
                    <a:pt x="3828" y="2002"/>
                    <a:pt x="2915" y="2915"/>
                  </a:cubicBezTo>
                  <a:cubicBezTo>
                    <a:pt x="2001" y="3830"/>
                    <a:pt x="1284" y="4893"/>
                    <a:pt x="782" y="6078"/>
                  </a:cubicBezTo>
                  <a:cubicBezTo>
                    <a:pt x="263" y="7306"/>
                    <a:pt x="1" y="8609"/>
                    <a:pt x="1" y="9953"/>
                  </a:cubicBezTo>
                  <a:cubicBezTo>
                    <a:pt x="1" y="11296"/>
                    <a:pt x="263" y="12600"/>
                    <a:pt x="782" y="13828"/>
                  </a:cubicBezTo>
                  <a:cubicBezTo>
                    <a:pt x="1284" y="15013"/>
                    <a:pt x="2001" y="16077"/>
                    <a:pt x="2915" y="16991"/>
                  </a:cubicBezTo>
                  <a:cubicBezTo>
                    <a:pt x="3828" y="17904"/>
                    <a:pt x="4893" y="18621"/>
                    <a:pt x="6078" y="19122"/>
                  </a:cubicBezTo>
                  <a:cubicBezTo>
                    <a:pt x="7306" y="19643"/>
                    <a:pt x="8610" y="19905"/>
                    <a:pt x="9953" y="19905"/>
                  </a:cubicBezTo>
                  <a:cubicBezTo>
                    <a:pt x="11295" y="19905"/>
                    <a:pt x="12600" y="19643"/>
                    <a:pt x="13827" y="19122"/>
                  </a:cubicBezTo>
                  <a:cubicBezTo>
                    <a:pt x="15012" y="18621"/>
                    <a:pt x="16076" y="17904"/>
                    <a:pt x="16991" y="16991"/>
                  </a:cubicBezTo>
                  <a:cubicBezTo>
                    <a:pt x="17904" y="16077"/>
                    <a:pt x="18621" y="15013"/>
                    <a:pt x="19123" y="13828"/>
                  </a:cubicBezTo>
                  <a:cubicBezTo>
                    <a:pt x="19642" y="12600"/>
                    <a:pt x="19906" y="11296"/>
                    <a:pt x="19906" y="9953"/>
                  </a:cubicBezTo>
                  <a:cubicBezTo>
                    <a:pt x="19906" y="8609"/>
                    <a:pt x="19642" y="7306"/>
                    <a:pt x="19123" y="6078"/>
                  </a:cubicBezTo>
                  <a:cubicBezTo>
                    <a:pt x="18621" y="4893"/>
                    <a:pt x="17904" y="3830"/>
                    <a:pt x="16991" y="2915"/>
                  </a:cubicBezTo>
                  <a:cubicBezTo>
                    <a:pt x="16076" y="2002"/>
                    <a:pt x="15012" y="1285"/>
                    <a:pt x="13827" y="783"/>
                  </a:cubicBezTo>
                  <a:cubicBezTo>
                    <a:pt x="12600" y="263"/>
                    <a:pt x="11295" y="0"/>
                    <a:pt x="9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53;p61">
              <a:extLst>
                <a:ext uri="{FF2B5EF4-FFF2-40B4-BE49-F238E27FC236}">
                  <a16:creationId xmlns:a16="http://schemas.microsoft.com/office/drawing/2014/main" id="{0514A2E3-8F0F-FEDD-D232-6D9B6E8F6C0B}"/>
                </a:ext>
              </a:extLst>
            </p:cNvPr>
            <p:cNvSpPr/>
            <p:nvPr/>
          </p:nvSpPr>
          <p:spPr>
            <a:xfrm>
              <a:off x="3374653" y="1070805"/>
              <a:ext cx="445800" cy="445800"/>
            </a:xfrm>
            <a:custGeom>
              <a:avLst/>
              <a:gdLst/>
              <a:ahLst/>
              <a:cxnLst/>
              <a:rect l="l" t="t" r="r" b="b"/>
              <a:pathLst>
                <a:path w="17224" h="17224" extrusionOk="0">
                  <a:moveTo>
                    <a:pt x="8612" y="0"/>
                  </a:moveTo>
                  <a:cubicBezTo>
                    <a:pt x="3855" y="0"/>
                    <a:pt x="0" y="3856"/>
                    <a:pt x="0" y="8612"/>
                  </a:cubicBezTo>
                  <a:cubicBezTo>
                    <a:pt x="0" y="13368"/>
                    <a:pt x="3855" y="17224"/>
                    <a:pt x="8612" y="17224"/>
                  </a:cubicBezTo>
                  <a:cubicBezTo>
                    <a:pt x="13368" y="17224"/>
                    <a:pt x="17224" y="13368"/>
                    <a:pt x="17224" y="8612"/>
                  </a:cubicBezTo>
                  <a:cubicBezTo>
                    <a:pt x="17224" y="3856"/>
                    <a:pt x="13368" y="0"/>
                    <a:pt x="8612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54;p61">
              <a:extLst>
                <a:ext uri="{FF2B5EF4-FFF2-40B4-BE49-F238E27FC236}">
                  <a16:creationId xmlns:a16="http://schemas.microsoft.com/office/drawing/2014/main" id="{A68C775F-A0BC-2CC1-2F84-0023489123C3}"/>
                </a:ext>
              </a:extLst>
            </p:cNvPr>
            <p:cNvSpPr/>
            <p:nvPr/>
          </p:nvSpPr>
          <p:spPr>
            <a:xfrm>
              <a:off x="3508258" y="1137841"/>
              <a:ext cx="312195" cy="378765"/>
            </a:xfrm>
            <a:custGeom>
              <a:avLst/>
              <a:gdLst/>
              <a:ahLst/>
              <a:cxnLst/>
              <a:rect l="l" t="t" r="r" b="b"/>
              <a:pathLst>
                <a:path w="12062" h="14634" extrusionOk="0">
                  <a:moveTo>
                    <a:pt x="6900" y="0"/>
                  </a:moveTo>
                  <a:lnTo>
                    <a:pt x="0" y="12043"/>
                  </a:lnTo>
                  <a:lnTo>
                    <a:pt x="2542" y="14587"/>
                  </a:lnTo>
                  <a:cubicBezTo>
                    <a:pt x="2841" y="14617"/>
                    <a:pt x="3143" y="14634"/>
                    <a:pt x="3450" y="14634"/>
                  </a:cubicBezTo>
                  <a:cubicBezTo>
                    <a:pt x="8206" y="14634"/>
                    <a:pt x="12062" y="10778"/>
                    <a:pt x="12062" y="6022"/>
                  </a:cubicBezTo>
                  <a:cubicBezTo>
                    <a:pt x="12062" y="5716"/>
                    <a:pt x="12046" y="5413"/>
                    <a:pt x="12014" y="5115"/>
                  </a:cubicBezTo>
                  <a:lnTo>
                    <a:pt x="6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55;p61">
              <a:extLst>
                <a:ext uri="{FF2B5EF4-FFF2-40B4-BE49-F238E27FC236}">
                  <a16:creationId xmlns:a16="http://schemas.microsoft.com/office/drawing/2014/main" id="{204EB066-EDC3-DA95-02D6-03A990F2D684}"/>
                </a:ext>
              </a:extLst>
            </p:cNvPr>
            <p:cNvSpPr/>
            <p:nvPr/>
          </p:nvSpPr>
          <p:spPr>
            <a:xfrm>
              <a:off x="3502435" y="1132587"/>
              <a:ext cx="190210" cy="322211"/>
            </a:xfrm>
            <a:custGeom>
              <a:avLst/>
              <a:gdLst/>
              <a:ahLst/>
              <a:cxnLst/>
              <a:rect l="l" t="t" r="r" b="b"/>
              <a:pathLst>
                <a:path w="7349" h="12449" extrusionOk="0">
                  <a:moveTo>
                    <a:pt x="728" y="1"/>
                  </a:moveTo>
                  <a:cubicBezTo>
                    <a:pt x="326" y="1"/>
                    <a:pt x="0" y="327"/>
                    <a:pt x="0" y="729"/>
                  </a:cubicBezTo>
                  <a:lnTo>
                    <a:pt x="0" y="11721"/>
                  </a:lnTo>
                  <a:cubicBezTo>
                    <a:pt x="0" y="12123"/>
                    <a:pt x="326" y="12449"/>
                    <a:pt x="728" y="12449"/>
                  </a:cubicBezTo>
                  <a:lnTo>
                    <a:pt x="6622" y="12449"/>
                  </a:lnTo>
                  <a:cubicBezTo>
                    <a:pt x="7023" y="12449"/>
                    <a:pt x="7349" y="12123"/>
                    <a:pt x="7349" y="11722"/>
                  </a:cubicBezTo>
                  <a:lnTo>
                    <a:pt x="7349" y="729"/>
                  </a:lnTo>
                  <a:cubicBezTo>
                    <a:pt x="7349" y="327"/>
                    <a:pt x="7023" y="1"/>
                    <a:pt x="6622" y="1"/>
                  </a:cubicBez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56;p61">
              <a:extLst>
                <a:ext uri="{FF2B5EF4-FFF2-40B4-BE49-F238E27FC236}">
                  <a16:creationId xmlns:a16="http://schemas.microsoft.com/office/drawing/2014/main" id="{9645A0BD-AA0E-ABDC-C167-480E77277675}"/>
                </a:ext>
              </a:extLst>
            </p:cNvPr>
            <p:cNvSpPr/>
            <p:nvPr/>
          </p:nvSpPr>
          <p:spPr>
            <a:xfrm>
              <a:off x="3597553" y="1132587"/>
              <a:ext cx="95092" cy="322211"/>
            </a:xfrm>
            <a:custGeom>
              <a:avLst/>
              <a:gdLst/>
              <a:ahLst/>
              <a:cxnLst/>
              <a:rect l="l" t="t" r="r" b="b"/>
              <a:pathLst>
                <a:path w="3674" h="12449" extrusionOk="0">
                  <a:moveTo>
                    <a:pt x="0" y="1"/>
                  </a:moveTo>
                  <a:lnTo>
                    <a:pt x="0" y="12449"/>
                  </a:lnTo>
                  <a:lnTo>
                    <a:pt x="2947" y="12449"/>
                  </a:lnTo>
                  <a:cubicBezTo>
                    <a:pt x="3348" y="12449"/>
                    <a:pt x="3674" y="12123"/>
                    <a:pt x="3674" y="11721"/>
                  </a:cubicBezTo>
                  <a:lnTo>
                    <a:pt x="3674" y="729"/>
                  </a:lnTo>
                  <a:cubicBezTo>
                    <a:pt x="3674" y="327"/>
                    <a:pt x="3348" y="1"/>
                    <a:pt x="2947" y="1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57;p61">
              <a:extLst>
                <a:ext uri="{FF2B5EF4-FFF2-40B4-BE49-F238E27FC236}">
                  <a16:creationId xmlns:a16="http://schemas.microsoft.com/office/drawing/2014/main" id="{B8212018-BBA9-55C0-4E0D-BB1D5B065FD0}"/>
                </a:ext>
              </a:extLst>
            </p:cNvPr>
            <p:cNvSpPr/>
            <p:nvPr/>
          </p:nvSpPr>
          <p:spPr>
            <a:xfrm>
              <a:off x="3514211" y="1159013"/>
              <a:ext cx="166632" cy="269385"/>
            </a:xfrm>
            <a:custGeom>
              <a:avLst/>
              <a:gdLst/>
              <a:ahLst/>
              <a:cxnLst/>
              <a:rect l="l" t="t" r="r" b="b"/>
              <a:pathLst>
                <a:path w="6438" h="10408" extrusionOk="0">
                  <a:moveTo>
                    <a:pt x="1" y="0"/>
                  </a:moveTo>
                  <a:lnTo>
                    <a:pt x="1" y="10407"/>
                  </a:lnTo>
                  <a:lnTo>
                    <a:pt x="6438" y="10407"/>
                  </a:lnTo>
                  <a:lnTo>
                    <a:pt x="6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58;p61">
              <a:extLst>
                <a:ext uri="{FF2B5EF4-FFF2-40B4-BE49-F238E27FC236}">
                  <a16:creationId xmlns:a16="http://schemas.microsoft.com/office/drawing/2014/main" id="{4AF99FF3-180E-8B30-D17E-59B06687AE9B}"/>
                </a:ext>
              </a:extLst>
            </p:cNvPr>
            <p:cNvSpPr/>
            <p:nvPr/>
          </p:nvSpPr>
          <p:spPr>
            <a:xfrm>
              <a:off x="3597553" y="1159013"/>
              <a:ext cx="83290" cy="269385"/>
            </a:xfrm>
            <a:custGeom>
              <a:avLst/>
              <a:gdLst/>
              <a:ahLst/>
              <a:cxnLst/>
              <a:rect l="l" t="t" r="r" b="b"/>
              <a:pathLst>
                <a:path w="3218" h="10408" extrusionOk="0">
                  <a:moveTo>
                    <a:pt x="0" y="0"/>
                  </a:moveTo>
                  <a:lnTo>
                    <a:pt x="0" y="10407"/>
                  </a:lnTo>
                  <a:lnTo>
                    <a:pt x="3218" y="10407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59;p61">
              <a:extLst>
                <a:ext uri="{FF2B5EF4-FFF2-40B4-BE49-F238E27FC236}">
                  <a16:creationId xmlns:a16="http://schemas.microsoft.com/office/drawing/2014/main" id="{CB3D30D9-B84B-9EC2-B824-2A7465053100}"/>
                </a:ext>
              </a:extLst>
            </p:cNvPr>
            <p:cNvSpPr/>
            <p:nvPr/>
          </p:nvSpPr>
          <p:spPr>
            <a:xfrm>
              <a:off x="3531786" y="1177881"/>
              <a:ext cx="131509" cy="61859"/>
            </a:xfrm>
            <a:custGeom>
              <a:avLst/>
              <a:gdLst/>
              <a:ahLst/>
              <a:cxnLst/>
              <a:rect l="l" t="t" r="r" b="b"/>
              <a:pathLst>
                <a:path w="5081" h="2390" extrusionOk="0">
                  <a:moveTo>
                    <a:pt x="0" y="1"/>
                  </a:moveTo>
                  <a:lnTo>
                    <a:pt x="0" y="2390"/>
                  </a:lnTo>
                  <a:lnTo>
                    <a:pt x="5081" y="2390"/>
                  </a:lnTo>
                  <a:lnTo>
                    <a:pt x="5081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60;p61">
              <a:extLst>
                <a:ext uri="{FF2B5EF4-FFF2-40B4-BE49-F238E27FC236}">
                  <a16:creationId xmlns:a16="http://schemas.microsoft.com/office/drawing/2014/main" id="{4DDC8772-E3B9-CC85-9F9D-2D75C9F22AEA}"/>
                </a:ext>
              </a:extLst>
            </p:cNvPr>
            <p:cNvSpPr/>
            <p:nvPr/>
          </p:nvSpPr>
          <p:spPr>
            <a:xfrm>
              <a:off x="3597553" y="1177881"/>
              <a:ext cx="65742" cy="61859"/>
            </a:xfrm>
            <a:custGeom>
              <a:avLst/>
              <a:gdLst/>
              <a:ahLst/>
              <a:cxnLst/>
              <a:rect l="l" t="t" r="r" b="b"/>
              <a:pathLst>
                <a:path w="2540" h="2390" extrusionOk="0">
                  <a:moveTo>
                    <a:pt x="0" y="1"/>
                  </a:moveTo>
                  <a:lnTo>
                    <a:pt x="0" y="2390"/>
                  </a:lnTo>
                  <a:lnTo>
                    <a:pt x="2540" y="2390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61;p61">
              <a:extLst>
                <a:ext uri="{FF2B5EF4-FFF2-40B4-BE49-F238E27FC236}">
                  <a16:creationId xmlns:a16="http://schemas.microsoft.com/office/drawing/2014/main" id="{815709C6-0EAF-39E8-DD5F-D4EC39759410}"/>
                </a:ext>
              </a:extLst>
            </p:cNvPr>
            <p:cNvSpPr/>
            <p:nvPr/>
          </p:nvSpPr>
          <p:spPr>
            <a:xfrm>
              <a:off x="3531786" y="1262361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0"/>
                  </a:moveTo>
                  <a:lnTo>
                    <a:pt x="0" y="953"/>
                  </a:lnTo>
                  <a:lnTo>
                    <a:pt x="5081" y="953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62;p61">
              <a:extLst>
                <a:ext uri="{FF2B5EF4-FFF2-40B4-BE49-F238E27FC236}">
                  <a16:creationId xmlns:a16="http://schemas.microsoft.com/office/drawing/2014/main" id="{8294AF46-97BD-3405-C07F-BA1D2E7E3E1F}"/>
                </a:ext>
              </a:extLst>
            </p:cNvPr>
            <p:cNvSpPr/>
            <p:nvPr/>
          </p:nvSpPr>
          <p:spPr>
            <a:xfrm>
              <a:off x="3597553" y="1262361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2540" y="953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3;p61">
              <a:extLst>
                <a:ext uri="{FF2B5EF4-FFF2-40B4-BE49-F238E27FC236}">
                  <a16:creationId xmlns:a16="http://schemas.microsoft.com/office/drawing/2014/main" id="{80658C14-99C6-12EF-5E2F-373523DDF741}"/>
                </a:ext>
              </a:extLst>
            </p:cNvPr>
            <p:cNvSpPr/>
            <p:nvPr/>
          </p:nvSpPr>
          <p:spPr>
            <a:xfrm>
              <a:off x="3531786" y="1300978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0"/>
                  </a:moveTo>
                  <a:lnTo>
                    <a:pt x="0" y="954"/>
                  </a:lnTo>
                  <a:lnTo>
                    <a:pt x="5081" y="954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64;p61">
              <a:extLst>
                <a:ext uri="{FF2B5EF4-FFF2-40B4-BE49-F238E27FC236}">
                  <a16:creationId xmlns:a16="http://schemas.microsoft.com/office/drawing/2014/main" id="{51309437-AD25-BF06-4CB5-E843CC67CD36}"/>
                </a:ext>
              </a:extLst>
            </p:cNvPr>
            <p:cNvSpPr/>
            <p:nvPr/>
          </p:nvSpPr>
          <p:spPr>
            <a:xfrm>
              <a:off x="3531786" y="1339569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0"/>
                  </a:moveTo>
                  <a:lnTo>
                    <a:pt x="0" y="954"/>
                  </a:lnTo>
                  <a:lnTo>
                    <a:pt x="5081" y="954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65;p61">
              <a:extLst>
                <a:ext uri="{FF2B5EF4-FFF2-40B4-BE49-F238E27FC236}">
                  <a16:creationId xmlns:a16="http://schemas.microsoft.com/office/drawing/2014/main" id="{22CF49C1-0DCA-24D9-1081-BF9627A90F07}"/>
                </a:ext>
              </a:extLst>
            </p:cNvPr>
            <p:cNvSpPr/>
            <p:nvPr/>
          </p:nvSpPr>
          <p:spPr>
            <a:xfrm>
              <a:off x="3531786" y="1378186"/>
              <a:ext cx="131509" cy="24692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0" y="1"/>
                  </a:moveTo>
                  <a:lnTo>
                    <a:pt x="0" y="954"/>
                  </a:lnTo>
                  <a:lnTo>
                    <a:pt x="5081" y="954"/>
                  </a:lnTo>
                  <a:lnTo>
                    <a:pt x="5081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66;p61">
              <a:extLst>
                <a:ext uri="{FF2B5EF4-FFF2-40B4-BE49-F238E27FC236}">
                  <a16:creationId xmlns:a16="http://schemas.microsoft.com/office/drawing/2014/main" id="{15093191-EA1F-A3F8-0FE0-C7384BDCCD5D}"/>
                </a:ext>
              </a:extLst>
            </p:cNvPr>
            <p:cNvSpPr/>
            <p:nvPr/>
          </p:nvSpPr>
          <p:spPr>
            <a:xfrm>
              <a:off x="3597553" y="1300978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0"/>
                  </a:moveTo>
                  <a:lnTo>
                    <a:pt x="0" y="954"/>
                  </a:lnTo>
                  <a:lnTo>
                    <a:pt x="2540" y="954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67;p61">
              <a:extLst>
                <a:ext uri="{FF2B5EF4-FFF2-40B4-BE49-F238E27FC236}">
                  <a16:creationId xmlns:a16="http://schemas.microsoft.com/office/drawing/2014/main" id="{8735B66C-F720-83E5-02BC-3EC2E38D7027}"/>
                </a:ext>
              </a:extLst>
            </p:cNvPr>
            <p:cNvSpPr/>
            <p:nvPr/>
          </p:nvSpPr>
          <p:spPr>
            <a:xfrm>
              <a:off x="3597553" y="1339569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0"/>
                  </a:moveTo>
                  <a:lnTo>
                    <a:pt x="0" y="954"/>
                  </a:lnTo>
                  <a:lnTo>
                    <a:pt x="2540" y="954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68;p61">
              <a:extLst>
                <a:ext uri="{FF2B5EF4-FFF2-40B4-BE49-F238E27FC236}">
                  <a16:creationId xmlns:a16="http://schemas.microsoft.com/office/drawing/2014/main" id="{E9649083-5BA7-B144-3575-1F4C97E157D3}"/>
                </a:ext>
              </a:extLst>
            </p:cNvPr>
            <p:cNvSpPr/>
            <p:nvPr/>
          </p:nvSpPr>
          <p:spPr>
            <a:xfrm>
              <a:off x="3597553" y="1378186"/>
              <a:ext cx="65742" cy="24692"/>
            </a:xfrm>
            <a:custGeom>
              <a:avLst/>
              <a:gdLst/>
              <a:ahLst/>
              <a:cxnLst/>
              <a:rect l="l" t="t" r="r" b="b"/>
              <a:pathLst>
                <a:path w="2540" h="954" extrusionOk="0">
                  <a:moveTo>
                    <a:pt x="0" y="1"/>
                  </a:moveTo>
                  <a:lnTo>
                    <a:pt x="0" y="954"/>
                  </a:lnTo>
                  <a:lnTo>
                    <a:pt x="2540" y="954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25">
            <a:extLst>
              <a:ext uri="{FF2B5EF4-FFF2-40B4-BE49-F238E27FC236}">
                <a16:creationId xmlns:a16="http://schemas.microsoft.com/office/drawing/2014/main" id="{39DBA16A-1CF9-3430-190A-F899F5F2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530" y="2590582"/>
            <a:ext cx="8895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 Web Server</a:t>
            </a: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7C96C39-B1F7-CECF-9A66-7E3D331CD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248" y="3440294"/>
            <a:ext cx="18694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Spring Boot(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+ Kibana)</a:t>
            </a:r>
          </a:p>
        </p:txBody>
      </p:sp>
      <p:pic>
        <p:nvPicPr>
          <p:cNvPr id="52" name="Graphic 68" descr="Client resource icon for the General Icons category.">
            <a:extLst>
              <a:ext uri="{FF2B5EF4-FFF2-40B4-BE49-F238E27FC236}">
                <a16:creationId xmlns:a16="http://schemas.microsoft.com/office/drawing/2014/main" id="{1E08A5DC-AC34-B7BD-1669-690CCB2BC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5470" y="2923808"/>
            <a:ext cx="457200" cy="457200"/>
          </a:xfrm>
          <a:prstGeom prst="rect">
            <a:avLst/>
          </a:prstGeom>
        </p:spPr>
      </p:pic>
      <p:sp>
        <p:nvSpPr>
          <p:cNvPr id="53" name="TextBox 25">
            <a:extLst>
              <a:ext uri="{FF2B5EF4-FFF2-40B4-BE49-F238E27FC236}">
                <a16:creationId xmlns:a16="http://schemas.microsoft.com/office/drawing/2014/main" id="{194A5C71-6B57-1756-3601-CF35F2F8D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067" y="3362461"/>
            <a:ext cx="5233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3B395F7-F4DD-DBD8-E420-A993C791713F}"/>
              </a:ext>
            </a:extLst>
          </p:cNvPr>
          <p:cNvCxnSpPr>
            <a:cxnSpLocks/>
          </p:cNvCxnSpPr>
          <p:nvPr/>
        </p:nvCxnSpPr>
        <p:spPr>
          <a:xfrm flipV="1">
            <a:off x="1875706" y="2727638"/>
            <a:ext cx="1380112" cy="351194"/>
          </a:xfrm>
          <a:prstGeom prst="straightConnector1">
            <a:avLst/>
          </a:prstGeom>
          <a:ln>
            <a:solidFill>
              <a:schemeClr val="bg1">
                <a:lumMod val="50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5">
            <a:extLst>
              <a:ext uri="{FF2B5EF4-FFF2-40B4-BE49-F238E27FC236}">
                <a16:creationId xmlns:a16="http://schemas.microsoft.com/office/drawing/2014/main" id="{99090A4D-B72D-C703-58C6-82C044FF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206" y="2564605"/>
            <a:ext cx="14006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관리자 페이지 접속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FBEAB581-655F-C4C5-BD44-FF0669672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238" y="3621123"/>
            <a:ext cx="14006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사용자 페이지 접속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F81A4B8-7BF0-057F-D191-276422218340}"/>
              </a:ext>
            </a:extLst>
          </p:cNvPr>
          <p:cNvCxnSpPr>
            <a:cxnSpLocks/>
          </p:cNvCxnSpPr>
          <p:nvPr/>
        </p:nvCxnSpPr>
        <p:spPr>
          <a:xfrm>
            <a:off x="1881205" y="3396577"/>
            <a:ext cx="1374613" cy="292020"/>
          </a:xfrm>
          <a:prstGeom prst="straightConnector1">
            <a:avLst/>
          </a:prstGeom>
          <a:ln>
            <a:solidFill>
              <a:schemeClr val="bg1">
                <a:lumMod val="50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" name="직선 화살표 연결선 1797">
            <a:extLst>
              <a:ext uri="{FF2B5EF4-FFF2-40B4-BE49-F238E27FC236}">
                <a16:creationId xmlns:a16="http://schemas.microsoft.com/office/drawing/2014/main" id="{DD715034-4418-4E83-DF9B-192405493B1E}"/>
              </a:ext>
            </a:extLst>
          </p:cNvPr>
          <p:cNvCxnSpPr>
            <a:cxnSpLocks/>
          </p:cNvCxnSpPr>
          <p:nvPr/>
        </p:nvCxnSpPr>
        <p:spPr>
          <a:xfrm>
            <a:off x="4175157" y="3667111"/>
            <a:ext cx="1484425" cy="0"/>
          </a:xfrm>
          <a:prstGeom prst="straightConnector1">
            <a:avLst/>
          </a:prstGeom>
          <a:ln>
            <a:solidFill>
              <a:schemeClr val="bg1">
                <a:lumMod val="50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2" name="직선 화살표 연결선 1801">
            <a:extLst>
              <a:ext uri="{FF2B5EF4-FFF2-40B4-BE49-F238E27FC236}">
                <a16:creationId xmlns:a16="http://schemas.microsoft.com/office/drawing/2014/main" id="{B244F836-B97C-F67F-27EE-ABC949AE295A}"/>
              </a:ext>
            </a:extLst>
          </p:cNvPr>
          <p:cNvCxnSpPr>
            <a:cxnSpLocks/>
          </p:cNvCxnSpPr>
          <p:nvPr/>
        </p:nvCxnSpPr>
        <p:spPr>
          <a:xfrm flipH="1">
            <a:off x="4175157" y="3829234"/>
            <a:ext cx="1484425" cy="0"/>
          </a:xfrm>
          <a:prstGeom prst="straightConnector1">
            <a:avLst/>
          </a:prstGeom>
          <a:ln>
            <a:solidFill>
              <a:schemeClr val="bg1">
                <a:lumMod val="50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6" name="TextBox 25">
            <a:extLst>
              <a:ext uri="{FF2B5EF4-FFF2-40B4-BE49-F238E27FC236}">
                <a16:creationId xmlns:a16="http://schemas.microsoft.com/office/drawing/2014/main" id="{3737E248-DC80-31A2-EB6C-364790617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089" y="3410452"/>
            <a:ext cx="14006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책 본분 검색 요청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0" name="TextBox 25">
            <a:extLst>
              <a:ext uri="{FF2B5EF4-FFF2-40B4-BE49-F238E27FC236}">
                <a16:creationId xmlns:a16="http://schemas.microsoft.com/office/drawing/2014/main" id="{F2EDE2FD-7029-9BCC-76DD-020179C98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72" y="3849007"/>
            <a:ext cx="8205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결과 전달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3" name="TextBox 25">
            <a:extLst>
              <a:ext uri="{FF2B5EF4-FFF2-40B4-BE49-F238E27FC236}">
                <a16:creationId xmlns:a16="http://schemas.microsoft.com/office/drawing/2014/main" id="{49DB2464-8B67-BF7D-4685-07BA0E8E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023" y="2248472"/>
            <a:ext cx="18681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+ Spring(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전자정부프레임워크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4" name="TextBox 25">
            <a:extLst>
              <a:ext uri="{FF2B5EF4-FFF2-40B4-BE49-F238E27FC236}">
                <a16:creationId xmlns:a16="http://schemas.microsoft.com/office/drawing/2014/main" id="{DDE574BB-C2A2-6C50-DCA1-1F62F61A2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114" y="3899656"/>
            <a:ext cx="820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Search Server</a:t>
            </a:r>
          </a:p>
        </p:txBody>
      </p:sp>
    </p:spTree>
    <p:extLst>
      <p:ext uri="{BB962C8B-B14F-4D97-AF65-F5344CB8AC3E}">
        <p14:creationId xmlns:p14="http://schemas.microsoft.com/office/powerpoint/2010/main" val="3591753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>
          <a:extLst>
            <a:ext uri="{FF2B5EF4-FFF2-40B4-BE49-F238E27FC236}">
              <a16:creationId xmlns:a16="http://schemas.microsoft.com/office/drawing/2014/main" id="{D0BB7D24-D41D-B394-FD66-A6C61F7C6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8">
            <a:extLst>
              <a:ext uri="{FF2B5EF4-FFF2-40B4-BE49-F238E27FC236}">
                <a16:creationId xmlns:a16="http://schemas.microsoft.com/office/drawing/2014/main" id="{E1749833-A1EA-DCE4-2C88-48D580A3B837}"/>
              </a:ext>
            </a:extLst>
          </p:cNvPr>
          <p:cNvSpPr/>
          <p:nvPr/>
        </p:nvSpPr>
        <p:spPr>
          <a:xfrm>
            <a:off x="5994575" y="1528476"/>
            <a:ext cx="1701900" cy="1045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8">
            <a:extLst>
              <a:ext uri="{FF2B5EF4-FFF2-40B4-BE49-F238E27FC236}">
                <a16:creationId xmlns:a16="http://schemas.microsoft.com/office/drawing/2014/main" id="{16B11D68-27D8-553C-DCDA-8BE6DCDBED16}"/>
              </a:ext>
            </a:extLst>
          </p:cNvPr>
          <p:cNvSpPr/>
          <p:nvPr/>
        </p:nvSpPr>
        <p:spPr>
          <a:xfrm>
            <a:off x="1447638" y="1466126"/>
            <a:ext cx="1701900" cy="107291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>
            <a:extLst>
              <a:ext uri="{FF2B5EF4-FFF2-40B4-BE49-F238E27FC236}">
                <a16:creationId xmlns:a16="http://schemas.microsoft.com/office/drawing/2014/main" id="{1A4D4929-14C7-EF8E-1CB6-A9A50DB74FD8}"/>
              </a:ext>
            </a:extLst>
          </p:cNvPr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>
            <a:extLst>
              <a:ext uri="{FF2B5EF4-FFF2-40B4-BE49-F238E27FC236}">
                <a16:creationId xmlns:a16="http://schemas.microsoft.com/office/drawing/2014/main" id="{035E35B0-8AD1-0DE9-3183-626BE0E1CB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1425" y="2550990"/>
            <a:ext cx="26541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검색 속도 향상</a:t>
            </a:r>
            <a:endParaRPr dirty="0"/>
          </a:p>
        </p:txBody>
      </p:sp>
      <p:sp>
        <p:nvSpPr>
          <p:cNvPr id="577" name="Google Shape;577;p38">
            <a:extLst>
              <a:ext uri="{FF2B5EF4-FFF2-40B4-BE49-F238E27FC236}">
                <a16:creationId xmlns:a16="http://schemas.microsoft.com/office/drawing/2014/main" id="{9EDABD84-4571-5E9C-B512-840945A29B9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518475" y="2585626"/>
            <a:ext cx="26541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 수정 편의성 증가</a:t>
            </a:r>
            <a:endParaRPr dirty="0"/>
          </a:p>
        </p:txBody>
      </p:sp>
      <p:sp>
        <p:nvSpPr>
          <p:cNvPr id="578" name="Google Shape;578;p38">
            <a:extLst>
              <a:ext uri="{FF2B5EF4-FFF2-40B4-BE49-F238E27FC236}">
                <a16:creationId xmlns:a16="http://schemas.microsoft.com/office/drawing/2014/main" id="{3CA77728-9FD6-7AD2-2086-B5082CF82C6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71425" y="3014390"/>
            <a:ext cx="26541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책 본문을 </a:t>
            </a:r>
            <a:r>
              <a:rPr lang="en-US" altLang="ko-KR" sz="1200" dirty="0"/>
              <a:t>DB LIKE</a:t>
            </a:r>
            <a:r>
              <a:rPr lang="ko-KR" altLang="en-US" sz="1200" dirty="0"/>
              <a:t>로 검색하기 때문에 </a:t>
            </a:r>
            <a:r>
              <a:rPr lang="en-US" altLang="ko-KR" sz="1200" dirty="0"/>
              <a:t>15</a:t>
            </a:r>
            <a:r>
              <a:rPr lang="ko-KR" altLang="en-US" sz="1200" dirty="0"/>
              <a:t>초 이상 걸리거나 </a:t>
            </a:r>
            <a:r>
              <a:rPr lang="en-US" altLang="ko-KR" sz="1200" dirty="0"/>
              <a:t>server time out</a:t>
            </a:r>
            <a:r>
              <a:rPr lang="ko-KR" altLang="en-US" sz="1200" dirty="0"/>
              <a:t>이 발생 </a:t>
            </a: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en-US" altLang="ko-KR" sz="1200" dirty="0" err="1">
                <a:sym typeface="Wingdings" pitchFamily="2" charset="2"/>
              </a:rPr>
              <a:t>ElasticSearch</a:t>
            </a:r>
            <a:r>
              <a:rPr lang="ko-KR" altLang="en-US" sz="1200" dirty="0">
                <a:sym typeface="Wingdings" pitchFamily="2" charset="2"/>
              </a:rPr>
              <a:t> 검색 서버를 도입하여 </a:t>
            </a:r>
            <a:r>
              <a:rPr lang="en-US" altLang="ko-KR" sz="1200" dirty="0">
                <a:sym typeface="Wingdings" pitchFamily="2" charset="2"/>
              </a:rPr>
              <a:t>3</a:t>
            </a:r>
            <a:r>
              <a:rPr lang="ko-KR" altLang="en-US" sz="1200" dirty="0">
                <a:sym typeface="Wingdings" pitchFamily="2" charset="2"/>
              </a:rPr>
              <a:t>초 이내로 검색 할 수 있게 되었음</a:t>
            </a:r>
            <a:endParaRPr lang="ko-KR" altLang="en-US" sz="120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579" name="Google Shape;579;p38">
            <a:extLst>
              <a:ext uri="{FF2B5EF4-FFF2-40B4-BE49-F238E27FC236}">
                <a16:creationId xmlns:a16="http://schemas.microsoft.com/office/drawing/2014/main" id="{9A314DCD-06E5-D324-C4DF-73A69F7C6F0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18475" y="3049026"/>
            <a:ext cx="26541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관리자가 파일 변경 후 </a:t>
            </a:r>
            <a:r>
              <a:rPr lang="en-US" altLang="ko-KR" sz="1200" dirty="0"/>
              <a:t>GitHub </a:t>
            </a:r>
            <a:r>
              <a:rPr lang="en-US" altLang="ko-KR" sz="1200" dirty="0" err="1"/>
              <a:t>WebHook</a:t>
            </a:r>
            <a:r>
              <a:rPr lang="ko-KR" altLang="en-US" sz="1200" dirty="0"/>
              <a:t>을 통해 자동 반영 되어 편의성이 증가 되었음</a:t>
            </a:r>
            <a:endParaRPr sz="1200" dirty="0"/>
          </a:p>
        </p:txBody>
      </p:sp>
      <p:sp>
        <p:nvSpPr>
          <p:cNvPr id="580" name="Google Shape;580;p38">
            <a:extLst>
              <a:ext uri="{FF2B5EF4-FFF2-40B4-BE49-F238E27FC236}">
                <a16:creationId xmlns:a16="http://schemas.microsoft.com/office/drawing/2014/main" id="{4C7B639C-B1A3-F92F-1463-C5261E473F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한의학고전</a:t>
            </a:r>
            <a:r>
              <a:rPr lang="en-US" altLang="ko-KR" dirty="0"/>
              <a:t>DB</a:t>
            </a:r>
            <a:r>
              <a:rPr lang="en" dirty="0"/>
              <a:t> </a:t>
            </a:r>
            <a:r>
              <a:rPr lang="ko-KR" altLang="en-US" sz="3500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실적</a:t>
            </a:r>
            <a:endParaRPr sz="3500" i="1" dirty="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grpSp>
        <p:nvGrpSpPr>
          <p:cNvPr id="581" name="Google Shape;581;p38">
            <a:extLst>
              <a:ext uri="{FF2B5EF4-FFF2-40B4-BE49-F238E27FC236}">
                <a16:creationId xmlns:a16="http://schemas.microsoft.com/office/drawing/2014/main" id="{45CEBBE1-4B2F-292B-3BCD-3662B2339CA6}"/>
              </a:ext>
            </a:extLst>
          </p:cNvPr>
          <p:cNvGrpSpPr/>
          <p:nvPr/>
        </p:nvGrpSpPr>
        <p:grpSpPr>
          <a:xfrm>
            <a:off x="6426370" y="1611454"/>
            <a:ext cx="838310" cy="838310"/>
            <a:chOff x="1468355" y="1800381"/>
            <a:chExt cx="515217" cy="515217"/>
          </a:xfrm>
        </p:grpSpPr>
        <p:sp>
          <p:nvSpPr>
            <p:cNvPr id="582" name="Google Shape;582;p38">
              <a:extLst>
                <a:ext uri="{FF2B5EF4-FFF2-40B4-BE49-F238E27FC236}">
                  <a16:creationId xmlns:a16="http://schemas.microsoft.com/office/drawing/2014/main" id="{A0F37B19-16EB-CFFC-62C9-1391F61E8A1A}"/>
                </a:ext>
              </a:extLst>
            </p:cNvPr>
            <p:cNvSpPr/>
            <p:nvPr/>
          </p:nvSpPr>
          <p:spPr>
            <a:xfrm>
              <a:off x="1468355" y="1800381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0"/>
                  </a:moveTo>
                  <a:cubicBezTo>
                    <a:pt x="8610" y="0"/>
                    <a:pt x="7307" y="265"/>
                    <a:pt x="6079" y="783"/>
                  </a:cubicBezTo>
                  <a:cubicBezTo>
                    <a:pt x="4893" y="1285"/>
                    <a:pt x="3829" y="2002"/>
                    <a:pt x="2916" y="2915"/>
                  </a:cubicBezTo>
                  <a:cubicBezTo>
                    <a:pt x="2001" y="3830"/>
                    <a:pt x="1284" y="4894"/>
                    <a:pt x="783" y="6079"/>
                  </a:cubicBezTo>
                  <a:cubicBezTo>
                    <a:pt x="264" y="7306"/>
                    <a:pt x="1" y="8611"/>
                    <a:pt x="1" y="9953"/>
                  </a:cubicBezTo>
                  <a:cubicBezTo>
                    <a:pt x="1" y="11296"/>
                    <a:pt x="264" y="12600"/>
                    <a:pt x="783" y="13828"/>
                  </a:cubicBezTo>
                  <a:cubicBezTo>
                    <a:pt x="1284" y="15013"/>
                    <a:pt x="2001" y="16078"/>
                    <a:pt x="2916" y="16991"/>
                  </a:cubicBezTo>
                  <a:cubicBezTo>
                    <a:pt x="3829" y="17905"/>
                    <a:pt x="4893" y="18622"/>
                    <a:pt x="6079" y="19124"/>
                  </a:cubicBezTo>
                  <a:cubicBezTo>
                    <a:pt x="7307" y="19643"/>
                    <a:pt x="8610" y="19905"/>
                    <a:pt x="9953" y="19905"/>
                  </a:cubicBezTo>
                  <a:cubicBezTo>
                    <a:pt x="11296" y="19905"/>
                    <a:pt x="12600" y="19643"/>
                    <a:pt x="13827" y="19124"/>
                  </a:cubicBezTo>
                  <a:cubicBezTo>
                    <a:pt x="15012" y="18622"/>
                    <a:pt x="16077" y="17905"/>
                    <a:pt x="16991" y="16991"/>
                  </a:cubicBezTo>
                  <a:cubicBezTo>
                    <a:pt x="17904" y="16078"/>
                    <a:pt x="18622" y="15013"/>
                    <a:pt x="19123" y="13828"/>
                  </a:cubicBezTo>
                  <a:cubicBezTo>
                    <a:pt x="19642" y="12600"/>
                    <a:pt x="19906" y="11296"/>
                    <a:pt x="19906" y="9953"/>
                  </a:cubicBezTo>
                  <a:cubicBezTo>
                    <a:pt x="19906" y="8611"/>
                    <a:pt x="19642" y="7306"/>
                    <a:pt x="19123" y="6079"/>
                  </a:cubicBezTo>
                  <a:cubicBezTo>
                    <a:pt x="18622" y="4894"/>
                    <a:pt x="17904" y="3830"/>
                    <a:pt x="16991" y="2915"/>
                  </a:cubicBezTo>
                  <a:cubicBezTo>
                    <a:pt x="16077" y="2002"/>
                    <a:pt x="15012" y="1285"/>
                    <a:pt x="13827" y="783"/>
                  </a:cubicBezTo>
                  <a:cubicBezTo>
                    <a:pt x="12600" y="265"/>
                    <a:pt x="11296" y="0"/>
                    <a:pt x="9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>
              <a:extLst>
                <a:ext uri="{FF2B5EF4-FFF2-40B4-BE49-F238E27FC236}">
                  <a16:creationId xmlns:a16="http://schemas.microsoft.com/office/drawing/2014/main" id="{5FA542AB-0B21-24C6-DE8B-C2222A962D19}"/>
                </a:ext>
              </a:extLst>
            </p:cNvPr>
            <p:cNvSpPr/>
            <p:nvPr/>
          </p:nvSpPr>
          <p:spPr>
            <a:xfrm>
              <a:off x="1503063" y="1835089"/>
              <a:ext cx="445826" cy="445800"/>
            </a:xfrm>
            <a:custGeom>
              <a:avLst/>
              <a:gdLst/>
              <a:ahLst/>
              <a:cxnLst/>
              <a:rect l="l" t="t" r="r" b="b"/>
              <a:pathLst>
                <a:path w="17225" h="17224" extrusionOk="0">
                  <a:moveTo>
                    <a:pt x="8612" y="0"/>
                  </a:moveTo>
                  <a:cubicBezTo>
                    <a:pt x="3855" y="0"/>
                    <a:pt x="1" y="3856"/>
                    <a:pt x="1" y="8612"/>
                  </a:cubicBezTo>
                  <a:cubicBezTo>
                    <a:pt x="1" y="13369"/>
                    <a:pt x="3855" y="17224"/>
                    <a:pt x="8612" y="17224"/>
                  </a:cubicBezTo>
                  <a:cubicBezTo>
                    <a:pt x="13368" y="17224"/>
                    <a:pt x="17224" y="13369"/>
                    <a:pt x="17224" y="8612"/>
                  </a:cubicBezTo>
                  <a:cubicBezTo>
                    <a:pt x="17224" y="3856"/>
                    <a:pt x="13368" y="0"/>
                    <a:pt x="8612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>
              <a:extLst>
                <a:ext uri="{FF2B5EF4-FFF2-40B4-BE49-F238E27FC236}">
                  <a16:creationId xmlns:a16="http://schemas.microsoft.com/office/drawing/2014/main" id="{FDA05515-B8B4-CA25-E99C-3D188CDAD5B6}"/>
                </a:ext>
              </a:extLst>
            </p:cNvPr>
            <p:cNvSpPr/>
            <p:nvPr/>
          </p:nvSpPr>
          <p:spPr>
            <a:xfrm>
              <a:off x="1586638" y="1931735"/>
              <a:ext cx="362251" cy="349155"/>
            </a:xfrm>
            <a:custGeom>
              <a:avLst/>
              <a:gdLst/>
              <a:ahLst/>
              <a:cxnLst/>
              <a:rect l="l" t="t" r="r" b="b"/>
              <a:pathLst>
                <a:path w="13996" h="13490" extrusionOk="0">
                  <a:moveTo>
                    <a:pt x="10765" y="0"/>
                  </a:moveTo>
                  <a:lnTo>
                    <a:pt x="0" y="9756"/>
                  </a:lnTo>
                  <a:lnTo>
                    <a:pt x="3536" y="13291"/>
                  </a:lnTo>
                  <a:cubicBezTo>
                    <a:pt x="4131" y="13421"/>
                    <a:pt x="4749" y="13490"/>
                    <a:pt x="5383" y="13490"/>
                  </a:cubicBezTo>
                  <a:cubicBezTo>
                    <a:pt x="10139" y="13490"/>
                    <a:pt x="13995" y="9635"/>
                    <a:pt x="13995" y="4878"/>
                  </a:cubicBezTo>
                  <a:cubicBezTo>
                    <a:pt x="13995" y="4244"/>
                    <a:pt x="13925" y="3626"/>
                    <a:pt x="13795" y="3030"/>
                  </a:cubicBezTo>
                  <a:lnTo>
                    <a:pt x="10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>
              <a:extLst>
                <a:ext uri="{FF2B5EF4-FFF2-40B4-BE49-F238E27FC236}">
                  <a16:creationId xmlns:a16="http://schemas.microsoft.com/office/drawing/2014/main" id="{4114DB60-74B1-89D1-41B6-68BB7AE57C5F}"/>
                </a:ext>
              </a:extLst>
            </p:cNvPr>
            <p:cNvSpPr/>
            <p:nvPr/>
          </p:nvSpPr>
          <p:spPr>
            <a:xfrm>
              <a:off x="1586638" y="1931735"/>
              <a:ext cx="208613" cy="47210"/>
            </a:xfrm>
            <a:custGeom>
              <a:avLst/>
              <a:gdLst/>
              <a:ahLst/>
              <a:cxnLst/>
              <a:rect l="l" t="t" r="r" b="b"/>
              <a:pathLst>
                <a:path w="8060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8060" y="1824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>
              <a:extLst>
                <a:ext uri="{FF2B5EF4-FFF2-40B4-BE49-F238E27FC236}">
                  <a16:creationId xmlns:a16="http://schemas.microsoft.com/office/drawing/2014/main" id="{B9B30909-A3D5-C96B-BC82-BB133C9F1D3F}"/>
                </a:ext>
              </a:extLst>
            </p:cNvPr>
            <p:cNvSpPr/>
            <p:nvPr/>
          </p:nvSpPr>
          <p:spPr>
            <a:xfrm>
              <a:off x="1725653" y="1931735"/>
              <a:ext cx="69598" cy="47210"/>
            </a:xfrm>
            <a:custGeom>
              <a:avLst/>
              <a:gdLst/>
              <a:ahLst/>
              <a:cxnLst/>
              <a:rect l="l" t="t" r="r" b="b"/>
              <a:pathLst>
                <a:path w="268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2689" y="1824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>
              <a:extLst>
                <a:ext uri="{FF2B5EF4-FFF2-40B4-BE49-F238E27FC236}">
                  <a16:creationId xmlns:a16="http://schemas.microsoft.com/office/drawing/2014/main" id="{5DFF21E6-33D9-799F-EBE2-73584145BF3A}"/>
                </a:ext>
              </a:extLst>
            </p:cNvPr>
            <p:cNvSpPr/>
            <p:nvPr/>
          </p:nvSpPr>
          <p:spPr>
            <a:xfrm>
              <a:off x="1591866" y="1937377"/>
              <a:ext cx="17005" cy="17031"/>
            </a:xfrm>
            <a:custGeom>
              <a:avLst/>
              <a:gdLst/>
              <a:ahLst/>
              <a:cxnLst/>
              <a:rect l="l" t="t" r="r" b="b"/>
              <a:pathLst>
                <a:path w="657" h="658" extrusionOk="0">
                  <a:moveTo>
                    <a:pt x="328" y="1"/>
                  </a:moveTo>
                  <a:cubicBezTo>
                    <a:pt x="147" y="1"/>
                    <a:pt x="1" y="148"/>
                    <a:pt x="1" y="329"/>
                  </a:cubicBezTo>
                  <a:cubicBezTo>
                    <a:pt x="1" y="510"/>
                    <a:pt x="147" y="658"/>
                    <a:pt x="328" y="658"/>
                  </a:cubicBezTo>
                  <a:cubicBezTo>
                    <a:pt x="510" y="658"/>
                    <a:pt x="656" y="510"/>
                    <a:pt x="656" y="329"/>
                  </a:cubicBezTo>
                  <a:cubicBezTo>
                    <a:pt x="656" y="148"/>
                    <a:pt x="510" y="1"/>
                    <a:pt x="3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>
              <a:extLst>
                <a:ext uri="{FF2B5EF4-FFF2-40B4-BE49-F238E27FC236}">
                  <a16:creationId xmlns:a16="http://schemas.microsoft.com/office/drawing/2014/main" id="{315C4870-5AE9-3D4D-66FF-9727617D5383}"/>
                </a:ext>
              </a:extLst>
            </p:cNvPr>
            <p:cNvSpPr/>
            <p:nvPr/>
          </p:nvSpPr>
          <p:spPr>
            <a:xfrm>
              <a:off x="1615161" y="1937377"/>
              <a:ext cx="16979" cy="17031"/>
            </a:xfrm>
            <a:custGeom>
              <a:avLst/>
              <a:gdLst/>
              <a:ahLst/>
              <a:cxnLst/>
              <a:rect l="l" t="t" r="r" b="b"/>
              <a:pathLst>
                <a:path w="656" h="658" extrusionOk="0">
                  <a:moveTo>
                    <a:pt x="329" y="1"/>
                  </a:moveTo>
                  <a:cubicBezTo>
                    <a:pt x="146" y="1"/>
                    <a:pt x="0" y="148"/>
                    <a:pt x="0" y="329"/>
                  </a:cubicBezTo>
                  <a:cubicBezTo>
                    <a:pt x="0" y="510"/>
                    <a:pt x="146" y="658"/>
                    <a:pt x="329" y="658"/>
                  </a:cubicBezTo>
                  <a:cubicBezTo>
                    <a:pt x="510" y="658"/>
                    <a:pt x="656" y="510"/>
                    <a:pt x="656" y="329"/>
                  </a:cubicBezTo>
                  <a:cubicBezTo>
                    <a:pt x="656" y="148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>
              <a:extLst>
                <a:ext uri="{FF2B5EF4-FFF2-40B4-BE49-F238E27FC236}">
                  <a16:creationId xmlns:a16="http://schemas.microsoft.com/office/drawing/2014/main" id="{1594CD4E-9828-EBDB-F427-63D47B159597}"/>
                </a:ext>
              </a:extLst>
            </p:cNvPr>
            <p:cNvSpPr/>
            <p:nvPr/>
          </p:nvSpPr>
          <p:spPr>
            <a:xfrm>
              <a:off x="1641716" y="1937377"/>
              <a:ext cx="16979" cy="17031"/>
            </a:xfrm>
            <a:custGeom>
              <a:avLst/>
              <a:gdLst/>
              <a:ahLst/>
              <a:cxnLst/>
              <a:rect l="l" t="t" r="r" b="b"/>
              <a:pathLst>
                <a:path w="656" h="658" extrusionOk="0">
                  <a:moveTo>
                    <a:pt x="329" y="1"/>
                  </a:moveTo>
                  <a:cubicBezTo>
                    <a:pt x="148" y="1"/>
                    <a:pt x="0" y="148"/>
                    <a:pt x="0" y="329"/>
                  </a:cubicBezTo>
                  <a:cubicBezTo>
                    <a:pt x="0" y="510"/>
                    <a:pt x="148" y="658"/>
                    <a:pt x="329" y="658"/>
                  </a:cubicBezTo>
                  <a:cubicBezTo>
                    <a:pt x="510" y="658"/>
                    <a:pt x="656" y="510"/>
                    <a:pt x="656" y="329"/>
                  </a:cubicBezTo>
                  <a:cubicBezTo>
                    <a:pt x="656" y="148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>
              <a:extLst>
                <a:ext uri="{FF2B5EF4-FFF2-40B4-BE49-F238E27FC236}">
                  <a16:creationId xmlns:a16="http://schemas.microsoft.com/office/drawing/2014/main" id="{6A7955C4-FAF6-C6F0-1415-67B150E68258}"/>
                </a:ext>
              </a:extLst>
            </p:cNvPr>
            <p:cNvSpPr/>
            <p:nvPr/>
          </p:nvSpPr>
          <p:spPr>
            <a:xfrm>
              <a:off x="1586638" y="1931735"/>
              <a:ext cx="278651" cy="252510"/>
            </a:xfrm>
            <a:custGeom>
              <a:avLst/>
              <a:gdLst/>
              <a:ahLst/>
              <a:cxnLst/>
              <a:rect l="l" t="t" r="r" b="b"/>
              <a:pathLst>
                <a:path w="10766" h="9756" extrusionOk="0">
                  <a:moveTo>
                    <a:pt x="7771" y="0"/>
                  </a:moveTo>
                  <a:lnTo>
                    <a:pt x="6090" y="1110"/>
                  </a:lnTo>
                  <a:lnTo>
                    <a:pt x="0" y="1110"/>
                  </a:lnTo>
                  <a:lnTo>
                    <a:pt x="0" y="9756"/>
                  </a:lnTo>
                  <a:lnTo>
                    <a:pt x="10765" y="9756"/>
                  </a:lnTo>
                  <a:lnTo>
                    <a:pt x="10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>
              <a:extLst>
                <a:ext uri="{FF2B5EF4-FFF2-40B4-BE49-F238E27FC236}">
                  <a16:creationId xmlns:a16="http://schemas.microsoft.com/office/drawing/2014/main" id="{13F3EEE7-811C-CA24-6786-72CFF17405C5}"/>
                </a:ext>
              </a:extLst>
            </p:cNvPr>
            <p:cNvSpPr/>
            <p:nvPr/>
          </p:nvSpPr>
          <p:spPr>
            <a:xfrm>
              <a:off x="1725653" y="1931735"/>
              <a:ext cx="139636" cy="252510"/>
            </a:xfrm>
            <a:custGeom>
              <a:avLst/>
              <a:gdLst/>
              <a:ahLst/>
              <a:cxnLst/>
              <a:rect l="l" t="t" r="r" b="b"/>
              <a:pathLst>
                <a:path w="5395" h="9756" extrusionOk="0">
                  <a:moveTo>
                    <a:pt x="2400" y="0"/>
                  </a:moveTo>
                  <a:lnTo>
                    <a:pt x="719" y="1110"/>
                  </a:lnTo>
                  <a:lnTo>
                    <a:pt x="0" y="1110"/>
                  </a:lnTo>
                  <a:lnTo>
                    <a:pt x="0" y="9756"/>
                  </a:lnTo>
                  <a:lnTo>
                    <a:pt x="5394" y="9756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>
              <a:extLst>
                <a:ext uri="{FF2B5EF4-FFF2-40B4-BE49-F238E27FC236}">
                  <a16:creationId xmlns:a16="http://schemas.microsoft.com/office/drawing/2014/main" id="{8A789A6B-EE06-06CD-9C47-5E6666E796FD}"/>
                </a:ext>
              </a:extLst>
            </p:cNvPr>
            <p:cNvSpPr/>
            <p:nvPr/>
          </p:nvSpPr>
          <p:spPr>
            <a:xfrm>
              <a:off x="1604057" y="1983111"/>
              <a:ext cx="244667" cy="184620"/>
            </a:xfrm>
            <a:custGeom>
              <a:avLst/>
              <a:gdLst/>
              <a:ahLst/>
              <a:cxnLst/>
              <a:rect l="l" t="t" r="r" b="b"/>
              <a:pathLst>
                <a:path w="9453" h="7133" extrusionOk="0">
                  <a:moveTo>
                    <a:pt x="0" y="1"/>
                  </a:moveTo>
                  <a:lnTo>
                    <a:pt x="0" y="7132"/>
                  </a:lnTo>
                  <a:lnTo>
                    <a:pt x="9453" y="7132"/>
                  </a:lnTo>
                  <a:lnTo>
                    <a:pt x="9453" y="1"/>
                  </a:ln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>
              <a:extLst>
                <a:ext uri="{FF2B5EF4-FFF2-40B4-BE49-F238E27FC236}">
                  <a16:creationId xmlns:a16="http://schemas.microsoft.com/office/drawing/2014/main" id="{C95E3407-AAD6-9540-71BC-6A3E1AEB41B0}"/>
                </a:ext>
              </a:extLst>
            </p:cNvPr>
            <p:cNvSpPr/>
            <p:nvPr/>
          </p:nvSpPr>
          <p:spPr>
            <a:xfrm>
              <a:off x="1725653" y="1983111"/>
              <a:ext cx="123071" cy="184620"/>
            </a:xfrm>
            <a:custGeom>
              <a:avLst/>
              <a:gdLst/>
              <a:ahLst/>
              <a:cxnLst/>
              <a:rect l="l" t="t" r="r" b="b"/>
              <a:pathLst>
                <a:path w="4755" h="7133" extrusionOk="0">
                  <a:moveTo>
                    <a:pt x="0" y="1"/>
                  </a:moveTo>
                  <a:lnTo>
                    <a:pt x="0" y="7132"/>
                  </a:lnTo>
                  <a:lnTo>
                    <a:pt x="4755" y="7132"/>
                  </a:lnTo>
                  <a:lnTo>
                    <a:pt x="4755" y="1"/>
                  </a:ln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>
              <a:extLst>
                <a:ext uri="{FF2B5EF4-FFF2-40B4-BE49-F238E27FC236}">
                  <a16:creationId xmlns:a16="http://schemas.microsoft.com/office/drawing/2014/main" id="{B0AD726A-554C-530A-1522-2B08CCEA08C3}"/>
                </a:ext>
              </a:extLst>
            </p:cNvPr>
            <p:cNvSpPr/>
            <p:nvPr/>
          </p:nvSpPr>
          <p:spPr>
            <a:xfrm>
              <a:off x="1615471" y="2002394"/>
              <a:ext cx="220985" cy="150067"/>
            </a:xfrm>
            <a:custGeom>
              <a:avLst/>
              <a:gdLst/>
              <a:ahLst/>
              <a:cxnLst/>
              <a:rect l="l" t="t" r="r" b="b"/>
              <a:pathLst>
                <a:path w="8538" h="5798" extrusionOk="0">
                  <a:moveTo>
                    <a:pt x="3181" y="0"/>
                  </a:moveTo>
                  <a:lnTo>
                    <a:pt x="3181" y="758"/>
                  </a:lnTo>
                  <a:lnTo>
                    <a:pt x="1705" y="758"/>
                  </a:lnTo>
                  <a:lnTo>
                    <a:pt x="1705" y="259"/>
                  </a:lnTo>
                  <a:lnTo>
                    <a:pt x="0" y="259"/>
                  </a:lnTo>
                  <a:lnTo>
                    <a:pt x="0" y="1963"/>
                  </a:lnTo>
                  <a:lnTo>
                    <a:pt x="1705" y="1963"/>
                  </a:lnTo>
                  <a:lnTo>
                    <a:pt x="1705" y="1464"/>
                  </a:lnTo>
                  <a:lnTo>
                    <a:pt x="2665" y="1464"/>
                  </a:lnTo>
                  <a:cubicBezTo>
                    <a:pt x="1613" y="1960"/>
                    <a:pt x="828" y="2928"/>
                    <a:pt x="581" y="4093"/>
                  </a:cubicBezTo>
                  <a:lnTo>
                    <a:pt x="0" y="4093"/>
                  </a:lnTo>
                  <a:lnTo>
                    <a:pt x="0" y="5798"/>
                  </a:lnTo>
                  <a:lnTo>
                    <a:pt x="1705" y="5798"/>
                  </a:lnTo>
                  <a:lnTo>
                    <a:pt x="1705" y="4093"/>
                  </a:lnTo>
                  <a:lnTo>
                    <a:pt x="1308" y="4093"/>
                  </a:lnTo>
                  <a:cubicBezTo>
                    <a:pt x="1560" y="3136"/>
                    <a:pt x="2266" y="2360"/>
                    <a:pt x="3181" y="2011"/>
                  </a:cubicBezTo>
                  <a:lnTo>
                    <a:pt x="3181" y="2176"/>
                  </a:lnTo>
                  <a:lnTo>
                    <a:pt x="5357" y="2176"/>
                  </a:lnTo>
                  <a:lnTo>
                    <a:pt x="5357" y="2011"/>
                  </a:lnTo>
                  <a:cubicBezTo>
                    <a:pt x="6271" y="2360"/>
                    <a:pt x="6978" y="3136"/>
                    <a:pt x="7231" y="4093"/>
                  </a:cubicBezTo>
                  <a:lnTo>
                    <a:pt x="6833" y="4093"/>
                  </a:lnTo>
                  <a:lnTo>
                    <a:pt x="6833" y="5798"/>
                  </a:lnTo>
                  <a:lnTo>
                    <a:pt x="8537" y="5798"/>
                  </a:lnTo>
                  <a:lnTo>
                    <a:pt x="8537" y="4093"/>
                  </a:lnTo>
                  <a:lnTo>
                    <a:pt x="7957" y="4093"/>
                  </a:lnTo>
                  <a:cubicBezTo>
                    <a:pt x="7710" y="2928"/>
                    <a:pt x="6924" y="1960"/>
                    <a:pt x="5873" y="1464"/>
                  </a:cubicBezTo>
                  <a:lnTo>
                    <a:pt x="6833" y="1464"/>
                  </a:lnTo>
                  <a:lnTo>
                    <a:pt x="6833" y="1963"/>
                  </a:lnTo>
                  <a:lnTo>
                    <a:pt x="8537" y="1963"/>
                  </a:lnTo>
                  <a:lnTo>
                    <a:pt x="8537" y="259"/>
                  </a:lnTo>
                  <a:lnTo>
                    <a:pt x="6833" y="259"/>
                  </a:lnTo>
                  <a:lnTo>
                    <a:pt x="6833" y="758"/>
                  </a:lnTo>
                  <a:lnTo>
                    <a:pt x="5357" y="758"/>
                  </a:lnTo>
                  <a:lnTo>
                    <a:pt x="5357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>
              <a:extLst>
                <a:ext uri="{FF2B5EF4-FFF2-40B4-BE49-F238E27FC236}">
                  <a16:creationId xmlns:a16="http://schemas.microsoft.com/office/drawing/2014/main" id="{E6204EE1-3356-E357-E00F-39A1236BB5C9}"/>
                </a:ext>
              </a:extLst>
            </p:cNvPr>
            <p:cNvSpPr/>
            <p:nvPr/>
          </p:nvSpPr>
          <p:spPr>
            <a:xfrm>
              <a:off x="1725653" y="2002394"/>
              <a:ext cx="110803" cy="150067"/>
            </a:xfrm>
            <a:custGeom>
              <a:avLst/>
              <a:gdLst/>
              <a:ahLst/>
              <a:cxnLst/>
              <a:rect l="l" t="t" r="r" b="b"/>
              <a:pathLst>
                <a:path w="4281" h="5798" extrusionOk="0">
                  <a:moveTo>
                    <a:pt x="0" y="0"/>
                  </a:moveTo>
                  <a:lnTo>
                    <a:pt x="0" y="2176"/>
                  </a:lnTo>
                  <a:lnTo>
                    <a:pt x="1100" y="2176"/>
                  </a:lnTo>
                  <a:lnTo>
                    <a:pt x="1100" y="2011"/>
                  </a:lnTo>
                  <a:cubicBezTo>
                    <a:pt x="2014" y="2360"/>
                    <a:pt x="2721" y="3136"/>
                    <a:pt x="2974" y="4093"/>
                  </a:cubicBezTo>
                  <a:lnTo>
                    <a:pt x="2576" y="4093"/>
                  </a:lnTo>
                  <a:lnTo>
                    <a:pt x="2576" y="5798"/>
                  </a:lnTo>
                  <a:lnTo>
                    <a:pt x="4280" y="5798"/>
                  </a:lnTo>
                  <a:lnTo>
                    <a:pt x="4280" y="4093"/>
                  </a:lnTo>
                  <a:lnTo>
                    <a:pt x="3700" y="4093"/>
                  </a:lnTo>
                  <a:cubicBezTo>
                    <a:pt x="3453" y="2928"/>
                    <a:pt x="2667" y="1960"/>
                    <a:pt x="1616" y="1464"/>
                  </a:cubicBezTo>
                  <a:lnTo>
                    <a:pt x="2576" y="1464"/>
                  </a:lnTo>
                  <a:lnTo>
                    <a:pt x="2576" y="1963"/>
                  </a:lnTo>
                  <a:lnTo>
                    <a:pt x="4280" y="1963"/>
                  </a:lnTo>
                  <a:lnTo>
                    <a:pt x="4280" y="259"/>
                  </a:lnTo>
                  <a:lnTo>
                    <a:pt x="2576" y="259"/>
                  </a:lnTo>
                  <a:lnTo>
                    <a:pt x="2576" y="758"/>
                  </a:lnTo>
                  <a:lnTo>
                    <a:pt x="1100" y="758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38">
            <a:extLst>
              <a:ext uri="{FF2B5EF4-FFF2-40B4-BE49-F238E27FC236}">
                <a16:creationId xmlns:a16="http://schemas.microsoft.com/office/drawing/2014/main" id="{D2D46859-7465-998C-C658-C77BB73B65EB}"/>
              </a:ext>
            </a:extLst>
          </p:cNvPr>
          <p:cNvGrpSpPr/>
          <p:nvPr/>
        </p:nvGrpSpPr>
        <p:grpSpPr>
          <a:xfrm>
            <a:off x="1879344" y="1576868"/>
            <a:ext cx="838300" cy="838258"/>
            <a:chOff x="2092201" y="2564691"/>
            <a:chExt cx="515243" cy="515217"/>
          </a:xfrm>
        </p:grpSpPr>
        <p:sp>
          <p:nvSpPr>
            <p:cNvPr id="597" name="Google Shape;597;p38">
              <a:extLst>
                <a:ext uri="{FF2B5EF4-FFF2-40B4-BE49-F238E27FC236}">
                  <a16:creationId xmlns:a16="http://schemas.microsoft.com/office/drawing/2014/main" id="{96967105-BFDD-B660-482D-10F67B7BBC0B}"/>
                </a:ext>
              </a:extLst>
            </p:cNvPr>
            <p:cNvSpPr/>
            <p:nvPr/>
          </p:nvSpPr>
          <p:spPr>
            <a:xfrm>
              <a:off x="2092201" y="2564691"/>
              <a:ext cx="515243" cy="515217"/>
            </a:xfrm>
            <a:custGeom>
              <a:avLst/>
              <a:gdLst/>
              <a:ahLst/>
              <a:cxnLst/>
              <a:rect l="l" t="t" r="r" b="b"/>
              <a:pathLst>
                <a:path w="19907" h="19906" extrusionOk="0">
                  <a:moveTo>
                    <a:pt x="9954" y="1"/>
                  </a:moveTo>
                  <a:cubicBezTo>
                    <a:pt x="8610" y="1"/>
                    <a:pt x="7307" y="264"/>
                    <a:pt x="6079" y="783"/>
                  </a:cubicBezTo>
                  <a:cubicBezTo>
                    <a:pt x="4893" y="1284"/>
                    <a:pt x="3830" y="2001"/>
                    <a:pt x="2916" y="2916"/>
                  </a:cubicBezTo>
                  <a:cubicBezTo>
                    <a:pt x="2003" y="3829"/>
                    <a:pt x="1285" y="4893"/>
                    <a:pt x="784" y="6079"/>
                  </a:cubicBezTo>
                  <a:cubicBezTo>
                    <a:pt x="264" y="7307"/>
                    <a:pt x="1" y="8610"/>
                    <a:pt x="1" y="9953"/>
                  </a:cubicBezTo>
                  <a:cubicBezTo>
                    <a:pt x="1" y="11295"/>
                    <a:pt x="264" y="12599"/>
                    <a:pt x="784" y="13827"/>
                  </a:cubicBezTo>
                  <a:cubicBezTo>
                    <a:pt x="1285" y="15012"/>
                    <a:pt x="2003" y="16077"/>
                    <a:pt x="2916" y="16990"/>
                  </a:cubicBezTo>
                  <a:cubicBezTo>
                    <a:pt x="3830" y="17904"/>
                    <a:pt x="4893" y="18621"/>
                    <a:pt x="6079" y="19123"/>
                  </a:cubicBezTo>
                  <a:cubicBezTo>
                    <a:pt x="7307" y="19642"/>
                    <a:pt x="8610" y="19906"/>
                    <a:pt x="9954" y="19906"/>
                  </a:cubicBezTo>
                  <a:cubicBezTo>
                    <a:pt x="11297" y="19906"/>
                    <a:pt x="12600" y="19642"/>
                    <a:pt x="13828" y="19123"/>
                  </a:cubicBezTo>
                  <a:cubicBezTo>
                    <a:pt x="15014" y="18621"/>
                    <a:pt x="16077" y="17904"/>
                    <a:pt x="16991" y="16990"/>
                  </a:cubicBezTo>
                  <a:cubicBezTo>
                    <a:pt x="17904" y="16077"/>
                    <a:pt x="18622" y="15012"/>
                    <a:pt x="19123" y="13827"/>
                  </a:cubicBezTo>
                  <a:cubicBezTo>
                    <a:pt x="19643" y="12599"/>
                    <a:pt x="19906" y="11295"/>
                    <a:pt x="19906" y="9953"/>
                  </a:cubicBezTo>
                  <a:cubicBezTo>
                    <a:pt x="19906" y="8610"/>
                    <a:pt x="19643" y="7307"/>
                    <a:pt x="19123" y="6079"/>
                  </a:cubicBezTo>
                  <a:cubicBezTo>
                    <a:pt x="18622" y="4893"/>
                    <a:pt x="17904" y="3829"/>
                    <a:pt x="16991" y="2916"/>
                  </a:cubicBezTo>
                  <a:cubicBezTo>
                    <a:pt x="16077" y="2001"/>
                    <a:pt x="15014" y="1284"/>
                    <a:pt x="13828" y="783"/>
                  </a:cubicBezTo>
                  <a:cubicBezTo>
                    <a:pt x="12600" y="264"/>
                    <a:pt x="11297" y="1"/>
                    <a:pt x="9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>
              <a:extLst>
                <a:ext uri="{FF2B5EF4-FFF2-40B4-BE49-F238E27FC236}">
                  <a16:creationId xmlns:a16="http://schemas.microsoft.com/office/drawing/2014/main" id="{B3F207AC-6060-79DA-8225-DC82E0EFC2C8}"/>
                </a:ext>
              </a:extLst>
            </p:cNvPr>
            <p:cNvSpPr/>
            <p:nvPr/>
          </p:nvSpPr>
          <p:spPr>
            <a:xfrm>
              <a:off x="2126909" y="2599400"/>
              <a:ext cx="445826" cy="445826"/>
            </a:xfrm>
            <a:custGeom>
              <a:avLst/>
              <a:gdLst/>
              <a:ahLst/>
              <a:cxnLst/>
              <a:rect l="l" t="t" r="r" b="b"/>
              <a:pathLst>
                <a:path w="17225" h="17225" extrusionOk="0">
                  <a:moveTo>
                    <a:pt x="8613" y="1"/>
                  </a:moveTo>
                  <a:cubicBezTo>
                    <a:pt x="3857" y="1"/>
                    <a:pt x="1" y="3855"/>
                    <a:pt x="1" y="8612"/>
                  </a:cubicBezTo>
                  <a:cubicBezTo>
                    <a:pt x="1" y="13368"/>
                    <a:pt x="3857" y="17224"/>
                    <a:pt x="8613" y="17224"/>
                  </a:cubicBezTo>
                  <a:cubicBezTo>
                    <a:pt x="13368" y="17224"/>
                    <a:pt x="17224" y="13368"/>
                    <a:pt x="17224" y="8612"/>
                  </a:cubicBezTo>
                  <a:cubicBezTo>
                    <a:pt x="17224" y="3855"/>
                    <a:pt x="13368" y="1"/>
                    <a:pt x="8613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>
              <a:extLst>
                <a:ext uri="{FF2B5EF4-FFF2-40B4-BE49-F238E27FC236}">
                  <a16:creationId xmlns:a16="http://schemas.microsoft.com/office/drawing/2014/main" id="{4118566B-E21D-365B-D354-457F215B4C2F}"/>
                </a:ext>
              </a:extLst>
            </p:cNvPr>
            <p:cNvSpPr/>
            <p:nvPr/>
          </p:nvSpPr>
          <p:spPr>
            <a:xfrm>
              <a:off x="2210510" y="2696045"/>
              <a:ext cx="362226" cy="349181"/>
            </a:xfrm>
            <a:custGeom>
              <a:avLst/>
              <a:gdLst/>
              <a:ahLst/>
              <a:cxnLst/>
              <a:rect l="l" t="t" r="r" b="b"/>
              <a:pathLst>
                <a:path w="13995" h="13491" extrusionOk="0">
                  <a:moveTo>
                    <a:pt x="10764" y="1"/>
                  </a:moveTo>
                  <a:lnTo>
                    <a:pt x="1" y="9756"/>
                  </a:lnTo>
                  <a:lnTo>
                    <a:pt x="3535" y="13290"/>
                  </a:lnTo>
                  <a:cubicBezTo>
                    <a:pt x="4130" y="13420"/>
                    <a:pt x="4748" y="13490"/>
                    <a:pt x="5383" y="13490"/>
                  </a:cubicBezTo>
                  <a:cubicBezTo>
                    <a:pt x="10138" y="13490"/>
                    <a:pt x="13994" y="9634"/>
                    <a:pt x="13994" y="4878"/>
                  </a:cubicBezTo>
                  <a:cubicBezTo>
                    <a:pt x="13994" y="4243"/>
                    <a:pt x="13925" y="3625"/>
                    <a:pt x="13795" y="3029"/>
                  </a:cubicBezTo>
                  <a:lnTo>
                    <a:pt x="107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>
              <a:extLst>
                <a:ext uri="{FF2B5EF4-FFF2-40B4-BE49-F238E27FC236}">
                  <a16:creationId xmlns:a16="http://schemas.microsoft.com/office/drawing/2014/main" id="{7F0365A6-6932-AB43-BBD7-5B0501FD37A2}"/>
                </a:ext>
              </a:extLst>
            </p:cNvPr>
            <p:cNvSpPr/>
            <p:nvPr/>
          </p:nvSpPr>
          <p:spPr>
            <a:xfrm>
              <a:off x="2210510" y="2696045"/>
              <a:ext cx="208639" cy="47184"/>
            </a:xfrm>
            <a:custGeom>
              <a:avLst/>
              <a:gdLst/>
              <a:ahLst/>
              <a:cxnLst/>
              <a:rect l="l" t="t" r="r" b="b"/>
              <a:pathLst>
                <a:path w="8061" h="1823" extrusionOk="0">
                  <a:moveTo>
                    <a:pt x="1" y="1"/>
                  </a:moveTo>
                  <a:lnTo>
                    <a:pt x="1" y="1823"/>
                  </a:lnTo>
                  <a:lnTo>
                    <a:pt x="8060" y="1823"/>
                  </a:lnTo>
                  <a:lnTo>
                    <a:pt x="8060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>
              <a:extLst>
                <a:ext uri="{FF2B5EF4-FFF2-40B4-BE49-F238E27FC236}">
                  <a16:creationId xmlns:a16="http://schemas.microsoft.com/office/drawing/2014/main" id="{22B831D1-702C-8B45-D6F4-7FFE3EA63196}"/>
                </a:ext>
              </a:extLst>
            </p:cNvPr>
            <p:cNvSpPr/>
            <p:nvPr/>
          </p:nvSpPr>
          <p:spPr>
            <a:xfrm>
              <a:off x="2349499" y="2696045"/>
              <a:ext cx="69650" cy="47184"/>
            </a:xfrm>
            <a:custGeom>
              <a:avLst/>
              <a:gdLst/>
              <a:ahLst/>
              <a:cxnLst/>
              <a:rect l="l" t="t" r="r" b="b"/>
              <a:pathLst>
                <a:path w="2691" h="1823" extrusionOk="0">
                  <a:moveTo>
                    <a:pt x="0" y="1"/>
                  </a:moveTo>
                  <a:lnTo>
                    <a:pt x="0" y="1823"/>
                  </a:lnTo>
                  <a:lnTo>
                    <a:pt x="2690" y="1823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>
              <a:extLst>
                <a:ext uri="{FF2B5EF4-FFF2-40B4-BE49-F238E27FC236}">
                  <a16:creationId xmlns:a16="http://schemas.microsoft.com/office/drawing/2014/main" id="{34C9FD2A-62FE-A48C-4FCC-4083D860A354}"/>
                </a:ext>
              </a:extLst>
            </p:cNvPr>
            <p:cNvSpPr/>
            <p:nvPr/>
          </p:nvSpPr>
          <p:spPr>
            <a:xfrm>
              <a:off x="2215712" y="2701713"/>
              <a:ext cx="17005" cy="16979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9" y="0"/>
                  </a:moveTo>
                  <a:cubicBezTo>
                    <a:pt x="148" y="0"/>
                    <a:pt x="1" y="146"/>
                    <a:pt x="1" y="327"/>
                  </a:cubicBezTo>
                  <a:cubicBezTo>
                    <a:pt x="1" y="508"/>
                    <a:pt x="148" y="656"/>
                    <a:pt x="329" y="656"/>
                  </a:cubicBezTo>
                  <a:cubicBezTo>
                    <a:pt x="510" y="656"/>
                    <a:pt x="656" y="508"/>
                    <a:pt x="656" y="327"/>
                  </a:cubicBezTo>
                  <a:cubicBezTo>
                    <a:pt x="656" y="146"/>
                    <a:pt x="510" y="0"/>
                    <a:pt x="3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>
              <a:extLst>
                <a:ext uri="{FF2B5EF4-FFF2-40B4-BE49-F238E27FC236}">
                  <a16:creationId xmlns:a16="http://schemas.microsoft.com/office/drawing/2014/main" id="{CD2E868B-F0A4-25B0-5D14-BC92879C48B9}"/>
                </a:ext>
              </a:extLst>
            </p:cNvPr>
            <p:cNvSpPr/>
            <p:nvPr/>
          </p:nvSpPr>
          <p:spPr>
            <a:xfrm>
              <a:off x="2239006" y="2701713"/>
              <a:ext cx="17031" cy="16979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0"/>
                  </a:moveTo>
                  <a:cubicBezTo>
                    <a:pt x="148" y="0"/>
                    <a:pt x="0" y="146"/>
                    <a:pt x="0" y="327"/>
                  </a:cubicBezTo>
                  <a:cubicBezTo>
                    <a:pt x="0" y="508"/>
                    <a:pt x="148" y="656"/>
                    <a:pt x="329" y="656"/>
                  </a:cubicBezTo>
                  <a:cubicBezTo>
                    <a:pt x="510" y="656"/>
                    <a:pt x="657" y="508"/>
                    <a:pt x="657" y="327"/>
                  </a:cubicBezTo>
                  <a:cubicBezTo>
                    <a:pt x="657" y="146"/>
                    <a:pt x="510" y="0"/>
                    <a:pt x="329" y="0"/>
                  </a:cubicBez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>
              <a:extLst>
                <a:ext uri="{FF2B5EF4-FFF2-40B4-BE49-F238E27FC236}">
                  <a16:creationId xmlns:a16="http://schemas.microsoft.com/office/drawing/2014/main" id="{9694F3B9-EB34-D95B-D906-7C356A452096}"/>
                </a:ext>
              </a:extLst>
            </p:cNvPr>
            <p:cNvSpPr/>
            <p:nvPr/>
          </p:nvSpPr>
          <p:spPr>
            <a:xfrm>
              <a:off x="2265588" y="2701713"/>
              <a:ext cx="17005" cy="16979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0"/>
                  </a:moveTo>
                  <a:cubicBezTo>
                    <a:pt x="147" y="0"/>
                    <a:pt x="0" y="146"/>
                    <a:pt x="0" y="327"/>
                  </a:cubicBezTo>
                  <a:cubicBezTo>
                    <a:pt x="0" y="508"/>
                    <a:pt x="147" y="656"/>
                    <a:pt x="328" y="656"/>
                  </a:cubicBezTo>
                  <a:cubicBezTo>
                    <a:pt x="509" y="656"/>
                    <a:pt x="656" y="508"/>
                    <a:pt x="656" y="327"/>
                  </a:cubicBezTo>
                  <a:cubicBezTo>
                    <a:pt x="656" y="146"/>
                    <a:pt x="509" y="0"/>
                    <a:pt x="328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>
              <a:extLst>
                <a:ext uri="{FF2B5EF4-FFF2-40B4-BE49-F238E27FC236}">
                  <a16:creationId xmlns:a16="http://schemas.microsoft.com/office/drawing/2014/main" id="{4ED410F9-408F-96DA-BA22-16C61C415419}"/>
                </a:ext>
              </a:extLst>
            </p:cNvPr>
            <p:cNvSpPr/>
            <p:nvPr/>
          </p:nvSpPr>
          <p:spPr>
            <a:xfrm>
              <a:off x="2210510" y="2696045"/>
              <a:ext cx="278625" cy="252536"/>
            </a:xfrm>
            <a:custGeom>
              <a:avLst/>
              <a:gdLst/>
              <a:ahLst/>
              <a:cxnLst/>
              <a:rect l="l" t="t" r="r" b="b"/>
              <a:pathLst>
                <a:path w="10765" h="9757" extrusionOk="0">
                  <a:moveTo>
                    <a:pt x="7770" y="1"/>
                  </a:moveTo>
                  <a:lnTo>
                    <a:pt x="6089" y="1111"/>
                  </a:lnTo>
                  <a:lnTo>
                    <a:pt x="1" y="1111"/>
                  </a:lnTo>
                  <a:lnTo>
                    <a:pt x="1" y="9756"/>
                  </a:lnTo>
                  <a:lnTo>
                    <a:pt x="10764" y="9756"/>
                  </a:lnTo>
                  <a:lnTo>
                    <a:pt x="107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>
              <a:extLst>
                <a:ext uri="{FF2B5EF4-FFF2-40B4-BE49-F238E27FC236}">
                  <a16:creationId xmlns:a16="http://schemas.microsoft.com/office/drawing/2014/main" id="{5A011D2F-B7DE-DF5F-3DE2-715E6F2DC9B8}"/>
                </a:ext>
              </a:extLst>
            </p:cNvPr>
            <p:cNvSpPr/>
            <p:nvPr/>
          </p:nvSpPr>
          <p:spPr>
            <a:xfrm>
              <a:off x="2349499" y="2696045"/>
              <a:ext cx="139636" cy="252536"/>
            </a:xfrm>
            <a:custGeom>
              <a:avLst/>
              <a:gdLst/>
              <a:ahLst/>
              <a:cxnLst/>
              <a:rect l="l" t="t" r="r" b="b"/>
              <a:pathLst>
                <a:path w="5395" h="9757" extrusionOk="0">
                  <a:moveTo>
                    <a:pt x="2400" y="1"/>
                  </a:moveTo>
                  <a:lnTo>
                    <a:pt x="719" y="1111"/>
                  </a:lnTo>
                  <a:lnTo>
                    <a:pt x="0" y="1111"/>
                  </a:lnTo>
                  <a:lnTo>
                    <a:pt x="0" y="9756"/>
                  </a:lnTo>
                  <a:lnTo>
                    <a:pt x="5394" y="9756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>
              <a:extLst>
                <a:ext uri="{FF2B5EF4-FFF2-40B4-BE49-F238E27FC236}">
                  <a16:creationId xmlns:a16="http://schemas.microsoft.com/office/drawing/2014/main" id="{8050F80E-4351-B11E-ACAB-FC2DAB281A4E}"/>
                </a:ext>
              </a:extLst>
            </p:cNvPr>
            <p:cNvSpPr/>
            <p:nvPr/>
          </p:nvSpPr>
          <p:spPr>
            <a:xfrm>
              <a:off x="2227903" y="2747396"/>
              <a:ext cx="244719" cy="184620"/>
            </a:xfrm>
            <a:custGeom>
              <a:avLst/>
              <a:gdLst/>
              <a:ahLst/>
              <a:cxnLst/>
              <a:rect l="l" t="t" r="r" b="b"/>
              <a:pathLst>
                <a:path w="9455" h="7133" extrusionOk="0">
                  <a:moveTo>
                    <a:pt x="0" y="1"/>
                  </a:moveTo>
                  <a:lnTo>
                    <a:pt x="0" y="7133"/>
                  </a:lnTo>
                  <a:lnTo>
                    <a:pt x="9454" y="7133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>
              <a:extLst>
                <a:ext uri="{FF2B5EF4-FFF2-40B4-BE49-F238E27FC236}">
                  <a16:creationId xmlns:a16="http://schemas.microsoft.com/office/drawing/2014/main" id="{B4F1A061-0281-17A8-3296-A7121F11CCC1}"/>
                </a:ext>
              </a:extLst>
            </p:cNvPr>
            <p:cNvSpPr/>
            <p:nvPr/>
          </p:nvSpPr>
          <p:spPr>
            <a:xfrm>
              <a:off x="2349499" y="2747396"/>
              <a:ext cx="123123" cy="184620"/>
            </a:xfrm>
            <a:custGeom>
              <a:avLst/>
              <a:gdLst/>
              <a:ahLst/>
              <a:cxnLst/>
              <a:rect l="l" t="t" r="r" b="b"/>
              <a:pathLst>
                <a:path w="4757" h="7133" extrusionOk="0">
                  <a:moveTo>
                    <a:pt x="0" y="1"/>
                  </a:moveTo>
                  <a:lnTo>
                    <a:pt x="0" y="7133"/>
                  </a:lnTo>
                  <a:lnTo>
                    <a:pt x="4756" y="7133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>
              <a:extLst>
                <a:ext uri="{FF2B5EF4-FFF2-40B4-BE49-F238E27FC236}">
                  <a16:creationId xmlns:a16="http://schemas.microsoft.com/office/drawing/2014/main" id="{E83CDD6B-3839-2046-9318-C3453084E953}"/>
                </a:ext>
              </a:extLst>
            </p:cNvPr>
            <p:cNvSpPr/>
            <p:nvPr/>
          </p:nvSpPr>
          <p:spPr>
            <a:xfrm>
              <a:off x="2348671" y="2798798"/>
              <a:ext cx="124754" cy="121182"/>
            </a:xfrm>
            <a:custGeom>
              <a:avLst/>
              <a:gdLst/>
              <a:ahLst/>
              <a:cxnLst/>
              <a:rect l="l" t="t" r="r" b="b"/>
              <a:pathLst>
                <a:path w="4820" h="4682" extrusionOk="0">
                  <a:moveTo>
                    <a:pt x="2410" y="1556"/>
                  </a:moveTo>
                  <a:cubicBezTo>
                    <a:pt x="2844" y="1556"/>
                    <a:pt x="3195" y="1907"/>
                    <a:pt x="3195" y="2340"/>
                  </a:cubicBezTo>
                  <a:cubicBezTo>
                    <a:pt x="3195" y="2775"/>
                    <a:pt x="2844" y="3126"/>
                    <a:pt x="2410" y="3126"/>
                  </a:cubicBezTo>
                  <a:cubicBezTo>
                    <a:pt x="1977" y="3126"/>
                    <a:pt x="1625" y="2775"/>
                    <a:pt x="1625" y="2340"/>
                  </a:cubicBezTo>
                  <a:cubicBezTo>
                    <a:pt x="1625" y="1907"/>
                    <a:pt x="1977" y="1556"/>
                    <a:pt x="2410" y="1556"/>
                  </a:cubicBezTo>
                  <a:close/>
                  <a:moveTo>
                    <a:pt x="1645" y="1"/>
                  </a:moveTo>
                  <a:lnTo>
                    <a:pt x="1645" y="486"/>
                  </a:lnTo>
                  <a:cubicBezTo>
                    <a:pt x="1481" y="554"/>
                    <a:pt x="1326" y="643"/>
                    <a:pt x="1186" y="752"/>
                  </a:cubicBezTo>
                  <a:lnTo>
                    <a:pt x="766" y="509"/>
                  </a:lnTo>
                  <a:lnTo>
                    <a:pt x="0" y="1832"/>
                  </a:lnTo>
                  <a:lnTo>
                    <a:pt x="421" y="2075"/>
                  </a:lnTo>
                  <a:cubicBezTo>
                    <a:pt x="409" y="2162"/>
                    <a:pt x="404" y="2250"/>
                    <a:pt x="404" y="2340"/>
                  </a:cubicBezTo>
                  <a:cubicBezTo>
                    <a:pt x="404" y="2430"/>
                    <a:pt x="409" y="2520"/>
                    <a:pt x="421" y="2606"/>
                  </a:cubicBezTo>
                  <a:lnTo>
                    <a:pt x="0" y="2850"/>
                  </a:lnTo>
                  <a:lnTo>
                    <a:pt x="765" y="4173"/>
                  </a:lnTo>
                  <a:lnTo>
                    <a:pt x="1186" y="3930"/>
                  </a:lnTo>
                  <a:cubicBezTo>
                    <a:pt x="1326" y="4038"/>
                    <a:pt x="1481" y="4128"/>
                    <a:pt x="1645" y="4196"/>
                  </a:cubicBezTo>
                  <a:lnTo>
                    <a:pt x="1645" y="4681"/>
                  </a:lnTo>
                  <a:lnTo>
                    <a:pt x="3175" y="4681"/>
                  </a:lnTo>
                  <a:lnTo>
                    <a:pt x="3175" y="4196"/>
                  </a:lnTo>
                  <a:cubicBezTo>
                    <a:pt x="3340" y="4128"/>
                    <a:pt x="3494" y="4038"/>
                    <a:pt x="3634" y="3930"/>
                  </a:cubicBezTo>
                  <a:lnTo>
                    <a:pt x="4055" y="4173"/>
                  </a:lnTo>
                  <a:lnTo>
                    <a:pt x="4819" y="2850"/>
                  </a:lnTo>
                  <a:lnTo>
                    <a:pt x="4399" y="2606"/>
                  </a:lnTo>
                  <a:cubicBezTo>
                    <a:pt x="4410" y="2520"/>
                    <a:pt x="4417" y="2430"/>
                    <a:pt x="4417" y="2340"/>
                  </a:cubicBezTo>
                  <a:cubicBezTo>
                    <a:pt x="4417" y="2250"/>
                    <a:pt x="4410" y="2162"/>
                    <a:pt x="4399" y="2075"/>
                  </a:cubicBezTo>
                  <a:lnTo>
                    <a:pt x="4819" y="1832"/>
                  </a:lnTo>
                  <a:lnTo>
                    <a:pt x="4055" y="509"/>
                  </a:lnTo>
                  <a:lnTo>
                    <a:pt x="3634" y="752"/>
                  </a:lnTo>
                  <a:cubicBezTo>
                    <a:pt x="3494" y="643"/>
                    <a:pt x="3340" y="554"/>
                    <a:pt x="3175" y="486"/>
                  </a:cubicBezTo>
                  <a:lnTo>
                    <a:pt x="3175" y="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>
              <a:extLst>
                <a:ext uri="{FF2B5EF4-FFF2-40B4-BE49-F238E27FC236}">
                  <a16:creationId xmlns:a16="http://schemas.microsoft.com/office/drawing/2014/main" id="{D628730C-857B-FBC3-A3E5-6FEA3D6682B4}"/>
                </a:ext>
              </a:extLst>
            </p:cNvPr>
            <p:cNvSpPr/>
            <p:nvPr/>
          </p:nvSpPr>
          <p:spPr>
            <a:xfrm>
              <a:off x="2247392" y="2763029"/>
              <a:ext cx="83989" cy="81582"/>
            </a:xfrm>
            <a:custGeom>
              <a:avLst/>
              <a:gdLst/>
              <a:ahLst/>
              <a:cxnLst/>
              <a:rect l="l" t="t" r="r" b="b"/>
              <a:pathLst>
                <a:path w="3245" h="3152" extrusionOk="0">
                  <a:moveTo>
                    <a:pt x="1622" y="1047"/>
                  </a:moveTo>
                  <a:cubicBezTo>
                    <a:pt x="1914" y="1047"/>
                    <a:pt x="2150" y="1283"/>
                    <a:pt x="2150" y="1576"/>
                  </a:cubicBezTo>
                  <a:cubicBezTo>
                    <a:pt x="2150" y="1867"/>
                    <a:pt x="1914" y="2104"/>
                    <a:pt x="1622" y="2104"/>
                  </a:cubicBezTo>
                  <a:cubicBezTo>
                    <a:pt x="1330" y="2104"/>
                    <a:pt x="1094" y="1867"/>
                    <a:pt x="1094" y="1576"/>
                  </a:cubicBezTo>
                  <a:cubicBezTo>
                    <a:pt x="1094" y="1283"/>
                    <a:pt x="1330" y="1047"/>
                    <a:pt x="1622" y="1047"/>
                  </a:cubicBezTo>
                  <a:close/>
                  <a:moveTo>
                    <a:pt x="1107" y="0"/>
                  </a:moveTo>
                  <a:lnTo>
                    <a:pt x="1107" y="326"/>
                  </a:lnTo>
                  <a:cubicBezTo>
                    <a:pt x="996" y="373"/>
                    <a:pt x="893" y="433"/>
                    <a:pt x="799" y="506"/>
                  </a:cubicBezTo>
                  <a:lnTo>
                    <a:pt x="514" y="342"/>
                  </a:lnTo>
                  <a:lnTo>
                    <a:pt x="1" y="1234"/>
                  </a:lnTo>
                  <a:lnTo>
                    <a:pt x="284" y="1397"/>
                  </a:lnTo>
                  <a:cubicBezTo>
                    <a:pt x="276" y="1455"/>
                    <a:pt x="272" y="1515"/>
                    <a:pt x="272" y="1576"/>
                  </a:cubicBezTo>
                  <a:cubicBezTo>
                    <a:pt x="272" y="1636"/>
                    <a:pt x="276" y="1695"/>
                    <a:pt x="284" y="1754"/>
                  </a:cubicBezTo>
                  <a:lnTo>
                    <a:pt x="1" y="1918"/>
                  </a:lnTo>
                  <a:lnTo>
                    <a:pt x="514" y="2809"/>
                  </a:lnTo>
                  <a:lnTo>
                    <a:pt x="799" y="2646"/>
                  </a:lnTo>
                  <a:cubicBezTo>
                    <a:pt x="893" y="2718"/>
                    <a:pt x="996" y="2778"/>
                    <a:pt x="1107" y="2824"/>
                  </a:cubicBezTo>
                  <a:lnTo>
                    <a:pt x="1107" y="3151"/>
                  </a:lnTo>
                  <a:lnTo>
                    <a:pt x="2137" y="3151"/>
                  </a:lnTo>
                  <a:lnTo>
                    <a:pt x="2137" y="2824"/>
                  </a:lnTo>
                  <a:cubicBezTo>
                    <a:pt x="2248" y="2778"/>
                    <a:pt x="2351" y="2718"/>
                    <a:pt x="2446" y="2646"/>
                  </a:cubicBezTo>
                  <a:lnTo>
                    <a:pt x="2729" y="2809"/>
                  </a:lnTo>
                  <a:lnTo>
                    <a:pt x="3244" y="1918"/>
                  </a:lnTo>
                  <a:lnTo>
                    <a:pt x="2960" y="1754"/>
                  </a:lnTo>
                  <a:cubicBezTo>
                    <a:pt x="2968" y="1695"/>
                    <a:pt x="2972" y="1636"/>
                    <a:pt x="2972" y="1576"/>
                  </a:cubicBezTo>
                  <a:cubicBezTo>
                    <a:pt x="2972" y="1515"/>
                    <a:pt x="2968" y="1455"/>
                    <a:pt x="2960" y="1396"/>
                  </a:cubicBezTo>
                  <a:lnTo>
                    <a:pt x="3244" y="1234"/>
                  </a:lnTo>
                  <a:lnTo>
                    <a:pt x="2729" y="342"/>
                  </a:lnTo>
                  <a:lnTo>
                    <a:pt x="2446" y="506"/>
                  </a:lnTo>
                  <a:cubicBezTo>
                    <a:pt x="2351" y="433"/>
                    <a:pt x="2248" y="373"/>
                    <a:pt x="2137" y="326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8">
            <a:extLst>
              <a:ext uri="{FF2B5EF4-FFF2-40B4-BE49-F238E27FC236}">
                <a16:creationId xmlns:a16="http://schemas.microsoft.com/office/drawing/2014/main" id="{722CDA16-8169-C2D9-88C0-348EE50132A6}"/>
              </a:ext>
            </a:extLst>
          </p:cNvPr>
          <p:cNvGrpSpPr/>
          <p:nvPr/>
        </p:nvGrpSpPr>
        <p:grpSpPr>
          <a:xfrm rot="-730480">
            <a:off x="4335220" y="1629970"/>
            <a:ext cx="1067237" cy="711221"/>
            <a:chOff x="4568650" y="919050"/>
            <a:chExt cx="405975" cy="270525"/>
          </a:xfrm>
        </p:grpSpPr>
        <p:sp>
          <p:nvSpPr>
            <p:cNvPr id="612" name="Google Shape;612;p38">
              <a:extLst>
                <a:ext uri="{FF2B5EF4-FFF2-40B4-BE49-F238E27FC236}">
                  <a16:creationId xmlns:a16="http://schemas.microsoft.com/office/drawing/2014/main" id="{26D6B75A-1852-B10C-C20F-F9C5C438E335}"/>
                </a:ext>
              </a:extLst>
            </p:cNvPr>
            <p:cNvSpPr/>
            <p:nvPr/>
          </p:nvSpPr>
          <p:spPr>
            <a:xfrm>
              <a:off x="4568650" y="919050"/>
              <a:ext cx="405975" cy="270525"/>
            </a:xfrm>
            <a:custGeom>
              <a:avLst/>
              <a:gdLst/>
              <a:ahLst/>
              <a:cxnLst/>
              <a:rect l="l" t="t" r="r" b="b"/>
              <a:pathLst>
                <a:path w="16239" h="10821" extrusionOk="0">
                  <a:moveTo>
                    <a:pt x="2272" y="1"/>
                  </a:moveTo>
                  <a:cubicBezTo>
                    <a:pt x="1019" y="1"/>
                    <a:pt x="0" y="1020"/>
                    <a:pt x="0" y="2272"/>
                  </a:cubicBezTo>
                  <a:lnTo>
                    <a:pt x="0" y="10820"/>
                  </a:lnTo>
                  <a:lnTo>
                    <a:pt x="16238" y="10820"/>
                  </a:lnTo>
                  <a:lnTo>
                    <a:pt x="16238" y="2272"/>
                  </a:lnTo>
                  <a:cubicBezTo>
                    <a:pt x="16238" y="1020"/>
                    <a:pt x="15219" y="1"/>
                    <a:pt x="13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>
              <a:extLst>
                <a:ext uri="{FF2B5EF4-FFF2-40B4-BE49-F238E27FC236}">
                  <a16:creationId xmlns:a16="http://schemas.microsoft.com/office/drawing/2014/main" id="{3BA9C3E1-A434-7410-DF47-5C22C0DE984A}"/>
                </a:ext>
              </a:extLst>
            </p:cNvPr>
            <p:cNvSpPr/>
            <p:nvPr/>
          </p:nvSpPr>
          <p:spPr>
            <a:xfrm>
              <a:off x="4591900" y="942325"/>
              <a:ext cx="359450" cy="223975"/>
            </a:xfrm>
            <a:custGeom>
              <a:avLst/>
              <a:gdLst/>
              <a:ahLst/>
              <a:cxnLst/>
              <a:rect l="l" t="t" r="r" b="b"/>
              <a:pathLst>
                <a:path w="14378" h="8959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8959"/>
                  </a:lnTo>
                  <a:lnTo>
                    <a:pt x="14378" y="8959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>
              <a:extLst>
                <a:ext uri="{FF2B5EF4-FFF2-40B4-BE49-F238E27FC236}">
                  <a16:creationId xmlns:a16="http://schemas.microsoft.com/office/drawing/2014/main" id="{3F64F448-B7CC-2589-527A-2B674BEEFE82}"/>
                </a:ext>
              </a:extLst>
            </p:cNvPr>
            <p:cNvSpPr/>
            <p:nvPr/>
          </p:nvSpPr>
          <p:spPr>
            <a:xfrm>
              <a:off x="4591900" y="942325"/>
              <a:ext cx="359450" cy="41400"/>
            </a:xfrm>
            <a:custGeom>
              <a:avLst/>
              <a:gdLst/>
              <a:ahLst/>
              <a:cxnLst/>
              <a:rect l="l" t="t" r="r" b="b"/>
              <a:pathLst>
                <a:path w="14378" h="1656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1656"/>
                  </a:lnTo>
                  <a:lnTo>
                    <a:pt x="14378" y="1656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>
              <a:extLst>
                <a:ext uri="{FF2B5EF4-FFF2-40B4-BE49-F238E27FC236}">
                  <a16:creationId xmlns:a16="http://schemas.microsoft.com/office/drawing/2014/main" id="{0804F9B6-A514-5FC5-C9F0-D50EDCEAFA63}"/>
                </a:ext>
              </a:extLst>
            </p:cNvPr>
            <p:cNvSpPr/>
            <p:nvPr/>
          </p:nvSpPr>
          <p:spPr>
            <a:xfrm>
              <a:off x="4617425" y="955900"/>
              <a:ext cx="16450" cy="16400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1"/>
                  </a:moveTo>
                  <a:cubicBezTo>
                    <a:pt x="147" y="1"/>
                    <a:pt x="1" y="147"/>
                    <a:pt x="1" y="328"/>
                  </a:cubicBezTo>
                  <a:cubicBezTo>
                    <a:pt x="1" y="510"/>
                    <a:pt x="147" y="656"/>
                    <a:pt x="329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>
              <a:extLst>
                <a:ext uri="{FF2B5EF4-FFF2-40B4-BE49-F238E27FC236}">
                  <a16:creationId xmlns:a16="http://schemas.microsoft.com/office/drawing/2014/main" id="{B262F923-D2E4-DECF-9887-A8F59F8ABB63}"/>
                </a:ext>
              </a:extLst>
            </p:cNvPr>
            <p:cNvSpPr/>
            <p:nvPr/>
          </p:nvSpPr>
          <p:spPr>
            <a:xfrm>
              <a:off x="4642750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8" y="1"/>
                    <a:pt x="0" y="147"/>
                    <a:pt x="0" y="328"/>
                  </a:cubicBezTo>
                  <a:cubicBezTo>
                    <a:pt x="0" y="510"/>
                    <a:pt x="148" y="656"/>
                    <a:pt x="328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>
              <a:extLst>
                <a:ext uri="{FF2B5EF4-FFF2-40B4-BE49-F238E27FC236}">
                  <a16:creationId xmlns:a16="http://schemas.microsoft.com/office/drawing/2014/main" id="{13ACD4E1-8C80-BDC2-0924-0AD167795095}"/>
                </a:ext>
              </a:extLst>
            </p:cNvPr>
            <p:cNvSpPr/>
            <p:nvPr/>
          </p:nvSpPr>
          <p:spPr>
            <a:xfrm>
              <a:off x="4668075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7" y="1"/>
                    <a:pt x="0" y="147"/>
                    <a:pt x="0" y="328"/>
                  </a:cubicBezTo>
                  <a:cubicBezTo>
                    <a:pt x="0" y="510"/>
                    <a:pt x="147" y="656"/>
                    <a:pt x="328" y="656"/>
                  </a:cubicBezTo>
                  <a:cubicBezTo>
                    <a:pt x="509" y="656"/>
                    <a:pt x="656" y="510"/>
                    <a:pt x="656" y="328"/>
                  </a:cubicBezTo>
                  <a:cubicBezTo>
                    <a:pt x="656" y="147"/>
                    <a:pt x="509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>
              <a:extLst>
                <a:ext uri="{FF2B5EF4-FFF2-40B4-BE49-F238E27FC236}">
                  <a16:creationId xmlns:a16="http://schemas.microsoft.com/office/drawing/2014/main" id="{8E40E459-09D1-9CF3-A539-4F93AE496C5B}"/>
                </a:ext>
              </a:extLst>
            </p:cNvPr>
            <p:cNvSpPr/>
            <p:nvPr/>
          </p:nvSpPr>
          <p:spPr>
            <a:xfrm>
              <a:off x="4677475" y="1016625"/>
              <a:ext cx="185250" cy="105075"/>
            </a:xfrm>
            <a:custGeom>
              <a:avLst/>
              <a:gdLst/>
              <a:ahLst/>
              <a:cxnLst/>
              <a:rect l="l" t="t" r="r" b="b"/>
              <a:pathLst>
                <a:path w="7410" h="4203" extrusionOk="0">
                  <a:moveTo>
                    <a:pt x="1" y="1"/>
                  </a:moveTo>
                  <a:lnTo>
                    <a:pt x="1" y="4203"/>
                  </a:lnTo>
                  <a:lnTo>
                    <a:pt x="7410" y="4203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>
              <a:extLst>
                <a:ext uri="{FF2B5EF4-FFF2-40B4-BE49-F238E27FC236}">
                  <a16:creationId xmlns:a16="http://schemas.microsoft.com/office/drawing/2014/main" id="{4CC412D8-E091-C228-49D5-DFA2BE829FFE}"/>
                </a:ext>
              </a:extLst>
            </p:cNvPr>
            <p:cNvSpPr/>
            <p:nvPr/>
          </p:nvSpPr>
          <p:spPr>
            <a:xfrm>
              <a:off x="4677475" y="1016625"/>
              <a:ext cx="185250" cy="59575"/>
            </a:xfrm>
            <a:custGeom>
              <a:avLst/>
              <a:gdLst/>
              <a:ahLst/>
              <a:cxnLst/>
              <a:rect l="l" t="t" r="r" b="b"/>
              <a:pathLst>
                <a:path w="7410" h="2383" fill="none" extrusionOk="0">
                  <a:moveTo>
                    <a:pt x="1" y="1"/>
                  </a:moveTo>
                  <a:lnTo>
                    <a:pt x="3721" y="2382"/>
                  </a:lnTo>
                  <a:lnTo>
                    <a:pt x="741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>
              <a:extLst>
                <a:ext uri="{FF2B5EF4-FFF2-40B4-BE49-F238E27FC236}">
                  <a16:creationId xmlns:a16="http://schemas.microsoft.com/office/drawing/2014/main" id="{49CF715D-ED59-46F6-8A2F-DD667A058382}"/>
                </a:ext>
              </a:extLst>
            </p:cNvPr>
            <p:cNvSpPr/>
            <p:nvPr/>
          </p:nvSpPr>
          <p:spPr>
            <a:xfrm>
              <a:off x="4677475" y="1066825"/>
              <a:ext cx="77475" cy="54875"/>
            </a:xfrm>
            <a:custGeom>
              <a:avLst/>
              <a:gdLst/>
              <a:ahLst/>
              <a:cxnLst/>
              <a:rect l="l" t="t" r="r" b="b"/>
              <a:pathLst>
                <a:path w="3099" h="2195" fill="none" extrusionOk="0">
                  <a:moveTo>
                    <a:pt x="1" y="2195"/>
                  </a:moveTo>
                  <a:lnTo>
                    <a:pt x="30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>
              <a:extLst>
                <a:ext uri="{FF2B5EF4-FFF2-40B4-BE49-F238E27FC236}">
                  <a16:creationId xmlns:a16="http://schemas.microsoft.com/office/drawing/2014/main" id="{118718CA-CEEF-A722-41F9-FDB5032C8C38}"/>
                </a:ext>
              </a:extLst>
            </p:cNvPr>
            <p:cNvSpPr/>
            <p:nvPr/>
          </p:nvSpPr>
          <p:spPr>
            <a:xfrm>
              <a:off x="4789925" y="1064500"/>
              <a:ext cx="72800" cy="57200"/>
            </a:xfrm>
            <a:custGeom>
              <a:avLst/>
              <a:gdLst/>
              <a:ahLst/>
              <a:cxnLst/>
              <a:rect l="l" t="t" r="r" b="b"/>
              <a:pathLst>
                <a:path w="2912" h="2288" fill="none" extrusionOk="0">
                  <a:moveTo>
                    <a:pt x="1" y="0"/>
                  </a:moveTo>
                  <a:lnTo>
                    <a:pt x="2912" y="22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8">
            <a:extLst>
              <a:ext uri="{FF2B5EF4-FFF2-40B4-BE49-F238E27FC236}">
                <a16:creationId xmlns:a16="http://schemas.microsoft.com/office/drawing/2014/main" id="{6F8147AB-138E-0E95-169F-6880BC2B9F18}"/>
              </a:ext>
            </a:extLst>
          </p:cNvPr>
          <p:cNvGrpSpPr/>
          <p:nvPr/>
        </p:nvGrpSpPr>
        <p:grpSpPr>
          <a:xfrm rot="582013">
            <a:off x="3991571" y="2254104"/>
            <a:ext cx="908516" cy="871965"/>
            <a:chOff x="3891025" y="453775"/>
            <a:chExt cx="311325" cy="298800"/>
          </a:xfrm>
        </p:grpSpPr>
        <p:sp>
          <p:nvSpPr>
            <p:cNvPr id="623" name="Google Shape;623;p38">
              <a:extLst>
                <a:ext uri="{FF2B5EF4-FFF2-40B4-BE49-F238E27FC236}">
                  <a16:creationId xmlns:a16="http://schemas.microsoft.com/office/drawing/2014/main" id="{95E3B36F-16BD-8C61-8340-2FDFB2A8F26E}"/>
                </a:ext>
              </a:extLst>
            </p:cNvPr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>
              <a:extLst>
                <a:ext uri="{FF2B5EF4-FFF2-40B4-BE49-F238E27FC236}">
                  <a16:creationId xmlns:a16="http://schemas.microsoft.com/office/drawing/2014/main" id="{9ED71781-5F31-55BB-3439-299DA4789FAE}"/>
                </a:ext>
              </a:extLst>
            </p:cNvPr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>
              <a:extLst>
                <a:ext uri="{FF2B5EF4-FFF2-40B4-BE49-F238E27FC236}">
                  <a16:creationId xmlns:a16="http://schemas.microsoft.com/office/drawing/2014/main" id="{72592126-3EB8-AEC4-A632-6D76F38DF576}"/>
                </a:ext>
              </a:extLst>
            </p:cNvPr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>
              <a:extLst>
                <a:ext uri="{FF2B5EF4-FFF2-40B4-BE49-F238E27FC236}">
                  <a16:creationId xmlns:a16="http://schemas.microsoft.com/office/drawing/2014/main" id="{D1662724-03E4-6E32-AECA-62271E8EB01E}"/>
                </a:ext>
              </a:extLst>
            </p:cNvPr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>
              <a:extLst>
                <a:ext uri="{FF2B5EF4-FFF2-40B4-BE49-F238E27FC236}">
                  <a16:creationId xmlns:a16="http://schemas.microsoft.com/office/drawing/2014/main" id="{E86BCC49-7149-8070-03FE-E78A4A8A4734}"/>
                </a:ext>
              </a:extLst>
            </p:cNvPr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>
              <a:extLst>
                <a:ext uri="{FF2B5EF4-FFF2-40B4-BE49-F238E27FC236}">
                  <a16:creationId xmlns:a16="http://schemas.microsoft.com/office/drawing/2014/main" id="{9161515C-C8C8-5B22-6CE1-788CB4C09EFF}"/>
                </a:ext>
              </a:extLst>
            </p:cNvPr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>
              <a:extLst>
                <a:ext uri="{FF2B5EF4-FFF2-40B4-BE49-F238E27FC236}">
                  <a16:creationId xmlns:a16="http://schemas.microsoft.com/office/drawing/2014/main" id="{6ABFE975-F928-273C-83B2-4372E56C5B7D}"/>
                </a:ext>
              </a:extLst>
            </p:cNvPr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>
            <a:extLst>
              <a:ext uri="{FF2B5EF4-FFF2-40B4-BE49-F238E27FC236}">
                <a16:creationId xmlns:a16="http://schemas.microsoft.com/office/drawing/2014/main" id="{D75879B9-679B-78F2-5CDE-EFBAB491AB5E}"/>
              </a:ext>
            </a:extLst>
          </p:cNvPr>
          <p:cNvGrpSpPr/>
          <p:nvPr/>
        </p:nvGrpSpPr>
        <p:grpSpPr>
          <a:xfrm>
            <a:off x="4614936" y="2773960"/>
            <a:ext cx="603187" cy="603187"/>
            <a:chOff x="5632174" y="194225"/>
            <a:chExt cx="460800" cy="460800"/>
          </a:xfrm>
        </p:grpSpPr>
        <p:sp>
          <p:nvSpPr>
            <p:cNvPr id="631" name="Google Shape;631;p38">
              <a:extLst>
                <a:ext uri="{FF2B5EF4-FFF2-40B4-BE49-F238E27FC236}">
                  <a16:creationId xmlns:a16="http://schemas.microsoft.com/office/drawing/2014/main" id="{9BD01F15-A54C-8F4F-40A0-CFF4678CEFEF}"/>
                </a:ext>
              </a:extLst>
            </p:cNvPr>
            <p:cNvSpPr/>
            <p:nvPr/>
          </p:nvSpPr>
          <p:spPr>
            <a:xfrm>
              <a:off x="5632174" y="194225"/>
              <a:ext cx="460800" cy="46080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8">
              <a:extLst>
                <a:ext uri="{FF2B5EF4-FFF2-40B4-BE49-F238E27FC236}">
                  <a16:creationId xmlns:a16="http://schemas.microsoft.com/office/drawing/2014/main" id="{89D1F3FF-964B-A420-947A-71CD201FDE33}"/>
                </a:ext>
              </a:extLst>
            </p:cNvPr>
            <p:cNvGrpSpPr/>
            <p:nvPr/>
          </p:nvGrpSpPr>
          <p:grpSpPr>
            <a:xfrm rot="750154">
              <a:off x="5699363" y="269227"/>
              <a:ext cx="325927" cy="310717"/>
              <a:chOff x="5448571" y="158991"/>
              <a:chExt cx="352965" cy="336494"/>
            </a:xfrm>
          </p:grpSpPr>
          <p:sp>
            <p:nvSpPr>
              <p:cNvPr id="633" name="Google Shape;633;p38">
                <a:extLst>
                  <a:ext uri="{FF2B5EF4-FFF2-40B4-BE49-F238E27FC236}">
                    <a16:creationId xmlns:a16="http://schemas.microsoft.com/office/drawing/2014/main" id="{C7DD875A-FC30-4D1A-FB23-9D87751F4667}"/>
                  </a:ext>
                </a:extLst>
              </p:cNvPr>
              <p:cNvSpPr/>
              <p:nvPr/>
            </p:nvSpPr>
            <p:spPr>
              <a:xfrm>
                <a:off x="5448571" y="158991"/>
                <a:ext cx="352965" cy="336494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409" extrusionOk="0">
                    <a:moveTo>
                      <a:pt x="2834" y="0"/>
                    </a:moveTo>
                    <a:cubicBezTo>
                      <a:pt x="1459" y="0"/>
                      <a:pt x="283" y="1044"/>
                      <a:pt x="146" y="2441"/>
                    </a:cubicBezTo>
                    <a:cubicBezTo>
                      <a:pt x="0" y="3927"/>
                      <a:pt x="1086" y="5250"/>
                      <a:pt x="2573" y="5395"/>
                    </a:cubicBezTo>
                    <a:cubicBezTo>
                      <a:pt x="2663" y="5404"/>
                      <a:pt x="2752" y="5409"/>
                      <a:pt x="2840" y="5409"/>
                    </a:cubicBezTo>
                    <a:cubicBezTo>
                      <a:pt x="4215" y="5409"/>
                      <a:pt x="5390" y="4365"/>
                      <a:pt x="5528" y="2969"/>
                    </a:cubicBezTo>
                    <a:cubicBezTo>
                      <a:pt x="5674" y="1483"/>
                      <a:pt x="4587" y="160"/>
                      <a:pt x="3100" y="13"/>
                    </a:cubicBezTo>
                    <a:cubicBezTo>
                      <a:pt x="3011" y="5"/>
                      <a:pt x="2922" y="0"/>
                      <a:pt x="2834" y="0"/>
                    </a:cubicBezTo>
                    <a:close/>
                  </a:path>
                </a:pathLst>
              </a:custGeom>
              <a:solidFill>
                <a:srgbClr val="FDCF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>
                <a:extLst>
                  <a:ext uri="{FF2B5EF4-FFF2-40B4-BE49-F238E27FC236}">
                    <a16:creationId xmlns:a16="http://schemas.microsoft.com/office/drawing/2014/main" id="{1F907F0C-FC58-BB88-6B76-034E67E0FBDB}"/>
                  </a:ext>
                </a:extLst>
              </p:cNvPr>
              <p:cNvSpPr/>
              <p:nvPr/>
            </p:nvSpPr>
            <p:spPr>
              <a:xfrm>
                <a:off x="5683965" y="306739"/>
                <a:ext cx="44167" cy="42116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77" extrusionOk="0">
                    <a:moveTo>
                      <a:pt x="355" y="1"/>
                    </a:moveTo>
                    <a:cubicBezTo>
                      <a:pt x="183" y="1"/>
                      <a:pt x="36" y="131"/>
                      <a:pt x="18" y="306"/>
                    </a:cubicBezTo>
                    <a:cubicBezTo>
                      <a:pt x="0" y="492"/>
                      <a:pt x="136" y="658"/>
                      <a:pt x="321" y="675"/>
                    </a:cubicBezTo>
                    <a:cubicBezTo>
                      <a:pt x="333" y="676"/>
                      <a:pt x="344" y="677"/>
                      <a:pt x="356" y="677"/>
                    </a:cubicBezTo>
                    <a:cubicBezTo>
                      <a:pt x="527" y="677"/>
                      <a:pt x="674" y="547"/>
                      <a:pt x="691" y="372"/>
                    </a:cubicBezTo>
                    <a:cubicBezTo>
                      <a:pt x="710" y="187"/>
                      <a:pt x="574" y="21"/>
                      <a:pt x="388" y="2"/>
                    </a:cubicBezTo>
                    <a:cubicBezTo>
                      <a:pt x="377" y="1"/>
                      <a:pt x="366" y="1"/>
                      <a:pt x="355" y="1"/>
                    </a:cubicBezTo>
                    <a:close/>
                  </a:path>
                </a:pathLst>
              </a:custGeom>
              <a:solidFill>
                <a:srgbClr val="0D0B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>
                <a:extLst>
                  <a:ext uri="{FF2B5EF4-FFF2-40B4-BE49-F238E27FC236}">
                    <a16:creationId xmlns:a16="http://schemas.microsoft.com/office/drawing/2014/main" id="{1B089D06-255C-A59E-4150-C08EE1EA7560}"/>
                  </a:ext>
                </a:extLst>
              </p:cNvPr>
              <p:cNvSpPr/>
              <p:nvPr/>
            </p:nvSpPr>
            <p:spPr>
              <a:xfrm>
                <a:off x="5517497" y="290440"/>
                <a:ext cx="44167" cy="42116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77" extrusionOk="0">
                    <a:moveTo>
                      <a:pt x="356" y="0"/>
                    </a:moveTo>
                    <a:cubicBezTo>
                      <a:pt x="184" y="0"/>
                      <a:pt x="36" y="131"/>
                      <a:pt x="19" y="305"/>
                    </a:cubicBezTo>
                    <a:cubicBezTo>
                      <a:pt x="1" y="491"/>
                      <a:pt x="137" y="657"/>
                      <a:pt x="323" y="675"/>
                    </a:cubicBezTo>
                    <a:cubicBezTo>
                      <a:pt x="334" y="676"/>
                      <a:pt x="345" y="676"/>
                      <a:pt x="357" y="676"/>
                    </a:cubicBezTo>
                    <a:cubicBezTo>
                      <a:pt x="528" y="676"/>
                      <a:pt x="675" y="546"/>
                      <a:pt x="692" y="371"/>
                    </a:cubicBezTo>
                    <a:cubicBezTo>
                      <a:pt x="710" y="186"/>
                      <a:pt x="574" y="21"/>
                      <a:pt x="389" y="2"/>
                    </a:cubicBezTo>
                    <a:cubicBezTo>
                      <a:pt x="378" y="1"/>
                      <a:pt x="367" y="0"/>
                      <a:pt x="356" y="0"/>
                    </a:cubicBezTo>
                    <a:close/>
                  </a:path>
                </a:pathLst>
              </a:custGeom>
              <a:solidFill>
                <a:srgbClr val="0D0B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>
                <a:extLst>
                  <a:ext uri="{FF2B5EF4-FFF2-40B4-BE49-F238E27FC236}">
                    <a16:creationId xmlns:a16="http://schemas.microsoft.com/office/drawing/2014/main" id="{F69EEE71-BD16-BCC5-7D78-C156B34A9C2B}"/>
                  </a:ext>
                </a:extLst>
              </p:cNvPr>
              <p:cNvSpPr/>
              <p:nvPr/>
            </p:nvSpPr>
            <p:spPr>
              <a:xfrm>
                <a:off x="5533360" y="359556"/>
                <a:ext cx="167525" cy="82988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1334" extrusionOk="0">
                    <a:moveTo>
                      <a:pt x="1" y="0"/>
                    </a:moveTo>
                    <a:cubicBezTo>
                      <a:pt x="1" y="0"/>
                      <a:pt x="88" y="1209"/>
                      <a:pt x="1246" y="1323"/>
                    </a:cubicBezTo>
                    <a:cubicBezTo>
                      <a:pt x="1323" y="1330"/>
                      <a:pt x="1395" y="1334"/>
                      <a:pt x="1464" y="1334"/>
                    </a:cubicBezTo>
                    <a:cubicBezTo>
                      <a:pt x="2658" y="1334"/>
                      <a:pt x="2692" y="264"/>
                      <a:pt x="2692" y="26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7" name="Google Shape;637;p38">
            <a:extLst>
              <a:ext uri="{FF2B5EF4-FFF2-40B4-BE49-F238E27FC236}">
                <a16:creationId xmlns:a16="http://schemas.microsoft.com/office/drawing/2014/main" id="{F7020B00-F491-C03C-FBA8-C08AA35B1055}"/>
              </a:ext>
            </a:extLst>
          </p:cNvPr>
          <p:cNvGrpSpPr/>
          <p:nvPr/>
        </p:nvGrpSpPr>
        <p:grpSpPr>
          <a:xfrm rot="-307410">
            <a:off x="4228108" y="3286298"/>
            <a:ext cx="819582" cy="723281"/>
            <a:chOff x="4258916" y="2847139"/>
            <a:chExt cx="626099" cy="552532"/>
          </a:xfrm>
        </p:grpSpPr>
        <p:grpSp>
          <p:nvGrpSpPr>
            <p:cNvPr id="638" name="Google Shape;638;p38">
              <a:extLst>
                <a:ext uri="{FF2B5EF4-FFF2-40B4-BE49-F238E27FC236}">
                  <a16:creationId xmlns:a16="http://schemas.microsoft.com/office/drawing/2014/main" id="{90C29FBA-90B9-64C3-9263-609960C8F576}"/>
                </a:ext>
              </a:extLst>
            </p:cNvPr>
            <p:cNvGrpSpPr/>
            <p:nvPr/>
          </p:nvGrpSpPr>
          <p:grpSpPr>
            <a:xfrm rot="10800000">
              <a:off x="4258916" y="2847139"/>
              <a:ext cx="626099" cy="552532"/>
              <a:chOff x="4258916" y="3010764"/>
              <a:chExt cx="626099" cy="552532"/>
            </a:xfrm>
          </p:grpSpPr>
          <p:sp>
            <p:nvSpPr>
              <p:cNvPr id="639" name="Google Shape;639;p38">
                <a:extLst>
                  <a:ext uri="{FF2B5EF4-FFF2-40B4-BE49-F238E27FC236}">
                    <a16:creationId xmlns:a16="http://schemas.microsoft.com/office/drawing/2014/main" id="{AFD5CFAE-EC70-723A-4F21-0663AF835BC6}"/>
                  </a:ext>
                </a:extLst>
              </p:cNvPr>
              <p:cNvSpPr/>
              <p:nvPr/>
            </p:nvSpPr>
            <p:spPr>
              <a:xfrm>
                <a:off x="4258916" y="3010764"/>
                <a:ext cx="626099" cy="552532"/>
              </a:xfrm>
              <a:custGeom>
                <a:avLst/>
                <a:gdLst/>
                <a:ahLst/>
                <a:cxnLst/>
                <a:rect l="l" t="t" r="r" b="b"/>
                <a:pathLst>
                  <a:path w="11234" h="9914" extrusionOk="0">
                    <a:moveTo>
                      <a:pt x="1897" y="0"/>
                    </a:moveTo>
                    <a:cubicBezTo>
                      <a:pt x="851" y="0"/>
                      <a:pt x="0" y="852"/>
                      <a:pt x="0" y="1898"/>
                    </a:cubicBezTo>
                    <a:lnTo>
                      <a:pt x="0" y="5252"/>
                    </a:lnTo>
                    <a:cubicBezTo>
                      <a:pt x="0" y="6298"/>
                      <a:pt x="851" y="7149"/>
                      <a:pt x="1897" y="7149"/>
                    </a:cubicBezTo>
                    <a:lnTo>
                      <a:pt x="2807" y="7149"/>
                    </a:lnTo>
                    <a:lnTo>
                      <a:pt x="2570" y="9914"/>
                    </a:lnTo>
                    <a:lnTo>
                      <a:pt x="5369" y="7114"/>
                    </a:lnTo>
                    <a:lnTo>
                      <a:pt x="9222" y="7114"/>
                    </a:lnTo>
                    <a:cubicBezTo>
                      <a:pt x="9720" y="7114"/>
                      <a:pt x="10190" y="6923"/>
                      <a:pt x="10547" y="6575"/>
                    </a:cubicBezTo>
                    <a:cubicBezTo>
                      <a:pt x="10903" y="6228"/>
                      <a:pt x="11106" y="5763"/>
                      <a:pt x="11119" y="5265"/>
                    </a:cubicBezTo>
                    <a:cubicBezTo>
                      <a:pt x="11144" y="4274"/>
                      <a:pt x="11180" y="2897"/>
                      <a:pt x="11215" y="1966"/>
                    </a:cubicBezTo>
                    <a:cubicBezTo>
                      <a:pt x="11234" y="1447"/>
                      <a:pt x="11046" y="955"/>
                      <a:pt x="10684" y="581"/>
                    </a:cubicBezTo>
                    <a:cubicBezTo>
                      <a:pt x="10324" y="207"/>
                      <a:pt x="9838" y="0"/>
                      <a:pt x="9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8">
                <a:extLst>
                  <a:ext uri="{FF2B5EF4-FFF2-40B4-BE49-F238E27FC236}">
                    <a16:creationId xmlns:a16="http://schemas.microsoft.com/office/drawing/2014/main" id="{917D47B1-86E4-95E3-F03F-5430B8210142}"/>
                  </a:ext>
                </a:extLst>
              </p:cNvPr>
              <p:cNvSpPr/>
              <p:nvPr/>
            </p:nvSpPr>
            <p:spPr>
              <a:xfrm>
                <a:off x="4310803" y="3062651"/>
                <a:ext cx="522436" cy="363487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6522" extrusionOk="0">
                    <a:moveTo>
                      <a:pt x="966" y="0"/>
                    </a:moveTo>
                    <a:cubicBezTo>
                      <a:pt x="433" y="0"/>
                      <a:pt x="0" y="433"/>
                      <a:pt x="0" y="967"/>
                    </a:cubicBezTo>
                    <a:lnTo>
                      <a:pt x="0" y="4321"/>
                    </a:lnTo>
                    <a:cubicBezTo>
                      <a:pt x="0" y="4855"/>
                      <a:pt x="433" y="5287"/>
                      <a:pt x="966" y="5287"/>
                    </a:cubicBezTo>
                    <a:lnTo>
                      <a:pt x="2890" y="5287"/>
                    </a:lnTo>
                    <a:lnTo>
                      <a:pt x="2785" y="6521"/>
                    </a:lnTo>
                    <a:lnTo>
                      <a:pt x="4053" y="5253"/>
                    </a:lnTo>
                    <a:lnTo>
                      <a:pt x="8291" y="5253"/>
                    </a:lnTo>
                    <a:cubicBezTo>
                      <a:pt x="8816" y="5253"/>
                      <a:pt x="9244" y="4835"/>
                      <a:pt x="9257" y="4311"/>
                    </a:cubicBezTo>
                    <a:cubicBezTo>
                      <a:pt x="9281" y="3378"/>
                      <a:pt x="9319" y="1953"/>
                      <a:pt x="9353" y="1000"/>
                    </a:cubicBezTo>
                    <a:cubicBezTo>
                      <a:pt x="9374" y="453"/>
                      <a:pt x="8935" y="0"/>
                      <a:pt x="8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38">
              <a:extLst>
                <a:ext uri="{FF2B5EF4-FFF2-40B4-BE49-F238E27FC236}">
                  <a16:creationId xmlns:a16="http://schemas.microsoft.com/office/drawing/2014/main" id="{153D750A-C690-2290-9043-BDFB2AAD034F}"/>
                </a:ext>
              </a:extLst>
            </p:cNvPr>
            <p:cNvGrpSpPr/>
            <p:nvPr/>
          </p:nvGrpSpPr>
          <p:grpSpPr>
            <a:xfrm>
              <a:off x="4367761" y="3117269"/>
              <a:ext cx="405342" cy="164244"/>
              <a:chOff x="4367761" y="3117269"/>
              <a:chExt cx="405342" cy="164244"/>
            </a:xfrm>
          </p:grpSpPr>
          <p:sp>
            <p:nvSpPr>
              <p:cNvPr id="642" name="Google Shape;642;p38">
                <a:extLst>
                  <a:ext uri="{FF2B5EF4-FFF2-40B4-BE49-F238E27FC236}">
                    <a16:creationId xmlns:a16="http://schemas.microsoft.com/office/drawing/2014/main" id="{E705E076-6AE0-D734-0C63-6ABB00D8C553}"/>
                  </a:ext>
                </a:extLst>
              </p:cNvPr>
              <p:cNvSpPr/>
              <p:nvPr/>
            </p:nvSpPr>
            <p:spPr>
              <a:xfrm>
                <a:off x="4641185" y="3117269"/>
                <a:ext cx="131919" cy="163798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2939" extrusionOk="0">
                    <a:moveTo>
                      <a:pt x="1224" y="1"/>
                    </a:moveTo>
                    <a:lnTo>
                      <a:pt x="21" y="1735"/>
                    </a:lnTo>
                    <a:lnTo>
                      <a:pt x="0" y="1755"/>
                    </a:lnTo>
                    <a:lnTo>
                      <a:pt x="905" y="1755"/>
                    </a:lnTo>
                    <a:lnTo>
                      <a:pt x="905" y="2938"/>
                    </a:lnTo>
                    <a:lnTo>
                      <a:pt x="1422" y="2938"/>
                    </a:lnTo>
                    <a:lnTo>
                      <a:pt x="1422" y="1755"/>
                    </a:lnTo>
                    <a:lnTo>
                      <a:pt x="2366" y="1755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>
                <a:extLst>
                  <a:ext uri="{FF2B5EF4-FFF2-40B4-BE49-F238E27FC236}">
                    <a16:creationId xmlns:a16="http://schemas.microsoft.com/office/drawing/2014/main" id="{606EBE29-BF02-5B9E-1048-5AEC1B9D602A}"/>
                  </a:ext>
                </a:extLst>
              </p:cNvPr>
              <p:cNvSpPr/>
              <p:nvPr/>
            </p:nvSpPr>
            <p:spPr>
              <a:xfrm>
                <a:off x="4367761" y="3138615"/>
                <a:ext cx="76799" cy="76911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380" extrusionOk="0">
                    <a:moveTo>
                      <a:pt x="691" y="335"/>
                    </a:moveTo>
                    <a:cubicBezTo>
                      <a:pt x="695" y="335"/>
                      <a:pt x="703" y="335"/>
                      <a:pt x="712" y="336"/>
                    </a:cubicBezTo>
                    <a:cubicBezTo>
                      <a:pt x="726" y="337"/>
                      <a:pt x="743" y="339"/>
                      <a:pt x="770" y="339"/>
                    </a:cubicBezTo>
                    <a:cubicBezTo>
                      <a:pt x="779" y="339"/>
                      <a:pt x="786" y="339"/>
                      <a:pt x="793" y="337"/>
                    </a:cubicBezTo>
                    <a:cubicBezTo>
                      <a:pt x="925" y="381"/>
                      <a:pt x="1029" y="526"/>
                      <a:pt x="1029" y="667"/>
                    </a:cubicBezTo>
                    <a:cubicBezTo>
                      <a:pt x="1029" y="835"/>
                      <a:pt x="913" y="1048"/>
                      <a:pt x="712" y="1048"/>
                    </a:cubicBezTo>
                    <a:cubicBezTo>
                      <a:pt x="529" y="1048"/>
                      <a:pt x="349" y="929"/>
                      <a:pt x="349" y="738"/>
                    </a:cubicBezTo>
                    <a:cubicBezTo>
                      <a:pt x="349" y="512"/>
                      <a:pt x="488" y="335"/>
                      <a:pt x="691" y="335"/>
                    </a:cubicBezTo>
                    <a:close/>
                    <a:moveTo>
                      <a:pt x="657" y="0"/>
                    </a:moveTo>
                    <a:cubicBezTo>
                      <a:pt x="265" y="0"/>
                      <a:pt x="0" y="377"/>
                      <a:pt x="0" y="722"/>
                    </a:cubicBezTo>
                    <a:cubicBezTo>
                      <a:pt x="0" y="1133"/>
                      <a:pt x="392" y="1380"/>
                      <a:pt x="732" y="1380"/>
                    </a:cubicBezTo>
                    <a:cubicBezTo>
                      <a:pt x="1113" y="1380"/>
                      <a:pt x="1377" y="1032"/>
                      <a:pt x="1377" y="671"/>
                    </a:cubicBezTo>
                    <a:cubicBezTo>
                      <a:pt x="1377" y="418"/>
                      <a:pt x="1227" y="174"/>
                      <a:pt x="964" y="67"/>
                    </a:cubicBezTo>
                    <a:cubicBezTo>
                      <a:pt x="949" y="61"/>
                      <a:pt x="937" y="60"/>
                      <a:pt x="920" y="60"/>
                    </a:cubicBezTo>
                    <a:cubicBezTo>
                      <a:pt x="913" y="60"/>
                      <a:pt x="899" y="61"/>
                      <a:pt x="890" y="63"/>
                    </a:cubicBezTo>
                    <a:cubicBezTo>
                      <a:pt x="820" y="3"/>
                      <a:pt x="735" y="0"/>
                      <a:pt x="6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>
                <a:extLst>
                  <a:ext uri="{FF2B5EF4-FFF2-40B4-BE49-F238E27FC236}">
                    <a16:creationId xmlns:a16="http://schemas.microsoft.com/office/drawing/2014/main" id="{3ACB876B-EDD0-3EC0-3851-08B9FB2ABC92}"/>
                  </a:ext>
                </a:extLst>
              </p:cNvPr>
              <p:cNvSpPr/>
              <p:nvPr/>
            </p:nvSpPr>
            <p:spPr>
              <a:xfrm>
                <a:off x="4468637" y="3202429"/>
                <a:ext cx="76855" cy="76967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381" extrusionOk="0">
                    <a:moveTo>
                      <a:pt x="690" y="334"/>
                    </a:moveTo>
                    <a:cubicBezTo>
                      <a:pt x="697" y="334"/>
                      <a:pt x="703" y="334"/>
                      <a:pt x="714" y="336"/>
                    </a:cubicBezTo>
                    <a:cubicBezTo>
                      <a:pt x="729" y="337"/>
                      <a:pt x="744" y="341"/>
                      <a:pt x="770" y="341"/>
                    </a:cubicBezTo>
                    <a:cubicBezTo>
                      <a:pt x="779" y="341"/>
                      <a:pt x="788" y="341"/>
                      <a:pt x="796" y="337"/>
                    </a:cubicBezTo>
                    <a:cubicBezTo>
                      <a:pt x="926" y="382"/>
                      <a:pt x="1031" y="526"/>
                      <a:pt x="1031" y="668"/>
                    </a:cubicBezTo>
                    <a:cubicBezTo>
                      <a:pt x="1031" y="836"/>
                      <a:pt x="912" y="1048"/>
                      <a:pt x="714" y="1048"/>
                    </a:cubicBezTo>
                    <a:cubicBezTo>
                      <a:pt x="529" y="1048"/>
                      <a:pt x="351" y="930"/>
                      <a:pt x="351" y="738"/>
                    </a:cubicBezTo>
                    <a:cubicBezTo>
                      <a:pt x="351" y="514"/>
                      <a:pt x="489" y="334"/>
                      <a:pt x="690" y="334"/>
                    </a:cubicBezTo>
                    <a:close/>
                    <a:moveTo>
                      <a:pt x="659" y="0"/>
                    </a:moveTo>
                    <a:cubicBezTo>
                      <a:pt x="267" y="0"/>
                      <a:pt x="0" y="377"/>
                      <a:pt x="0" y="720"/>
                    </a:cubicBezTo>
                    <a:cubicBezTo>
                      <a:pt x="0" y="1149"/>
                      <a:pt x="390" y="1380"/>
                      <a:pt x="735" y="1380"/>
                    </a:cubicBezTo>
                    <a:cubicBezTo>
                      <a:pt x="1116" y="1380"/>
                      <a:pt x="1378" y="1031"/>
                      <a:pt x="1378" y="673"/>
                    </a:cubicBezTo>
                    <a:cubicBezTo>
                      <a:pt x="1378" y="418"/>
                      <a:pt x="1227" y="173"/>
                      <a:pt x="965" y="67"/>
                    </a:cubicBezTo>
                    <a:cubicBezTo>
                      <a:pt x="950" y="63"/>
                      <a:pt x="936" y="61"/>
                      <a:pt x="921" y="61"/>
                    </a:cubicBezTo>
                    <a:cubicBezTo>
                      <a:pt x="912" y="61"/>
                      <a:pt x="900" y="63"/>
                      <a:pt x="893" y="64"/>
                    </a:cubicBezTo>
                    <a:cubicBezTo>
                      <a:pt x="822" y="2"/>
                      <a:pt x="736" y="0"/>
                      <a:pt x="6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8">
                <a:extLst>
                  <a:ext uri="{FF2B5EF4-FFF2-40B4-BE49-F238E27FC236}">
                    <a16:creationId xmlns:a16="http://schemas.microsoft.com/office/drawing/2014/main" id="{36DC3EEF-7EF6-85E3-9FF1-1A3D48AD1F3E}"/>
                  </a:ext>
                </a:extLst>
              </p:cNvPr>
              <p:cNvSpPr/>
              <p:nvPr/>
            </p:nvSpPr>
            <p:spPr>
              <a:xfrm>
                <a:off x="4421710" y="3133933"/>
                <a:ext cx="68774" cy="14758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2648" extrusionOk="0">
                    <a:moveTo>
                      <a:pt x="1062" y="1"/>
                    </a:moveTo>
                    <a:cubicBezTo>
                      <a:pt x="929" y="1"/>
                      <a:pt x="886" y="142"/>
                      <a:pt x="852" y="268"/>
                    </a:cubicBezTo>
                    <a:lnTo>
                      <a:pt x="852" y="267"/>
                    </a:lnTo>
                    <a:cubicBezTo>
                      <a:pt x="71" y="2309"/>
                      <a:pt x="59" y="2328"/>
                      <a:pt x="46" y="2345"/>
                    </a:cubicBezTo>
                    <a:cubicBezTo>
                      <a:pt x="23" y="2374"/>
                      <a:pt x="1" y="2414"/>
                      <a:pt x="1" y="2460"/>
                    </a:cubicBezTo>
                    <a:cubicBezTo>
                      <a:pt x="1" y="2549"/>
                      <a:pt x="57" y="2647"/>
                      <a:pt x="200" y="2647"/>
                    </a:cubicBezTo>
                    <a:cubicBezTo>
                      <a:pt x="315" y="2647"/>
                      <a:pt x="337" y="2567"/>
                      <a:pt x="357" y="2488"/>
                    </a:cubicBezTo>
                    <a:lnTo>
                      <a:pt x="357" y="2489"/>
                    </a:lnTo>
                    <a:lnTo>
                      <a:pt x="1191" y="341"/>
                    </a:lnTo>
                    <a:cubicBezTo>
                      <a:pt x="1206" y="312"/>
                      <a:pt x="1234" y="226"/>
                      <a:pt x="1234" y="169"/>
                    </a:cubicBezTo>
                    <a:cubicBezTo>
                      <a:pt x="1234" y="58"/>
                      <a:pt x="1144" y="1"/>
                      <a:pt x="10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8997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99166ED7-71EF-0699-88E4-544296B72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>
            <a:extLst>
              <a:ext uri="{FF2B5EF4-FFF2-40B4-BE49-F238E27FC236}">
                <a16:creationId xmlns:a16="http://schemas.microsoft.com/office/drawing/2014/main" id="{B8D0FEF1-D8FB-834D-0553-CD51A1389D35}"/>
              </a:ext>
            </a:extLst>
          </p:cNvPr>
          <p:cNvSpPr/>
          <p:nvPr/>
        </p:nvSpPr>
        <p:spPr>
          <a:xfrm>
            <a:off x="3606663" y="1017200"/>
            <a:ext cx="1930800" cy="132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extLst>
              <a:ext uri="{FF2B5EF4-FFF2-40B4-BE49-F238E27FC236}">
                <a16:creationId xmlns:a16="http://schemas.microsoft.com/office/drawing/2014/main" id="{EABC3D32-7788-E033-7358-08843DDF581B}"/>
              </a:ext>
            </a:extLst>
          </p:cNvPr>
          <p:cNvSpPr/>
          <p:nvPr/>
        </p:nvSpPr>
        <p:spPr>
          <a:xfrm>
            <a:off x="2355000" y="3660100"/>
            <a:ext cx="4434000" cy="466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6">
            <a:extLst>
              <a:ext uri="{FF2B5EF4-FFF2-40B4-BE49-F238E27FC236}">
                <a16:creationId xmlns:a16="http://schemas.microsoft.com/office/drawing/2014/main" id="{74D5E650-5D8B-16CD-0C6D-DBA572311350}"/>
              </a:ext>
            </a:extLst>
          </p:cNvPr>
          <p:cNvSpPr/>
          <p:nvPr/>
        </p:nvSpPr>
        <p:spPr>
          <a:xfrm>
            <a:off x="1770600" y="2459325"/>
            <a:ext cx="5602800" cy="1116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6">
            <a:extLst>
              <a:ext uri="{FF2B5EF4-FFF2-40B4-BE49-F238E27FC236}">
                <a16:creationId xmlns:a16="http://schemas.microsoft.com/office/drawing/2014/main" id="{F808D4B2-50C7-3957-D4CB-F676FCD26A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0075" y="2533875"/>
            <a:ext cx="5163900" cy="9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CONTACT </a:t>
            </a:r>
            <a:r>
              <a:rPr lang="en" sz="4800" i="1" dirty="0">
                <a:solidFill>
                  <a:schemeClr val="dk2"/>
                </a:solidFill>
                <a:latin typeface="Adamina"/>
                <a:sym typeface="Adamina"/>
              </a:rPr>
              <a:t>ME</a:t>
            </a:r>
            <a:r>
              <a:rPr lang="en" sz="4800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 </a:t>
            </a:r>
          </a:p>
        </p:txBody>
      </p:sp>
      <p:sp>
        <p:nvSpPr>
          <p:cNvPr id="382" name="Google Shape;382;p36">
            <a:extLst>
              <a:ext uri="{FF2B5EF4-FFF2-40B4-BE49-F238E27FC236}">
                <a16:creationId xmlns:a16="http://schemas.microsoft.com/office/drawing/2014/main" id="{BE1DC814-E36E-52CB-E291-408FBE1624A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16825" y="1194200"/>
            <a:ext cx="15105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383" name="Google Shape;383;p36">
            <a:extLst>
              <a:ext uri="{FF2B5EF4-FFF2-40B4-BE49-F238E27FC236}">
                <a16:creationId xmlns:a16="http://schemas.microsoft.com/office/drawing/2014/main" id="{541F49D8-E3D0-2AD9-FA3C-CB0899812D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67350" y="3696550"/>
            <a:ext cx="42093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연락처 정보</a:t>
            </a:r>
            <a:endParaRPr dirty="0"/>
          </a:p>
        </p:txBody>
      </p:sp>
      <p:grpSp>
        <p:nvGrpSpPr>
          <p:cNvPr id="384" name="Google Shape;384;p36">
            <a:extLst>
              <a:ext uri="{FF2B5EF4-FFF2-40B4-BE49-F238E27FC236}">
                <a16:creationId xmlns:a16="http://schemas.microsoft.com/office/drawing/2014/main" id="{215FBF57-69FD-C832-FC92-7D942A7C1652}"/>
              </a:ext>
            </a:extLst>
          </p:cNvPr>
          <p:cNvGrpSpPr/>
          <p:nvPr/>
        </p:nvGrpSpPr>
        <p:grpSpPr>
          <a:xfrm>
            <a:off x="6795004" y="1432193"/>
            <a:ext cx="965411" cy="926460"/>
            <a:chOff x="3891025" y="453775"/>
            <a:chExt cx="311325" cy="298800"/>
          </a:xfrm>
        </p:grpSpPr>
        <p:sp>
          <p:nvSpPr>
            <p:cNvPr id="385" name="Google Shape;385;p36">
              <a:extLst>
                <a:ext uri="{FF2B5EF4-FFF2-40B4-BE49-F238E27FC236}">
                  <a16:creationId xmlns:a16="http://schemas.microsoft.com/office/drawing/2014/main" id="{C1CE0243-B2AE-57BF-77A0-55F5C06D925D}"/>
                </a:ext>
              </a:extLst>
            </p:cNvPr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>
              <a:extLst>
                <a:ext uri="{FF2B5EF4-FFF2-40B4-BE49-F238E27FC236}">
                  <a16:creationId xmlns:a16="http://schemas.microsoft.com/office/drawing/2014/main" id="{0CACA27A-38EF-AACE-1507-36BCF73ECF37}"/>
                </a:ext>
              </a:extLst>
            </p:cNvPr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>
              <a:extLst>
                <a:ext uri="{FF2B5EF4-FFF2-40B4-BE49-F238E27FC236}">
                  <a16:creationId xmlns:a16="http://schemas.microsoft.com/office/drawing/2014/main" id="{3C6CAC5B-7EBF-5DF9-FF3C-7DDFC3A27D26}"/>
                </a:ext>
              </a:extLst>
            </p:cNvPr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>
              <a:extLst>
                <a:ext uri="{FF2B5EF4-FFF2-40B4-BE49-F238E27FC236}">
                  <a16:creationId xmlns:a16="http://schemas.microsoft.com/office/drawing/2014/main" id="{68F821DE-0172-8D6E-B55F-ED36B446FDB0}"/>
                </a:ext>
              </a:extLst>
            </p:cNvPr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>
              <a:extLst>
                <a:ext uri="{FF2B5EF4-FFF2-40B4-BE49-F238E27FC236}">
                  <a16:creationId xmlns:a16="http://schemas.microsoft.com/office/drawing/2014/main" id="{398A964B-8F37-900A-48E5-FFF2A40FFE9E}"/>
                </a:ext>
              </a:extLst>
            </p:cNvPr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>
              <a:extLst>
                <a:ext uri="{FF2B5EF4-FFF2-40B4-BE49-F238E27FC236}">
                  <a16:creationId xmlns:a16="http://schemas.microsoft.com/office/drawing/2014/main" id="{59B2DD07-54F8-D7B7-0AE9-47F6B150C8EA}"/>
                </a:ext>
              </a:extLst>
            </p:cNvPr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>
              <a:extLst>
                <a:ext uri="{FF2B5EF4-FFF2-40B4-BE49-F238E27FC236}">
                  <a16:creationId xmlns:a16="http://schemas.microsoft.com/office/drawing/2014/main" id="{0F83B15C-FA0C-A1D9-4DF8-8AA1D47B1FF7}"/>
                </a:ext>
              </a:extLst>
            </p:cNvPr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6">
            <a:extLst>
              <a:ext uri="{FF2B5EF4-FFF2-40B4-BE49-F238E27FC236}">
                <a16:creationId xmlns:a16="http://schemas.microsoft.com/office/drawing/2014/main" id="{AF75B8C1-44A7-8A80-A53A-E5B4E17A878A}"/>
              </a:ext>
            </a:extLst>
          </p:cNvPr>
          <p:cNvGrpSpPr/>
          <p:nvPr/>
        </p:nvGrpSpPr>
        <p:grpSpPr>
          <a:xfrm rot="-1209578" flipH="1">
            <a:off x="6239070" y="916754"/>
            <a:ext cx="643336" cy="1009526"/>
            <a:chOff x="5202150" y="493250"/>
            <a:chExt cx="185150" cy="290525"/>
          </a:xfrm>
        </p:grpSpPr>
        <p:sp>
          <p:nvSpPr>
            <p:cNvPr id="393" name="Google Shape;393;p36">
              <a:extLst>
                <a:ext uri="{FF2B5EF4-FFF2-40B4-BE49-F238E27FC236}">
                  <a16:creationId xmlns:a16="http://schemas.microsoft.com/office/drawing/2014/main" id="{9313C5E0-F757-A980-26A1-4190CAE11DA0}"/>
                </a:ext>
              </a:extLst>
            </p:cNvPr>
            <p:cNvSpPr/>
            <p:nvPr/>
          </p:nvSpPr>
          <p:spPr>
            <a:xfrm>
              <a:off x="5202150" y="493250"/>
              <a:ext cx="185150" cy="290525"/>
            </a:xfrm>
            <a:custGeom>
              <a:avLst/>
              <a:gdLst/>
              <a:ahLst/>
              <a:cxnLst/>
              <a:rect l="l" t="t" r="r" b="b"/>
              <a:pathLst>
                <a:path w="7406" h="11621" extrusionOk="0">
                  <a:moveTo>
                    <a:pt x="3702" y="1"/>
                  </a:moveTo>
                  <a:cubicBezTo>
                    <a:pt x="2714" y="1"/>
                    <a:pt x="1784" y="385"/>
                    <a:pt x="1084" y="1085"/>
                  </a:cubicBezTo>
                  <a:cubicBezTo>
                    <a:pt x="386" y="1784"/>
                    <a:pt x="0" y="2713"/>
                    <a:pt x="0" y="3703"/>
                  </a:cubicBezTo>
                  <a:cubicBezTo>
                    <a:pt x="0" y="4629"/>
                    <a:pt x="344" y="5515"/>
                    <a:pt x="968" y="6199"/>
                  </a:cubicBezTo>
                  <a:cubicBezTo>
                    <a:pt x="1369" y="6637"/>
                    <a:pt x="1863" y="6969"/>
                    <a:pt x="2410" y="7172"/>
                  </a:cubicBezTo>
                  <a:lnTo>
                    <a:pt x="897" y="11621"/>
                  </a:lnTo>
                  <a:lnTo>
                    <a:pt x="4546" y="7308"/>
                  </a:lnTo>
                  <a:cubicBezTo>
                    <a:pt x="5299" y="7132"/>
                    <a:pt x="5982" y="6722"/>
                    <a:pt x="6495" y="6134"/>
                  </a:cubicBezTo>
                  <a:cubicBezTo>
                    <a:pt x="7082" y="5460"/>
                    <a:pt x="7405" y="4597"/>
                    <a:pt x="7405" y="3703"/>
                  </a:cubicBezTo>
                  <a:cubicBezTo>
                    <a:pt x="7405" y="2713"/>
                    <a:pt x="7020" y="1784"/>
                    <a:pt x="6320" y="1085"/>
                  </a:cubicBezTo>
                  <a:cubicBezTo>
                    <a:pt x="5621" y="385"/>
                    <a:pt x="4692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>
              <a:extLst>
                <a:ext uri="{FF2B5EF4-FFF2-40B4-BE49-F238E27FC236}">
                  <a16:creationId xmlns:a16="http://schemas.microsoft.com/office/drawing/2014/main" id="{1DE9631E-AB2A-F96F-F558-DD79611902B3}"/>
                </a:ext>
              </a:extLst>
            </p:cNvPr>
            <p:cNvSpPr/>
            <p:nvPr/>
          </p:nvSpPr>
          <p:spPr>
            <a:xfrm>
              <a:off x="5221525" y="512625"/>
              <a:ext cx="146375" cy="180525"/>
            </a:xfrm>
            <a:custGeom>
              <a:avLst/>
              <a:gdLst/>
              <a:ahLst/>
              <a:cxnLst/>
              <a:rect l="l" t="t" r="r" b="b"/>
              <a:pathLst>
                <a:path w="5855" h="7221" extrusionOk="0">
                  <a:moveTo>
                    <a:pt x="2927" y="1"/>
                  </a:moveTo>
                  <a:cubicBezTo>
                    <a:pt x="1311" y="1"/>
                    <a:pt x="0" y="1311"/>
                    <a:pt x="0" y="2928"/>
                  </a:cubicBezTo>
                  <a:cubicBezTo>
                    <a:pt x="0" y="4448"/>
                    <a:pt x="1160" y="5697"/>
                    <a:pt x="2643" y="5841"/>
                  </a:cubicBezTo>
                  <a:lnTo>
                    <a:pt x="2174" y="7221"/>
                  </a:lnTo>
                  <a:lnTo>
                    <a:pt x="3356" y="5823"/>
                  </a:lnTo>
                  <a:cubicBezTo>
                    <a:pt x="4769" y="5616"/>
                    <a:pt x="5854" y="4398"/>
                    <a:pt x="5854" y="2928"/>
                  </a:cubicBezTo>
                  <a:cubicBezTo>
                    <a:pt x="5854" y="1311"/>
                    <a:pt x="4544" y="1"/>
                    <a:pt x="29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>
              <a:extLst>
                <a:ext uri="{FF2B5EF4-FFF2-40B4-BE49-F238E27FC236}">
                  <a16:creationId xmlns:a16="http://schemas.microsoft.com/office/drawing/2014/main" id="{F9D8EC6E-E490-1601-ED7D-57D97228F303}"/>
                </a:ext>
              </a:extLst>
            </p:cNvPr>
            <p:cNvSpPr/>
            <p:nvPr/>
          </p:nvSpPr>
          <p:spPr>
            <a:xfrm>
              <a:off x="5244500" y="556550"/>
              <a:ext cx="102875" cy="58350"/>
            </a:xfrm>
            <a:custGeom>
              <a:avLst/>
              <a:gdLst/>
              <a:ahLst/>
              <a:cxnLst/>
              <a:rect l="l" t="t" r="r" b="b"/>
              <a:pathLst>
                <a:path w="4115" h="2334" extrusionOk="0">
                  <a:moveTo>
                    <a:pt x="0" y="0"/>
                  </a:moveTo>
                  <a:lnTo>
                    <a:pt x="0" y="2333"/>
                  </a:lnTo>
                  <a:lnTo>
                    <a:pt x="4114" y="2333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>
              <a:extLst>
                <a:ext uri="{FF2B5EF4-FFF2-40B4-BE49-F238E27FC236}">
                  <a16:creationId xmlns:a16="http://schemas.microsoft.com/office/drawing/2014/main" id="{24CA5AFF-17DB-2DD4-5F5D-2A2E78B39CE1}"/>
                </a:ext>
              </a:extLst>
            </p:cNvPr>
            <p:cNvSpPr/>
            <p:nvPr/>
          </p:nvSpPr>
          <p:spPr>
            <a:xfrm>
              <a:off x="5244500" y="556550"/>
              <a:ext cx="102875" cy="33075"/>
            </a:xfrm>
            <a:custGeom>
              <a:avLst/>
              <a:gdLst/>
              <a:ahLst/>
              <a:cxnLst/>
              <a:rect l="l" t="t" r="r" b="b"/>
              <a:pathLst>
                <a:path w="4115" h="1323" fill="none" extrusionOk="0">
                  <a:moveTo>
                    <a:pt x="0" y="0"/>
                  </a:moveTo>
                  <a:lnTo>
                    <a:pt x="2066" y="1322"/>
                  </a:lnTo>
                  <a:lnTo>
                    <a:pt x="4114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>
              <a:extLst>
                <a:ext uri="{FF2B5EF4-FFF2-40B4-BE49-F238E27FC236}">
                  <a16:creationId xmlns:a16="http://schemas.microsoft.com/office/drawing/2014/main" id="{8C2E29CA-2CF7-2C77-FCF0-54EEB3F39BD3}"/>
                </a:ext>
              </a:extLst>
            </p:cNvPr>
            <p:cNvSpPr/>
            <p:nvPr/>
          </p:nvSpPr>
          <p:spPr>
            <a:xfrm>
              <a:off x="5244500" y="584400"/>
              <a:ext cx="43000" cy="30500"/>
            </a:xfrm>
            <a:custGeom>
              <a:avLst/>
              <a:gdLst/>
              <a:ahLst/>
              <a:cxnLst/>
              <a:rect l="l" t="t" r="r" b="b"/>
              <a:pathLst>
                <a:path w="1720" h="1220" fill="none" extrusionOk="0">
                  <a:moveTo>
                    <a:pt x="0" y="1219"/>
                  </a:moveTo>
                  <a:lnTo>
                    <a:pt x="1720" y="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>
              <a:extLst>
                <a:ext uri="{FF2B5EF4-FFF2-40B4-BE49-F238E27FC236}">
                  <a16:creationId xmlns:a16="http://schemas.microsoft.com/office/drawing/2014/main" id="{C66C9A96-6154-EB37-205A-93700DDFC9EB}"/>
                </a:ext>
              </a:extLst>
            </p:cNvPr>
            <p:cNvSpPr/>
            <p:nvPr/>
          </p:nvSpPr>
          <p:spPr>
            <a:xfrm>
              <a:off x="5306925" y="583100"/>
              <a:ext cx="40450" cy="31800"/>
            </a:xfrm>
            <a:custGeom>
              <a:avLst/>
              <a:gdLst/>
              <a:ahLst/>
              <a:cxnLst/>
              <a:rect l="l" t="t" r="r" b="b"/>
              <a:pathLst>
                <a:path w="1618" h="1272" fill="none" extrusionOk="0">
                  <a:moveTo>
                    <a:pt x="1" y="1"/>
                  </a:moveTo>
                  <a:lnTo>
                    <a:pt x="1617" y="127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6">
            <a:extLst>
              <a:ext uri="{FF2B5EF4-FFF2-40B4-BE49-F238E27FC236}">
                <a16:creationId xmlns:a16="http://schemas.microsoft.com/office/drawing/2014/main" id="{ED52078E-2117-A79E-9784-77E73A7B2F82}"/>
              </a:ext>
            </a:extLst>
          </p:cNvPr>
          <p:cNvGrpSpPr/>
          <p:nvPr/>
        </p:nvGrpSpPr>
        <p:grpSpPr>
          <a:xfrm>
            <a:off x="527470" y="2571759"/>
            <a:ext cx="2082825" cy="2106546"/>
            <a:chOff x="3430500" y="1548575"/>
            <a:chExt cx="704800" cy="712875"/>
          </a:xfrm>
        </p:grpSpPr>
        <p:sp>
          <p:nvSpPr>
            <p:cNvPr id="400" name="Google Shape;400;p36">
              <a:extLst>
                <a:ext uri="{FF2B5EF4-FFF2-40B4-BE49-F238E27FC236}">
                  <a16:creationId xmlns:a16="http://schemas.microsoft.com/office/drawing/2014/main" id="{F589E46E-F5ED-73D7-19BD-4DFB3D461600}"/>
                </a:ext>
              </a:extLst>
            </p:cNvPr>
            <p:cNvSpPr/>
            <p:nvPr/>
          </p:nvSpPr>
          <p:spPr>
            <a:xfrm>
              <a:off x="3430500" y="1548575"/>
              <a:ext cx="704800" cy="712875"/>
            </a:xfrm>
            <a:custGeom>
              <a:avLst/>
              <a:gdLst/>
              <a:ahLst/>
              <a:cxnLst/>
              <a:rect l="l" t="t" r="r" b="b"/>
              <a:pathLst>
                <a:path w="28192" h="28515" extrusionOk="0">
                  <a:moveTo>
                    <a:pt x="15164" y="0"/>
                  </a:moveTo>
                  <a:cubicBezTo>
                    <a:pt x="14870" y="0"/>
                    <a:pt x="14569" y="37"/>
                    <a:pt x="14269" y="109"/>
                  </a:cubicBezTo>
                  <a:lnTo>
                    <a:pt x="14234" y="118"/>
                  </a:lnTo>
                  <a:cubicBezTo>
                    <a:pt x="14093" y="151"/>
                    <a:pt x="13924" y="191"/>
                    <a:pt x="13751" y="272"/>
                  </a:cubicBezTo>
                  <a:cubicBezTo>
                    <a:pt x="13675" y="264"/>
                    <a:pt x="13598" y="259"/>
                    <a:pt x="13521" y="259"/>
                  </a:cubicBezTo>
                  <a:cubicBezTo>
                    <a:pt x="13068" y="259"/>
                    <a:pt x="12605" y="413"/>
                    <a:pt x="12222" y="691"/>
                  </a:cubicBezTo>
                  <a:cubicBezTo>
                    <a:pt x="11892" y="928"/>
                    <a:pt x="11616" y="1258"/>
                    <a:pt x="11409" y="1652"/>
                  </a:cubicBezTo>
                  <a:cubicBezTo>
                    <a:pt x="10493" y="2059"/>
                    <a:pt x="9844" y="2930"/>
                    <a:pt x="9604" y="4072"/>
                  </a:cubicBezTo>
                  <a:cubicBezTo>
                    <a:pt x="8673" y="4487"/>
                    <a:pt x="7802" y="5021"/>
                    <a:pt x="7006" y="5665"/>
                  </a:cubicBezTo>
                  <a:cubicBezTo>
                    <a:pt x="6408" y="5382"/>
                    <a:pt x="5755" y="5235"/>
                    <a:pt x="5089" y="5235"/>
                  </a:cubicBezTo>
                  <a:cubicBezTo>
                    <a:pt x="4414" y="5235"/>
                    <a:pt x="3759" y="5385"/>
                    <a:pt x="3147" y="5682"/>
                  </a:cubicBezTo>
                  <a:cubicBezTo>
                    <a:pt x="930" y="6756"/>
                    <a:pt x="1" y="9432"/>
                    <a:pt x="1074" y="11649"/>
                  </a:cubicBezTo>
                  <a:cubicBezTo>
                    <a:pt x="1437" y="12398"/>
                    <a:pt x="2005" y="13032"/>
                    <a:pt x="2704" y="13475"/>
                  </a:cubicBezTo>
                  <a:cubicBezTo>
                    <a:pt x="2653" y="13922"/>
                    <a:pt x="2627" y="14374"/>
                    <a:pt x="2627" y="14822"/>
                  </a:cubicBezTo>
                  <a:cubicBezTo>
                    <a:pt x="2627" y="14869"/>
                    <a:pt x="2628" y="14916"/>
                    <a:pt x="2628" y="14963"/>
                  </a:cubicBezTo>
                  <a:lnTo>
                    <a:pt x="1999" y="14963"/>
                  </a:lnTo>
                  <a:cubicBezTo>
                    <a:pt x="1240" y="14963"/>
                    <a:pt x="622" y="15580"/>
                    <a:pt x="622" y="16338"/>
                  </a:cubicBezTo>
                  <a:lnTo>
                    <a:pt x="622" y="22408"/>
                  </a:lnTo>
                  <a:cubicBezTo>
                    <a:pt x="622" y="22808"/>
                    <a:pt x="947" y="23133"/>
                    <a:pt x="1347" y="23133"/>
                  </a:cubicBezTo>
                  <a:lnTo>
                    <a:pt x="2484" y="23133"/>
                  </a:lnTo>
                  <a:cubicBezTo>
                    <a:pt x="2429" y="24444"/>
                    <a:pt x="2573" y="26226"/>
                    <a:pt x="3548" y="27383"/>
                  </a:cubicBezTo>
                  <a:cubicBezTo>
                    <a:pt x="4124" y="28067"/>
                    <a:pt x="4903" y="28445"/>
                    <a:pt x="5863" y="28506"/>
                  </a:cubicBezTo>
                  <a:cubicBezTo>
                    <a:pt x="5958" y="28512"/>
                    <a:pt x="6056" y="28515"/>
                    <a:pt x="6155" y="28515"/>
                  </a:cubicBezTo>
                  <a:cubicBezTo>
                    <a:pt x="8116" y="28515"/>
                    <a:pt x="10267" y="27334"/>
                    <a:pt x="11775" y="26295"/>
                  </a:cubicBezTo>
                  <a:cubicBezTo>
                    <a:pt x="12525" y="26466"/>
                    <a:pt x="13294" y="26562"/>
                    <a:pt x="14062" y="26583"/>
                  </a:cubicBezTo>
                  <a:cubicBezTo>
                    <a:pt x="14172" y="26587"/>
                    <a:pt x="14281" y="26588"/>
                    <a:pt x="14392" y="26588"/>
                  </a:cubicBezTo>
                  <a:cubicBezTo>
                    <a:pt x="15724" y="26588"/>
                    <a:pt x="17029" y="26368"/>
                    <a:pt x="18271" y="25933"/>
                  </a:cubicBezTo>
                  <a:cubicBezTo>
                    <a:pt x="18655" y="25799"/>
                    <a:pt x="19044" y="25639"/>
                    <a:pt x="19422" y="25460"/>
                  </a:cubicBezTo>
                  <a:cubicBezTo>
                    <a:pt x="19905" y="25233"/>
                    <a:pt x="20387" y="24963"/>
                    <a:pt x="20857" y="24653"/>
                  </a:cubicBezTo>
                  <a:lnTo>
                    <a:pt x="20867" y="24646"/>
                  </a:lnTo>
                  <a:cubicBezTo>
                    <a:pt x="20884" y="24635"/>
                    <a:pt x="20902" y="24623"/>
                    <a:pt x="20920" y="24611"/>
                  </a:cubicBezTo>
                  <a:cubicBezTo>
                    <a:pt x="21295" y="24362"/>
                    <a:pt x="21661" y="24087"/>
                    <a:pt x="22003" y="23793"/>
                  </a:cubicBezTo>
                  <a:cubicBezTo>
                    <a:pt x="22121" y="23691"/>
                    <a:pt x="22229" y="23596"/>
                    <a:pt x="22328" y="23504"/>
                  </a:cubicBezTo>
                  <a:cubicBezTo>
                    <a:pt x="22772" y="23099"/>
                    <a:pt x="23188" y="22656"/>
                    <a:pt x="23568" y="22185"/>
                  </a:cubicBezTo>
                  <a:lnTo>
                    <a:pt x="26813" y="22185"/>
                  </a:lnTo>
                  <a:cubicBezTo>
                    <a:pt x="27573" y="22185"/>
                    <a:pt x="28192" y="21566"/>
                    <a:pt x="28192" y="20805"/>
                  </a:cubicBezTo>
                  <a:lnTo>
                    <a:pt x="28192" y="19386"/>
                  </a:lnTo>
                  <a:cubicBezTo>
                    <a:pt x="28192" y="18626"/>
                    <a:pt x="27573" y="18007"/>
                    <a:pt x="26813" y="18007"/>
                  </a:cubicBezTo>
                  <a:lnTo>
                    <a:pt x="25720" y="18007"/>
                  </a:lnTo>
                  <a:cubicBezTo>
                    <a:pt x="25913" y="17320"/>
                    <a:pt x="26042" y="16616"/>
                    <a:pt x="26107" y="15902"/>
                  </a:cubicBezTo>
                  <a:cubicBezTo>
                    <a:pt x="26215" y="15910"/>
                    <a:pt x="26328" y="15915"/>
                    <a:pt x="26442" y="15915"/>
                  </a:cubicBezTo>
                  <a:cubicBezTo>
                    <a:pt x="26491" y="15915"/>
                    <a:pt x="26540" y="15914"/>
                    <a:pt x="26589" y="15912"/>
                  </a:cubicBezTo>
                  <a:cubicBezTo>
                    <a:pt x="26735" y="15906"/>
                    <a:pt x="26929" y="15891"/>
                    <a:pt x="27130" y="15810"/>
                  </a:cubicBezTo>
                  <a:cubicBezTo>
                    <a:pt x="27533" y="15650"/>
                    <a:pt x="27811" y="15259"/>
                    <a:pt x="27822" y="14835"/>
                  </a:cubicBezTo>
                  <a:cubicBezTo>
                    <a:pt x="27831" y="14436"/>
                    <a:pt x="27605" y="14082"/>
                    <a:pt x="27231" y="13912"/>
                  </a:cubicBezTo>
                  <a:cubicBezTo>
                    <a:pt x="27014" y="13813"/>
                    <a:pt x="26805" y="13799"/>
                    <a:pt x="26629" y="13799"/>
                  </a:cubicBezTo>
                  <a:lnTo>
                    <a:pt x="26575" y="13799"/>
                  </a:lnTo>
                  <a:cubicBezTo>
                    <a:pt x="26669" y="13755"/>
                    <a:pt x="26768" y="13697"/>
                    <a:pt x="26864" y="13619"/>
                  </a:cubicBezTo>
                  <a:cubicBezTo>
                    <a:pt x="27200" y="13344"/>
                    <a:pt x="27347" y="12887"/>
                    <a:pt x="27230" y="12481"/>
                  </a:cubicBezTo>
                  <a:cubicBezTo>
                    <a:pt x="27119" y="12097"/>
                    <a:pt x="26796" y="11828"/>
                    <a:pt x="26387" y="11779"/>
                  </a:cubicBezTo>
                  <a:cubicBezTo>
                    <a:pt x="26342" y="11773"/>
                    <a:pt x="26295" y="11770"/>
                    <a:pt x="26249" y="11770"/>
                  </a:cubicBezTo>
                  <a:cubicBezTo>
                    <a:pt x="26067" y="11770"/>
                    <a:pt x="25910" y="11811"/>
                    <a:pt x="25781" y="11852"/>
                  </a:cubicBezTo>
                  <a:cubicBezTo>
                    <a:pt x="25780" y="11852"/>
                    <a:pt x="25778" y="11853"/>
                    <a:pt x="25777" y="11853"/>
                  </a:cubicBezTo>
                  <a:cubicBezTo>
                    <a:pt x="25776" y="11850"/>
                    <a:pt x="25775" y="11846"/>
                    <a:pt x="25774" y="11842"/>
                  </a:cubicBezTo>
                  <a:cubicBezTo>
                    <a:pt x="25863" y="11736"/>
                    <a:pt x="25965" y="11597"/>
                    <a:pt x="26036" y="11420"/>
                  </a:cubicBezTo>
                  <a:cubicBezTo>
                    <a:pt x="26169" y="11086"/>
                    <a:pt x="26127" y="10695"/>
                    <a:pt x="25927" y="10400"/>
                  </a:cubicBezTo>
                  <a:cubicBezTo>
                    <a:pt x="25905" y="10369"/>
                    <a:pt x="25883" y="10340"/>
                    <a:pt x="25860" y="10312"/>
                  </a:cubicBezTo>
                  <a:lnTo>
                    <a:pt x="27191" y="10312"/>
                  </a:lnTo>
                  <a:cubicBezTo>
                    <a:pt x="27591" y="10312"/>
                    <a:pt x="27916" y="9987"/>
                    <a:pt x="27916" y="9587"/>
                  </a:cubicBezTo>
                  <a:lnTo>
                    <a:pt x="27916" y="3942"/>
                  </a:lnTo>
                  <a:cubicBezTo>
                    <a:pt x="27916" y="3303"/>
                    <a:pt x="27395" y="2783"/>
                    <a:pt x="26757" y="2783"/>
                  </a:cubicBezTo>
                  <a:lnTo>
                    <a:pt x="26493" y="2783"/>
                  </a:lnTo>
                  <a:cubicBezTo>
                    <a:pt x="26243" y="2584"/>
                    <a:pt x="25931" y="2471"/>
                    <a:pt x="25605" y="2471"/>
                  </a:cubicBezTo>
                  <a:cubicBezTo>
                    <a:pt x="25276" y="2471"/>
                    <a:pt x="24964" y="2584"/>
                    <a:pt x="24715" y="2783"/>
                  </a:cubicBezTo>
                  <a:lnTo>
                    <a:pt x="22436" y="2783"/>
                  </a:lnTo>
                  <a:cubicBezTo>
                    <a:pt x="22186" y="2584"/>
                    <a:pt x="21875" y="2471"/>
                    <a:pt x="21547" y="2471"/>
                  </a:cubicBezTo>
                  <a:cubicBezTo>
                    <a:pt x="21219" y="2471"/>
                    <a:pt x="20907" y="2584"/>
                    <a:pt x="20658" y="2783"/>
                  </a:cubicBezTo>
                  <a:lnTo>
                    <a:pt x="19805" y="2783"/>
                  </a:lnTo>
                  <a:cubicBezTo>
                    <a:pt x="19503" y="2783"/>
                    <a:pt x="19229" y="2899"/>
                    <a:pt x="19022" y="3088"/>
                  </a:cubicBezTo>
                  <a:cubicBezTo>
                    <a:pt x="18960" y="2696"/>
                    <a:pt x="18799" y="2343"/>
                    <a:pt x="18555" y="2073"/>
                  </a:cubicBezTo>
                  <a:cubicBezTo>
                    <a:pt x="18334" y="1829"/>
                    <a:pt x="18048" y="1662"/>
                    <a:pt x="17737" y="1591"/>
                  </a:cubicBezTo>
                  <a:cubicBezTo>
                    <a:pt x="17511" y="1040"/>
                    <a:pt x="17064" y="562"/>
                    <a:pt x="16489" y="288"/>
                  </a:cubicBezTo>
                  <a:cubicBezTo>
                    <a:pt x="16091" y="97"/>
                    <a:pt x="15645" y="0"/>
                    <a:pt x="15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>
              <a:extLst>
                <a:ext uri="{FF2B5EF4-FFF2-40B4-BE49-F238E27FC236}">
                  <a16:creationId xmlns:a16="http://schemas.microsoft.com/office/drawing/2014/main" id="{955FB57B-6995-40AA-17F0-8A0F94A942A7}"/>
                </a:ext>
              </a:extLst>
            </p:cNvPr>
            <p:cNvSpPr/>
            <p:nvPr/>
          </p:nvSpPr>
          <p:spPr>
            <a:xfrm>
              <a:off x="3514475" y="1643075"/>
              <a:ext cx="552025" cy="552100"/>
            </a:xfrm>
            <a:custGeom>
              <a:avLst/>
              <a:gdLst/>
              <a:ahLst/>
              <a:cxnLst/>
              <a:rect l="l" t="t" r="r" b="b"/>
              <a:pathLst>
                <a:path w="22081" h="22084" extrusionOk="0">
                  <a:moveTo>
                    <a:pt x="11041" y="1"/>
                  </a:moveTo>
                  <a:cubicBezTo>
                    <a:pt x="10715" y="1"/>
                    <a:pt x="10392" y="16"/>
                    <a:pt x="10073" y="44"/>
                  </a:cubicBezTo>
                  <a:cubicBezTo>
                    <a:pt x="10023" y="47"/>
                    <a:pt x="9973" y="52"/>
                    <a:pt x="9923" y="57"/>
                  </a:cubicBezTo>
                  <a:cubicBezTo>
                    <a:pt x="9211" y="127"/>
                    <a:pt x="8519" y="268"/>
                    <a:pt x="7853" y="470"/>
                  </a:cubicBezTo>
                  <a:cubicBezTo>
                    <a:pt x="7773" y="492"/>
                    <a:pt x="7696" y="516"/>
                    <a:pt x="7618" y="543"/>
                  </a:cubicBezTo>
                  <a:lnTo>
                    <a:pt x="7617" y="543"/>
                  </a:lnTo>
                  <a:cubicBezTo>
                    <a:pt x="7472" y="591"/>
                    <a:pt x="7326" y="640"/>
                    <a:pt x="7184" y="694"/>
                  </a:cubicBezTo>
                  <a:cubicBezTo>
                    <a:pt x="7090" y="729"/>
                    <a:pt x="6995" y="766"/>
                    <a:pt x="6904" y="803"/>
                  </a:cubicBezTo>
                  <a:cubicBezTo>
                    <a:pt x="2856" y="2440"/>
                    <a:pt x="0" y="6407"/>
                    <a:pt x="0" y="11042"/>
                  </a:cubicBezTo>
                  <a:cubicBezTo>
                    <a:pt x="0" y="12598"/>
                    <a:pt x="323" y="14080"/>
                    <a:pt x="904" y="15422"/>
                  </a:cubicBezTo>
                  <a:cubicBezTo>
                    <a:pt x="1065" y="15793"/>
                    <a:pt x="1245" y="16151"/>
                    <a:pt x="1443" y="16500"/>
                  </a:cubicBezTo>
                  <a:cubicBezTo>
                    <a:pt x="1724" y="16994"/>
                    <a:pt x="2043" y="17465"/>
                    <a:pt x="2396" y="17907"/>
                  </a:cubicBezTo>
                  <a:cubicBezTo>
                    <a:pt x="2465" y="17993"/>
                    <a:pt x="2533" y="18079"/>
                    <a:pt x="2606" y="18164"/>
                  </a:cubicBezTo>
                  <a:cubicBezTo>
                    <a:pt x="2903" y="18519"/>
                    <a:pt x="3224" y="18853"/>
                    <a:pt x="3567" y="19167"/>
                  </a:cubicBezTo>
                  <a:cubicBezTo>
                    <a:pt x="3684" y="19275"/>
                    <a:pt x="3804" y="19382"/>
                    <a:pt x="3927" y="19484"/>
                  </a:cubicBezTo>
                  <a:cubicBezTo>
                    <a:pt x="4395" y="19881"/>
                    <a:pt x="4895" y="20235"/>
                    <a:pt x="5424" y="20550"/>
                  </a:cubicBezTo>
                  <a:cubicBezTo>
                    <a:pt x="5529" y="20611"/>
                    <a:pt x="5633" y="20670"/>
                    <a:pt x="5740" y="20729"/>
                  </a:cubicBezTo>
                  <a:cubicBezTo>
                    <a:pt x="6130" y="20944"/>
                    <a:pt x="6535" y="21136"/>
                    <a:pt x="6954" y="21302"/>
                  </a:cubicBezTo>
                  <a:cubicBezTo>
                    <a:pt x="7371" y="21468"/>
                    <a:pt x="7800" y="21610"/>
                    <a:pt x="8241" y="21724"/>
                  </a:cubicBezTo>
                  <a:cubicBezTo>
                    <a:pt x="8252" y="21728"/>
                    <a:pt x="8264" y="21731"/>
                    <a:pt x="8276" y="21734"/>
                  </a:cubicBezTo>
                  <a:cubicBezTo>
                    <a:pt x="9065" y="21937"/>
                    <a:pt x="9888" y="22056"/>
                    <a:pt x="10736" y="22079"/>
                  </a:cubicBezTo>
                  <a:cubicBezTo>
                    <a:pt x="10838" y="22083"/>
                    <a:pt x="10939" y="22083"/>
                    <a:pt x="11041" y="22083"/>
                  </a:cubicBezTo>
                  <a:cubicBezTo>
                    <a:pt x="12317" y="22083"/>
                    <a:pt x="13542" y="21868"/>
                    <a:pt x="14681" y="21468"/>
                  </a:cubicBezTo>
                  <a:cubicBezTo>
                    <a:pt x="15052" y="21339"/>
                    <a:pt x="15413" y="21189"/>
                    <a:pt x="15765" y="21023"/>
                  </a:cubicBezTo>
                  <a:cubicBezTo>
                    <a:pt x="16230" y="20806"/>
                    <a:pt x="16677" y="20552"/>
                    <a:pt x="17103" y="20271"/>
                  </a:cubicBezTo>
                  <a:cubicBezTo>
                    <a:pt x="17121" y="20258"/>
                    <a:pt x="17140" y="20246"/>
                    <a:pt x="17159" y="20233"/>
                  </a:cubicBezTo>
                  <a:cubicBezTo>
                    <a:pt x="17516" y="19997"/>
                    <a:pt x="17858" y="19739"/>
                    <a:pt x="18182" y="19460"/>
                  </a:cubicBezTo>
                  <a:cubicBezTo>
                    <a:pt x="18287" y="19372"/>
                    <a:pt x="18388" y="19282"/>
                    <a:pt x="18489" y="19189"/>
                  </a:cubicBezTo>
                  <a:cubicBezTo>
                    <a:pt x="20696" y="17174"/>
                    <a:pt x="22081" y="14271"/>
                    <a:pt x="22081" y="11042"/>
                  </a:cubicBezTo>
                  <a:cubicBezTo>
                    <a:pt x="22081" y="6224"/>
                    <a:pt x="18994" y="2125"/>
                    <a:pt x="14690" y="620"/>
                  </a:cubicBezTo>
                  <a:cubicBezTo>
                    <a:pt x="14519" y="559"/>
                    <a:pt x="14348" y="503"/>
                    <a:pt x="14174" y="453"/>
                  </a:cubicBezTo>
                  <a:cubicBezTo>
                    <a:pt x="13181" y="158"/>
                    <a:pt x="12129" y="1"/>
                    <a:pt x="11041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>
              <a:extLst>
                <a:ext uri="{FF2B5EF4-FFF2-40B4-BE49-F238E27FC236}">
                  <a16:creationId xmlns:a16="http://schemas.microsoft.com/office/drawing/2014/main" id="{4D47CC8E-F986-87D5-2340-235FBA459263}"/>
                </a:ext>
              </a:extLst>
            </p:cNvPr>
            <p:cNvSpPr/>
            <p:nvPr/>
          </p:nvSpPr>
          <p:spPr>
            <a:xfrm>
              <a:off x="3728900" y="1566700"/>
              <a:ext cx="160175" cy="108500"/>
            </a:xfrm>
            <a:custGeom>
              <a:avLst/>
              <a:gdLst/>
              <a:ahLst/>
              <a:cxnLst/>
              <a:rect l="l" t="t" r="r" b="b"/>
              <a:pathLst>
                <a:path w="6407" h="4340" extrusionOk="0">
                  <a:moveTo>
                    <a:pt x="3235" y="0"/>
                  </a:moveTo>
                  <a:cubicBezTo>
                    <a:pt x="2992" y="0"/>
                    <a:pt x="2747" y="32"/>
                    <a:pt x="2511" y="89"/>
                  </a:cubicBezTo>
                  <a:cubicBezTo>
                    <a:pt x="2300" y="139"/>
                    <a:pt x="2093" y="182"/>
                    <a:pt x="1938" y="333"/>
                  </a:cubicBezTo>
                  <a:cubicBezTo>
                    <a:pt x="1935" y="309"/>
                    <a:pt x="1907" y="298"/>
                    <a:pt x="1884" y="293"/>
                  </a:cubicBezTo>
                  <a:cubicBezTo>
                    <a:pt x="1788" y="270"/>
                    <a:pt x="1691" y="259"/>
                    <a:pt x="1593" y="259"/>
                  </a:cubicBezTo>
                  <a:cubicBezTo>
                    <a:pt x="1283" y="259"/>
                    <a:pt x="971" y="369"/>
                    <a:pt x="719" y="552"/>
                  </a:cubicBezTo>
                  <a:cubicBezTo>
                    <a:pt x="385" y="793"/>
                    <a:pt x="148" y="1150"/>
                    <a:pt x="0" y="1533"/>
                  </a:cubicBezTo>
                  <a:cubicBezTo>
                    <a:pt x="592" y="2322"/>
                    <a:pt x="1223" y="2979"/>
                    <a:pt x="2067" y="3490"/>
                  </a:cubicBezTo>
                  <a:cubicBezTo>
                    <a:pt x="2911" y="4002"/>
                    <a:pt x="3882" y="4320"/>
                    <a:pt x="4868" y="4339"/>
                  </a:cubicBezTo>
                  <a:cubicBezTo>
                    <a:pt x="4876" y="4339"/>
                    <a:pt x="4883" y="4339"/>
                    <a:pt x="4890" y="4339"/>
                  </a:cubicBezTo>
                  <a:cubicBezTo>
                    <a:pt x="5202" y="4339"/>
                    <a:pt x="5462" y="4200"/>
                    <a:pt x="5730" y="4037"/>
                  </a:cubicBezTo>
                  <a:cubicBezTo>
                    <a:pt x="6172" y="3767"/>
                    <a:pt x="6407" y="3229"/>
                    <a:pt x="6398" y="2711"/>
                  </a:cubicBezTo>
                  <a:cubicBezTo>
                    <a:pt x="6394" y="2395"/>
                    <a:pt x="6301" y="2069"/>
                    <a:pt x="6089" y="1834"/>
                  </a:cubicBezTo>
                  <a:cubicBezTo>
                    <a:pt x="5929" y="1657"/>
                    <a:pt x="5704" y="1553"/>
                    <a:pt x="5473" y="1553"/>
                  </a:cubicBezTo>
                  <a:cubicBezTo>
                    <a:pt x="5397" y="1553"/>
                    <a:pt x="5320" y="1564"/>
                    <a:pt x="5245" y="1588"/>
                  </a:cubicBezTo>
                  <a:cubicBezTo>
                    <a:pt x="5205" y="997"/>
                    <a:pt x="4783" y="472"/>
                    <a:pt x="4249" y="216"/>
                  </a:cubicBezTo>
                  <a:cubicBezTo>
                    <a:pt x="3933" y="66"/>
                    <a:pt x="3586" y="0"/>
                    <a:pt x="3235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>
              <a:extLst>
                <a:ext uri="{FF2B5EF4-FFF2-40B4-BE49-F238E27FC236}">
                  <a16:creationId xmlns:a16="http://schemas.microsoft.com/office/drawing/2014/main" id="{D22AF3A3-131F-BAFB-3618-FC072AC46874}"/>
                </a:ext>
              </a:extLst>
            </p:cNvPr>
            <p:cNvSpPr/>
            <p:nvPr/>
          </p:nvSpPr>
          <p:spPr>
            <a:xfrm>
              <a:off x="3605150" y="1842575"/>
              <a:ext cx="350575" cy="352600"/>
            </a:xfrm>
            <a:custGeom>
              <a:avLst/>
              <a:gdLst/>
              <a:ahLst/>
              <a:cxnLst/>
              <a:rect l="l" t="t" r="r" b="b"/>
              <a:pathLst>
                <a:path w="14023" h="14104" extrusionOk="0">
                  <a:moveTo>
                    <a:pt x="4704" y="0"/>
                  </a:moveTo>
                  <a:cubicBezTo>
                    <a:pt x="4704" y="0"/>
                    <a:pt x="2463" y="840"/>
                    <a:pt x="527" y="2934"/>
                  </a:cubicBezTo>
                  <a:cubicBezTo>
                    <a:pt x="523" y="2939"/>
                    <a:pt x="517" y="2943"/>
                    <a:pt x="512" y="2949"/>
                  </a:cubicBezTo>
                  <a:cubicBezTo>
                    <a:pt x="337" y="3138"/>
                    <a:pt x="167" y="3335"/>
                    <a:pt x="0" y="3543"/>
                  </a:cubicBezTo>
                  <a:lnTo>
                    <a:pt x="322" y="9210"/>
                  </a:lnTo>
                  <a:lnTo>
                    <a:pt x="380" y="10245"/>
                  </a:lnTo>
                  <a:lnTo>
                    <a:pt x="416" y="10865"/>
                  </a:lnTo>
                  <a:lnTo>
                    <a:pt x="416" y="10868"/>
                  </a:lnTo>
                  <a:lnTo>
                    <a:pt x="428" y="11096"/>
                  </a:lnTo>
                  <a:lnTo>
                    <a:pt x="447" y="11406"/>
                  </a:lnTo>
                  <a:cubicBezTo>
                    <a:pt x="626" y="11574"/>
                    <a:pt x="812" y="11735"/>
                    <a:pt x="1003" y="11887"/>
                  </a:cubicBezTo>
                  <a:cubicBezTo>
                    <a:pt x="1031" y="11910"/>
                    <a:pt x="1060" y="11933"/>
                    <a:pt x="1089" y="11955"/>
                  </a:cubicBezTo>
                  <a:cubicBezTo>
                    <a:pt x="1303" y="12122"/>
                    <a:pt x="1522" y="12280"/>
                    <a:pt x="1749" y="12430"/>
                  </a:cubicBezTo>
                  <a:cubicBezTo>
                    <a:pt x="1794" y="12461"/>
                    <a:pt x="1842" y="12493"/>
                    <a:pt x="1890" y="12523"/>
                  </a:cubicBezTo>
                  <a:cubicBezTo>
                    <a:pt x="1903" y="12531"/>
                    <a:pt x="1915" y="12539"/>
                    <a:pt x="1928" y="12546"/>
                  </a:cubicBezTo>
                  <a:cubicBezTo>
                    <a:pt x="1939" y="12554"/>
                    <a:pt x="1949" y="12560"/>
                    <a:pt x="1959" y="12566"/>
                  </a:cubicBezTo>
                  <a:cubicBezTo>
                    <a:pt x="2397" y="12842"/>
                    <a:pt x="2854" y="13097"/>
                    <a:pt x="3327" y="13322"/>
                  </a:cubicBezTo>
                  <a:cubicBezTo>
                    <a:pt x="3726" y="13512"/>
                    <a:pt x="4137" y="13678"/>
                    <a:pt x="4558" y="13819"/>
                  </a:cubicBezTo>
                  <a:cubicBezTo>
                    <a:pt x="4590" y="13796"/>
                    <a:pt x="4620" y="13775"/>
                    <a:pt x="4649" y="13754"/>
                  </a:cubicBezTo>
                  <a:cubicBezTo>
                    <a:pt x="5438" y="13957"/>
                    <a:pt x="6261" y="14076"/>
                    <a:pt x="7109" y="14099"/>
                  </a:cubicBezTo>
                  <a:cubicBezTo>
                    <a:pt x="7211" y="14103"/>
                    <a:pt x="7312" y="14103"/>
                    <a:pt x="7414" y="14103"/>
                  </a:cubicBezTo>
                  <a:cubicBezTo>
                    <a:pt x="8690" y="14103"/>
                    <a:pt x="9915" y="13888"/>
                    <a:pt x="11054" y="13488"/>
                  </a:cubicBezTo>
                  <a:cubicBezTo>
                    <a:pt x="11425" y="13359"/>
                    <a:pt x="11786" y="13209"/>
                    <a:pt x="12138" y="13043"/>
                  </a:cubicBezTo>
                  <a:cubicBezTo>
                    <a:pt x="12603" y="12826"/>
                    <a:pt x="13050" y="12572"/>
                    <a:pt x="13476" y="12291"/>
                  </a:cubicBezTo>
                  <a:cubicBezTo>
                    <a:pt x="13494" y="12278"/>
                    <a:pt x="13513" y="12266"/>
                    <a:pt x="13532" y="12253"/>
                  </a:cubicBezTo>
                  <a:cubicBezTo>
                    <a:pt x="13698" y="12086"/>
                    <a:pt x="13858" y="11911"/>
                    <a:pt x="14022" y="11776"/>
                  </a:cubicBezTo>
                  <a:cubicBezTo>
                    <a:pt x="13963" y="10097"/>
                    <a:pt x="13788" y="7990"/>
                    <a:pt x="13589" y="6366"/>
                  </a:cubicBezTo>
                  <a:cubicBezTo>
                    <a:pt x="13441" y="5162"/>
                    <a:pt x="13282" y="4222"/>
                    <a:pt x="13148" y="3916"/>
                  </a:cubicBezTo>
                  <a:cubicBezTo>
                    <a:pt x="13021" y="3622"/>
                    <a:pt x="12820" y="3328"/>
                    <a:pt x="12572" y="3039"/>
                  </a:cubicBezTo>
                  <a:cubicBezTo>
                    <a:pt x="12555" y="3020"/>
                    <a:pt x="12540" y="3003"/>
                    <a:pt x="12527" y="2988"/>
                  </a:cubicBezTo>
                  <a:cubicBezTo>
                    <a:pt x="12504" y="2963"/>
                    <a:pt x="12487" y="2944"/>
                    <a:pt x="12472" y="2928"/>
                  </a:cubicBezTo>
                  <a:cubicBezTo>
                    <a:pt x="12117" y="2528"/>
                    <a:pt x="11676" y="2144"/>
                    <a:pt x="11225" y="1796"/>
                  </a:cubicBezTo>
                  <a:cubicBezTo>
                    <a:pt x="10018" y="865"/>
                    <a:pt x="8734" y="191"/>
                    <a:pt x="8734" y="191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>
              <a:extLst>
                <a:ext uri="{FF2B5EF4-FFF2-40B4-BE49-F238E27FC236}">
                  <a16:creationId xmlns:a16="http://schemas.microsoft.com/office/drawing/2014/main" id="{A468D5B7-4090-D901-E170-E03A44DBB01E}"/>
                </a:ext>
              </a:extLst>
            </p:cNvPr>
            <p:cNvSpPr/>
            <p:nvPr/>
          </p:nvSpPr>
          <p:spPr>
            <a:xfrm>
              <a:off x="3691700" y="1647750"/>
              <a:ext cx="47150" cy="148675"/>
            </a:xfrm>
            <a:custGeom>
              <a:avLst/>
              <a:gdLst/>
              <a:ahLst/>
              <a:cxnLst/>
              <a:rect l="l" t="t" r="r" b="b"/>
              <a:pathLst>
                <a:path w="1886" h="5947" extrusionOk="0">
                  <a:moveTo>
                    <a:pt x="171" y="1"/>
                  </a:moveTo>
                  <a:cubicBezTo>
                    <a:pt x="0" y="686"/>
                    <a:pt x="123" y="1409"/>
                    <a:pt x="296" y="2094"/>
                  </a:cubicBezTo>
                  <a:cubicBezTo>
                    <a:pt x="468" y="2779"/>
                    <a:pt x="692" y="3459"/>
                    <a:pt x="723" y="4165"/>
                  </a:cubicBezTo>
                  <a:cubicBezTo>
                    <a:pt x="738" y="4498"/>
                    <a:pt x="711" y="4843"/>
                    <a:pt x="836" y="5153"/>
                  </a:cubicBezTo>
                  <a:cubicBezTo>
                    <a:pt x="992" y="5543"/>
                    <a:pt x="1368" y="5809"/>
                    <a:pt x="1765" y="5947"/>
                  </a:cubicBezTo>
                  <a:cubicBezTo>
                    <a:pt x="1866" y="5747"/>
                    <a:pt x="1883" y="5516"/>
                    <a:pt x="1884" y="5292"/>
                  </a:cubicBezTo>
                  <a:cubicBezTo>
                    <a:pt x="1886" y="4341"/>
                    <a:pt x="1843" y="3379"/>
                    <a:pt x="1600" y="2460"/>
                  </a:cubicBezTo>
                  <a:cubicBezTo>
                    <a:pt x="1358" y="1539"/>
                    <a:pt x="890" y="624"/>
                    <a:pt x="171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>
              <a:extLst>
                <a:ext uri="{FF2B5EF4-FFF2-40B4-BE49-F238E27FC236}">
                  <a16:creationId xmlns:a16="http://schemas.microsoft.com/office/drawing/2014/main" id="{D4D0BC75-DDDB-A37D-6D46-443FC33A5249}"/>
                </a:ext>
              </a:extLst>
            </p:cNvPr>
            <p:cNvSpPr/>
            <p:nvPr/>
          </p:nvSpPr>
          <p:spPr>
            <a:xfrm>
              <a:off x="3720900" y="1766375"/>
              <a:ext cx="103725" cy="102500"/>
            </a:xfrm>
            <a:custGeom>
              <a:avLst/>
              <a:gdLst/>
              <a:ahLst/>
              <a:cxnLst/>
              <a:rect l="l" t="t" r="r" b="b"/>
              <a:pathLst>
                <a:path w="4149" h="4100" extrusionOk="0">
                  <a:moveTo>
                    <a:pt x="1" y="0"/>
                  </a:moveTo>
                  <a:cubicBezTo>
                    <a:pt x="1" y="0"/>
                    <a:pt x="250" y="821"/>
                    <a:pt x="235" y="1539"/>
                  </a:cubicBezTo>
                  <a:cubicBezTo>
                    <a:pt x="221" y="2257"/>
                    <a:pt x="74" y="3048"/>
                    <a:pt x="74" y="3048"/>
                  </a:cubicBezTo>
                  <a:cubicBezTo>
                    <a:pt x="74" y="3048"/>
                    <a:pt x="876" y="4099"/>
                    <a:pt x="2142" y="4099"/>
                  </a:cubicBezTo>
                  <a:cubicBezTo>
                    <a:pt x="2213" y="4099"/>
                    <a:pt x="2286" y="4096"/>
                    <a:pt x="2360" y="4089"/>
                  </a:cubicBezTo>
                  <a:cubicBezTo>
                    <a:pt x="3752" y="3958"/>
                    <a:pt x="4104" y="3239"/>
                    <a:pt x="4104" y="3239"/>
                  </a:cubicBezTo>
                  <a:lnTo>
                    <a:pt x="4117" y="2767"/>
                  </a:lnTo>
                  <a:lnTo>
                    <a:pt x="4145" y="1679"/>
                  </a:lnTo>
                  <a:lnTo>
                    <a:pt x="4149" y="15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>
              <a:extLst>
                <a:ext uri="{FF2B5EF4-FFF2-40B4-BE49-F238E27FC236}">
                  <a16:creationId xmlns:a16="http://schemas.microsoft.com/office/drawing/2014/main" id="{3DF44CF5-3582-53BC-B9F9-09D865AE9EDD}"/>
                </a:ext>
              </a:extLst>
            </p:cNvPr>
            <p:cNvSpPr/>
            <p:nvPr/>
          </p:nvSpPr>
          <p:spPr>
            <a:xfrm>
              <a:off x="3738150" y="1793625"/>
              <a:ext cx="86400" cy="45250"/>
            </a:xfrm>
            <a:custGeom>
              <a:avLst/>
              <a:gdLst/>
              <a:ahLst/>
              <a:cxnLst/>
              <a:rect l="l" t="t" r="r" b="b"/>
              <a:pathLst>
                <a:path w="3456" h="1810" extrusionOk="0">
                  <a:moveTo>
                    <a:pt x="1" y="0"/>
                  </a:moveTo>
                  <a:lnTo>
                    <a:pt x="1" y="0"/>
                  </a:lnTo>
                  <a:cubicBezTo>
                    <a:pt x="291" y="695"/>
                    <a:pt x="844" y="1284"/>
                    <a:pt x="1533" y="1587"/>
                  </a:cubicBezTo>
                  <a:cubicBezTo>
                    <a:pt x="1870" y="1734"/>
                    <a:pt x="2238" y="1810"/>
                    <a:pt x="2605" y="1810"/>
                  </a:cubicBezTo>
                  <a:cubicBezTo>
                    <a:pt x="2884" y="1810"/>
                    <a:pt x="3163" y="1766"/>
                    <a:pt x="3427" y="1677"/>
                  </a:cubicBezTo>
                  <a:lnTo>
                    <a:pt x="3455" y="589"/>
                  </a:lnTo>
                  <a:cubicBezTo>
                    <a:pt x="2330" y="226"/>
                    <a:pt x="1175" y="204"/>
                    <a:pt x="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>
              <a:extLst>
                <a:ext uri="{FF2B5EF4-FFF2-40B4-BE49-F238E27FC236}">
                  <a16:creationId xmlns:a16="http://schemas.microsoft.com/office/drawing/2014/main" id="{D9F9B40E-A580-C215-43DC-9A1CE912679B}"/>
                </a:ext>
              </a:extLst>
            </p:cNvPr>
            <p:cNvSpPr/>
            <p:nvPr/>
          </p:nvSpPr>
          <p:spPr>
            <a:xfrm>
              <a:off x="3705325" y="1600400"/>
              <a:ext cx="169600" cy="227675"/>
            </a:xfrm>
            <a:custGeom>
              <a:avLst/>
              <a:gdLst/>
              <a:ahLst/>
              <a:cxnLst/>
              <a:rect l="l" t="t" r="r" b="b"/>
              <a:pathLst>
                <a:path w="6784" h="9107" extrusionOk="0">
                  <a:moveTo>
                    <a:pt x="3386" y="0"/>
                  </a:moveTo>
                  <a:cubicBezTo>
                    <a:pt x="3383" y="0"/>
                    <a:pt x="3381" y="0"/>
                    <a:pt x="3378" y="0"/>
                  </a:cubicBezTo>
                  <a:cubicBezTo>
                    <a:pt x="1511" y="3"/>
                    <a:pt x="0" y="1510"/>
                    <a:pt x="3" y="3366"/>
                  </a:cubicBezTo>
                  <a:cubicBezTo>
                    <a:pt x="3" y="3612"/>
                    <a:pt x="32" y="3851"/>
                    <a:pt x="82" y="4084"/>
                  </a:cubicBezTo>
                  <a:cubicBezTo>
                    <a:pt x="101" y="4256"/>
                    <a:pt x="131" y="4497"/>
                    <a:pt x="185" y="4806"/>
                  </a:cubicBezTo>
                  <a:cubicBezTo>
                    <a:pt x="278" y="5336"/>
                    <a:pt x="438" y="6068"/>
                    <a:pt x="713" y="6995"/>
                  </a:cubicBezTo>
                  <a:cubicBezTo>
                    <a:pt x="1136" y="8417"/>
                    <a:pt x="2414" y="9107"/>
                    <a:pt x="3716" y="9107"/>
                  </a:cubicBezTo>
                  <a:cubicBezTo>
                    <a:pt x="4372" y="9107"/>
                    <a:pt x="5034" y="8932"/>
                    <a:pt x="5596" y="8587"/>
                  </a:cubicBezTo>
                  <a:cubicBezTo>
                    <a:pt x="5690" y="8530"/>
                    <a:pt x="5774" y="8462"/>
                    <a:pt x="5851" y="8385"/>
                  </a:cubicBezTo>
                  <a:cubicBezTo>
                    <a:pt x="6530" y="7714"/>
                    <a:pt x="6664" y="6566"/>
                    <a:pt x="6736" y="5666"/>
                  </a:cubicBezTo>
                  <a:cubicBezTo>
                    <a:pt x="6777" y="5153"/>
                    <a:pt x="6774" y="4642"/>
                    <a:pt x="6768" y="4128"/>
                  </a:cubicBezTo>
                  <a:cubicBezTo>
                    <a:pt x="6761" y="3443"/>
                    <a:pt x="6783" y="2761"/>
                    <a:pt x="6522" y="2111"/>
                  </a:cubicBezTo>
                  <a:cubicBezTo>
                    <a:pt x="6293" y="1544"/>
                    <a:pt x="5908" y="1046"/>
                    <a:pt x="5420" y="678"/>
                  </a:cubicBezTo>
                  <a:cubicBezTo>
                    <a:pt x="4854" y="253"/>
                    <a:pt x="4150" y="0"/>
                    <a:pt x="338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>
              <a:extLst>
                <a:ext uri="{FF2B5EF4-FFF2-40B4-BE49-F238E27FC236}">
                  <a16:creationId xmlns:a16="http://schemas.microsoft.com/office/drawing/2014/main" id="{0D9F7F8B-3106-4EB1-2C0F-4B8A8FA59F8D}"/>
                </a:ext>
              </a:extLst>
            </p:cNvPr>
            <p:cNvSpPr/>
            <p:nvPr/>
          </p:nvSpPr>
          <p:spPr>
            <a:xfrm>
              <a:off x="3674500" y="1710800"/>
              <a:ext cx="51350" cy="60125"/>
            </a:xfrm>
            <a:custGeom>
              <a:avLst/>
              <a:gdLst/>
              <a:ahLst/>
              <a:cxnLst/>
              <a:rect l="l" t="t" r="r" b="b"/>
              <a:pathLst>
                <a:path w="2054" h="2405" extrusionOk="0">
                  <a:moveTo>
                    <a:pt x="895" y="0"/>
                  </a:moveTo>
                  <a:cubicBezTo>
                    <a:pt x="871" y="0"/>
                    <a:pt x="847" y="1"/>
                    <a:pt x="823" y="3"/>
                  </a:cubicBezTo>
                  <a:cubicBezTo>
                    <a:pt x="557" y="22"/>
                    <a:pt x="313" y="193"/>
                    <a:pt x="175" y="422"/>
                  </a:cubicBezTo>
                  <a:cubicBezTo>
                    <a:pt x="38" y="651"/>
                    <a:pt x="0" y="932"/>
                    <a:pt x="41" y="1195"/>
                  </a:cubicBezTo>
                  <a:cubicBezTo>
                    <a:pt x="132" y="1793"/>
                    <a:pt x="643" y="2302"/>
                    <a:pt x="1242" y="2392"/>
                  </a:cubicBezTo>
                  <a:cubicBezTo>
                    <a:pt x="1294" y="2400"/>
                    <a:pt x="1348" y="2404"/>
                    <a:pt x="1401" y="2404"/>
                  </a:cubicBezTo>
                  <a:cubicBezTo>
                    <a:pt x="1501" y="2404"/>
                    <a:pt x="1600" y="2388"/>
                    <a:pt x="1689" y="2343"/>
                  </a:cubicBezTo>
                  <a:cubicBezTo>
                    <a:pt x="1873" y="2252"/>
                    <a:pt x="1985" y="2055"/>
                    <a:pt x="2020" y="1854"/>
                  </a:cubicBezTo>
                  <a:cubicBezTo>
                    <a:pt x="2053" y="1652"/>
                    <a:pt x="2018" y="1445"/>
                    <a:pt x="1968" y="1247"/>
                  </a:cubicBezTo>
                  <a:cubicBezTo>
                    <a:pt x="1830" y="703"/>
                    <a:pt x="1565" y="0"/>
                    <a:pt x="895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>
              <a:extLst>
                <a:ext uri="{FF2B5EF4-FFF2-40B4-BE49-F238E27FC236}">
                  <a16:creationId xmlns:a16="http://schemas.microsoft.com/office/drawing/2014/main" id="{1909DFFA-5DC4-1F75-5CF4-A51EED878C53}"/>
                </a:ext>
              </a:extLst>
            </p:cNvPr>
            <p:cNvSpPr/>
            <p:nvPr/>
          </p:nvSpPr>
          <p:spPr>
            <a:xfrm>
              <a:off x="3691000" y="1730325"/>
              <a:ext cx="17350" cy="18350"/>
            </a:xfrm>
            <a:custGeom>
              <a:avLst/>
              <a:gdLst/>
              <a:ahLst/>
              <a:cxnLst/>
              <a:rect l="l" t="t" r="r" b="b"/>
              <a:pathLst>
                <a:path w="694" h="734" extrusionOk="0">
                  <a:moveTo>
                    <a:pt x="41" y="0"/>
                  </a:moveTo>
                  <a:cubicBezTo>
                    <a:pt x="26" y="0"/>
                    <a:pt x="12" y="10"/>
                    <a:pt x="7" y="25"/>
                  </a:cubicBezTo>
                  <a:cubicBezTo>
                    <a:pt x="0" y="44"/>
                    <a:pt x="10" y="65"/>
                    <a:pt x="29" y="71"/>
                  </a:cubicBezTo>
                  <a:cubicBezTo>
                    <a:pt x="154" y="116"/>
                    <a:pt x="271" y="204"/>
                    <a:pt x="377" y="332"/>
                  </a:cubicBezTo>
                  <a:cubicBezTo>
                    <a:pt x="472" y="449"/>
                    <a:pt x="547" y="584"/>
                    <a:pt x="620" y="715"/>
                  </a:cubicBezTo>
                  <a:cubicBezTo>
                    <a:pt x="627" y="726"/>
                    <a:pt x="639" y="734"/>
                    <a:pt x="652" y="734"/>
                  </a:cubicBezTo>
                  <a:cubicBezTo>
                    <a:pt x="655" y="734"/>
                    <a:pt x="659" y="733"/>
                    <a:pt x="662" y="732"/>
                  </a:cubicBezTo>
                  <a:cubicBezTo>
                    <a:pt x="665" y="731"/>
                    <a:pt x="667" y="730"/>
                    <a:pt x="669" y="729"/>
                  </a:cubicBezTo>
                  <a:cubicBezTo>
                    <a:pt x="687" y="719"/>
                    <a:pt x="693" y="697"/>
                    <a:pt x="684" y="679"/>
                  </a:cubicBezTo>
                  <a:cubicBezTo>
                    <a:pt x="610" y="545"/>
                    <a:pt x="533" y="407"/>
                    <a:pt x="434" y="286"/>
                  </a:cubicBezTo>
                  <a:cubicBezTo>
                    <a:pt x="319" y="147"/>
                    <a:pt x="192" y="51"/>
                    <a:pt x="54" y="3"/>
                  </a:cubicBezTo>
                  <a:cubicBezTo>
                    <a:pt x="50" y="1"/>
                    <a:pt x="45" y="0"/>
                    <a:pt x="4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>
              <a:extLst>
                <a:ext uri="{FF2B5EF4-FFF2-40B4-BE49-F238E27FC236}">
                  <a16:creationId xmlns:a16="http://schemas.microsoft.com/office/drawing/2014/main" id="{EE9F4E83-E715-3323-E4DE-5F762F3E28C8}"/>
                </a:ext>
              </a:extLst>
            </p:cNvPr>
            <p:cNvSpPr/>
            <p:nvPr/>
          </p:nvSpPr>
          <p:spPr>
            <a:xfrm>
              <a:off x="3514250" y="1915475"/>
              <a:ext cx="134500" cy="184725"/>
            </a:xfrm>
            <a:custGeom>
              <a:avLst/>
              <a:gdLst/>
              <a:ahLst/>
              <a:cxnLst/>
              <a:rect l="l" t="t" r="r" b="b"/>
              <a:pathLst>
                <a:path w="5380" h="7389" extrusionOk="0">
                  <a:moveTo>
                    <a:pt x="4182" y="1"/>
                  </a:moveTo>
                  <a:cubicBezTo>
                    <a:pt x="4182" y="1"/>
                    <a:pt x="1056" y="2659"/>
                    <a:pt x="1" y="7154"/>
                  </a:cubicBezTo>
                  <a:lnTo>
                    <a:pt x="5379" y="7389"/>
                  </a:lnTo>
                  <a:lnTo>
                    <a:pt x="4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>
              <a:extLst>
                <a:ext uri="{FF2B5EF4-FFF2-40B4-BE49-F238E27FC236}">
                  <a16:creationId xmlns:a16="http://schemas.microsoft.com/office/drawing/2014/main" id="{7B32C3A3-D055-FC03-6A79-8BED09CA7962}"/>
                </a:ext>
              </a:extLst>
            </p:cNvPr>
            <p:cNvSpPr/>
            <p:nvPr/>
          </p:nvSpPr>
          <p:spPr>
            <a:xfrm>
              <a:off x="3682225" y="1602100"/>
              <a:ext cx="91725" cy="124175"/>
            </a:xfrm>
            <a:custGeom>
              <a:avLst/>
              <a:gdLst/>
              <a:ahLst/>
              <a:cxnLst/>
              <a:rect l="l" t="t" r="r" b="b"/>
              <a:pathLst>
                <a:path w="3669" h="4967" extrusionOk="0">
                  <a:moveTo>
                    <a:pt x="2410" y="1"/>
                  </a:moveTo>
                  <a:cubicBezTo>
                    <a:pt x="2250" y="1"/>
                    <a:pt x="2089" y="25"/>
                    <a:pt x="1936" y="67"/>
                  </a:cubicBezTo>
                  <a:cubicBezTo>
                    <a:pt x="495" y="468"/>
                    <a:pt x="0" y="2202"/>
                    <a:pt x="216" y="3463"/>
                  </a:cubicBezTo>
                  <a:cubicBezTo>
                    <a:pt x="271" y="3781"/>
                    <a:pt x="371" y="4085"/>
                    <a:pt x="556" y="4357"/>
                  </a:cubicBezTo>
                  <a:cubicBezTo>
                    <a:pt x="596" y="4416"/>
                    <a:pt x="641" y="4480"/>
                    <a:pt x="692" y="4545"/>
                  </a:cubicBezTo>
                  <a:cubicBezTo>
                    <a:pt x="826" y="4718"/>
                    <a:pt x="995" y="4892"/>
                    <a:pt x="1188" y="4956"/>
                  </a:cubicBezTo>
                  <a:cubicBezTo>
                    <a:pt x="1211" y="4964"/>
                    <a:pt x="1234" y="4967"/>
                    <a:pt x="1258" y="4967"/>
                  </a:cubicBezTo>
                  <a:cubicBezTo>
                    <a:pt x="1328" y="4967"/>
                    <a:pt x="1398" y="4937"/>
                    <a:pt x="1456" y="4898"/>
                  </a:cubicBezTo>
                  <a:cubicBezTo>
                    <a:pt x="1724" y="4720"/>
                    <a:pt x="1811" y="4393"/>
                    <a:pt x="1881" y="4092"/>
                  </a:cubicBezTo>
                  <a:cubicBezTo>
                    <a:pt x="2346" y="4059"/>
                    <a:pt x="2729" y="3710"/>
                    <a:pt x="2880" y="3296"/>
                  </a:cubicBezTo>
                  <a:cubicBezTo>
                    <a:pt x="3031" y="2883"/>
                    <a:pt x="2898" y="2391"/>
                    <a:pt x="2554" y="2097"/>
                  </a:cubicBezTo>
                  <a:cubicBezTo>
                    <a:pt x="2883" y="1963"/>
                    <a:pt x="3210" y="1770"/>
                    <a:pt x="3393" y="1481"/>
                  </a:cubicBezTo>
                  <a:cubicBezTo>
                    <a:pt x="3669" y="1040"/>
                    <a:pt x="3492" y="403"/>
                    <a:pt x="3021" y="145"/>
                  </a:cubicBezTo>
                  <a:cubicBezTo>
                    <a:pt x="2837" y="44"/>
                    <a:pt x="2625" y="1"/>
                    <a:pt x="2410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>
              <a:extLst>
                <a:ext uri="{FF2B5EF4-FFF2-40B4-BE49-F238E27FC236}">
                  <a16:creationId xmlns:a16="http://schemas.microsoft.com/office/drawing/2014/main" id="{2C7EA03D-8B58-C4C6-E6FA-831119076025}"/>
                </a:ext>
              </a:extLst>
            </p:cNvPr>
            <p:cNvSpPr/>
            <p:nvPr/>
          </p:nvSpPr>
          <p:spPr>
            <a:xfrm>
              <a:off x="3754025" y="1581725"/>
              <a:ext cx="106350" cy="58825"/>
            </a:xfrm>
            <a:custGeom>
              <a:avLst/>
              <a:gdLst/>
              <a:ahLst/>
              <a:cxnLst/>
              <a:rect l="l" t="t" r="r" b="b"/>
              <a:pathLst>
                <a:path w="4254" h="2353" extrusionOk="0">
                  <a:moveTo>
                    <a:pt x="1407" y="1"/>
                  </a:moveTo>
                  <a:cubicBezTo>
                    <a:pt x="1138" y="1"/>
                    <a:pt x="865" y="29"/>
                    <a:pt x="615" y="129"/>
                  </a:cubicBezTo>
                  <a:cubicBezTo>
                    <a:pt x="365" y="230"/>
                    <a:pt x="118" y="580"/>
                    <a:pt x="0" y="823"/>
                  </a:cubicBezTo>
                  <a:cubicBezTo>
                    <a:pt x="159" y="1080"/>
                    <a:pt x="340" y="1329"/>
                    <a:pt x="573" y="1522"/>
                  </a:cubicBezTo>
                  <a:cubicBezTo>
                    <a:pt x="805" y="1715"/>
                    <a:pt x="1095" y="1852"/>
                    <a:pt x="1397" y="1859"/>
                  </a:cubicBezTo>
                  <a:cubicBezTo>
                    <a:pt x="1406" y="1859"/>
                    <a:pt x="1415" y="1860"/>
                    <a:pt x="1424" y="1860"/>
                  </a:cubicBezTo>
                  <a:cubicBezTo>
                    <a:pt x="1518" y="1860"/>
                    <a:pt x="1613" y="1846"/>
                    <a:pt x="1695" y="1801"/>
                  </a:cubicBezTo>
                  <a:cubicBezTo>
                    <a:pt x="1785" y="1751"/>
                    <a:pt x="1857" y="1661"/>
                    <a:pt x="1863" y="1559"/>
                  </a:cubicBezTo>
                  <a:cubicBezTo>
                    <a:pt x="2209" y="2069"/>
                    <a:pt x="2833" y="2351"/>
                    <a:pt x="3450" y="2352"/>
                  </a:cubicBezTo>
                  <a:cubicBezTo>
                    <a:pt x="3452" y="2352"/>
                    <a:pt x="3453" y="2352"/>
                    <a:pt x="3454" y="2352"/>
                  </a:cubicBezTo>
                  <a:cubicBezTo>
                    <a:pt x="3744" y="2352"/>
                    <a:pt x="4076" y="2248"/>
                    <a:pt x="4175" y="1976"/>
                  </a:cubicBezTo>
                  <a:cubicBezTo>
                    <a:pt x="4253" y="1762"/>
                    <a:pt x="4156" y="1525"/>
                    <a:pt x="4035" y="1333"/>
                  </a:cubicBezTo>
                  <a:cubicBezTo>
                    <a:pt x="3487" y="467"/>
                    <a:pt x="2431" y="3"/>
                    <a:pt x="1407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6">
              <a:extLst>
                <a:ext uri="{FF2B5EF4-FFF2-40B4-BE49-F238E27FC236}">
                  <a16:creationId xmlns:a16="http://schemas.microsoft.com/office/drawing/2014/main" id="{F443C4AD-3B86-CA16-6CA7-020B3BB5ABE4}"/>
                </a:ext>
              </a:extLst>
            </p:cNvPr>
            <p:cNvSpPr/>
            <p:nvPr/>
          </p:nvSpPr>
          <p:spPr>
            <a:xfrm>
              <a:off x="3881500" y="1914775"/>
              <a:ext cx="95200" cy="265025"/>
            </a:xfrm>
            <a:custGeom>
              <a:avLst/>
              <a:gdLst/>
              <a:ahLst/>
              <a:cxnLst/>
              <a:rect l="l" t="t" r="r" b="b"/>
              <a:pathLst>
                <a:path w="3808" h="10601" extrusionOk="0">
                  <a:moveTo>
                    <a:pt x="1381" y="0"/>
                  </a:moveTo>
                  <a:lnTo>
                    <a:pt x="914" y="3580"/>
                  </a:lnTo>
                  <a:lnTo>
                    <a:pt x="0" y="10600"/>
                  </a:lnTo>
                  <a:cubicBezTo>
                    <a:pt x="371" y="10471"/>
                    <a:pt x="732" y="10321"/>
                    <a:pt x="1084" y="10155"/>
                  </a:cubicBezTo>
                  <a:cubicBezTo>
                    <a:pt x="1549" y="9938"/>
                    <a:pt x="1996" y="9684"/>
                    <a:pt x="2422" y="9403"/>
                  </a:cubicBezTo>
                  <a:cubicBezTo>
                    <a:pt x="2440" y="9390"/>
                    <a:pt x="2459" y="9378"/>
                    <a:pt x="2478" y="9365"/>
                  </a:cubicBezTo>
                  <a:cubicBezTo>
                    <a:pt x="2835" y="9129"/>
                    <a:pt x="3177" y="8871"/>
                    <a:pt x="3501" y="8592"/>
                  </a:cubicBezTo>
                  <a:cubicBezTo>
                    <a:pt x="3606" y="8504"/>
                    <a:pt x="3707" y="8414"/>
                    <a:pt x="3808" y="8321"/>
                  </a:cubicBezTo>
                  <a:cubicBezTo>
                    <a:pt x="3769" y="6800"/>
                    <a:pt x="3680" y="4679"/>
                    <a:pt x="3479" y="3597"/>
                  </a:cubicBezTo>
                  <a:cubicBezTo>
                    <a:pt x="3467" y="3526"/>
                    <a:pt x="3453" y="3459"/>
                    <a:pt x="3439" y="3398"/>
                  </a:cubicBezTo>
                  <a:cubicBezTo>
                    <a:pt x="3131" y="2054"/>
                    <a:pt x="1928" y="612"/>
                    <a:pt x="1518" y="151"/>
                  </a:cubicBezTo>
                  <a:cubicBezTo>
                    <a:pt x="1501" y="132"/>
                    <a:pt x="1486" y="115"/>
                    <a:pt x="1473" y="100"/>
                  </a:cubicBezTo>
                  <a:cubicBezTo>
                    <a:pt x="1415" y="35"/>
                    <a:pt x="1381" y="0"/>
                    <a:pt x="1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>
              <a:extLst>
                <a:ext uri="{FF2B5EF4-FFF2-40B4-BE49-F238E27FC236}">
                  <a16:creationId xmlns:a16="http://schemas.microsoft.com/office/drawing/2014/main" id="{97A61C52-171E-6783-1DA1-525C49126C54}"/>
                </a:ext>
              </a:extLst>
            </p:cNvPr>
            <p:cNvSpPr/>
            <p:nvPr/>
          </p:nvSpPr>
          <p:spPr>
            <a:xfrm>
              <a:off x="3765900" y="2028200"/>
              <a:ext cx="73225" cy="92500"/>
            </a:xfrm>
            <a:custGeom>
              <a:avLst/>
              <a:gdLst/>
              <a:ahLst/>
              <a:cxnLst/>
              <a:rect l="l" t="t" r="r" b="b"/>
              <a:pathLst>
                <a:path w="2929" h="3700" extrusionOk="0">
                  <a:moveTo>
                    <a:pt x="1341" y="1"/>
                  </a:moveTo>
                  <a:lnTo>
                    <a:pt x="1" y="550"/>
                  </a:lnTo>
                  <a:cubicBezTo>
                    <a:pt x="1" y="550"/>
                    <a:pt x="111" y="869"/>
                    <a:pt x="268" y="1305"/>
                  </a:cubicBezTo>
                  <a:cubicBezTo>
                    <a:pt x="601" y="2237"/>
                    <a:pt x="1146" y="3700"/>
                    <a:pt x="1273" y="3700"/>
                  </a:cubicBezTo>
                  <a:cubicBezTo>
                    <a:pt x="1274" y="3700"/>
                    <a:pt x="1275" y="3700"/>
                    <a:pt x="1276" y="3699"/>
                  </a:cubicBezTo>
                  <a:cubicBezTo>
                    <a:pt x="1455" y="3668"/>
                    <a:pt x="2929" y="3152"/>
                    <a:pt x="2862" y="2957"/>
                  </a:cubicBezTo>
                  <a:cubicBezTo>
                    <a:pt x="2806" y="2795"/>
                    <a:pt x="1775" y="827"/>
                    <a:pt x="1443" y="196"/>
                  </a:cubicBezTo>
                  <a:cubicBezTo>
                    <a:pt x="1378" y="74"/>
                    <a:pt x="1341" y="1"/>
                    <a:pt x="134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>
              <a:extLst>
                <a:ext uri="{FF2B5EF4-FFF2-40B4-BE49-F238E27FC236}">
                  <a16:creationId xmlns:a16="http://schemas.microsoft.com/office/drawing/2014/main" id="{78D76B25-302B-01D4-C0C2-98ACB7B3BD99}"/>
                </a:ext>
              </a:extLst>
            </p:cNvPr>
            <p:cNvSpPr/>
            <p:nvPr/>
          </p:nvSpPr>
          <p:spPr>
            <a:xfrm>
              <a:off x="3765900" y="2028200"/>
              <a:ext cx="36100" cy="32625"/>
            </a:xfrm>
            <a:custGeom>
              <a:avLst/>
              <a:gdLst/>
              <a:ahLst/>
              <a:cxnLst/>
              <a:rect l="l" t="t" r="r" b="b"/>
              <a:pathLst>
                <a:path w="1444" h="1305" extrusionOk="0">
                  <a:moveTo>
                    <a:pt x="1341" y="1"/>
                  </a:moveTo>
                  <a:lnTo>
                    <a:pt x="1" y="550"/>
                  </a:lnTo>
                  <a:cubicBezTo>
                    <a:pt x="1" y="550"/>
                    <a:pt x="111" y="869"/>
                    <a:pt x="268" y="1305"/>
                  </a:cubicBezTo>
                  <a:cubicBezTo>
                    <a:pt x="687" y="965"/>
                    <a:pt x="1079" y="595"/>
                    <a:pt x="1443" y="196"/>
                  </a:cubicBezTo>
                  <a:cubicBezTo>
                    <a:pt x="1378" y="74"/>
                    <a:pt x="1341" y="1"/>
                    <a:pt x="134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>
              <a:extLst>
                <a:ext uri="{FF2B5EF4-FFF2-40B4-BE49-F238E27FC236}">
                  <a16:creationId xmlns:a16="http://schemas.microsoft.com/office/drawing/2014/main" id="{45AFE6EA-E744-52A5-C1C8-05BFFC32FF2F}"/>
                </a:ext>
              </a:extLst>
            </p:cNvPr>
            <p:cNvSpPr/>
            <p:nvPr/>
          </p:nvSpPr>
          <p:spPr>
            <a:xfrm>
              <a:off x="3667700" y="1832500"/>
              <a:ext cx="336050" cy="234200"/>
            </a:xfrm>
            <a:custGeom>
              <a:avLst/>
              <a:gdLst/>
              <a:ahLst/>
              <a:cxnLst/>
              <a:rect l="l" t="t" r="r" b="b"/>
              <a:pathLst>
                <a:path w="13442" h="9368" extrusionOk="0">
                  <a:moveTo>
                    <a:pt x="10432" y="0"/>
                  </a:moveTo>
                  <a:cubicBezTo>
                    <a:pt x="10329" y="0"/>
                    <a:pt x="10207" y="114"/>
                    <a:pt x="10063" y="302"/>
                  </a:cubicBezTo>
                  <a:cubicBezTo>
                    <a:pt x="9636" y="858"/>
                    <a:pt x="9014" y="2058"/>
                    <a:pt x="8128" y="2800"/>
                  </a:cubicBezTo>
                  <a:cubicBezTo>
                    <a:pt x="7205" y="3572"/>
                    <a:pt x="6512" y="3855"/>
                    <a:pt x="4725" y="4652"/>
                  </a:cubicBezTo>
                  <a:cubicBezTo>
                    <a:pt x="4277" y="4852"/>
                    <a:pt x="3768" y="5040"/>
                    <a:pt x="3258" y="5208"/>
                  </a:cubicBezTo>
                  <a:cubicBezTo>
                    <a:pt x="3237" y="5216"/>
                    <a:pt x="3218" y="5222"/>
                    <a:pt x="3195" y="5229"/>
                  </a:cubicBezTo>
                  <a:cubicBezTo>
                    <a:pt x="3021" y="5287"/>
                    <a:pt x="2846" y="5342"/>
                    <a:pt x="2673" y="5394"/>
                  </a:cubicBezTo>
                  <a:cubicBezTo>
                    <a:pt x="2652" y="5402"/>
                    <a:pt x="2631" y="5408"/>
                    <a:pt x="2610" y="5414"/>
                  </a:cubicBezTo>
                  <a:cubicBezTo>
                    <a:pt x="2451" y="5463"/>
                    <a:pt x="2294" y="5509"/>
                    <a:pt x="2142" y="5553"/>
                  </a:cubicBezTo>
                  <a:cubicBezTo>
                    <a:pt x="1615" y="5703"/>
                    <a:pt x="1141" y="5827"/>
                    <a:pt x="792" y="5914"/>
                  </a:cubicBezTo>
                  <a:cubicBezTo>
                    <a:pt x="345" y="6023"/>
                    <a:pt x="31" y="6420"/>
                    <a:pt x="22" y="6879"/>
                  </a:cubicBezTo>
                  <a:cubicBezTo>
                    <a:pt x="1" y="7994"/>
                    <a:pt x="645" y="9292"/>
                    <a:pt x="956" y="9348"/>
                  </a:cubicBezTo>
                  <a:cubicBezTo>
                    <a:pt x="1033" y="9361"/>
                    <a:pt x="1117" y="9368"/>
                    <a:pt x="1206" y="9368"/>
                  </a:cubicBezTo>
                  <a:cubicBezTo>
                    <a:pt x="1694" y="9368"/>
                    <a:pt x="2358" y="9175"/>
                    <a:pt x="3141" y="8895"/>
                  </a:cubicBezTo>
                  <a:cubicBezTo>
                    <a:pt x="3327" y="8828"/>
                    <a:pt x="3520" y="8755"/>
                    <a:pt x="3719" y="8680"/>
                  </a:cubicBezTo>
                  <a:cubicBezTo>
                    <a:pt x="3739" y="8672"/>
                    <a:pt x="3759" y="8665"/>
                    <a:pt x="3779" y="8656"/>
                  </a:cubicBezTo>
                  <a:cubicBezTo>
                    <a:pt x="3982" y="8579"/>
                    <a:pt x="4192" y="8498"/>
                    <a:pt x="4405" y="8415"/>
                  </a:cubicBezTo>
                  <a:cubicBezTo>
                    <a:pt x="4426" y="8408"/>
                    <a:pt x="4446" y="8399"/>
                    <a:pt x="4468" y="8391"/>
                  </a:cubicBezTo>
                  <a:cubicBezTo>
                    <a:pt x="6033" y="7785"/>
                    <a:pt x="7864" y="7079"/>
                    <a:pt x="9636" y="6848"/>
                  </a:cubicBezTo>
                  <a:cubicBezTo>
                    <a:pt x="10098" y="6789"/>
                    <a:pt x="10497" y="6764"/>
                    <a:pt x="10840" y="6764"/>
                  </a:cubicBezTo>
                  <a:cubicBezTo>
                    <a:pt x="11707" y="6764"/>
                    <a:pt x="12225" y="6918"/>
                    <a:pt x="12531" y="7051"/>
                  </a:cubicBezTo>
                  <a:cubicBezTo>
                    <a:pt x="12750" y="7146"/>
                    <a:pt x="12859" y="7230"/>
                    <a:pt x="12911" y="7237"/>
                  </a:cubicBezTo>
                  <a:cubicBezTo>
                    <a:pt x="12916" y="7238"/>
                    <a:pt x="12922" y="7238"/>
                    <a:pt x="12928" y="7238"/>
                  </a:cubicBezTo>
                  <a:cubicBezTo>
                    <a:pt x="13220" y="7238"/>
                    <a:pt x="13441" y="6160"/>
                    <a:pt x="13104" y="3963"/>
                  </a:cubicBezTo>
                  <a:cubicBezTo>
                    <a:pt x="12760" y="1722"/>
                    <a:pt x="10843" y="0"/>
                    <a:pt x="1043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>
              <a:extLst>
                <a:ext uri="{FF2B5EF4-FFF2-40B4-BE49-F238E27FC236}">
                  <a16:creationId xmlns:a16="http://schemas.microsoft.com/office/drawing/2014/main" id="{6E75E086-C70C-3837-C675-1EDF1ED55FA4}"/>
                </a:ext>
              </a:extLst>
            </p:cNvPr>
            <p:cNvSpPr/>
            <p:nvPr/>
          </p:nvSpPr>
          <p:spPr>
            <a:xfrm>
              <a:off x="3667700" y="1971300"/>
              <a:ext cx="78525" cy="95400"/>
            </a:xfrm>
            <a:custGeom>
              <a:avLst/>
              <a:gdLst/>
              <a:ahLst/>
              <a:cxnLst/>
              <a:rect l="l" t="t" r="r" b="b"/>
              <a:pathLst>
                <a:path w="3141" h="3816" extrusionOk="0">
                  <a:moveTo>
                    <a:pt x="2142" y="1"/>
                  </a:moveTo>
                  <a:lnTo>
                    <a:pt x="2142" y="1"/>
                  </a:lnTo>
                  <a:cubicBezTo>
                    <a:pt x="1615" y="151"/>
                    <a:pt x="1141" y="275"/>
                    <a:pt x="792" y="362"/>
                  </a:cubicBezTo>
                  <a:cubicBezTo>
                    <a:pt x="345" y="471"/>
                    <a:pt x="31" y="868"/>
                    <a:pt x="22" y="1327"/>
                  </a:cubicBezTo>
                  <a:cubicBezTo>
                    <a:pt x="1" y="2442"/>
                    <a:pt x="645" y="3740"/>
                    <a:pt x="956" y="3796"/>
                  </a:cubicBezTo>
                  <a:cubicBezTo>
                    <a:pt x="1033" y="3809"/>
                    <a:pt x="1117" y="3816"/>
                    <a:pt x="1206" y="3816"/>
                  </a:cubicBezTo>
                  <a:cubicBezTo>
                    <a:pt x="1694" y="3816"/>
                    <a:pt x="2358" y="3623"/>
                    <a:pt x="3141" y="3343"/>
                  </a:cubicBezTo>
                  <a:cubicBezTo>
                    <a:pt x="2419" y="2400"/>
                    <a:pt x="2054" y="1185"/>
                    <a:pt x="2142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>
              <a:extLst>
                <a:ext uri="{FF2B5EF4-FFF2-40B4-BE49-F238E27FC236}">
                  <a16:creationId xmlns:a16="http://schemas.microsoft.com/office/drawing/2014/main" id="{CDB74760-6846-F933-22AE-E6C7731B3CD6}"/>
                </a:ext>
              </a:extLst>
            </p:cNvPr>
            <p:cNvSpPr/>
            <p:nvPr/>
          </p:nvSpPr>
          <p:spPr>
            <a:xfrm>
              <a:off x="3919250" y="1832500"/>
              <a:ext cx="84500" cy="180975"/>
            </a:xfrm>
            <a:custGeom>
              <a:avLst/>
              <a:gdLst/>
              <a:ahLst/>
              <a:cxnLst/>
              <a:rect l="l" t="t" r="r" b="b"/>
              <a:pathLst>
                <a:path w="3380" h="7239" extrusionOk="0">
                  <a:moveTo>
                    <a:pt x="370" y="0"/>
                  </a:moveTo>
                  <a:cubicBezTo>
                    <a:pt x="267" y="0"/>
                    <a:pt x="145" y="114"/>
                    <a:pt x="1" y="302"/>
                  </a:cubicBezTo>
                  <a:cubicBezTo>
                    <a:pt x="634" y="680"/>
                    <a:pt x="1094" y="1352"/>
                    <a:pt x="1431" y="2026"/>
                  </a:cubicBezTo>
                  <a:cubicBezTo>
                    <a:pt x="2206" y="3572"/>
                    <a:pt x="2564" y="5324"/>
                    <a:pt x="2469" y="7051"/>
                  </a:cubicBezTo>
                  <a:cubicBezTo>
                    <a:pt x="2688" y="7146"/>
                    <a:pt x="2797" y="7230"/>
                    <a:pt x="2849" y="7237"/>
                  </a:cubicBezTo>
                  <a:cubicBezTo>
                    <a:pt x="2854" y="7238"/>
                    <a:pt x="2860" y="7238"/>
                    <a:pt x="2866" y="7238"/>
                  </a:cubicBezTo>
                  <a:cubicBezTo>
                    <a:pt x="3158" y="7238"/>
                    <a:pt x="3379" y="6160"/>
                    <a:pt x="3042" y="3963"/>
                  </a:cubicBezTo>
                  <a:cubicBezTo>
                    <a:pt x="2698" y="1722"/>
                    <a:pt x="781" y="0"/>
                    <a:pt x="370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>
              <a:extLst>
                <a:ext uri="{FF2B5EF4-FFF2-40B4-BE49-F238E27FC236}">
                  <a16:creationId xmlns:a16="http://schemas.microsoft.com/office/drawing/2014/main" id="{65AA42D5-39A9-7786-8E54-E600F66FDACC}"/>
                </a:ext>
              </a:extLst>
            </p:cNvPr>
            <p:cNvSpPr/>
            <p:nvPr/>
          </p:nvSpPr>
          <p:spPr>
            <a:xfrm>
              <a:off x="3747575" y="1962700"/>
              <a:ext cx="31825" cy="80200"/>
            </a:xfrm>
            <a:custGeom>
              <a:avLst/>
              <a:gdLst/>
              <a:ahLst/>
              <a:cxnLst/>
              <a:rect l="l" t="t" r="r" b="b"/>
              <a:pathLst>
                <a:path w="1273" h="3208" extrusionOk="0">
                  <a:moveTo>
                    <a:pt x="63" y="0"/>
                  </a:moveTo>
                  <a:cubicBezTo>
                    <a:pt x="42" y="8"/>
                    <a:pt x="23" y="14"/>
                    <a:pt x="0" y="21"/>
                  </a:cubicBezTo>
                  <a:cubicBezTo>
                    <a:pt x="87" y="1168"/>
                    <a:pt x="516" y="2290"/>
                    <a:pt x="1210" y="3207"/>
                  </a:cubicBezTo>
                  <a:cubicBezTo>
                    <a:pt x="1231" y="3200"/>
                    <a:pt x="1251" y="3191"/>
                    <a:pt x="1273" y="3183"/>
                  </a:cubicBezTo>
                  <a:cubicBezTo>
                    <a:pt x="574" y="2269"/>
                    <a:pt x="145" y="1147"/>
                    <a:pt x="63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>
              <a:extLst>
                <a:ext uri="{FF2B5EF4-FFF2-40B4-BE49-F238E27FC236}">
                  <a16:creationId xmlns:a16="http://schemas.microsoft.com/office/drawing/2014/main" id="{5A6F4624-2B82-947E-DA0A-ED8DCB24E449}"/>
                </a:ext>
              </a:extLst>
            </p:cNvPr>
            <p:cNvSpPr/>
            <p:nvPr/>
          </p:nvSpPr>
          <p:spPr>
            <a:xfrm>
              <a:off x="3732950" y="1967350"/>
              <a:ext cx="29225" cy="82150"/>
            </a:xfrm>
            <a:custGeom>
              <a:avLst/>
              <a:gdLst/>
              <a:ahLst/>
              <a:cxnLst/>
              <a:rect l="l" t="t" r="r" b="b"/>
              <a:pathLst>
                <a:path w="1169" h="3286" extrusionOk="0">
                  <a:moveTo>
                    <a:pt x="63" y="0"/>
                  </a:moveTo>
                  <a:cubicBezTo>
                    <a:pt x="42" y="8"/>
                    <a:pt x="21" y="14"/>
                    <a:pt x="0" y="20"/>
                  </a:cubicBezTo>
                  <a:cubicBezTo>
                    <a:pt x="52" y="1186"/>
                    <a:pt x="443" y="2328"/>
                    <a:pt x="1109" y="3286"/>
                  </a:cubicBezTo>
                  <a:cubicBezTo>
                    <a:pt x="1129" y="3278"/>
                    <a:pt x="1149" y="3271"/>
                    <a:pt x="1169" y="3262"/>
                  </a:cubicBezTo>
                  <a:cubicBezTo>
                    <a:pt x="503" y="2308"/>
                    <a:pt x="113" y="1166"/>
                    <a:pt x="63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>
              <a:extLst>
                <a:ext uri="{FF2B5EF4-FFF2-40B4-BE49-F238E27FC236}">
                  <a16:creationId xmlns:a16="http://schemas.microsoft.com/office/drawing/2014/main" id="{01980CC5-2AA9-2EF3-A2F5-5553207514C7}"/>
                </a:ext>
              </a:extLst>
            </p:cNvPr>
            <p:cNvSpPr/>
            <p:nvPr/>
          </p:nvSpPr>
          <p:spPr>
            <a:xfrm>
              <a:off x="3712475" y="2045850"/>
              <a:ext cx="120875" cy="125550"/>
            </a:xfrm>
            <a:custGeom>
              <a:avLst/>
              <a:gdLst/>
              <a:ahLst/>
              <a:cxnLst/>
              <a:rect l="l" t="t" r="r" b="b"/>
              <a:pathLst>
                <a:path w="4835" h="5022" extrusionOk="0">
                  <a:moveTo>
                    <a:pt x="2648" y="1"/>
                  </a:moveTo>
                  <a:cubicBezTo>
                    <a:pt x="2379" y="1"/>
                    <a:pt x="0" y="2590"/>
                    <a:pt x="0" y="2590"/>
                  </a:cubicBezTo>
                  <a:lnTo>
                    <a:pt x="1051" y="5021"/>
                  </a:lnTo>
                  <a:cubicBezTo>
                    <a:pt x="1051" y="5021"/>
                    <a:pt x="4309" y="3868"/>
                    <a:pt x="4445" y="3622"/>
                  </a:cubicBezTo>
                  <a:cubicBezTo>
                    <a:pt x="4582" y="3375"/>
                    <a:pt x="4338" y="3221"/>
                    <a:pt x="4338" y="3221"/>
                  </a:cubicBezTo>
                  <a:cubicBezTo>
                    <a:pt x="4338" y="3221"/>
                    <a:pt x="4532" y="3033"/>
                    <a:pt x="4683" y="2689"/>
                  </a:cubicBezTo>
                  <a:cubicBezTo>
                    <a:pt x="4835" y="2345"/>
                    <a:pt x="4362" y="2040"/>
                    <a:pt x="4362" y="2040"/>
                  </a:cubicBezTo>
                  <a:cubicBezTo>
                    <a:pt x="4362" y="2040"/>
                    <a:pt x="4477" y="1892"/>
                    <a:pt x="4553" y="1652"/>
                  </a:cubicBezTo>
                  <a:cubicBezTo>
                    <a:pt x="4647" y="1360"/>
                    <a:pt x="4255" y="1058"/>
                    <a:pt x="4176" y="1030"/>
                  </a:cubicBezTo>
                  <a:cubicBezTo>
                    <a:pt x="4175" y="1029"/>
                    <a:pt x="4173" y="1029"/>
                    <a:pt x="4172" y="1029"/>
                  </a:cubicBezTo>
                  <a:cubicBezTo>
                    <a:pt x="4170" y="1029"/>
                    <a:pt x="4169" y="1029"/>
                    <a:pt x="4167" y="1030"/>
                  </a:cubicBezTo>
                  <a:lnTo>
                    <a:pt x="4167" y="1030"/>
                  </a:lnTo>
                  <a:cubicBezTo>
                    <a:pt x="4488" y="655"/>
                    <a:pt x="4754" y="283"/>
                    <a:pt x="4636" y="196"/>
                  </a:cubicBezTo>
                  <a:cubicBezTo>
                    <a:pt x="4624" y="187"/>
                    <a:pt x="4607" y="183"/>
                    <a:pt x="4586" y="183"/>
                  </a:cubicBezTo>
                  <a:cubicBezTo>
                    <a:pt x="4168" y="183"/>
                    <a:pt x="2099" y="1890"/>
                    <a:pt x="2099" y="1890"/>
                  </a:cubicBezTo>
                  <a:cubicBezTo>
                    <a:pt x="2099" y="1890"/>
                    <a:pt x="2845" y="115"/>
                    <a:pt x="2662" y="4"/>
                  </a:cubicBezTo>
                  <a:cubicBezTo>
                    <a:pt x="2658" y="2"/>
                    <a:pt x="2653" y="1"/>
                    <a:pt x="2648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>
              <a:extLst>
                <a:ext uri="{FF2B5EF4-FFF2-40B4-BE49-F238E27FC236}">
                  <a16:creationId xmlns:a16="http://schemas.microsoft.com/office/drawing/2014/main" id="{5A84F7A4-D25A-5FB1-8D0E-43EFA9864DE0}"/>
                </a:ext>
              </a:extLst>
            </p:cNvPr>
            <p:cNvSpPr/>
            <p:nvPr/>
          </p:nvSpPr>
          <p:spPr>
            <a:xfrm>
              <a:off x="3487725" y="2049675"/>
              <a:ext cx="254850" cy="193675"/>
            </a:xfrm>
            <a:custGeom>
              <a:avLst/>
              <a:gdLst/>
              <a:ahLst/>
              <a:cxnLst/>
              <a:rect l="l" t="t" r="r" b="b"/>
              <a:pathLst>
                <a:path w="10194" h="7747" extrusionOk="0">
                  <a:moveTo>
                    <a:pt x="1657" y="0"/>
                  </a:moveTo>
                  <a:lnTo>
                    <a:pt x="1062" y="1786"/>
                  </a:lnTo>
                  <a:cubicBezTo>
                    <a:pt x="1062" y="1786"/>
                    <a:pt x="1" y="7510"/>
                    <a:pt x="3627" y="7738"/>
                  </a:cubicBezTo>
                  <a:cubicBezTo>
                    <a:pt x="3709" y="7744"/>
                    <a:pt x="3791" y="7746"/>
                    <a:pt x="3874" y="7746"/>
                  </a:cubicBezTo>
                  <a:cubicBezTo>
                    <a:pt x="5803" y="7746"/>
                    <a:pt x="8027" y="6398"/>
                    <a:pt x="9255" y="5535"/>
                  </a:cubicBezTo>
                  <a:cubicBezTo>
                    <a:pt x="9287" y="5512"/>
                    <a:pt x="9317" y="5491"/>
                    <a:pt x="9346" y="5470"/>
                  </a:cubicBezTo>
                  <a:cubicBezTo>
                    <a:pt x="9845" y="5114"/>
                    <a:pt x="10160" y="4853"/>
                    <a:pt x="10192" y="4827"/>
                  </a:cubicBezTo>
                  <a:lnTo>
                    <a:pt x="10193" y="4826"/>
                  </a:lnTo>
                  <a:lnTo>
                    <a:pt x="10190" y="4815"/>
                  </a:lnTo>
                  <a:lnTo>
                    <a:pt x="9249" y="2158"/>
                  </a:lnTo>
                  <a:lnTo>
                    <a:pt x="9223" y="2085"/>
                  </a:lnTo>
                  <a:lnTo>
                    <a:pt x="9216" y="2082"/>
                  </a:lnTo>
                  <a:lnTo>
                    <a:pt x="8953" y="2011"/>
                  </a:lnTo>
                  <a:lnTo>
                    <a:pt x="6321" y="1285"/>
                  </a:lnTo>
                  <a:lnTo>
                    <a:pt x="5330" y="1012"/>
                  </a:lnTo>
                  <a:lnTo>
                    <a:pt x="5019" y="926"/>
                  </a:lnTo>
                  <a:lnTo>
                    <a:pt x="2513" y="23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>
              <a:extLst>
                <a:ext uri="{FF2B5EF4-FFF2-40B4-BE49-F238E27FC236}">
                  <a16:creationId xmlns:a16="http://schemas.microsoft.com/office/drawing/2014/main" id="{E58755BB-CAD9-2602-84ED-38D98F4CA500}"/>
                </a:ext>
              </a:extLst>
            </p:cNvPr>
            <p:cNvSpPr/>
            <p:nvPr/>
          </p:nvSpPr>
          <p:spPr>
            <a:xfrm>
              <a:off x="3614800" y="2016125"/>
              <a:ext cx="14275" cy="103525"/>
            </a:xfrm>
            <a:custGeom>
              <a:avLst/>
              <a:gdLst/>
              <a:ahLst/>
              <a:cxnLst/>
              <a:rect l="l" t="t" r="r" b="b"/>
              <a:pathLst>
                <a:path w="571" h="4141" fill="none" extrusionOk="0">
                  <a:moveTo>
                    <a:pt x="571" y="0"/>
                  </a:moveTo>
                  <a:lnTo>
                    <a:pt x="0" y="4141"/>
                  </a:lnTo>
                </a:path>
              </a:pathLst>
            </a:custGeom>
            <a:noFill/>
            <a:ln w="105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>
              <a:extLst>
                <a:ext uri="{FF2B5EF4-FFF2-40B4-BE49-F238E27FC236}">
                  <a16:creationId xmlns:a16="http://schemas.microsoft.com/office/drawing/2014/main" id="{DA9BF285-4138-6271-B9EA-B627565860E3}"/>
                </a:ext>
              </a:extLst>
            </p:cNvPr>
            <p:cNvSpPr/>
            <p:nvPr/>
          </p:nvSpPr>
          <p:spPr>
            <a:xfrm>
              <a:off x="3590525" y="2098225"/>
              <a:ext cx="152075" cy="88525"/>
            </a:xfrm>
            <a:custGeom>
              <a:avLst/>
              <a:gdLst/>
              <a:ahLst/>
              <a:cxnLst/>
              <a:rect l="l" t="t" r="r" b="b"/>
              <a:pathLst>
                <a:path w="6083" h="3541" fill="none" extrusionOk="0">
                  <a:moveTo>
                    <a:pt x="1" y="1057"/>
                  </a:moveTo>
                  <a:lnTo>
                    <a:pt x="4169" y="285"/>
                  </a:lnTo>
                  <a:lnTo>
                    <a:pt x="5054" y="0"/>
                  </a:lnTo>
                  <a:lnTo>
                    <a:pt x="6082" y="2884"/>
                  </a:lnTo>
                  <a:lnTo>
                    <a:pt x="5168" y="3541"/>
                  </a:lnTo>
                </a:path>
              </a:pathLst>
            </a:custGeom>
            <a:noFill/>
            <a:ln w="105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>
              <a:extLst>
                <a:ext uri="{FF2B5EF4-FFF2-40B4-BE49-F238E27FC236}">
                  <a16:creationId xmlns:a16="http://schemas.microsoft.com/office/drawing/2014/main" id="{3F021823-5E0D-9345-E2D2-5654354218F2}"/>
                </a:ext>
              </a:extLst>
            </p:cNvPr>
            <p:cNvSpPr/>
            <p:nvPr/>
          </p:nvSpPr>
          <p:spPr>
            <a:xfrm>
              <a:off x="3914950" y="1636275"/>
              <a:ext cx="195500" cy="152000"/>
            </a:xfrm>
            <a:custGeom>
              <a:avLst/>
              <a:gdLst/>
              <a:ahLst/>
              <a:cxnLst/>
              <a:rect l="l" t="t" r="r" b="b"/>
              <a:pathLst>
                <a:path w="7820" h="6080" extrusionOk="0">
                  <a:moveTo>
                    <a:pt x="434" y="0"/>
                  </a:moveTo>
                  <a:cubicBezTo>
                    <a:pt x="194" y="0"/>
                    <a:pt x="1" y="196"/>
                    <a:pt x="1" y="434"/>
                  </a:cubicBezTo>
                  <a:lnTo>
                    <a:pt x="1" y="6079"/>
                  </a:lnTo>
                  <a:lnTo>
                    <a:pt x="7820" y="6079"/>
                  </a:lnTo>
                  <a:lnTo>
                    <a:pt x="7820" y="434"/>
                  </a:lnTo>
                  <a:cubicBezTo>
                    <a:pt x="7820" y="196"/>
                    <a:pt x="7625" y="0"/>
                    <a:pt x="738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>
              <a:extLst>
                <a:ext uri="{FF2B5EF4-FFF2-40B4-BE49-F238E27FC236}">
                  <a16:creationId xmlns:a16="http://schemas.microsoft.com/office/drawing/2014/main" id="{981BB178-2D4C-311D-B567-23D3DEBF6246}"/>
                </a:ext>
              </a:extLst>
            </p:cNvPr>
            <p:cNvSpPr/>
            <p:nvPr/>
          </p:nvSpPr>
          <p:spPr>
            <a:xfrm>
              <a:off x="3914950" y="1636275"/>
              <a:ext cx="195500" cy="45600"/>
            </a:xfrm>
            <a:custGeom>
              <a:avLst/>
              <a:gdLst/>
              <a:ahLst/>
              <a:cxnLst/>
              <a:rect l="l" t="t" r="r" b="b"/>
              <a:pathLst>
                <a:path w="7820" h="1824" extrusionOk="0">
                  <a:moveTo>
                    <a:pt x="434" y="0"/>
                  </a:moveTo>
                  <a:cubicBezTo>
                    <a:pt x="194" y="0"/>
                    <a:pt x="1" y="196"/>
                    <a:pt x="1" y="434"/>
                  </a:cubicBezTo>
                  <a:lnTo>
                    <a:pt x="1" y="1823"/>
                  </a:lnTo>
                  <a:lnTo>
                    <a:pt x="7820" y="1823"/>
                  </a:lnTo>
                  <a:lnTo>
                    <a:pt x="7820" y="434"/>
                  </a:lnTo>
                  <a:cubicBezTo>
                    <a:pt x="7820" y="196"/>
                    <a:pt x="7625" y="0"/>
                    <a:pt x="7387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>
              <a:extLst>
                <a:ext uri="{FF2B5EF4-FFF2-40B4-BE49-F238E27FC236}">
                  <a16:creationId xmlns:a16="http://schemas.microsoft.com/office/drawing/2014/main" id="{C1A7E318-FB84-7436-ADFF-01F58229B4E7}"/>
                </a:ext>
              </a:extLst>
            </p:cNvPr>
            <p:cNvSpPr/>
            <p:nvPr/>
          </p:nvSpPr>
          <p:spPr>
            <a:xfrm>
              <a:off x="3946925" y="1647400"/>
              <a:ext cx="18000" cy="18025"/>
            </a:xfrm>
            <a:custGeom>
              <a:avLst/>
              <a:gdLst/>
              <a:ahLst/>
              <a:cxnLst/>
              <a:rect l="l" t="t" r="r" b="b"/>
              <a:pathLst>
                <a:path w="720" h="721" extrusionOk="0">
                  <a:moveTo>
                    <a:pt x="360" y="1"/>
                  </a:moveTo>
                  <a:cubicBezTo>
                    <a:pt x="161" y="1"/>
                    <a:pt x="0" y="162"/>
                    <a:pt x="0" y="361"/>
                  </a:cubicBezTo>
                  <a:cubicBezTo>
                    <a:pt x="0" y="559"/>
                    <a:pt x="161" y="720"/>
                    <a:pt x="360" y="720"/>
                  </a:cubicBezTo>
                  <a:cubicBezTo>
                    <a:pt x="559" y="720"/>
                    <a:pt x="720" y="559"/>
                    <a:pt x="720" y="361"/>
                  </a:cubicBezTo>
                  <a:cubicBezTo>
                    <a:pt x="720" y="162"/>
                    <a:pt x="559" y="1"/>
                    <a:pt x="36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>
              <a:extLst>
                <a:ext uri="{FF2B5EF4-FFF2-40B4-BE49-F238E27FC236}">
                  <a16:creationId xmlns:a16="http://schemas.microsoft.com/office/drawing/2014/main" id="{D30D0D71-0DE2-3447-E585-A511F6E94550}"/>
                </a:ext>
              </a:extLst>
            </p:cNvPr>
            <p:cNvSpPr/>
            <p:nvPr/>
          </p:nvSpPr>
          <p:spPr>
            <a:xfrm>
              <a:off x="4048350" y="1647400"/>
              <a:ext cx="18000" cy="18025"/>
            </a:xfrm>
            <a:custGeom>
              <a:avLst/>
              <a:gdLst/>
              <a:ahLst/>
              <a:cxnLst/>
              <a:rect l="l" t="t" r="r" b="b"/>
              <a:pathLst>
                <a:path w="720" h="721" extrusionOk="0">
                  <a:moveTo>
                    <a:pt x="360" y="1"/>
                  </a:moveTo>
                  <a:cubicBezTo>
                    <a:pt x="161" y="1"/>
                    <a:pt x="0" y="162"/>
                    <a:pt x="0" y="361"/>
                  </a:cubicBezTo>
                  <a:cubicBezTo>
                    <a:pt x="0" y="559"/>
                    <a:pt x="161" y="720"/>
                    <a:pt x="360" y="720"/>
                  </a:cubicBezTo>
                  <a:cubicBezTo>
                    <a:pt x="558" y="720"/>
                    <a:pt x="719" y="559"/>
                    <a:pt x="719" y="361"/>
                  </a:cubicBezTo>
                  <a:cubicBezTo>
                    <a:pt x="719" y="162"/>
                    <a:pt x="558" y="1"/>
                    <a:pt x="36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>
              <a:extLst>
                <a:ext uri="{FF2B5EF4-FFF2-40B4-BE49-F238E27FC236}">
                  <a16:creationId xmlns:a16="http://schemas.microsoft.com/office/drawing/2014/main" id="{F92B3459-CCB7-040A-5ABE-FC50E0ECFAD8}"/>
                </a:ext>
              </a:extLst>
            </p:cNvPr>
            <p:cNvSpPr/>
            <p:nvPr/>
          </p:nvSpPr>
          <p:spPr>
            <a:xfrm>
              <a:off x="4053350" y="1628475"/>
              <a:ext cx="32050" cy="33600"/>
            </a:xfrm>
            <a:custGeom>
              <a:avLst/>
              <a:gdLst/>
              <a:ahLst/>
              <a:cxnLst/>
              <a:rect l="l" t="t" r="r" b="b"/>
              <a:pathLst>
                <a:path w="1282" h="1344" extrusionOk="0">
                  <a:moveTo>
                    <a:pt x="698" y="0"/>
                  </a:moveTo>
                  <a:cubicBezTo>
                    <a:pt x="314" y="0"/>
                    <a:pt x="0" y="312"/>
                    <a:pt x="0" y="696"/>
                  </a:cubicBezTo>
                  <a:cubicBezTo>
                    <a:pt x="0" y="989"/>
                    <a:pt x="181" y="1240"/>
                    <a:pt x="437" y="1343"/>
                  </a:cubicBezTo>
                  <a:cubicBezTo>
                    <a:pt x="450" y="1327"/>
                    <a:pt x="463" y="1309"/>
                    <a:pt x="474" y="1286"/>
                  </a:cubicBezTo>
                  <a:cubicBezTo>
                    <a:pt x="236" y="1196"/>
                    <a:pt x="67" y="965"/>
                    <a:pt x="67" y="696"/>
                  </a:cubicBezTo>
                  <a:cubicBezTo>
                    <a:pt x="67" y="348"/>
                    <a:pt x="350" y="65"/>
                    <a:pt x="698" y="65"/>
                  </a:cubicBezTo>
                  <a:cubicBezTo>
                    <a:pt x="903" y="65"/>
                    <a:pt x="1085" y="163"/>
                    <a:pt x="1200" y="315"/>
                  </a:cubicBezTo>
                  <a:lnTo>
                    <a:pt x="1282" y="315"/>
                  </a:lnTo>
                  <a:cubicBezTo>
                    <a:pt x="1156" y="126"/>
                    <a:pt x="942" y="0"/>
                    <a:pt x="69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>
              <a:extLst>
                <a:ext uri="{FF2B5EF4-FFF2-40B4-BE49-F238E27FC236}">
                  <a16:creationId xmlns:a16="http://schemas.microsoft.com/office/drawing/2014/main" id="{FE6582A3-8F03-7222-9EE9-4F4053DC6864}"/>
                </a:ext>
              </a:extLst>
            </p:cNvPr>
            <p:cNvSpPr/>
            <p:nvPr/>
          </p:nvSpPr>
          <p:spPr>
            <a:xfrm>
              <a:off x="3951925" y="1628475"/>
              <a:ext cx="32050" cy="33600"/>
            </a:xfrm>
            <a:custGeom>
              <a:avLst/>
              <a:gdLst/>
              <a:ahLst/>
              <a:cxnLst/>
              <a:rect l="l" t="t" r="r" b="b"/>
              <a:pathLst>
                <a:path w="1282" h="1344" extrusionOk="0">
                  <a:moveTo>
                    <a:pt x="698" y="0"/>
                  </a:moveTo>
                  <a:cubicBezTo>
                    <a:pt x="314" y="0"/>
                    <a:pt x="0" y="312"/>
                    <a:pt x="0" y="696"/>
                  </a:cubicBezTo>
                  <a:cubicBezTo>
                    <a:pt x="0" y="989"/>
                    <a:pt x="181" y="1240"/>
                    <a:pt x="437" y="1343"/>
                  </a:cubicBezTo>
                  <a:cubicBezTo>
                    <a:pt x="450" y="1327"/>
                    <a:pt x="462" y="1309"/>
                    <a:pt x="474" y="1286"/>
                  </a:cubicBezTo>
                  <a:cubicBezTo>
                    <a:pt x="236" y="1196"/>
                    <a:pt x="67" y="965"/>
                    <a:pt x="67" y="696"/>
                  </a:cubicBezTo>
                  <a:cubicBezTo>
                    <a:pt x="67" y="348"/>
                    <a:pt x="349" y="65"/>
                    <a:pt x="698" y="65"/>
                  </a:cubicBezTo>
                  <a:cubicBezTo>
                    <a:pt x="903" y="65"/>
                    <a:pt x="1086" y="163"/>
                    <a:pt x="1199" y="315"/>
                  </a:cubicBezTo>
                  <a:lnTo>
                    <a:pt x="1282" y="315"/>
                  </a:lnTo>
                  <a:cubicBezTo>
                    <a:pt x="1156" y="126"/>
                    <a:pt x="942" y="0"/>
                    <a:pt x="69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>
              <a:extLst>
                <a:ext uri="{FF2B5EF4-FFF2-40B4-BE49-F238E27FC236}">
                  <a16:creationId xmlns:a16="http://schemas.microsoft.com/office/drawing/2014/main" id="{4D6D6277-608D-D61B-DF1D-E85F76572478}"/>
                </a:ext>
              </a:extLst>
            </p:cNvPr>
            <p:cNvSpPr/>
            <p:nvPr/>
          </p:nvSpPr>
          <p:spPr>
            <a:xfrm>
              <a:off x="3967000" y="1708325"/>
              <a:ext cx="28450" cy="43650"/>
            </a:xfrm>
            <a:custGeom>
              <a:avLst/>
              <a:gdLst/>
              <a:ahLst/>
              <a:cxnLst/>
              <a:rect l="l" t="t" r="r" b="b"/>
              <a:pathLst>
                <a:path w="1138" h="1746" extrusionOk="0">
                  <a:moveTo>
                    <a:pt x="1" y="0"/>
                  </a:moveTo>
                  <a:lnTo>
                    <a:pt x="1" y="1745"/>
                  </a:lnTo>
                  <a:lnTo>
                    <a:pt x="240" y="1745"/>
                  </a:lnTo>
                  <a:lnTo>
                    <a:pt x="240" y="424"/>
                  </a:lnTo>
                  <a:lnTo>
                    <a:pt x="444" y="1745"/>
                  </a:lnTo>
                  <a:lnTo>
                    <a:pt x="673" y="1745"/>
                  </a:lnTo>
                  <a:lnTo>
                    <a:pt x="878" y="424"/>
                  </a:lnTo>
                  <a:lnTo>
                    <a:pt x="878" y="1745"/>
                  </a:lnTo>
                  <a:lnTo>
                    <a:pt x="1138" y="1745"/>
                  </a:lnTo>
                  <a:lnTo>
                    <a:pt x="1138" y="0"/>
                  </a:lnTo>
                  <a:lnTo>
                    <a:pt x="751" y="0"/>
                  </a:lnTo>
                  <a:lnTo>
                    <a:pt x="569" y="1267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>
              <a:extLst>
                <a:ext uri="{FF2B5EF4-FFF2-40B4-BE49-F238E27FC236}">
                  <a16:creationId xmlns:a16="http://schemas.microsoft.com/office/drawing/2014/main" id="{23910CDC-6A5A-70C9-94DF-981823AB8B31}"/>
                </a:ext>
              </a:extLst>
            </p:cNvPr>
            <p:cNvSpPr/>
            <p:nvPr/>
          </p:nvSpPr>
          <p:spPr>
            <a:xfrm>
              <a:off x="4004900" y="1708325"/>
              <a:ext cx="23525" cy="43650"/>
            </a:xfrm>
            <a:custGeom>
              <a:avLst/>
              <a:gdLst/>
              <a:ahLst/>
              <a:cxnLst/>
              <a:rect l="l" t="t" r="r" b="b"/>
              <a:pathLst>
                <a:path w="941" h="1746" extrusionOk="0">
                  <a:moveTo>
                    <a:pt x="459" y="287"/>
                  </a:moveTo>
                  <a:lnTo>
                    <a:pt x="584" y="1167"/>
                  </a:lnTo>
                  <a:lnTo>
                    <a:pt x="337" y="1167"/>
                  </a:lnTo>
                  <a:lnTo>
                    <a:pt x="459" y="287"/>
                  </a:lnTo>
                  <a:close/>
                  <a:moveTo>
                    <a:pt x="284" y="0"/>
                  </a:moveTo>
                  <a:lnTo>
                    <a:pt x="1" y="1745"/>
                  </a:lnTo>
                  <a:lnTo>
                    <a:pt x="255" y="1745"/>
                  </a:lnTo>
                  <a:lnTo>
                    <a:pt x="302" y="1404"/>
                  </a:lnTo>
                  <a:lnTo>
                    <a:pt x="618" y="1404"/>
                  </a:lnTo>
                  <a:lnTo>
                    <a:pt x="666" y="1745"/>
                  </a:lnTo>
                  <a:lnTo>
                    <a:pt x="941" y="174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>
              <a:extLst>
                <a:ext uri="{FF2B5EF4-FFF2-40B4-BE49-F238E27FC236}">
                  <a16:creationId xmlns:a16="http://schemas.microsoft.com/office/drawing/2014/main" id="{D56C787D-2B33-46D9-2CF6-13FFD53F9CAA}"/>
                </a:ext>
              </a:extLst>
            </p:cNvPr>
            <p:cNvSpPr/>
            <p:nvPr/>
          </p:nvSpPr>
          <p:spPr>
            <a:xfrm>
              <a:off x="4032925" y="1708325"/>
              <a:ext cx="23500" cy="43650"/>
            </a:xfrm>
            <a:custGeom>
              <a:avLst/>
              <a:gdLst/>
              <a:ahLst/>
              <a:cxnLst/>
              <a:rect l="l" t="t" r="r" b="b"/>
              <a:pathLst>
                <a:path w="940" h="1746" extrusionOk="0">
                  <a:moveTo>
                    <a:pt x="1" y="0"/>
                  </a:moveTo>
                  <a:lnTo>
                    <a:pt x="332" y="1003"/>
                  </a:lnTo>
                  <a:lnTo>
                    <a:pt x="332" y="1745"/>
                  </a:lnTo>
                  <a:lnTo>
                    <a:pt x="607" y="1745"/>
                  </a:lnTo>
                  <a:lnTo>
                    <a:pt x="607" y="1003"/>
                  </a:lnTo>
                  <a:lnTo>
                    <a:pt x="939" y="0"/>
                  </a:lnTo>
                  <a:lnTo>
                    <a:pt x="672" y="0"/>
                  </a:lnTo>
                  <a:lnTo>
                    <a:pt x="482" y="651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>
              <a:extLst>
                <a:ext uri="{FF2B5EF4-FFF2-40B4-BE49-F238E27FC236}">
                  <a16:creationId xmlns:a16="http://schemas.microsoft.com/office/drawing/2014/main" id="{ACCA7065-24CC-4540-8F16-58DF82AE0784}"/>
                </a:ext>
              </a:extLst>
            </p:cNvPr>
            <p:cNvSpPr/>
            <p:nvPr/>
          </p:nvSpPr>
          <p:spPr>
            <a:xfrm>
              <a:off x="3451325" y="1697550"/>
              <a:ext cx="212075" cy="206550"/>
            </a:xfrm>
            <a:custGeom>
              <a:avLst/>
              <a:gdLst/>
              <a:ahLst/>
              <a:cxnLst/>
              <a:rect l="l" t="t" r="r" b="b"/>
              <a:pathLst>
                <a:path w="8483" h="8262" extrusionOk="0">
                  <a:moveTo>
                    <a:pt x="4266" y="1"/>
                  </a:moveTo>
                  <a:cubicBezTo>
                    <a:pt x="3719" y="1"/>
                    <a:pt x="3163" y="121"/>
                    <a:pt x="2638" y="376"/>
                  </a:cubicBezTo>
                  <a:cubicBezTo>
                    <a:pt x="778" y="1276"/>
                    <a:pt x="0" y="3514"/>
                    <a:pt x="900" y="5374"/>
                  </a:cubicBezTo>
                  <a:cubicBezTo>
                    <a:pt x="1547" y="6708"/>
                    <a:pt x="2881" y="7485"/>
                    <a:pt x="4270" y="7485"/>
                  </a:cubicBezTo>
                  <a:cubicBezTo>
                    <a:pt x="4643" y="7485"/>
                    <a:pt x="5020" y="7429"/>
                    <a:pt x="5388" y="7313"/>
                  </a:cubicBezTo>
                  <a:lnTo>
                    <a:pt x="7528" y="8262"/>
                  </a:lnTo>
                  <a:lnTo>
                    <a:pt x="6219" y="6936"/>
                  </a:lnTo>
                  <a:cubicBezTo>
                    <a:pt x="7845" y="5945"/>
                    <a:pt x="8482" y="3861"/>
                    <a:pt x="7636" y="2112"/>
                  </a:cubicBezTo>
                  <a:cubicBezTo>
                    <a:pt x="6989" y="778"/>
                    <a:pt x="5655" y="1"/>
                    <a:pt x="4266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06C8EFCF-4692-42F4-79E7-4AEBA32D2BA8}"/>
                </a:ext>
              </a:extLst>
            </p:cNvPr>
            <p:cNvSpPr/>
            <p:nvPr/>
          </p:nvSpPr>
          <p:spPr>
            <a:xfrm>
              <a:off x="3484250" y="1749675"/>
              <a:ext cx="139100" cy="98500"/>
            </a:xfrm>
            <a:custGeom>
              <a:avLst/>
              <a:gdLst/>
              <a:ahLst/>
              <a:cxnLst/>
              <a:rect l="l" t="t" r="r" b="b"/>
              <a:pathLst>
                <a:path w="5564" h="3940" extrusionOk="0">
                  <a:moveTo>
                    <a:pt x="1428" y="1"/>
                  </a:moveTo>
                  <a:cubicBezTo>
                    <a:pt x="1192" y="1"/>
                    <a:pt x="958" y="103"/>
                    <a:pt x="757" y="379"/>
                  </a:cubicBezTo>
                  <a:cubicBezTo>
                    <a:pt x="0" y="1417"/>
                    <a:pt x="2687" y="3798"/>
                    <a:pt x="2842" y="3933"/>
                  </a:cubicBezTo>
                  <a:cubicBezTo>
                    <a:pt x="2842" y="3937"/>
                    <a:pt x="2842" y="3940"/>
                    <a:pt x="2842" y="3940"/>
                  </a:cubicBezTo>
                  <a:cubicBezTo>
                    <a:pt x="2842" y="3940"/>
                    <a:pt x="2844" y="3938"/>
                    <a:pt x="2845" y="3937"/>
                  </a:cubicBezTo>
                  <a:cubicBezTo>
                    <a:pt x="2846" y="3938"/>
                    <a:pt x="2849" y="3940"/>
                    <a:pt x="2849" y="3940"/>
                  </a:cubicBezTo>
                  <a:cubicBezTo>
                    <a:pt x="2849" y="3940"/>
                    <a:pt x="2849" y="3937"/>
                    <a:pt x="2849" y="3933"/>
                  </a:cubicBezTo>
                  <a:cubicBezTo>
                    <a:pt x="2998" y="3797"/>
                    <a:pt x="5564" y="1417"/>
                    <a:pt x="4807" y="379"/>
                  </a:cubicBezTo>
                  <a:cubicBezTo>
                    <a:pt x="4606" y="103"/>
                    <a:pt x="4373" y="1"/>
                    <a:pt x="4136" y="1"/>
                  </a:cubicBezTo>
                  <a:cubicBezTo>
                    <a:pt x="3529" y="1"/>
                    <a:pt x="2905" y="679"/>
                    <a:pt x="2782" y="820"/>
                  </a:cubicBezTo>
                  <a:cubicBezTo>
                    <a:pt x="2659" y="679"/>
                    <a:pt x="2036" y="1"/>
                    <a:pt x="14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16E98AF5-D433-6AF9-B352-5C18178C76C7}"/>
                </a:ext>
              </a:extLst>
            </p:cNvPr>
            <p:cNvSpPr/>
            <p:nvPr/>
          </p:nvSpPr>
          <p:spPr>
            <a:xfrm>
              <a:off x="4011050" y="1815825"/>
              <a:ext cx="55725" cy="57025"/>
            </a:xfrm>
            <a:custGeom>
              <a:avLst/>
              <a:gdLst/>
              <a:ahLst/>
              <a:cxnLst/>
              <a:rect l="l" t="t" r="r" b="b"/>
              <a:pathLst>
                <a:path w="2229" h="2281" extrusionOk="0">
                  <a:moveTo>
                    <a:pt x="1902" y="0"/>
                  </a:moveTo>
                  <a:cubicBezTo>
                    <a:pt x="1865" y="0"/>
                    <a:pt x="1826" y="8"/>
                    <a:pt x="1783" y="25"/>
                  </a:cubicBezTo>
                  <a:cubicBezTo>
                    <a:pt x="1688" y="64"/>
                    <a:pt x="1611" y="138"/>
                    <a:pt x="1540" y="212"/>
                  </a:cubicBezTo>
                  <a:cubicBezTo>
                    <a:pt x="1512" y="244"/>
                    <a:pt x="1483" y="275"/>
                    <a:pt x="1454" y="306"/>
                  </a:cubicBezTo>
                  <a:cubicBezTo>
                    <a:pt x="1189" y="603"/>
                    <a:pt x="961" y="932"/>
                    <a:pt x="721" y="1248"/>
                  </a:cubicBezTo>
                  <a:cubicBezTo>
                    <a:pt x="466" y="1584"/>
                    <a:pt x="243" y="1936"/>
                    <a:pt x="0" y="2280"/>
                  </a:cubicBezTo>
                  <a:cubicBezTo>
                    <a:pt x="21" y="2251"/>
                    <a:pt x="98" y="2226"/>
                    <a:pt x="130" y="2207"/>
                  </a:cubicBezTo>
                  <a:cubicBezTo>
                    <a:pt x="176" y="2179"/>
                    <a:pt x="222" y="2150"/>
                    <a:pt x="267" y="2119"/>
                  </a:cubicBezTo>
                  <a:cubicBezTo>
                    <a:pt x="356" y="2060"/>
                    <a:pt x="441" y="1997"/>
                    <a:pt x="526" y="1934"/>
                  </a:cubicBezTo>
                  <a:cubicBezTo>
                    <a:pt x="779" y="1742"/>
                    <a:pt x="1028" y="1545"/>
                    <a:pt x="1279" y="1350"/>
                  </a:cubicBezTo>
                  <a:cubicBezTo>
                    <a:pt x="1528" y="1158"/>
                    <a:pt x="1770" y="953"/>
                    <a:pt x="1979" y="716"/>
                  </a:cubicBezTo>
                  <a:cubicBezTo>
                    <a:pt x="2046" y="639"/>
                    <a:pt x="2110" y="557"/>
                    <a:pt x="2147" y="463"/>
                  </a:cubicBezTo>
                  <a:cubicBezTo>
                    <a:pt x="2229" y="257"/>
                    <a:pt x="2113" y="0"/>
                    <a:pt x="19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9FBE97E1-8F47-344F-CC33-6E4C47368B9A}"/>
                </a:ext>
              </a:extLst>
            </p:cNvPr>
            <p:cNvSpPr/>
            <p:nvPr/>
          </p:nvSpPr>
          <p:spPr>
            <a:xfrm>
              <a:off x="4021825" y="1860925"/>
              <a:ext cx="74050" cy="27700"/>
            </a:xfrm>
            <a:custGeom>
              <a:avLst/>
              <a:gdLst/>
              <a:ahLst/>
              <a:cxnLst/>
              <a:rect l="l" t="t" r="r" b="b"/>
              <a:pathLst>
                <a:path w="2962" h="1108" extrusionOk="0">
                  <a:moveTo>
                    <a:pt x="2602" y="1"/>
                  </a:moveTo>
                  <a:cubicBezTo>
                    <a:pt x="2518" y="1"/>
                    <a:pt x="2433" y="24"/>
                    <a:pt x="2352" y="50"/>
                  </a:cubicBezTo>
                  <a:cubicBezTo>
                    <a:pt x="2312" y="63"/>
                    <a:pt x="2271" y="76"/>
                    <a:pt x="2231" y="90"/>
                  </a:cubicBezTo>
                  <a:cubicBezTo>
                    <a:pt x="1855" y="219"/>
                    <a:pt x="1496" y="395"/>
                    <a:pt x="1132" y="555"/>
                  </a:cubicBezTo>
                  <a:cubicBezTo>
                    <a:pt x="747" y="725"/>
                    <a:pt x="380" y="924"/>
                    <a:pt x="0" y="1107"/>
                  </a:cubicBezTo>
                  <a:lnTo>
                    <a:pt x="0" y="1107"/>
                  </a:lnTo>
                  <a:cubicBezTo>
                    <a:pt x="12" y="1102"/>
                    <a:pt x="29" y="1100"/>
                    <a:pt x="48" y="1100"/>
                  </a:cubicBezTo>
                  <a:cubicBezTo>
                    <a:pt x="81" y="1100"/>
                    <a:pt x="121" y="1105"/>
                    <a:pt x="145" y="1105"/>
                  </a:cubicBezTo>
                  <a:cubicBezTo>
                    <a:pt x="146" y="1105"/>
                    <a:pt x="147" y="1105"/>
                    <a:pt x="148" y="1105"/>
                  </a:cubicBezTo>
                  <a:cubicBezTo>
                    <a:pt x="203" y="1103"/>
                    <a:pt x="258" y="1100"/>
                    <a:pt x="312" y="1095"/>
                  </a:cubicBezTo>
                  <a:cubicBezTo>
                    <a:pt x="418" y="1087"/>
                    <a:pt x="523" y="1075"/>
                    <a:pt x="628" y="1060"/>
                  </a:cubicBezTo>
                  <a:cubicBezTo>
                    <a:pt x="943" y="1015"/>
                    <a:pt x="1256" y="964"/>
                    <a:pt x="1569" y="916"/>
                  </a:cubicBezTo>
                  <a:cubicBezTo>
                    <a:pt x="1881" y="870"/>
                    <a:pt x="2193" y="809"/>
                    <a:pt x="2491" y="702"/>
                  </a:cubicBezTo>
                  <a:cubicBezTo>
                    <a:pt x="2586" y="669"/>
                    <a:pt x="2681" y="628"/>
                    <a:pt x="2760" y="564"/>
                  </a:cubicBezTo>
                  <a:cubicBezTo>
                    <a:pt x="2961" y="400"/>
                    <a:pt x="2961" y="41"/>
                    <a:pt x="2655" y="4"/>
                  </a:cubicBezTo>
                  <a:cubicBezTo>
                    <a:pt x="2638" y="2"/>
                    <a:pt x="2620" y="1"/>
                    <a:pt x="2602" y="1"/>
                  </a:cubicBezTo>
                  <a:close/>
                  <a:moveTo>
                    <a:pt x="0" y="1107"/>
                  </a:moveTo>
                  <a:cubicBezTo>
                    <a:pt x="0" y="1107"/>
                    <a:pt x="0" y="1107"/>
                    <a:pt x="0" y="1107"/>
                  </a:cubicBezTo>
                  <a:cubicBezTo>
                    <a:pt x="0" y="1107"/>
                    <a:pt x="0" y="1107"/>
                    <a:pt x="0" y="1107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34CB387E-624C-3E76-D811-2FC9298E00AF}"/>
                </a:ext>
              </a:extLst>
            </p:cNvPr>
            <p:cNvSpPr/>
            <p:nvPr/>
          </p:nvSpPr>
          <p:spPr>
            <a:xfrm>
              <a:off x="4032350" y="1911650"/>
              <a:ext cx="78600" cy="16675"/>
            </a:xfrm>
            <a:custGeom>
              <a:avLst/>
              <a:gdLst/>
              <a:ahLst/>
              <a:cxnLst/>
              <a:rect l="l" t="t" r="r" b="b"/>
              <a:pathLst>
                <a:path w="3144" h="667" extrusionOk="0">
                  <a:moveTo>
                    <a:pt x="2" y="299"/>
                  </a:moveTo>
                  <a:lnTo>
                    <a:pt x="2" y="299"/>
                  </a:lnTo>
                  <a:cubicBezTo>
                    <a:pt x="2" y="299"/>
                    <a:pt x="1" y="299"/>
                    <a:pt x="1" y="299"/>
                  </a:cubicBezTo>
                  <a:cubicBezTo>
                    <a:pt x="1" y="299"/>
                    <a:pt x="2" y="299"/>
                    <a:pt x="2" y="299"/>
                  </a:cubicBezTo>
                  <a:close/>
                  <a:moveTo>
                    <a:pt x="2561" y="0"/>
                  </a:moveTo>
                  <a:cubicBezTo>
                    <a:pt x="2519" y="0"/>
                    <a:pt x="2476" y="1"/>
                    <a:pt x="2433" y="2"/>
                  </a:cubicBezTo>
                  <a:cubicBezTo>
                    <a:pt x="2036" y="12"/>
                    <a:pt x="1641" y="72"/>
                    <a:pt x="1245" y="115"/>
                  </a:cubicBezTo>
                  <a:cubicBezTo>
                    <a:pt x="828" y="159"/>
                    <a:pt x="418" y="238"/>
                    <a:pt x="2" y="299"/>
                  </a:cubicBezTo>
                  <a:lnTo>
                    <a:pt x="2" y="299"/>
                  </a:lnTo>
                  <a:cubicBezTo>
                    <a:pt x="4" y="299"/>
                    <a:pt x="6" y="299"/>
                    <a:pt x="8" y="299"/>
                  </a:cubicBezTo>
                  <a:cubicBezTo>
                    <a:pt x="45" y="299"/>
                    <a:pt x="109" y="332"/>
                    <a:pt x="142" y="342"/>
                  </a:cubicBezTo>
                  <a:cubicBezTo>
                    <a:pt x="194" y="357"/>
                    <a:pt x="247" y="370"/>
                    <a:pt x="300" y="382"/>
                  </a:cubicBezTo>
                  <a:cubicBezTo>
                    <a:pt x="405" y="406"/>
                    <a:pt x="509" y="426"/>
                    <a:pt x="613" y="443"/>
                  </a:cubicBezTo>
                  <a:cubicBezTo>
                    <a:pt x="926" y="495"/>
                    <a:pt x="1240" y="541"/>
                    <a:pt x="1554" y="590"/>
                  </a:cubicBezTo>
                  <a:cubicBezTo>
                    <a:pt x="1827" y="634"/>
                    <a:pt x="2103" y="667"/>
                    <a:pt x="2379" y="667"/>
                  </a:cubicBezTo>
                  <a:cubicBezTo>
                    <a:pt x="2418" y="667"/>
                    <a:pt x="2457" y="666"/>
                    <a:pt x="2496" y="665"/>
                  </a:cubicBezTo>
                  <a:cubicBezTo>
                    <a:pt x="2598" y="661"/>
                    <a:pt x="2701" y="651"/>
                    <a:pt x="2795" y="614"/>
                  </a:cubicBezTo>
                  <a:cubicBezTo>
                    <a:pt x="3037" y="518"/>
                    <a:pt x="3144" y="175"/>
                    <a:pt x="2864" y="49"/>
                  </a:cubicBezTo>
                  <a:cubicBezTo>
                    <a:pt x="2770" y="6"/>
                    <a:pt x="2664" y="1"/>
                    <a:pt x="256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F42470CE-28E6-D798-0144-080D6E7D16EE}"/>
                </a:ext>
              </a:extLst>
            </p:cNvPr>
            <p:cNvSpPr/>
            <p:nvPr/>
          </p:nvSpPr>
          <p:spPr>
            <a:xfrm>
              <a:off x="3464350" y="1940750"/>
              <a:ext cx="199525" cy="168025"/>
            </a:xfrm>
            <a:custGeom>
              <a:avLst/>
              <a:gdLst/>
              <a:ahLst/>
              <a:cxnLst/>
              <a:rect l="l" t="t" r="r" b="b"/>
              <a:pathLst>
                <a:path w="7981" h="6721" extrusionOk="0">
                  <a:moveTo>
                    <a:pt x="652" y="1"/>
                  </a:moveTo>
                  <a:cubicBezTo>
                    <a:pt x="292" y="1"/>
                    <a:pt x="1" y="292"/>
                    <a:pt x="1" y="651"/>
                  </a:cubicBezTo>
                  <a:lnTo>
                    <a:pt x="1" y="6721"/>
                  </a:lnTo>
                  <a:lnTo>
                    <a:pt x="7980" y="6721"/>
                  </a:lnTo>
                  <a:lnTo>
                    <a:pt x="7980" y="651"/>
                  </a:lnTo>
                  <a:cubicBezTo>
                    <a:pt x="7980" y="292"/>
                    <a:pt x="7689" y="1"/>
                    <a:pt x="73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11D6A093-2621-912D-8CF7-56720F63544A}"/>
                </a:ext>
              </a:extLst>
            </p:cNvPr>
            <p:cNvSpPr/>
            <p:nvPr/>
          </p:nvSpPr>
          <p:spPr>
            <a:xfrm>
              <a:off x="3464350" y="1940750"/>
              <a:ext cx="199525" cy="30875"/>
            </a:xfrm>
            <a:custGeom>
              <a:avLst/>
              <a:gdLst/>
              <a:ahLst/>
              <a:cxnLst/>
              <a:rect l="l" t="t" r="r" b="b"/>
              <a:pathLst>
                <a:path w="7981" h="1235" extrusionOk="0">
                  <a:moveTo>
                    <a:pt x="652" y="1"/>
                  </a:moveTo>
                  <a:cubicBezTo>
                    <a:pt x="292" y="1"/>
                    <a:pt x="1" y="292"/>
                    <a:pt x="1" y="651"/>
                  </a:cubicBezTo>
                  <a:lnTo>
                    <a:pt x="1" y="1235"/>
                  </a:lnTo>
                  <a:lnTo>
                    <a:pt x="7980" y="1235"/>
                  </a:lnTo>
                  <a:lnTo>
                    <a:pt x="7980" y="651"/>
                  </a:lnTo>
                  <a:cubicBezTo>
                    <a:pt x="7980" y="292"/>
                    <a:pt x="7689" y="1"/>
                    <a:pt x="7330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F57C0BFD-0CDB-A105-5FEB-9AF74165980C}"/>
                </a:ext>
              </a:extLst>
            </p:cNvPr>
            <p:cNvSpPr/>
            <p:nvPr/>
          </p:nvSpPr>
          <p:spPr>
            <a:xfrm>
              <a:off x="3605900" y="1952225"/>
              <a:ext cx="9925" cy="9900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8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8"/>
                    <a:pt x="89" y="396"/>
                    <a:pt x="198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0"/>
                    <a:pt x="198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291BCD8B-1165-D376-36CC-5025C8CAF103}"/>
                </a:ext>
              </a:extLst>
            </p:cNvPr>
            <p:cNvSpPr/>
            <p:nvPr/>
          </p:nvSpPr>
          <p:spPr>
            <a:xfrm>
              <a:off x="3621725" y="1952225"/>
              <a:ext cx="9925" cy="9900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9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43CB6D24-11D5-6B53-8226-CE608F984B17}"/>
                </a:ext>
              </a:extLst>
            </p:cNvPr>
            <p:cNvSpPr/>
            <p:nvPr/>
          </p:nvSpPr>
          <p:spPr>
            <a:xfrm>
              <a:off x="3638125" y="1952225"/>
              <a:ext cx="9925" cy="9900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9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AFA25EE1-671F-B16D-0364-E242C5116BBA}"/>
                </a:ext>
              </a:extLst>
            </p:cNvPr>
            <p:cNvSpPr/>
            <p:nvPr/>
          </p:nvSpPr>
          <p:spPr>
            <a:xfrm>
              <a:off x="3505725" y="1982425"/>
              <a:ext cx="112525" cy="112525"/>
            </a:xfrm>
            <a:custGeom>
              <a:avLst/>
              <a:gdLst/>
              <a:ahLst/>
              <a:cxnLst/>
              <a:rect l="l" t="t" r="r" b="b"/>
              <a:pathLst>
                <a:path w="4501" h="4501" extrusionOk="0">
                  <a:moveTo>
                    <a:pt x="2250" y="1328"/>
                  </a:moveTo>
                  <a:cubicBezTo>
                    <a:pt x="2546" y="1328"/>
                    <a:pt x="2808" y="1467"/>
                    <a:pt x="2976" y="1685"/>
                  </a:cubicBezTo>
                  <a:cubicBezTo>
                    <a:pt x="2983" y="1692"/>
                    <a:pt x="2989" y="1701"/>
                    <a:pt x="2994" y="1708"/>
                  </a:cubicBezTo>
                  <a:cubicBezTo>
                    <a:pt x="3108" y="1860"/>
                    <a:pt x="3172" y="2048"/>
                    <a:pt x="3172" y="2252"/>
                  </a:cubicBezTo>
                  <a:cubicBezTo>
                    <a:pt x="3172" y="2307"/>
                    <a:pt x="3168" y="2360"/>
                    <a:pt x="3158" y="2412"/>
                  </a:cubicBezTo>
                  <a:cubicBezTo>
                    <a:pt x="3083" y="2844"/>
                    <a:pt x="2704" y="3173"/>
                    <a:pt x="2250" y="3173"/>
                  </a:cubicBezTo>
                  <a:cubicBezTo>
                    <a:pt x="1741" y="3173"/>
                    <a:pt x="1327" y="2760"/>
                    <a:pt x="1327" y="2252"/>
                  </a:cubicBezTo>
                  <a:cubicBezTo>
                    <a:pt x="1327" y="1758"/>
                    <a:pt x="1715" y="1355"/>
                    <a:pt x="2200" y="1331"/>
                  </a:cubicBezTo>
                  <a:cubicBezTo>
                    <a:pt x="2216" y="1328"/>
                    <a:pt x="2232" y="1328"/>
                    <a:pt x="2250" y="1328"/>
                  </a:cubicBezTo>
                  <a:close/>
                  <a:moveTo>
                    <a:pt x="2250" y="0"/>
                  </a:moveTo>
                  <a:cubicBezTo>
                    <a:pt x="2233" y="0"/>
                    <a:pt x="2216" y="0"/>
                    <a:pt x="2200" y="2"/>
                  </a:cubicBezTo>
                  <a:cubicBezTo>
                    <a:pt x="981" y="28"/>
                    <a:pt x="0" y="1023"/>
                    <a:pt x="0" y="2252"/>
                  </a:cubicBezTo>
                  <a:cubicBezTo>
                    <a:pt x="0" y="3494"/>
                    <a:pt x="1007" y="4500"/>
                    <a:pt x="2250" y="4500"/>
                  </a:cubicBezTo>
                  <a:cubicBezTo>
                    <a:pt x="3344" y="4500"/>
                    <a:pt x="4257" y="3719"/>
                    <a:pt x="4458" y="2684"/>
                  </a:cubicBezTo>
                  <a:cubicBezTo>
                    <a:pt x="4485" y="2543"/>
                    <a:pt x="4500" y="2399"/>
                    <a:pt x="4500" y="2252"/>
                  </a:cubicBezTo>
                  <a:cubicBezTo>
                    <a:pt x="4500" y="1871"/>
                    <a:pt x="4406" y="1516"/>
                    <a:pt x="4241" y="1203"/>
                  </a:cubicBezTo>
                  <a:cubicBezTo>
                    <a:pt x="4237" y="1195"/>
                    <a:pt x="4234" y="1188"/>
                    <a:pt x="4230" y="1181"/>
                  </a:cubicBezTo>
                  <a:cubicBezTo>
                    <a:pt x="3849" y="478"/>
                    <a:pt x="3104" y="0"/>
                    <a:pt x="2250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E3AB7442-97DB-4DA7-DE70-653880A36E3E}"/>
                </a:ext>
              </a:extLst>
            </p:cNvPr>
            <p:cNvSpPr/>
            <p:nvPr/>
          </p:nvSpPr>
          <p:spPr>
            <a:xfrm>
              <a:off x="3560725" y="1982425"/>
              <a:ext cx="51050" cy="42725"/>
            </a:xfrm>
            <a:custGeom>
              <a:avLst/>
              <a:gdLst/>
              <a:ahLst/>
              <a:cxnLst/>
              <a:rect l="l" t="t" r="r" b="b"/>
              <a:pathLst>
                <a:path w="2042" h="1709" extrusionOk="0">
                  <a:moveTo>
                    <a:pt x="49" y="0"/>
                  </a:moveTo>
                  <a:cubicBezTo>
                    <a:pt x="33" y="0"/>
                    <a:pt x="16" y="0"/>
                    <a:pt x="0" y="2"/>
                  </a:cubicBezTo>
                  <a:lnTo>
                    <a:pt x="0" y="1331"/>
                  </a:lnTo>
                  <a:cubicBezTo>
                    <a:pt x="16" y="1328"/>
                    <a:pt x="32" y="1328"/>
                    <a:pt x="49" y="1328"/>
                  </a:cubicBezTo>
                  <a:cubicBezTo>
                    <a:pt x="356" y="1328"/>
                    <a:pt x="627" y="1477"/>
                    <a:pt x="794" y="1708"/>
                  </a:cubicBezTo>
                  <a:lnTo>
                    <a:pt x="2041" y="1203"/>
                  </a:lnTo>
                  <a:cubicBezTo>
                    <a:pt x="1664" y="487"/>
                    <a:pt x="913" y="0"/>
                    <a:pt x="49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2C25AE64-8247-49BE-68B1-005110482171}"/>
                </a:ext>
              </a:extLst>
            </p:cNvPr>
            <p:cNvSpPr/>
            <p:nvPr/>
          </p:nvSpPr>
          <p:spPr>
            <a:xfrm>
              <a:off x="3580100" y="2011925"/>
              <a:ext cx="38150" cy="37600"/>
            </a:xfrm>
            <a:custGeom>
              <a:avLst/>
              <a:gdLst/>
              <a:ahLst/>
              <a:cxnLst/>
              <a:rect l="l" t="t" r="r" b="b"/>
              <a:pathLst>
                <a:path w="1526" h="1504" extrusionOk="0">
                  <a:moveTo>
                    <a:pt x="1255" y="1"/>
                  </a:moveTo>
                  <a:lnTo>
                    <a:pt x="1" y="505"/>
                  </a:lnTo>
                  <a:cubicBezTo>
                    <a:pt x="8" y="512"/>
                    <a:pt x="14" y="521"/>
                    <a:pt x="19" y="528"/>
                  </a:cubicBezTo>
                  <a:cubicBezTo>
                    <a:pt x="133" y="680"/>
                    <a:pt x="197" y="868"/>
                    <a:pt x="197" y="1072"/>
                  </a:cubicBezTo>
                  <a:cubicBezTo>
                    <a:pt x="197" y="1127"/>
                    <a:pt x="193" y="1180"/>
                    <a:pt x="183" y="1232"/>
                  </a:cubicBezTo>
                  <a:lnTo>
                    <a:pt x="1483" y="1504"/>
                  </a:lnTo>
                  <a:cubicBezTo>
                    <a:pt x="1510" y="1363"/>
                    <a:pt x="1525" y="1219"/>
                    <a:pt x="1525" y="1072"/>
                  </a:cubicBezTo>
                  <a:cubicBezTo>
                    <a:pt x="1525" y="691"/>
                    <a:pt x="1431" y="336"/>
                    <a:pt x="1266" y="23"/>
                  </a:cubicBezTo>
                  <a:cubicBezTo>
                    <a:pt x="1262" y="15"/>
                    <a:pt x="1259" y="8"/>
                    <a:pt x="1255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7BB39E04-A180-9686-FAA0-0C4210B299F8}"/>
                </a:ext>
              </a:extLst>
            </p:cNvPr>
            <p:cNvSpPr/>
            <p:nvPr/>
          </p:nvSpPr>
          <p:spPr>
            <a:xfrm>
              <a:off x="3634025" y="198642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" y="1"/>
                  </a:moveTo>
                  <a:lnTo>
                    <a:pt x="1" y="529"/>
                  </a:lnTo>
                  <a:lnTo>
                    <a:pt x="530" y="52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>
              <a:extLst>
                <a:ext uri="{FF2B5EF4-FFF2-40B4-BE49-F238E27FC236}">
                  <a16:creationId xmlns:a16="http://schemas.microsoft.com/office/drawing/2014/main" id="{0E165EAC-3173-D58F-7AC0-DD90EA35F25A}"/>
                </a:ext>
              </a:extLst>
            </p:cNvPr>
            <p:cNvSpPr/>
            <p:nvPr/>
          </p:nvSpPr>
          <p:spPr>
            <a:xfrm>
              <a:off x="3634025" y="2008250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" y="0"/>
                  </a:moveTo>
                  <a:lnTo>
                    <a:pt x="1" y="529"/>
                  </a:lnTo>
                  <a:lnTo>
                    <a:pt x="530" y="52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>
              <a:extLst>
                <a:ext uri="{FF2B5EF4-FFF2-40B4-BE49-F238E27FC236}">
                  <a16:creationId xmlns:a16="http://schemas.microsoft.com/office/drawing/2014/main" id="{6222FD51-83FF-891F-1278-15C6A12E21CC}"/>
                </a:ext>
              </a:extLst>
            </p:cNvPr>
            <p:cNvSpPr/>
            <p:nvPr/>
          </p:nvSpPr>
          <p:spPr>
            <a:xfrm>
              <a:off x="3634025" y="2029775"/>
              <a:ext cx="13250" cy="13225"/>
            </a:xfrm>
            <a:custGeom>
              <a:avLst/>
              <a:gdLst/>
              <a:ahLst/>
              <a:cxnLst/>
              <a:rect l="l" t="t" r="r" b="b"/>
              <a:pathLst>
                <a:path w="530" h="529" extrusionOk="0">
                  <a:moveTo>
                    <a:pt x="1" y="0"/>
                  </a:moveTo>
                  <a:lnTo>
                    <a:pt x="1" y="529"/>
                  </a:lnTo>
                  <a:lnTo>
                    <a:pt x="530" y="52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>
              <a:extLst>
                <a:ext uri="{FF2B5EF4-FFF2-40B4-BE49-F238E27FC236}">
                  <a16:creationId xmlns:a16="http://schemas.microsoft.com/office/drawing/2014/main" id="{114D8C31-60D6-6565-42EE-EFB7AB37721F}"/>
                </a:ext>
              </a:extLst>
            </p:cNvPr>
            <p:cNvSpPr/>
            <p:nvPr/>
          </p:nvSpPr>
          <p:spPr>
            <a:xfrm>
              <a:off x="3914150" y="2016850"/>
              <a:ext cx="203225" cy="103725"/>
            </a:xfrm>
            <a:custGeom>
              <a:avLst/>
              <a:gdLst/>
              <a:ahLst/>
              <a:cxnLst/>
              <a:rect l="l" t="t" r="r" b="b"/>
              <a:pathLst>
                <a:path w="8129" h="4149" extrusionOk="0">
                  <a:moveTo>
                    <a:pt x="654" y="1"/>
                  </a:moveTo>
                  <a:cubicBezTo>
                    <a:pt x="293" y="1"/>
                    <a:pt x="0" y="294"/>
                    <a:pt x="0" y="655"/>
                  </a:cubicBezTo>
                  <a:lnTo>
                    <a:pt x="0" y="2074"/>
                  </a:lnTo>
                  <a:cubicBezTo>
                    <a:pt x="0" y="2436"/>
                    <a:pt x="293" y="2729"/>
                    <a:pt x="654" y="2729"/>
                  </a:cubicBezTo>
                  <a:lnTo>
                    <a:pt x="2557" y="2729"/>
                  </a:lnTo>
                  <a:lnTo>
                    <a:pt x="2395" y="4149"/>
                  </a:lnTo>
                  <a:lnTo>
                    <a:pt x="3442" y="2729"/>
                  </a:lnTo>
                  <a:lnTo>
                    <a:pt x="7474" y="2729"/>
                  </a:lnTo>
                  <a:cubicBezTo>
                    <a:pt x="7836" y="2729"/>
                    <a:pt x="8128" y="2436"/>
                    <a:pt x="8128" y="2074"/>
                  </a:cubicBezTo>
                  <a:lnTo>
                    <a:pt x="8128" y="655"/>
                  </a:lnTo>
                  <a:cubicBezTo>
                    <a:pt x="8128" y="294"/>
                    <a:pt x="7836" y="1"/>
                    <a:pt x="747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>
              <a:extLst>
                <a:ext uri="{FF2B5EF4-FFF2-40B4-BE49-F238E27FC236}">
                  <a16:creationId xmlns:a16="http://schemas.microsoft.com/office/drawing/2014/main" id="{4F6E6C8E-CA7D-8FD2-58D3-8C00B1F56ECA}"/>
                </a:ext>
              </a:extLst>
            </p:cNvPr>
            <p:cNvSpPr/>
            <p:nvPr/>
          </p:nvSpPr>
          <p:spPr>
            <a:xfrm>
              <a:off x="3945375" y="2034075"/>
              <a:ext cx="143875" cy="6175"/>
            </a:xfrm>
            <a:custGeom>
              <a:avLst/>
              <a:gdLst/>
              <a:ahLst/>
              <a:cxnLst/>
              <a:rect l="l" t="t" r="r" b="b"/>
              <a:pathLst>
                <a:path w="5755" h="247" extrusionOk="0">
                  <a:moveTo>
                    <a:pt x="124" y="1"/>
                  </a:moveTo>
                  <a:cubicBezTo>
                    <a:pt x="56" y="1"/>
                    <a:pt x="1" y="55"/>
                    <a:pt x="1" y="123"/>
                  </a:cubicBezTo>
                  <a:cubicBezTo>
                    <a:pt x="1" y="191"/>
                    <a:pt x="56" y="246"/>
                    <a:pt x="124" y="246"/>
                  </a:cubicBezTo>
                  <a:lnTo>
                    <a:pt x="5631" y="246"/>
                  </a:lnTo>
                  <a:cubicBezTo>
                    <a:pt x="5699" y="246"/>
                    <a:pt x="5754" y="191"/>
                    <a:pt x="5754" y="123"/>
                  </a:cubicBezTo>
                  <a:cubicBezTo>
                    <a:pt x="5754" y="55"/>
                    <a:pt x="5699" y="1"/>
                    <a:pt x="563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>
              <a:extLst>
                <a:ext uri="{FF2B5EF4-FFF2-40B4-BE49-F238E27FC236}">
                  <a16:creationId xmlns:a16="http://schemas.microsoft.com/office/drawing/2014/main" id="{3FDFA90A-6945-29B9-9516-29BE0152D4A5}"/>
                </a:ext>
              </a:extLst>
            </p:cNvPr>
            <p:cNvSpPr/>
            <p:nvPr/>
          </p:nvSpPr>
          <p:spPr>
            <a:xfrm>
              <a:off x="3945375" y="2047900"/>
              <a:ext cx="143875" cy="6175"/>
            </a:xfrm>
            <a:custGeom>
              <a:avLst/>
              <a:gdLst/>
              <a:ahLst/>
              <a:cxnLst/>
              <a:rect l="l" t="t" r="r" b="b"/>
              <a:pathLst>
                <a:path w="5755" h="247" extrusionOk="0">
                  <a:moveTo>
                    <a:pt x="124" y="0"/>
                  </a:moveTo>
                  <a:cubicBezTo>
                    <a:pt x="56" y="0"/>
                    <a:pt x="1" y="56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lnTo>
                    <a:pt x="5631" y="247"/>
                  </a:lnTo>
                  <a:cubicBezTo>
                    <a:pt x="5699" y="247"/>
                    <a:pt x="5754" y="191"/>
                    <a:pt x="5754" y="123"/>
                  </a:cubicBezTo>
                  <a:cubicBezTo>
                    <a:pt x="5754" y="56"/>
                    <a:pt x="5699" y="0"/>
                    <a:pt x="5631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>
              <a:extLst>
                <a:ext uri="{FF2B5EF4-FFF2-40B4-BE49-F238E27FC236}">
                  <a16:creationId xmlns:a16="http://schemas.microsoft.com/office/drawing/2014/main" id="{EC053658-8164-3ABB-1B2F-857200F9F30F}"/>
                </a:ext>
              </a:extLst>
            </p:cNvPr>
            <p:cNvSpPr/>
            <p:nvPr/>
          </p:nvSpPr>
          <p:spPr>
            <a:xfrm>
              <a:off x="3945375" y="2060800"/>
              <a:ext cx="143875" cy="6175"/>
            </a:xfrm>
            <a:custGeom>
              <a:avLst/>
              <a:gdLst/>
              <a:ahLst/>
              <a:cxnLst/>
              <a:rect l="l" t="t" r="r" b="b"/>
              <a:pathLst>
                <a:path w="5755" h="247" extrusionOk="0">
                  <a:moveTo>
                    <a:pt x="124" y="1"/>
                  </a:moveTo>
                  <a:cubicBezTo>
                    <a:pt x="56" y="1"/>
                    <a:pt x="1" y="57"/>
                    <a:pt x="1" y="124"/>
                  </a:cubicBezTo>
                  <a:cubicBezTo>
                    <a:pt x="1" y="192"/>
                    <a:pt x="56" y="247"/>
                    <a:pt x="124" y="247"/>
                  </a:cubicBezTo>
                  <a:lnTo>
                    <a:pt x="5631" y="247"/>
                  </a:lnTo>
                  <a:cubicBezTo>
                    <a:pt x="5699" y="247"/>
                    <a:pt x="5754" y="192"/>
                    <a:pt x="5754" y="124"/>
                  </a:cubicBezTo>
                  <a:cubicBezTo>
                    <a:pt x="5754" y="57"/>
                    <a:pt x="5699" y="1"/>
                    <a:pt x="563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6">
            <a:extLst>
              <a:ext uri="{FF2B5EF4-FFF2-40B4-BE49-F238E27FC236}">
                <a16:creationId xmlns:a16="http://schemas.microsoft.com/office/drawing/2014/main" id="{077F4008-540E-D26E-DC7C-97D44CD3751C}"/>
              </a:ext>
            </a:extLst>
          </p:cNvPr>
          <p:cNvGrpSpPr/>
          <p:nvPr/>
        </p:nvGrpSpPr>
        <p:grpSpPr>
          <a:xfrm rot="-343293">
            <a:off x="1037094" y="1216851"/>
            <a:ext cx="1504918" cy="511669"/>
            <a:chOff x="3570925" y="1005000"/>
            <a:chExt cx="333100" cy="113250"/>
          </a:xfrm>
        </p:grpSpPr>
        <p:sp>
          <p:nvSpPr>
            <p:cNvPr id="455" name="Google Shape;455;p36">
              <a:extLst>
                <a:ext uri="{FF2B5EF4-FFF2-40B4-BE49-F238E27FC236}">
                  <a16:creationId xmlns:a16="http://schemas.microsoft.com/office/drawing/2014/main" id="{7736ED6E-3A75-F159-A925-C4CB72040724}"/>
                </a:ext>
              </a:extLst>
            </p:cNvPr>
            <p:cNvSpPr/>
            <p:nvPr/>
          </p:nvSpPr>
          <p:spPr>
            <a:xfrm>
              <a:off x="3570925" y="1005000"/>
              <a:ext cx="333100" cy="113250"/>
            </a:xfrm>
            <a:custGeom>
              <a:avLst/>
              <a:gdLst/>
              <a:ahLst/>
              <a:cxnLst/>
              <a:rect l="l" t="t" r="r" b="b"/>
              <a:pathLst>
                <a:path w="13324" h="4530" extrusionOk="0">
                  <a:moveTo>
                    <a:pt x="2265" y="0"/>
                  </a:moveTo>
                  <a:cubicBezTo>
                    <a:pt x="1016" y="0"/>
                    <a:pt x="1" y="1017"/>
                    <a:pt x="1" y="2266"/>
                  </a:cubicBezTo>
                  <a:cubicBezTo>
                    <a:pt x="1" y="3514"/>
                    <a:pt x="1016" y="4530"/>
                    <a:pt x="2265" y="4530"/>
                  </a:cubicBezTo>
                  <a:lnTo>
                    <a:pt x="11059" y="4530"/>
                  </a:lnTo>
                  <a:cubicBezTo>
                    <a:pt x="12308" y="4530"/>
                    <a:pt x="13323" y="3514"/>
                    <a:pt x="13323" y="2266"/>
                  </a:cubicBezTo>
                  <a:cubicBezTo>
                    <a:pt x="13323" y="1017"/>
                    <a:pt x="12308" y="0"/>
                    <a:pt x="1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>
              <a:extLst>
                <a:ext uri="{FF2B5EF4-FFF2-40B4-BE49-F238E27FC236}">
                  <a16:creationId xmlns:a16="http://schemas.microsoft.com/office/drawing/2014/main" id="{3C88D8E8-DF1D-4C38-E3E6-FE7126E0318B}"/>
                </a:ext>
              </a:extLst>
            </p:cNvPr>
            <p:cNvSpPr/>
            <p:nvPr/>
          </p:nvSpPr>
          <p:spPr>
            <a:xfrm>
              <a:off x="3594200" y="1028275"/>
              <a:ext cx="286550" cy="66725"/>
            </a:xfrm>
            <a:custGeom>
              <a:avLst/>
              <a:gdLst/>
              <a:ahLst/>
              <a:cxnLst/>
              <a:rect l="l" t="t" r="r" b="b"/>
              <a:pathLst>
                <a:path w="11462" h="2669" extrusionOk="0">
                  <a:moveTo>
                    <a:pt x="1334" y="0"/>
                  </a:moveTo>
                  <a:cubicBezTo>
                    <a:pt x="601" y="0"/>
                    <a:pt x="1" y="600"/>
                    <a:pt x="1" y="1335"/>
                  </a:cubicBezTo>
                  <a:cubicBezTo>
                    <a:pt x="1" y="2068"/>
                    <a:pt x="601" y="2668"/>
                    <a:pt x="1334" y="2668"/>
                  </a:cubicBezTo>
                  <a:lnTo>
                    <a:pt x="10128" y="2668"/>
                  </a:lnTo>
                  <a:cubicBezTo>
                    <a:pt x="10861" y="2668"/>
                    <a:pt x="11462" y="2068"/>
                    <a:pt x="11462" y="1335"/>
                  </a:cubicBezTo>
                  <a:cubicBezTo>
                    <a:pt x="11462" y="600"/>
                    <a:pt x="10861" y="0"/>
                    <a:pt x="10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>
              <a:extLst>
                <a:ext uri="{FF2B5EF4-FFF2-40B4-BE49-F238E27FC236}">
                  <a16:creationId xmlns:a16="http://schemas.microsoft.com/office/drawing/2014/main" id="{CD9C12C0-4D19-0146-7773-FB8D7001D18E}"/>
                </a:ext>
              </a:extLst>
            </p:cNvPr>
            <p:cNvSpPr/>
            <p:nvPr/>
          </p:nvSpPr>
          <p:spPr>
            <a:xfrm>
              <a:off x="3677800" y="1037200"/>
              <a:ext cx="25" cy="50750"/>
            </a:xfrm>
            <a:custGeom>
              <a:avLst/>
              <a:gdLst/>
              <a:ahLst/>
              <a:cxnLst/>
              <a:rect l="l" t="t" r="r" b="b"/>
              <a:pathLst>
                <a:path w="1" h="2030" fill="none" extrusionOk="0">
                  <a:moveTo>
                    <a:pt x="0" y="0"/>
                  </a:moveTo>
                  <a:lnTo>
                    <a:pt x="0" y="2029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>
              <a:extLst>
                <a:ext uri="{FF2B5EF4-FFF2-40B4-BE49-F238E27FC236}">
                  <a16:creationId xmlns:a16="http://schemas.microsoft.com/office/drawing/2014/main" id="{AA852017-866C-8A64-559D-587F52AB2C0B}"/>
                </a:ext>
              </a:extLst>
            </p:cNvPr>
            <p:cNvSpPr/>
            <p:nvPr/>
          </p:nvSpPr>
          <p:spPr>
            <a:xfrm>
              <a:off x="3617675" y="1038450"/>
              <a:ext cx="31675" cy="31650"/>
            </a:xfrm>
            <a:custGeom>
              <a:avLst/>
              <a:gdLst/>
              <a:ahLst/>
              <a:cxnLst/>
              <a:rect l="l" t="t" r="r" b="b"/>
              <a:pathLst>
                <a:path w="1267" h="1266" fill="none" extrusionOk="0">
                  <a:moveTo>
                    <a:pt x="1266" y="633"/>
                  </a:moveTo>
                  <a:cubicBezTo>
                    <a:pt x="1266" y="983"/>
                    <a:pt x="982" y="1266"/>
                    <a:pt x="633" y="1266"/>
                  </a:cubicBezTo>
                  <a:cubicBezTo>
                    <a:pt x="284" y="1266"/>
                    <a:pt x="1" y="983"/>
                    <a:pt x="1" y="633"/>
                  </a:cubicBezTo>
                  <a:cubicBezTo>
                    <a:pt x="1" y="284"/>
                    <a:pt x="284" y="1"/>
                    <a:pt x="633" y="1"/>
                  </a:cubicBezTo>
                  <a:cubicBezTo>
                    <a:pt x="982" y="1"/>
                    <a:pt x="1266" y="284"/>
                    <a:pt x="1266" y="63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>
              <a:extLst>
                <a:ext uri="{FF2B5EF4-FFF2-40B4-BE49-F238E27FC236}">
                  <a16:creationId xmlns:a16="http://schemas.microsoft.com/office/drawing/2014/main" id="{0D1B6BE3-6F07-13F0-477E-9B6B85A59EA7}"/>
                </a:ext>
              </a:extLst>
            </p:cNvPr>
            <p:cNvSpPr/>
            <p:nvPr/>
          </p:nvSpPr>
          <p:spPr>
            <a:xfrm>
              <a:off x="3643050" y="1067900"/>
              <a:ext cx="9750" cy="12850"/>
            </a:xfrm>
            <a:custGeom>
              <a:avLst/>
              <a:gdLst/>
              <a:ahLst/>
              <a:cxnLst/>
              <a:rect l="l" t="t" r="r" b="b"/>
              <a:pathLst>
                <a:path w="390" h="514" fill="none" extrusionOk="0">
                  <a:moveTo>
                    <a:pt x="0" y="0"/>
                  </a:moveTo>
                  <a:lnTo>
                    <a:pt x="389" y="51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6">
            <a:extLst>
              <a:ext uri="{FF2B5EF4-FFF2-40B4-BE49-F238E27FC236}">
                <a16:creationId xmlns:a16="http://schemas.microsoft.com/office/drawing/2014/main" id="{29FB4DB6-CA66-6BBB-AC9C-E64619E8B22A}"/>
              </a:ext>
            </a:extLst>
          </p:cNvPr>
          <p:cNvGrpSpPr/>
          <p:nvPr/>
        </p:nvGrpSpPr>
        <p:grpSpPr>
          <a:xfrm rot="-1424817">
            <a:off x="1922849" y="686311"/>
            <a:ext cx="1055503" cy="606518"/>
            <a:chOff x="1430000" y="924050"/>
            <a:chExt cx="397800" cy="228575"/>
          </a:xfrm>
        </p:grpSpPr>
        <p:sp>
          <p:nvSpPr>
            <p:cNvPr id="461" name="Google Shape;461;p36">
              <a:extLst>
                <a:ext uri="{FF2B5EF4-FFF2-40B4-BE49-F238E27FC236}">
                  <a16:creationId xmlns:a16="http://schemas.microsoft.com/office/drawing/2014/main" id="{A9BE90C7-3453-FFC5-3E48-83AB6CD4BC1B}"/>
                </a:ext>
              </a:extLst>
            </p:cNvPr>
            <p:cNvSpPr/>
            <p:nvPr/>
          </p:nvSpPr>
          <p:spPr>
            <a:xfrm>
              <a:off x="1430000" y="924050"/>
              <a:ext cx="397800" cy="228575"/>
            </a:xfrm>
            <a:custGeom>
              <a:avLst/>
              <a:gdLst/>
              <a:ahLst/>
              <a:cxnLst/>
              <a:rect l="l" t="t" r="r" b="b"/>
              <a:pathLst>
                <a:path w="15912" h="9143" extrusionOk="0">
                  <a:moveTo>
                    <a:pt x="6081" y="1"/>
                  </a:moveTo>
                  <a:cubicBezTo>
                    <a:pt x="5143" y="1"/>
                    <a:pt x="4379" y="764"/>
                    <a:pt x="4379" y="1702"/>
                  </a:cubicBezTo>
                  <a:lnTo>
                    <a:pt x="4379" y="5512"/>
                  </a:lnTo>
                  <a:lnTo>
                    <a:pt x="1" y="8489"/>
                  </a:lnTo>
                  <a:lnTo>
                    <a:pt x="4450" y="7928"/>
                  </a:lnTo>
                  <a:cubicBezTo>
                    <a:pt x="4661" y="8630"/>
                    <a:pt x="5311" y="9143"/>
                    <a:pt x="6081" y="9143"/>
                  </a:cubicBezTo>
                  <a:lnTo>
                    <a:pt x="14210" y="9143"/>
                  </a:lnTo>
                  <a:cubicBezTo>
                    <a:pt x="15148" y="9143"/>
                    <a:pt x="15911" y="8379"/>
                    <a:pt x="15911" y="7440"/>
                  </a:cubicBezTo>
                  <a:lnTo>
                    <a:pt x="15911" y="1702"/>
                  </a:lnTo>
                  <a:cubicBezTo>
                    <a:pt x="15911" y="764"/>
                    <a:pt x="15148" y="1"/>
                    <a:pt x="14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>
              <a:extLst>
                <a:ext uri="{FF2B5EF4-FFF2-40B4-BE49-F238E27FC236}">
                  <a16:creationId xmlns:a16="http://schemas.microsoft.com/office/drawing/2014/main" id="{5A68EC77-C1FC-F702-DB8B-404845F40180}"/>
                </a:ext>
              </a:extLst>
            </p:cNvPr>
            <p:cNvSpPr/>
            <p:nvPr/>
          </p:nvSpPr>
          <p:spPr>
            <a:xfrm>
              <a:off x="1507625" y="943425"/>
              <a:ext cx="300775" cy="189800"/>
            </a:xfrm>
            <a:custGeom>
              <a:avLst/>
              <a:gdLst/>
              <a:ahLst/>
              <a:cxnLst/>
              <a:rect l="l" t="t" r="r" b="b"/>
              <a:pathLst>
                <a:path w="12031" h="7592" extrusionOk="0">
                  <a:moveTo>
                    <a:pt x="2976" y="1"/>
                  </a:moveTo>
                  <a:cubicBezTo>
                    <a:pt x="2464" y="1"/>
                    <a:pt x="2050" y="415"/>
                    <a:pt x="2050" y="927"/>
                  </a:cubicBezTo>
                  <a:lnTo>
                    <a:pt x="2050" y="5147"/>
                  </a:lnTo>
                  <a:lnTo>
                    <a:pt x="1" y="6541"/>
                  </a:lnTo>
                  <a:lnTo>
                    <a:pt x="2050" y="6283"/>
                  </a:lnTo>
                  <a:lnTo>
                    <a:pt x="2050" y="6665"/>
                  </a:lnTo>
                  <a:cubicBezTo>
                    <a:pt x="2050" y="7177"/>
                    <a:pt x="2464" y="7591"/>
                    <a:pt x="2976" y="7591"/>
                  </a:cubicBezTo>
                  <a:lnTo>
                    <a:pt x="11105" y="7591"/>
                  </a:lnTo>
                  <a:cubicBezTo>
                    <a:pt x="11616" y="7591"/>
                    <a:pt x="12030" y="7177"/>
                    <a:pt x="12030" y="6665"/>
                  </a:cubicBezTo>
                  <a:lnTo>
                    <a:pt x="12030" y="927"/>
                  </a:lnTo>
                  <a:cubicBezTo>
                    <a:pt x="12030" y="415"/>
                    <a:pt x="11616" y="1"/>
                    <a:pt x="1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>
              <a:extLst>
                <a:ext uri="{FF2B5EF4-FFF2-40B4-BE49-F238E27FC236}">
                  <a16:creationId xmlns:a16="http://schemas.microsoft.com/office/drawing/2014/main" id="{C6259BCA-E4FD-2C34-7564-D6962BAEACCC}"/>
                </a:ext>
              </a:extLst>
            </p:cNvPr>
            <p:cNvSpPr/>
            <p:nvPr/>
          </p:nvSpPr>
          <p:spPr>
            <a:xfrm>
              <a:off x="1593325" y="995725"/>
              <a:ext cx="51525" cy="109275"/>
            </a:xfrm>
            <a:custGeom>
              <a:avLst/>
              <a:gdLst/>
              <a:ahLst/>
              <a:cxnLst/>
              <a:rect l="l" t="t" r="r" b="b"/>
              <a:pathLst>
                <a:path w="2061" h="4371" extrusionOk="0">
                  <a:moveTo>
                    <a:pt x="0" y="0"/>
                  </a:moveTo>
                  <a:lnTo>
                    <a:pt x="0" y="4370"/>
                  </a:lnTo>
                  <a:lnTo>
                    <a:pt x="2061" y="4370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>
              <a:extLst>
                <a:ext uri="{FF2B5EF4-FFF2-40B4-BE49-F238E27FC236}">
                  <a16:creationId xmlns:a16="http://schemas.microsoft.com/office/drawing/2014/main" id="{128FA681-5012-3483-38C1-079E2727BB6D}"/>
                </a:ext>
              </a:extLst>
            </p:cNvPr>
            <p:cNvSpPr/>
            <p:nvPr/>
          </p:nvSpPr>
          <p:spPr>
            <a:xfrm>
              <a:off x="1627050" y="995725"/>
              <a:ext cx="17800" cy="109275"/>
            </a:xfrm>
            <a:custGeom>
              <a:avLst/>
              <a:gdLst/>
              <a:ahLst/>
              <a:cxnLst/>
              <a:rect l="l" t="t" r="r" b="b"/>
              <a:pathLst>
                <a:path w="712" h="4371" extrusionOk="0">
                  <a:moveTo>
                    <a:pt x="1" y="0"/>
                  </a:moveTo>
                  <a:lnTo>
                    <a:pt x="1" y="4370"/>
                  </a:lnTo>
                  <a:lnTo>
                    <a:pt x="712" y="4370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>
              <a:extLst>
                <a:ext uri="{FF2B5EF4-FFF2-40B4-BE49-F238E27FC236}">
                  <a16:creationId xmlns:a16="http://schemas.microsoft.com/office/drawing/2014/main" id="{7D228066-7479-2513-9424-67119BE346C8}"/>
                </a:ext>
              </a:extLst>
            </p:cNvPr>
            <p:cNvSpPr/>
            <p:nvPr/>
          </p:nvSpPr>
          <p:spPr>
            <a:xfrm>
              <a:off x="1731925" y="995725"/>
              <a:ext cx="51525" cy="109275"/>
            </a:xfrm>
            <a:custGeom>
              <a:avLst/>
              <a:gdLst/>
              <a:ahLst/>
              <a:cxnLst/>
              <a:rect l="l" t="t" r="r" b="b"/>
              <a:pathLst>
                <a:path w="2061" h="4371" extrusionOk="0">
                  <a:moveTo>
                    <a:pt x="0" y="0"/>
                  </a:moveTo>
                  <a:lnTo>
                    <a:pt x="0" y="4370"/>
                  </a:lnTo>
                  <a:lnTo>
                    <a:pt x="2061" y="4370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>
              <a:extLst>
                <a:ext uri="{FF2B5EF4-FFF2-40B4-BE49-F238E27FC236}">
                  <a16:creationId xmlns:a16="http://schemas.microsoft.com/office/drawing/2014/main" id="{DEB37FBF-D6CE-114D-316C-26721CF99AFD}"/>
                </a:ext>
              </a:extLst>
            </p:cNvPr>
            <p:cNvSpPr/>
            <p:nvPr/>
          </p:nvSpPr>
          <p:spPr>
            <a:xfrm>
              <a:off x="1661225" y="977200"/>
              <a:ext cx="51550" cy="127800"/>
            </a:xfrm>
            <a:custGeom>
              <a:avLst/>
              <a:gdLst/>
              <a:ahLst/>
              <a:cxnLst/>
              <a:rect l="l" t="t" r="r" b="b"/>
              <a:pathLst>
                <a:path w="2062" h="5112" extrusionOk="0">
                  <a:moveTo>
                    <a:pt x="1" y="0"/>
                  </a:moveTo>
                  <a:lnTo>
                    <a:pt x="1" y="5111"/>
                  </a:lnTo>
                  <a:lnTo>
                    <a:pt x="2061" y="5111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>
              <a:extLst>
                <a:ext uri="{FF2B5EF4-FFF2-40B4-BE49-F238E27FC236}">
                  <a16:creationId xmlns:a16="http://schemas.microsoft.com/office/drawing/2014/main" id="{2666B4BE-0957-F3D1-A09D-93D14998F192}"/>
                </a:ext>
              </a:extLst>
            </p:cNvPr>
            <p:cNvSpPr/>
            <p:nvPr/>
          </p:nvSpPr>
          <p:spPr>
            <a:xfrm>
              <a:off x="1694975" y="977200"/>
              <a:ext cx="17800" cy="127800"/>
            </a:xfrm>
            <a:custGeom>
              <a:avLst/>
              <a:gdLst/>
              <a:ahLst/>
              <a:cxnLst/>
              <a:rect l="l" t="t" r="r" b="b"/>
              <a:pathLst>
                <a:path w="712" h="5112" extrusionOk="0">
                  <a:moveTo>
                    <a:pt x="0" y="0"/>
                  </a:moveTo>
                  <a:lnTo>
                    <a:pt x="0" y="5111"/>
                  </a:lnTo>
                  <a:lnTo>
                    <a:pt x="711" y="511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1619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title"/>
          </p:nvPr>
        </p:nvSpPr>
        <p:spPr>
          <a:xfrm>
            <a:off x="719975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4000" dirty="0"/>
              <a:t>CONTACT </a:t>
            </a:r>
            <a:r>
              <a:rPr lang="en" altLang="ko-KR" sz="3600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ME</a:t>
            </a:r>
            <a:endParaRPr lang="en" sz="3400" i="1" dirty="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graphicFrame>
        <p:nvGraphicFramePr>
          <p:cNvPr id="281" name="Google Shape;281;p34"/>
          <p:cNvGraphicFramePr/>
          <p:nvPr>
            <p:extLst>
              <p:ext uri="{D42A27DB-BD31-4B8C-83A1-F6EECF244321}">
                <p14:modId xmlns:p14="http://schemas.microsoft.com/office/powerpoint/2010/main" val="3131796595"/>
              </p:ext>
            </p:extLst>
          </p:nvPr>
        </p:nvGraphicFramePr>
        <p:xfrm>
          <a:off x="2677719" y="1971813"/>
          <a:ext cx="3862485" cy="1402000"/>
        </p:xfrm>
        <a:graphic>
          <a:graphicData uri="http://schemas.openxmlformats.org/drawingml/2006/table">
            <a:tbl>
              <a:tblPr>
                <a:noFill/>
                <a:tableStyleId>{38F7FC27-8ACD-4207-8F4B-B8806B5353CC}</a:tableStyleId>
              </a:tblPr>
              <a:tblGrid>
                <a:gridCol w="1367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i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damina"/>
                          <a:ea typeface="Adamina"/>
                          <a:cs typeface="Adamina"/>
                          <a:sym typeface="Adamina"/>
                        </a:rPr>
                        <a:t>E-Mail</a:t>
                      </a:r>
                      <a:endParaRPr sz="800" i="1" dirty="0">
                        <a:solidFill>
                          <a:schemeClr val="dk2"/>
                        </a:solidFill>
                        <a:latin typeface="Adamina"/>
                        <a:ea typeface="Adamina"/>
                        <a:cs typeface="Adamina"/>
                        <a:sym typeface="Adam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balee14@naver.com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damina"/>
                          <a:ea typeface="Adamina"/>
                          <a:cs typeface="Adamina"/>
                          <a:sym typeface="Adamina"/>
                        </a:rPr>
                        <a:t>Phone number</a:t>
                      </a:r>
                      <a:endParaRPr sz="800" i="1" dirty="0">
                        <a:solidFill>
                          <a:schemeClr val="dk2"/>
                        </a:solidFill>
                        <a:latin typeface="Adamina"/>
                        <a:ea typeface="Adamina"/>
                        <a:cs typeface="Adamina"/>
                        <a:sym typeface="Adam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010-5567-1267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damina"/>
                          <a:ea typeface="Adamina"/>
                          <a:cs typeface="Adamina"/>
                          <a:sym typeface="Adamina"/>
                        </a:rPr>
                        <a:t>Location</a:t>
                      </a:r>
                      <a:endParaRPr sz="800" i="1" dirty="0">
                        <a:solidFill>
                          <a:schemeClr val="dk2"/>
                        </a:solidFill>
                        <a:latin typeface="Adamina"/>
                        <a:ea typeface="Adamina"/>
                        <a:cs typeface="Adamina"/>
                        <a:sym typeface="Adam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서울 영등포구 문래동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i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damina"/>
                          <a:ea typeface="Adamina"/>
                          <a:cs typeface="Adamina"/>
                          <a:sym typeface="Adamina"/>
                        </a:rPr>
                        <a:t>Git</a:t>
                      </a:r>
                      <a:endParaRPr sz="800" i="1" dirty="0">
                        <a:solidFill>
                          <a:schemeClr val="dk2"/>
                        </a:solidFill>
                        <a:latin typeface="Adamina"/>
                        <a:ea typeface="Adamina"/>
                        <a:cs typeface="Adamina"/>
                        <a:sym typeface="Adami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https://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github.com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/balee14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54" name="Google Shape;2594;p60">
            <a:extLst>
              <a:ext uri="{FF2B5EF4-FFF2-40B4-BE49-F238E27FC236}">
                <a16:creationId xmlns:a16="http://schemas.microsoft.com/office/drawing/2014/main" id="{DBE1BEBC-15A3-5263-8088-C4E3342CFE63}"/>
              </a:ext>
            </a:extLst>
          </p:cNvPr>
          <p:cNvGrpSpPr/>
          <p:nvPr/>
        </p:nvGrpSpPr>
        <p:grpSpPr>
          <a:xfrm rot="579629" flipH="1">
            <a:off x="906848" y="3933431"/>
            <a:ext cx="905045" cy="603085"/>
            <a:chOff x="4568650" y="919050"/>
            <a:chExt cx="405975" cy="270525"/>
          </a:xfrm>
        </p:grpSpPr>
        <p:sp>
          <p:nvSpPr>
            <p:cNvPr id="355" name="Google Shape;2595;p60">
              <a:extLst>
                <a:ext uri="{FF2B5EF4-FFF2-40B4-BE49-F238E27FC236}">
                  <a16:creationId xmlns:a16="http://schemas.microsoft.com/office/drawing/2014/main" id="{317F43CD-5488-1CC9-47A0-4DBC2630262E}"/>
                </a:ext>
              </a:extLst>
            </p:cNvPr>
            <p:cNvSpPr/>
            <p:nvPr/>
          </p:nvSpPr>
          <p:spPr>
            <a:xfrm>
              <a:off x="4568650" y="919050"/>
              <a:ext cx="405975" cy="270525"/>
            </a:xfrm>
            <a:custGeom>
              <a:avLst/>
              <a:gdLst/>
              <a:ahLst/>
              <a:cxnLst/>
              <a:rect l="l" t="t" r="r" b="b"/>
              <a:pathLst>
                <a:path w="16239" h="10821" extrusionOk="0">
                  <a:moveTo>
                    <a:pt x="2272" y="1"/>
                  </a:moveTo>
                  <a:cubicBezTo>
                    <a:pt x="1019" y="1"/>
                    <a:pt x="0" y="1020"/>
                    <a:pt x="0" y="2272"/>
                  </a:cubicBezTo>
                  <a:lnTo>
                    <a:pt x="0" y="10820"/>
                  </a:lnTo>
                  <a:lnTo>
                    <a:pt x="16238" y="10820"/>
                  </a:lnTo>
                  <a:lnTo>
                    <a:pt x="16238" y="2272"/>
                  </a:lnTo>
                  <a:cubicBezTo>
                    <a:pt x="16238" y="1020"/>
                    <a:pt x="15219" y="1"/>
                    <a:pt x="13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596;p60">
              <a:extLst>
                <a:ext uri="{FF2B5EF4-FFF2-40B4-BE49-F238E27FC236}">
                  <a16:creationId xmlns:a16="http://schemas.microsoft.com/office/drawing/2014/main" id="{A08B0C79-EA3E-666A-88CE-A0E197305B31}"/>
                </a:ext>
              </a:extLst>
            </p:cNvPr>
            <p:cNvSpPr/>
            <p:nvPr/>
          </p:nvSpPr>
          <p:spPr>
            <a:xfrm>
              <a:off x="4591900" y="942325"/>
              <a:ext cx="359450" cy="223975"/>
            </a:xfrm>
            <a:custGeom>
              <a:avLst/>
              <a:gdLst/>
              <a:ahLst/>
              <a:cxnLst/>
              <a:rect l="l" t="t" r="r" b="b"/>
              <a:pathLst>
                <a:path w="14378" h="8959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8959"/>
                  </a:lnTo>
                  <a:lnTo>
                    <a:pt x="14378" y="8959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597;p60">
              <a:extLst>
                <a:ext uri="{FF2B5EF4-FFF2-40B4-BE49-F238E27FC236}">
                  <a16:creationId xmlns:a16="http://schemas.microsoft.com/office/drawing/2014/main" id="{AEFB257F-35AD-B03B-AB30-1A39A86994AE}"/>
                </a:ext>
              </a:extLst>
            </p:cNvPr>
            <p:cNvSpPr/>
            <p:nvPr/>
          </p:nvSpPr>
          <p:spPr>
            <a:xfrm>
              <a:off x="4591900" y="942325"/>
              <a:ext cx="359450" cy="41400"/>
            </a:xfrm>
            <a:custGeom>
              <a:avLst/>
              <a:gdLst/>
              <a:ahLst/>
              <a:cxnLst/>
              <a:rect l="l" t="t" r="r" b="b"/>
              <a:pathLst>
                <a:path w="14378" h="1656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1656"/>
                  </a:lnTo>
                  <a:lnTo>
                    <a:pt x="14378" y="1656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598;p60">
              <a:extLst>
                <a:ext uri="{FF2B5EF4-FFF2-40B4-BE49-F238E27FC236}">
                  <a16:creationId xmlns:a16="http://schemas.microsoft.com/office/drawing/2014/main" id="{A0729147-84B8-7DA2-3638-EFCD89A827F9}"/>
                </a:ext>
              </a:extLst>
            </p:cNvPr>
            <p:cNvSpPr/>
            <p:nvPr/>
          </p:nvSpPr>
          <p:spPr>
            <a:xfrm>
              <a:off x="4617425" y="955900"/>
              <a:ext cx="16450" cy="16400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1"/>
                  </a:moveTo>
                  <a:cubicBezTo>
                    <a:pt x="147" y="1"/>
                    <a:pt x="1" y="147"/>
                    <a:pt x="1" y="328"/>
                  </a:cubicBezTo>
                  <a:cubicBezTo>
                    <a:pt x="1" y="510"/>
                    <a:pt x="147" y="656"/>
                    <a:pt x="329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599;p60">
              <a:extLst>
                <a:ext uri="{FF2B5EF4-FFF2-40B4-BE49-F238E27FC236}">
                  <a16:creationId xmlns:a16="http://schemas.microsoft.com/office/drawing/2014/main" id="{16320839-6712-8DED-299F-6B6B05213C5A}"/>
                </a:ext>
              </a:extLst>
            </p:cNvPr>
            <p:cNvSpPr/>
            <p:nvPr/>
          </p:nvSpPr>
          <p:spPr>
            <a:xfrm>
              <a:off x="4642750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8" y="1"/>
                    <a:pt x="0" y="147"/>
                    <a:pt x="0" y="328"/>
                  </a:cubicBezTo>
                  <a:cubicBezTo>
                    <a:pt x="0" y="510"/>
                    <a:pt x="148" y="656"/>
                    <a:pt x="328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600;p60">
              <a:extLst>
                <a:ext uri="{FF2B5EF4-FFF2-40B4-BE49-F238E27FC236}">
                  <a16:creationId xmlns:a16="http://schemas.microsoft.com/office/drawing/2014/main" id="{06BF942B-0249-4452-7E1B-3AD0A4E9F65A}"/>
                </a:ext>
              </a:extLst>
            </p:cNvPr>
            <p:cNvSpPr/>
            <p:nvPr/>
          </p:nvSpPr>
          <p:spPr>
            <a:xfrm>
              <a:off x="4668075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7" y="1"/>
                    <a:pt x="0" y="147"/>
                    <a:pt x="0" y="328"/>
                  </a:cubicBezTo>
                  <a:cubicBezTo>
                    <a:pt x="0" y="510"/>
                    <a:pt x="147" y="656"/>
                    <a:pt x="328" y="656"/>
                  </a:cubicBezTo>
                  <a:cubicBezTo>
                    <a:pt x="509" y="656"/>
                    <a:pt x="656" y="510"/>
                    <a:pt x="656" y="328"/>
                  </a:cubicBezTo>
                  <a:cubicBezTo>
                    <a:pt x="656" y="147"/>
                    <a:pt x="509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601;p60">
              <a:extLst>
                <a:ext uri="{FF2B5EF4-FFF2-40B4-BE49-F238E27FC236}">
                  <a16:creationId xmlns:a16="http://schemas.microsoft.com/office/drawing/2014/main" id="{807341C7-10A7-67FE-CFF6-C15A34C8D5B6}"/>
                </a:ext>
              </a:extLst>
            </p:cNvPr>
            <p:cNvSpPr/>
            <p:nvPr/>
          </p:nvSpPr>
          <p:spPr>
            <a:xfrm>
              <a:off x="4677475" y="1016625"/>
              <a:ext cx="185250" cy="105075"/>
            </a:xfrm>
            <a:custGeom>
              <a:avLst/>
              <a:gdLst/>
              <a:ahLst/>
              <a:cxnLst/>
              <a:rect l="l" t="t" r="r" b="b"/>
              <a:pathLst>
                <a:path w="7410" h="4203" extrusionOk="0">
                  <a:moveTo>
                    <a:pt x="1" y="1"/>
                  </a:moveTo>
                  <a:lnTo>
                    <a:pt x="1" y="4203"/>
                  </a:lnTo>
                  <a:lnTo>
                    <a:pt x="7410" y="4203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602;p60">
              <a:extLst>
                <a:ext uri="{FF2B5EF4-FFF2-40B4-BE49-F238E27FC236}">
                  <a16:creationId xmlns:a16="http://schemas.microsoft.com/office/drawing/2014/main" id="{C0F64698-01A7-EFDB-918C-41E834D8D3E9}"/>
                </a:ext>
              </a:extLst>
            </p:cNvPr>
            <p:cNvSpPr/>
            <p:nvPr/>
          </p:nvSpPr>
          <p:spPr>
            <a:xfrm>
              <a:off x="4677475" y="1016625"/>
              <a:ext cx="185250" cy="59575"/>
            </a:xfrm>
            <a:custGeom>
              <a:avLst/>
              <a:gdLst/>
              <a:ahLst/>
              <a:cxnLst/>
              <a:rect l="l" t="t" r="r" b="b"/>
              <a:pathLst>
                <a:path w="7410" h="2383" fill="none" extrusionOk="0">
                  <a:moveTo>
                    <a:pt x="1" y="1"/>
                  </a:moveTo>
                  <a:lnTo>
                    <a:pt x="3721" y="2382"/>
                  </a:lnTo>
                  <a:lnTo>
                    <a:pt x="7410" y="1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603;p60">
              <a:extLst>
                <a:ext uri="{FF2B5EF4-FFF2-40B4-BE49-F238E27FC236}">
                  <a16:creationId xmlns:a16="http://schemas.microsoft.com/office/drawing/2014/main" id="{80B9163D-CB5C-6F01-E539-4A60754D5B78}"/>
                </a:ext>
              </a:extLst>
            </p:cNvPr>
            <p:cNvSpPr/>
            <p:nvPr/>
          </p:nvSpPr>
          <p:spPr>
            <a:xfrm>
              <a:off x="4677475" y="1066825"/>
              <a:ext cx="77475" cy="54875"/>
            </a:xfrm>
            <a:custGeom>
              <a:avLst/>
              <a:gdLst/>
              <a:ahLst/>
              <a:cxnLst/>
              <a:rect l="l" t="t" r="r" b="b"/>
              <a:pathLst>
                <a:path w="3099" h="2195" fill="none" extrusionOk="0">
                  <a:moveTo>
                    <a:pt x="1" y="2195"/>
                  </a:moveTo>
                  <a:lnTo>
                    <a:pt x="3098" y="0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604;p60">
              <a:extLst>
                <a:ext uri="{FF2B5EF4-FFF2-40B4-BE49-F238E27FC236}">
                  <a16:creationId xmlns:a16="http://schemas.microsoft.com/office/drawing/2014/main" id="{F9EF8EB5-9F6C-AF4B-C03C-B56EF84221D3}"/>
                </a:ext>
              </a:extLst>
            </p:cNvPr>
            <p:cNvSpPr/>
            <p:nvPr/>
          </p:nvSpPr>
          <p:spPr>
            <a:xfrm>
              <a:off x="4789925" y="1064500"/>
              <a:ext cx="72800" cy="57200"/>
            </a:xfrm>
            <a:custGeom>
              <a:avLst/>
              <a:gdLst/>
              <a:ahLst/>
              <a:cxnLst/>
              <a:rect l="l" t="t" r="r" b="b"/>
              <a:pathLst>
                <a:path w="2912" h="2288" fill="none" extrusionOk="0">
                  <a:moveTo>
                    <a:pt x="1" y="0"/>
                  </a:moveTo>
                  <a:lnTo>
                    <a:pt x="2912" y="2288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2605;p60">
            <a:extLst>
              <a:ext uri="{FF2B5EF4-FFF2-40B4-BE49-F238E27FC236}">
                <a16:creationId xmlns:a16="http://schemas.microsoft.com/office/drawing/2014/main" id="{C5F6042C-2CD0-9B64-3546-2CEECAB68A8E}"/>
              </a:ext>
            </a:extLst>
          </p:cNvPr>
          <p:cNvGrpSpPr/>
          <p:nvPr/>
        </p:nvGrpSpPr>
        <p:grpSpPr>
          <a:xfrm rot="-86981">
            <a:off x="592328" y="3469962"/>
            <a:ext cx="600475" cy="603111"/>
            <a:chOff x="1577225" y="465200"/>
            <a:chExt cx="235525" cy="236550"/>
          </a:xfrm>
        </p:grpSpPr>
        <p:sp>
          <p:nvSpPr>
            <p:cNvPr id="366" name="Google Shape;2606;p60">
              <a:extLst>
                <a:ext uri="{FF2B5EF4-FFF2-40B4-BE49-F238E27FC236}">
                  <a16:creationId xmlns:a16="http://schemas.microsoft.com/office/drawing/2014/main" id="{40CAB5CC-E476-08E0-1119-4BE351AE97C4}"/>
                </a:ext>
              </a:extLst>
            </p:cNvPr>
            <p:cNvSpPr/>
            <p:nvPr/>
          </p:nvSpPr>
          <p:spPr>
            <a:xfrm>
              <a:off x="1577225" y="465200"/>
              <a:ext cx="235525" cy="236550"/>
            </a:xfrm>
            <a:custGeom>
              <a:avLst/>
              <a:gdLst/>
              <a:ahLst/>
              <a:cxnLst/>
              <a:rect l="l" t="t" r="r" b="b"/>
              <a:pathLst>
                <a:path w="9421" h="9462" extrusionOk="0">
                  <a:moveTo>
                    <a:pt x="7256" y="0"/>
                  </a:moveTo>
                  <a:cubicBezTo>
                    <a:pt x="6838" y="0"/>
                    <a:pt x="6432" y="120"/>
                    <a:pt x="6082" y="346"/>
                  </a:cubicBezTo>
                  <a:cubicBezTo>
                    <a:pt x="5919" y="452"/>
                    <a:pt x="5771" y="578"/>
                    <a:pt x="5644" y="721"/>
                  </a:cubicBezTo>
                  <a:cubicBezTo>
                    <a:pt x="4168" y="761"/>
                    <a:pt x="2474" y="802"/>
                    <a:pt x="1540" y="824"/>
                  </a:cubicBezTo>
                  <a:cubicBezTo>
                    <a:pt x="677" y="844"/>
                    <a:pt x="0" y="1631"/>
                    <a:pt x="0" y="2614"/>
                  </a:cubicBezTo>
                  <a:lnTo>
                    <a:pt x="0" y="5207"/>
                  </a:lnTo>
                  <a:cubicBezTo>
                    <a:pt x="0" y="5637"/>
                    <a:pt x="133" y="6050"/>
                    <a:pt x="374" y="6373"/>
                  </a:cubicBezTo>
                  <a:cubicBezTo>
                    <a:pt x="671" y="6771"/>
                    <a:pt x="1109" y="6999"/>
                    <a:pt x="1575" y="6999"/>
                  </a:cubicBezTo>
                  <a:lnTo>
                    <a:pt x="5378" y="6999"/>
                  </a:lnTo>
                  <a:lnTo>
                    <a:pt x="7646" y="9461"/>
                  </a:lnTo>
                  <a:lnTo>
                    <a:pt x="7744" y="6827"/>
                  </a:lnTo>
                  <a:lnTo>
                    <a:pt x="7753" y="6827"/>
                  </a:lnTo>
                  <a:cubicBezTo>
                    <a:pt x="8217" y="6827"/>
                    <a:pt x="8652" y="6601"/>
                    <a:pt x="8949" y="6208"/>
                  </a:cubicBezTo>
                  <a:cubicBezTo>
                    <a:pt x="9190" y="5889"/>
                    <a:pt x="9325" y="5478"/>
                    <a:pt x="9328" y="5051"/>
                  </a:cubicBezTo>
                  <a:lnTo>
                    <a:pt x="9346" y="2732"/>
                  </a:lnTo>
                  <a:cubicBezTo>
                    <a:pt x="9395" y="2547"/>
                    <a:pt x="9420" y="2358"/>
                    <a:pt x="9420" y="2165"/>
                  </a:cubicBezTo>
                  <a:cubicBezTo>
                    <a:pt x="9420" y="972"/>
                    <a:pt x="8450" y="0"/>
                    <a:pt x="7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607;p60">
              <a:extLst>
                <a:ext uri="{FF2B5EF4-FFF2-40B4-BE49-F238E27FC236}">
                  <a16:creationId xmlns:a16="http://schemas.microsoft.com/office/drawing/2014/main" id="{76E735FA-9226-177F-9940-1EDDFF4472DD}"/>
                </a:ext>
              </a:extLst>
            </p:cNvPr>
            <p:cNvSpPr/>
            <p:nvPr/>
          </p:nvSpPr>
          <p:spPr>
            <a:xfrm>
              <a:off x="1600475" y="504900"/>
              <a:ext cx="187275" cy="139550"/>
            </a:xfrm>
            <a:custGeom>
              <a:avLst/>
              <a:gdLst/>
              <a:ahLst/>
              <a:cxnLst/>
              <a:rect l="l" t="t" r="r" b="b"/>
              <a:pathLst>
                <a:path w="7491" h="5582" extrusionOk="0">
                  <a:moveTo>
                    <a:pt x="6844" y="1"/>
                  </a:moveTo>
                  <a:cubicBezTo>
                    <a:pt x="6838" y="1"/>
                    <a:pt x="6832" y="1"/>
                    <a:pt x="6826" y="1"/>
                  </a:cubicBezTo>
                  <a:cubicBezTo>
                    <a:pt x="5393" y="52"/>
                    <a:pt x="2034" y="133"/>
                    <a:pt x="633" y="166"/>
                  </a:cubicBezTo>
                  <a:cubicBezTo>
                    <a:pt x="282" y="174"/>
                    <a:pt x="1" y="557"/>
                    <a:pt x="1" y="1026"/>
                  </a:cubicBezTo>
                  <a:lnTo>
                    <a:pt x="1" y="3619"/>
                  </a:lnTo>
                  <a:cubicBezTo>
                    <a:pt x="1" y="4095"/>
                    <a:pt x="289" y="4480"/>
                    <a:pt x="645" y="4480"/>
                  </a:cubicBezTo>
                  <a:lnTo>
                    <a:pt x="4856" y="4480"/>
                  </a:lnTo>
                  <a:lnTo>
                    <a:pt x="5870" y="5581"/>
                  </a:lnTo>
                  <a:lnTo>
                    <a:pt x="5918" y="4308"/>
                  </a:lnTo>
                  <a:lnTo>
                    <a:pt x="6823" y="4308"/>
                  </a:lnTo>
                  <a:cubicBezTo>
                    <a:pt x="7177" y="4308"/>
                    <a:pt x="7464" y="3928"/>
                    <a:pt x="7467" y="3455"/>
                  </a:cubicBezTo>
                  <a:lnTo>
                    <a:pt x="7487" y="869"/>
                  </a:lnTo>
                  <a:cubicBezTo>
                    <a:pt x="7491" y="390"/>
                    <a:pt x="7201" y="1"/>
                    <a:pt x="6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608;p60">
              <a:extLst>
                <a:ext uri="{FF2B5EF4-FFF2-40B4-BE49-F238E27FC236}">
                  <a16:creationId xmlns:a16="http://schemas.microsoft.com/office/drawing/2014/main" id="{49F4BA48-FEF4-997D-EE46-9F49F967D9B0}"/>
                </a:ext>
              </a:extLst>
            </p:cNvPr>
            <p:cNvSpPr/>
            <p:nvPr/>
          </p:nvSpPr>
          <p:spPr>
            <a:xfrm>
              <a:off x="1630150" y="525575"/>
              <a:ext cx="126375" cy="71700"/>
            </a:xfrm>
            <a:custGeom>
              <a:avLst/>
              <a:gdLst/>
              <a:ahLst/>
              <a:cxnLst/>
              <a:rect l="l" t="t" r="r" b="b"/>
              <a:pathLst>
                <a:path w="5055" h="2868" extrusionOk="0">
                  <a:moveTo>
                    <a:pt x="0" y="0"/>
                  </a:moveTo>
                  <a:lnTo>
                    <a:pt x="0" y="2868"/>
                  </a:lnTo>
                  <a:lnTo>
                    <a:pt x="5055" y="2868"/>
                  </a:lnTo>
                  <a:lnTo>
                    <a:pt x="50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609;p60">
              <a:extLst>
                <a:ext uri="{FF2B5EF4-FFF2-40B4-BE49-F238E27FC236}">
                  <a16:creationId xmlns:a16="http://schemas.microsoft.com/office/drawing/2014/main" id="{7135A223-CC56-FA9C-CEF9-A3537E583988}"/>
                </a:ext>
              </a:extLst>
            </p:cNvPr>
            <p:cNvSpPr/>
            <p:nvPr/>
          </p:nvSpPr>
          <p:spPr>
            <a:xfrm>
              <a:off x="1630150" y="525575"/>
              <a:ext cx="126375" cy="40650"/>
            </a:xfrm>
            <a:custGeom>
              <a:avLst/>
              <a:gdLst/>
              <a:ahLst/>
              <a:cxnLst/>
              <a:rect l="l" t="t" r="r" b="b"/>
              <a:pathLst>
                <a:path w="5055" h="1626" fill="none" extrusionOk="0">
                  <a:moveTo>
                    <a:pt x="0" y="0"/>
                  </a:moveTo>
                  <a:lnTo>
                    <a:pt x="2538" y="1625"/>
                  </a:lnTo>
                  <a:lnTo>
                    <a:pt x="5055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610;p60">
              <a:extLst>
                <a:ext uri="{FF2B5EF4-FFF2-40B4-BE49-F238E27FC236}">
                  <a16:creationId xmlns:a16="http://schemas.microsoft.com/office/drawing/2014/main" id="{76AA86E6-D636-B510-A83D-D21442810F9F}"/>
                </a:ext>
              </a:extLst>
            </p:cNvPr>
            <p:cNvSpPr/>
            <p:nvPr/>
          </p:nvSpPr>
          <p:spPr>
            <a:xfrm>
              <a:off x="1630150" y="559825"/>
              <a:ext cx="52850" cy="37450"/>
            </a:xfrm>
            <a:custGeom>
              <a:avLst/>
              <a:gdLst/>
              <a:ahLst/>
              <a:cxnLst/>
              <a:rect l="l" t="t" r="r" b="b"/>
              <a:pathLst>
                <a:path w="2114" h="1498" fill="none" extrusionOk="0">
                  <a:moveTo>
                    <a:pt x="0" y="1498"/>
                  </a:moveTo>
                  <a:lnTo>
                    <a:pt x="211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611;p60">
              <a:extLst>
                <a:ext uri="{FF2B5EF4-FFF2-40B4-BE49-F238E27FC236}">
                  <a16:creationId xmlns:a16="http://schemas.microsoft.com/office/drawing/2014/main" id="{47D14112-48FF-5B2D-4FBD-0E87A5630C0F}"/>
                </a:ext>
              </a:extLst>
            </p:cNvPr>
            <p:cNvSpPr/>
            <p:nvPr/>
          </p:nvSpPr>
          <p:spPr>
            <a:xfrm>
              <a:off x="1706875" y="558225"/>
              <a:ext cx="49650" cy="39050"/>
            </a:xfrm>
            <a:custGeom>
              <a:avLst/>
              <a:gdLst/>
              <a:ahLst/>
              <a:cxnLst/>
              <a:rect l="l" t="t" r="r" b="b"/>
              <a:pathLst>
                <a:path w="1986" h="1562" fill="none" extrusionOk="0">
                  <a:moveTo>
                    <a:pt x="1" y="1"/>
                  </a:moveTo>
                  <a:lnTo>
                    <a:pt x="1986" y="1562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612;p60">
              <a:extLst>
                <a:ext uri="{FF2B5EF4-FFF2-40B4-BE49-F238E27FC236}">
                  <a16:creationId xmlns:a16="http://schemas.microsoft.com/office/drawing/2014/main" id="{9446EC21-8A83-F6E9-F0C3-43FF30451280}"/>
                </a:ext>
              </a:extLst>
            </p:cNvPr>
            <p:cNvSpPr/>
            <p:nvPr/>
          </p:nvSpPr>
          <p:spPr>
            <a:xfrm>
              <a:off x="1727750" y="48845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1"/>
                  </a:moveTo>
                  <a:cubicBezTo>
                    <a:pt x="553" y="1"/>
                    <a:pt x="0" y="554"/>
                    <a:pt x="0" y="1235"/>
                  </a:cubicBezTo>
                  <a:cubicBezTo>
                    <a:pt x="0" y="1917"/>
                    <a:pt x="553" y="2469"/>
                    <a:pt x="1235" y="2469"/>
                  </a:cubicBezTo>
                  <a:cubicBezTo>
                    <a:pt x="1917" y="2469"/>
                    <a:pt x="2469" y="1917"/>
                    <a:pt x="2469" y="1235"/>
                  </a:cubicBezTo>
                  <a:cubicBezTo>
                    <a:pt x="2469" y="554"/>
                    <a:pt x="1917" y="1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613;p60">
              <a:extLst>
                <a:ext uri="{FF2B5EF4-FFF2-40B4-BE49-F238E27FC236}">
                  <a16:creationId xmlns:a16="http://schemas.microsoft.com/office/drawing/2014/main" id="{23A2DBD9-1924-A916-6DA2-7F03A29991A4}"/>
                </a:ext>
              </a:extLst>
            </p:cNvPr>
            <p:cNvSpPr/>
            <p:nvPr/>
          </p:nvSpPr>
          <p:spPr>
            <a:xfrm>
              <a:off x="1748675" y="504375"/>
              <a:ext cx="21150" cy="33825"/>
            </a:xfrm>
            <a:custGeom>
              <a:avLst/>
              <a:gdLst/>
              <a:ahLst/>
              <a:cxnLst/>
              <a:rect l="l" t="t" r="r" b="b"/>
              <a:pathLst>
                <a:path w="846" h="1353" extrusionOk="0">
                  <a:moveTo>
                    <a:pt x="422" y="0"/>
                  </a:moveTo>
                  <a:cubicBezTo>
                    <a:pt x="330" y="0"/>
                    <a:pt x="234" y="28"/>
                    <a:pt x="198" y="49"/>
                  </a:cubicBezTo>
                  <a:cubicBezTo>
                    <a:pt x="0" y="155"/>
                    <a:pt x="89" y="325"/>
                    <a:pt x="97" y="335"/>
                  </a:cubicBezTo>
                  <a:lnTo>
                    <a:pt x="132" y="389"/>
                  </a:lnTo>
                  <a:cubicBezTo>
                    <a:pt x="155" y="370"/>
                    <a:pt x="204" y="342"/>
                    <a:pt x="204" y="342"/>
                  </a:cubicBezTo>
                  <a:cubicBezTo>
                    <a:pt x="262" y="309"/>
                    <a:pt x="317" y="289"/>
                    <a:pt x="371" y="283"/>
                  </a:cubicBezTo>
                  <a:cubicBezTo>
                    <a:pt x="383" y="282"/>
                    <a:pt x="392" y="282"/>
                    <a:pt x="403" y="282"/>
                  </a:cubicBezTo>
                  <a:cubicBezTo>
                    <a:pt x="483" y="282"/>
                    <a:pt x="545" y="316"/>
                    <a:pt x="545" y="402"/>
                  </a:cubicBezTo>
                  <a:cubicBezTo>
                    <a:pt x="545" y="429"/>
                    <a:pt x="537" y="457"/>
                    <a:pt x="522" y="478"/>
                  </a:cubicBezTo>
                  <a:cubicBezTo>
                    <a:pt x="505" y="498"/>
                    <a:pt x="76" y="972"/>
                    <a:pt x="76" y="972"/>
                  </a:cubicBezTo>
                  <a:cubicBezTo>
                    <a:pt x="76" y="972"/>
                    <a:pt x="15" y="1035"/>
                    <a:pt x="15" y="1127"/>
                  </a:cubicBezTo>
                  <a:lnTo>
                    <a:pt x="15" y="1238"/>
                  </a:lnTo>
                  <a:cubicBezTo>
                    <a:pt x="15" y="1302"/>
                    <a:pt x="67" y="1351"/>
                    <a:pt x="130" y="1351"/>
                  </a:cubicBezTo>
                  <a:lnTo>
                    <a:pt x="763" y="1353"/>
                  </a:lnTo>
                  <a:cubicBezTo>
                    <a:pt x="812" y="1353"/>
                    <a:pt x="845" y="1314"/>
                    <a:pt x="845" y="1271"/>
                  </a:cubicBezTo>
                  <a:lnTo>
                    <a:pt x="845" y="1158"/>
                  </a:lnTo>
                  <a:cubicBezTo>
                    <a:pt x="845" y="1112"/>
                    <a:pt x="810" y="1076"/>
                    <a:pt x="763" y="1076"/>
                  </a:cubicBezTo>
                  <a:lnTo>
                    <a:pt x="358" y="1076"/>
                  </a:lnTo>
                  <a:cubicBezTo>
                    <a:pt x="358" y="1076"/>
                    <a:pt x="724" y="681"/>
                    <a:pt x="767" y="621"/>
                  </a:cubicBezTo>
                  <a:cubicBezTo>
                    <a:pt x="810" y="558"/>
                    <a:pt x="834" y="482"/>
                    <a:pt x="834" y="394"/>
                  </a:cubicBezTo>
                  <a:cubicBezTo>
                    <a:pt x="834" y="144"/>
                    <a:pt x="665" y="0"/>
                    <a:pt x="4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2614;p60">
            <a:extLst>
              <a:ext uri="{FF2B5EF4-FFF2-40B4-BE49-F238E27FC236}">
                <a16:creationId xmlns:a16="http://schemas.microsoft.com/office/drawing/2014/main" id="{8813114D-8139-46D8-D65D-42946EE2DAEA}"/>
              </a:ext>
            </a:extLst>
          </p:cNvPr>
          <p:cNvGrpSpPr/>
          <p:nvPr/>
        </p:nvGrpSpPr>
        <p:grpSpPr>
          <a:xfrm>
            <a:off x="916848" y="1277826"/>
            <a:ext cx="1714143" cy="1798129"/>
            <a:chOff x="2489250" y="4404525"/>
            <a:chExt cx="683225" cy="716700"/>
          </a:xfrm>
        </p:grpSpPr>
        <p:sp>
          <p:nvSpPr>
            <p:cNvPr id="375" name="Google Shape;2615;p60">
              <a:extLst>
                <a:ext uri="{FF2B5EF4-FFF2-40B4-BE49-F238E27FC236}">
                  <a16:creationId xmlns:a16="http://schemas.microsoft.com/office/drawing/2014/main" id="{328EF07D-11F0-FA40-4A49-DE5AA9FFA49F}"/>
                </a:ext>
              </a:extLst>
            </p:cNvPr>
            <p:cNvSpPr/>
            <p:nvPr/>
          </p:nvSpPr>
          <p:spPr>
            <a:xfrm>
              <a:off x="2489250" y="4404525"/>
              <a:ext cx="683225" cy="716700"/>
            </a:xfrm>
            <a:custGeom>
              <a:avLst/>
              <a:gdLst/>
              <a:ahLst/>
              <a:cxnLst/>
              <a:rect l="l" t="t" r="r" b="b"/>
              <a:pathLst>
                <a:path w="27329" h="28668" extrusionOk="0">
                  <a:moveTo>
                    <a:pt x="12531" y="1"/>
                  </a:moveTo>
                  <a:cubicBezTo>
                    <a:pt x="12141" y="1"/>
                    <a:pt x="11751" y="43"/>
                    <a:pt x="11372" y="126"/>
                  </a:cubicBezTo>
                  <a:cubicBezTo>
                    <a:pt x="10691" y="275"/>
                    <a:pt x="10109" y="538"/>
                    <a:pt x="9641" y="906"/>
                  </a:cubicBezTo>
                  <a:cubicBezTo>
                    <a:pt x="9184" y="1267"/>
                    <a:pt x="8841" y="1734"/>
                    <a:pt x="8655" y="2245"/>
                  </a:cubicBezTo>
                  <a:cubicBezTo>
                    <a:pt x="8410" y="2421"/>
                    <a:pt x="8231" y="2618"/>
                    <a:pt x="8105" y="2847"/>
                  </a:cubicBezTo>
                  <a:cubicBezTo>
                    <a:pt x="7980" y="3073"/>
                    <a:pt x="7927" y="3307"/>
                    <a:pt x="7899" y="3476"/>
                  </a:cubicBezTo>
                  <a:cubicBezTo>
                    <a:pt x="7743" y="4120"/>
                    <a:pt x="7783" y="4765"/>
                    <a:pt x="7879" y="5332"/>
                  </a:cubicBezTo>
                  <a:cubicBezTo>
                    <a:pt x="7749" y="5389"/>
                    <a:pt x="7621" y="5450"/>
                    <a:pt x="7494" y="5513"/>
                  </a:cubicBezTo>
                  <a:cubicBezTo>
                    <a:pt x="7467" y="5526"/>
                    <a:pt x="7442" y="5538"/>
                    <a:pt x="7415" y="5551"/>
                  </a:cubicBezTo>
                  <a:cubicBezTo>
                    <a:pt x="7138" y="5691"/>
                    <a:pt x="6865" y="5842"/>
                    <a:pt x="6606" y="5999"/>
                  </a:cubicBezTo>
                  <a:cubicBezTo>
                    <a:pt x="6580" y="6013"/>
                    <a:pt x="6555" y="6028"/>
                    <a:pt x="6530" y="6045"/>
                  </a:cubicBezTo>
                  <a:cubicBezTo>
                    <a:pt x="6410" y="6118"/>
                    <a:pt x="6292" y="6193"/>
                    <a:pt x="6176" y="6272"/>
                  </a:cubicBezTo>
                  <a:cubicBezTo>
                    <a:pt x="5844" y="6164"/>
                    <a:pt x="5500" y="6109"/>
                    <a:pt x="5149" y="6109"/>
                  </a:cubicBezTo>
                  <a:cubicBezTo>
                    <a:pt x="3295" y="6109"/>
                    <a:pt x="1788" y="7617"/>
                    <a:pt x="1788" y="9470"/>
                  </a:cubicBezTo>
                  <a:cubicBezTo>
                    <a:pt x="1788" y="9960"/>
                    <a:pt x="1895" y="10441"/>
                    <a:pt x="2100" y="10883"/>
                  </a:cubicBezTo>
                  <a:cubicBezTo>
                    <a:pt x="1284" y="12520"/>
                    <a:pt x="855" y="14343"/>
                    <a:pt x="855" y="16182"/>
                  </a:cubicBezTo>
                  <a:cubicBezTo>
                    <a:pt x="855" y="16514"/>
                    <a:pt x="868" y="16836"/>
                    <a:pt x="893" y="17133"/>
                  </a:cubicBezTo>
                  <a:cubicBezTo>
                    <a:pt x="924" y="17537"/>
                    <a:pt x="978" y="17948"/>
                    <a:pt x="1053" y="18352"/>
                  </a:cubicBezTo>
                  <a:cubicBezTo>
                    <a:pt x="1100" y="18611"/>
                    <a:pt x="1158" y="18874"/>
                    <a:pt x="1224" y="19128"/>
                  </a:cubicBezTo>
                  <a:cubicBezTo>
                    <a:pt x="1242" y="19203"/>
                    <a:pt x="1263" y="19281"/>
                    <a:pt x="1286" y="19363"/>
                  </a:cubicBezTo>
                  <a:cubicBezTo>
                    <a:pt x="737" y="20463"/>
                    <a:pt x="322" y="21602"/>
                    <a:pt x="51" y="22756"/>
                  </a:cubicBezTo>
                  <a:cubicBezTo>
                    <a:pt x="1" y="22971"/>
                    <a:pt x="49" y="23198"/>
                    <a:pt x="182" y="23375"/>
                  </a:cubicBezTo>
                  <a:cubicBezTo>
                    <a:pt x="285" y="23510"/>
                    <a:pt x="428" y="23605"/>
                    <a:pt x="589" y="23646"/>
                  </a:cubicBezTo>
                  <a:cubicBezTo>
                    <a:pt x="432" y="27784"/>
                    <a:pt x="1512" y="28298"/>
                    <a:pt x="1881" y="28473"/>
                  </a:cubicBezTo>
                  <a:cubicBezTo>
                    <a:pt x="2153" y="28604"/>
                    <a:pt x="2476" y="28667"/>
                    <a:pt x="2866" y="28667"/>
                  </a:cubicBezTo>
                  <a:cubicBezTo>
                    <a:pt x="4526" y="28667"/>
                    <a:pt x="7160" y="27453"/>
                    <a:pt x="7862" y="27115"/>
                  </a:cubicBezTo>
                  <a:cubicBezTo>
                    <a:pt x="7914" y="27113"/>
                    <a:pt x="7977" y="27110"/>
                    <a:pt x="8049" y="27107"/>
                  </a:cubicBezTo>
                  <a:cubicBezTo>
                    <a:pt x="9534" y="27748"/>
                    <a:pt x="11112" y="28072"/>
                    <a:pt x="12743" y="28072"/>
                  </a:cubicBezTo>
                  <a:cubicBezTo>
                    <a:pt x="15007" y="28072"/>
                    <a:pt x="17208" y="27433"/>
                    <a:pt x="19110" y="26223"/>
                  </a:cubicBezTo>
                  <a:cubicBezTo>
                    <a:pt x="19143" y="26204"/>
                    <a:pt x="19175" y="26183"/>
                    <a:pt x="19208" y="26161"/>
                  </a:cubicBezTo>
                  <a:cubicBezTo>
                    <a:pt x="19594" y="25910"/>
                    <a:pt x="19969" y="25635"/>
                    <a:pt x="20322" y="25342"/>
                  </a:cubicBezTo>
                  <a:cubicBezTo>
                    <a:pt x="20717" y="25014"/>
                    <a:pt x="21100" y="24652"/>
                    <a:pt x="21461" y="24261"/>
                  </a:cubicBezTo>
                  <a:lnTo>
                    <a:pt x="23853" y="24261"/>
                  </a:lnTo>
                  <a:cubicBezTo>
                    <a:pt x="24173" y="24261"/>
                    <a:pt x="24458" y="24057"/>
                    <a:pt x="24559" y="23753"/>
                  </a:cubicBezTo>
                  <a:lnTo>
                    <a:pt x="27253" y="15691"/>
                  </a:lnTo>
                  <a:cubicBezTo>
                    <a:pt x="27329" y="15464"/>
                    <a:pt x="27291" y="15214"/>
                    <a:pt x="27151" y="15020"/>
                  </a:cubicBezTo>
                  <a:cubicBezTo>
                    <a:pt x="27011" y="14826"/>
                    <a:pt x="26787" y="14711"/>
                    <a:pt x="26548" y="14711"/>
                  </a:cubicBezTo>
                  <a:lnTo>
                    <a:pt x="24571" y="14711"/>
                  </a:lnTo>
                  <a:cubicBezTo>
                    <a:pt x="24852" y="14379"/>
                    <a:pt x="25011" y="13955"/>
                    <a:pt x="25011" y="13508"/>
                  </a:cubicBezTo>
                  <a:cubicBezTo>
                    <a:pt x="25011" y="12707"/>
                    <a:pt x="24498" y="12013"/>
                    <a:pt x="23776" y="11751"/>
                  </a:cubicBezTo>
                  <a:cubicBezTo>
                    <a:pt x="23472" y="10995"/>
                    <a:pt x="23089" y="10270"/>
                    <a:pt x="22633" y="9589"/>
                  </a:cubicBezTo>
                  <a:cubicBezTo>
                    <a:pt x="22902" y="9099"/>
                    <a:pt x="23043" y="8553"/>
                    <a:pt x="23043" y="7983"/>
                  </a:cubicBezTo>
                  <a:cubicBezTo>
                    <a:pt x="23043" y="6129"/>
                    <a:pt x="21534" y="4622"/>
                    <a:pt x="19681" y="4622"/>
                  </a:cubicBezTo>
                  <a:cubicBezTo>
                    <a:pt x="18929" y="4622"/>
                    <a:pt x="18200" y="4878"/>
                    <a:pt x="17613" y="5337"/>
                  </a:cubicBezTo>
                  <a:cubicBezTo>
                    <a:pt x="17516" y="5294"/>
                    <a:pt x="17419" y="5252"/>
                    <a:pt x="17321" y="5211"/>
                  </a:cubicBezTo>
                  <a:cubicBezTo>
                    <a:pt x="17332" y="5112"/>
                    <a:pt x="17341" y="5013"/>
                    <a:pt x="17345" y="4916"/>
                  </a:cubicBezTo>
                  <a:cubicBezTo>
                    <a:pt x="17409" y="3688"/>
                    <a:pt x="17023" y="2525"/>
                    <a:pt x="16258" y="1639"/>
                  </a:cubicBezTo>
                  <a:cubicBezTo>
                    <a:pt x="15960" y="1294"/>
                    <a:pt x="15615" y="999"/>
                    <a:pt x="15236" y="758"/>
                  </a:cubicBezTo>
                  <a:cubicBezTo>
                    <a:pt x="14449" y="263"/>
                    <a:pt x="13514" y="1"/>
                    <a:pt x="12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616;p60">
              <a:extLst>
                <a:ext uri="{FF2B5EF4-FFF2-40B4-BE49-F238E27FC236}">
                  <a16:creationId xmlns:a16="http://schemas.microsoft.com/office/drawing/2014/main" id="{A6ADAF44-444C-E12A-BE99-56A295C9EB62}"/>
                </a:ext>
              </a:extLst>
            </p:cNvPr>
            <p:cNvSpPr/>
            <p:nvPr/>
          </p:nvSpPr>
          <p:spPr>
            <a:xfrm>
              <a:off x="2530800" y="4530425"/>
              <a:ext cx="557225" cy="557300"/>
            </a:xfrm>
            <a:custGeom>
              <a:avLst/>
              <a:gdLst/>
              <a:ahLst/>
              <a:cxnLst/>
              <a:rect l="l" t="t" r="r" b="b"/>
              <a:pathLst>
                <a:path w="22289" h="22292" extrusionOk="0">
                  <a:moveTo>
                    <a:pt x="11145" y="1"/>
                  </a:moveTo>
                  <a:cubicBezTo>
                    <a:pt x="11006" y="1"/>
                    <a:pt x="10866" y="3"/>
                    <a:pt x="10730" y="10"/>
                  </a:cubicBezTo>
                  <a:cubicBezTo>
                    <a:pt x="10473" y="18"/>
                    <a:pt x="10219" y="36"/>
                    <a:pt x="9967" y="63"/>
                  </a:cubicBezTo>
                  <a:cubicBezTo>
                    <a:pt x="9907" y="70"/>
                    <a:pt x="9846" y="77"/>
                    <a:pt x="9784" y="84"/>
                  </a:cubicBezTo>
                  <a:cubicBezTo>
                    <a:pt x="9057" y="172"/>
                    <a:pt x="8351" y="331"/>
                    <a:pt x="7675" y="553"/>
                  </a:cubicBezTo>
                  <a:cubicBezTo>
                    <a:pt x="7451" y="626"/>
                    <a:pt x="7231" y="705"/>
                    <a:pt x="7014" y="794"/>
                  </a:cubicBezTo>
                  <a:lnTo>
                    <a:pt x="7013" y="794"/>
                  </a:lnTo>
                  <a:cubicBezTo>
                    <a:pt x="6744" y="900"/>
                    <a:pt x="6477" y="1019"/>
                    <a:pt x="6219" y="1147"/>
                  </a:cubicBezTo>
                  <a:cubicBezTo>
                    <a:pt x="6195" y="1158"/>
                    <a:pt x="6173" y="1170"/>
                    <a:pt x="6151" y="1181"/>
                  </a:cubicBezTo>
                  <a:cubicBezTo>
                    <a:pt x="5885" y="1314"/>
                    <a:pt x="5624" y="1458"/>
                    <a:pt x="5370" y="1613"/>
                  </a:cubicBezTo>
                  <a:cubicBezTo>
                    <a:pt x="5359" y="1618"/>
                    <a:pt x="5349" y="1625"/>
                    <a:pt x="5338" y="1632"/>
                  </a:cubicBezTo>
                  <a:cubicBezTo>
                    <a:pt x="5125" y="1762"/>
                    <a:pt x="4917" y="1899"/>
                    <a:pt x="4714" y="2044"/>
                  </a:cubicBezTo>
                  <a:cubicBezTo>
                    <a:pt x="1861" y="4061"/>
                    <a:pt x="0" y="7386"/>
                    <a:pt x="0" y="11146"/>
                  </a:cubicBezTo>
                  <a:cubicBezTo>
                    <a:pt x="0" y="11448"/>
                    <a:pt x="11" y="11747"/>
                    <a:pt x="36" y="12041"/>
                  </a:cubicBezTo>
                  <a:cubicBezTo>
                    <a:pt x="66" y="12428"/>
                    <a:pt x="117" y="12808"/>
                    <a:pt x="186" y="13183"/>
                  </a:cubicBezTo>
                  <a:cubicBezTo>
                    <a:pt x="231" y="13428"/>
                    <a:pt x="284" y="13670"/>
                    <a:pt x="346" y="13910"/>
                  </a:cubicBezTo>
                  <a:cubicBezTo>
                    <a:pt x="417" y="14192"/>
                    <a:pt x="499" y="14469"/>
                    <a:pt x="592" y="14740"/>
                  </a:cubicBezTo>
                  <a:cubicBezTo>
                    <a:pt x="793" y="15328"/>
                    <a:pt x="1040" y="15894"/>
                    <a:pt x="1331" y="16431"/>
                  </a:cubicBezTo>
                  <a:cubicBezTo>
                    <a:pt x="1343" y="16455"/>
                    <a:pt x="1356" y="16480"/>
                    <a:pt x="1369" y="16502"/>
                  </a:cubicBezTo>
                  <a:cubicBezTo>
                    <a:pt x="1663" y="17038"/>
                    <a:pt x="1999" y="17545"/>
                    <a:pt x="2374" y="18023"/>
                  </a:cubicBezTo>
                  <a:cubicBezTo>
                    <a:pt x="2742" y="18493"/>
                    <a:pt x="3148" y="18931"/>
                    <a:pt x="3585" y="19333"/>
                  </a:cubicBezTo>
                  <a:cubicBezTo>
                    <a:pt x="3780" y="19516"/>
                    <a:pt x="3980" y="19688"/>
                    <a:pt x="4187" y="19853"/>
                  </a:cubicBezTo>
                  <a:cubicBezTo>
                    <a:pt x="4218" y="19878"/>
                    <a:pt x="4248" y="19903"/>
                    <a:pt x="4280" y="19926"/>
                  </a:cubicBezTo>
                  <a:cubicBezTo>
                    <a:pt x="4510" y="20107"/>
                    <a:pt x="4747" y="20278"/>
                    <a:pt x="4991" y="20440"/>
                  </a:cubicBezTo>
                  <a:cubicBezTo>
                    <a:pt x="5041" y="20473"/>
                    <a:pt x="5094" y="20508"/>
                    <a:pt x="5146" y="20539"/>
                  </a:cubicBezTo>
                  <a:cubicBezTo>
                    <a:pt x="5159" y="20549"/>
                    <a:pt x="5173" y="20557"/>
                    <a:pt x="5187" y="20565"/>
                  </a:cubicBezTo>
                  <a:cubicBezTo>
                    <a:pt x="5198" y="20573"/>
                    <a:pt x="5209" y="20580"/>
                    <a:pt x="5220" y="20586"/>
                  </a:cubicBezTo>
                  <a:cubicBezTo>
                    <a:pt x="6936" y="21667"/>
                    <a:pt x="8967" y="22292"/>
                    <a:pt x="11145" y="22292"/>
                  </a:cubicBezTo>
                  <a:cubicBezTo>
                    <a:pt x="13347" y="22292"/>
                    <a:pt x="15399" y="21652"/>
                    <a:pt x="17127" y="20550"/>
                  </a:cubicBezTo>
                  <a:cubicBezTo>
                    <a:pt x="17151" y="20536"/>
                    <a:pt x="17173" y="20521"/>
                    <a:pt x="17197" y="20505"/>
                  </a:cubicBezTo>
                  <a:cubicBezTo>
                    <a:pt x="17563" y="20269"/>
                    <a:pt x="17914" y="20011"/>
                    <a:pt x="18248" y="19732"/>
                  </a:cubicBezTo>
                  <a:cubicBezTo>
                    <a:pt x="19363" y="18810"/>
                    <a:pt x="20295" y="17673"/>
                    <a:pt x="20982" y="16387"/>
                  </a:cubicBezTo>
                  <a:cubicBezTo>
                    <a:pt x="21816" y="14826"/>
                    <a:pt x="22288" y="13041"/>
                    <a:pt x="22288" y="11146"/>
                  </a:cubicBezTo>
                  <a:cubicBezTo>
                    <a:pt x="22288" y="5680"/>
                    <a:pt x="18353" y="1132"/>
                    <a:pt x="13160" y="185"/>
                  </a:cubicBezTo>
                  <a:cubicBezTo>
                    <a:pt x="12954" y="145"/>
                    <a:pt x="12742" y="112"/>
                    <a:pt x="12529" y="86"/>
                  </a:cubicBezTo>
                  <a:cubicBezTo>
                    <a:pt x="12152" y="40"/>
                    <a:pt x="11767" y="12"/>
                    <a:pt x="11377" y="3"/>
                  </a:cubicBezTo>
                  <a:lnTo>
                    <a:pt x="11335" y="3"/>
                  </a:lnTo>
                  <a:cubicBezTo>
                    <a:pt x="11272" y="3"/>
                    <a:pt x="11209" y="1"/>
                    <a:pt x="11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617;p60">
              <a:extLst>
                <a:ext uri="{FF2B5EF4-FFF2-40B4-BE49-F238E27FC236}">
                  <a16:creationId xmlns:a16="http://schemas.microsoft.com/office/drawing/2014/main" id="{323185E9-92F7-14A2-0C5B-9D5341159E77}"/>
                </a:ext>
              </a:extLst>
            </p:cNvPr>
            <p:cNvSpPr/>
            <p:nvPr/>
          </p:nvSpPr>
          <p:spPr>
            <a:xfrm>
              <a:off x="2608350" y="4705800"/>
              <a:ext cx="378675" cy="385875"/>
            </a:xfrm>
            <a:custGeom>
              <a:avLst/>
              <a:gdLst/>
              <a:ahLst/>
              <a:cxnLst/>
              <a:rect l="l" t="t" r="r" b="b"/>
              <a:pathLst>
                <a:path w="15147" h="15435" extrusionOk="0">
                  <a:moveTo>
                    <a:pt x="5082" y="0"/>
                  </a:moveTo>
                  <a:cubicBezTo>
                    <a:pt x="5082" y="0"/>
                    <a:pt x="2196" y="1081"/>
                    <a:pt x="1" y="3825"/>
                  </a:cubicBezTo>
                  <a:lnTo>
                    <a:pt x="483" y="12318"/>
                  </a:lnTo>
                  <a:cubicBezTo>
                    <a:pt x="678" y="12501"/>
                    <a:pt x="878" y="12673"/>
                    <a:pt x="1085" y="12838"/>
                  </a:cubicBezTo>
                  <a:cubicBezTo>
                    <a:pt x="1116" y="12863"/>
                    <a:pt x="1146" y="12888"/>
                    <a:pt x="1178" y="12911"/>
                  </a:cubicBezTo>
                  <a:cubicBezTo>
                    <a:pt x="1408" y="13092"/>
                    <a:pt x="1645" y="13263"/>
                    <a:pt x="1889" y="13425"/>
                  </a:cubicBezTo>
                  <a:cubicBezTo>
                    <a:pt x="1939" y="13458"/>
                    <a:pt x="1992" y="13493"/>
                    <a:pt x="2044" y="13524"/>
                  </a:cubicBezTo>
                  <a:cubicBezTo>
                    <a:pt x="2057" y="13534"/>
                    <a:pt x="2071" y="13542"/>
                    <a:pt x="2085" y="13550"/>
                  </a:cubicBezTo>
                  <a:cubicBezTo>
                    <a:pt x="2096" y="13558"/>
                    <a:pt x="2107" y="13565"/>
                    <a:pt x="2118" y="13571"/>
                  </a:cubicBezTo>
                  <a:cubicBezTo>
                    <a:pt x="3834" y="14652"/>
                    <a:pt x="5802" y="15434"/>
                    <a:pt x="7979" y="15434"/>
                  </a:cubicBezTo>
                  <a:cubicBezTo>
                    <a:pt x="10181" y="15434"/>
                    <a:pt x="12331" y="14922"/>
                    <a:pt x="14058" y="13819"/>
                  </a:cubicBezTo>
                  <a:cubicBezTo>
                    <a:pt x="14083" y="13806"/>
                    <a:pt x="14097" y="13678"/>
                    <a:pt x="14122" y="13661"/>
                  </a:cubicBezTo>
                  <a:cubicBezTo>
                    <a:pt x="14487" y="13425"/>
                    <a:pt x="14812" y="12996"/>
                    <a:pt x="15146" y="12717"/>
                  </a:cubicBezTo>
                  <a:cubicBezTo>
                    <a:pt x="15035" y="9562"/>
                    <a:pt x="14823" y="4955"/>
                    <a:pt x="14523" y="4164"/>
                  </a:cubicBezTo>
                  <a:cubicBezTo>
                    <a:pt x="14058" y="2939"/>
                    <a:pt x="9435" y="206"/>
                    <a:pt x="9435" y="206"/>
                  </a:cubicBezTo>
                  <a:lnTo>
                    <a:pt x="50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618;p60">
              <a:extLst>
                <a:ext uri="{FF2B5EF4-FFF2-40B4-BE49-F238E27FC236}">
                  <a16:creationId xmlns:a16="http://schemas.microsoft.com/office/drawing/2014/main" id="{D6305C8A-7201-C9B8-4C71-E03D369FC95F}"/>
                </a:ext>
              </a:extLst>
            </p:cNvPr>
            <p:cNvSpPr/>
            <p:nvPr/>
          </p:nvSpPr>
          <p:spPr>
            <a:xfrm>
              <a:off x="2701875" y="4495350"/>
              <a:ext cx="50925" cy="160575"/>
            </a:xfrm>
            <a:custGeom>
              <a:avLst/>
              <a:gdLst/>
              <a:ahLst/>
              <a:cxnLst/>
              <a:rect l="l" t="t" r="r" b="b"/>
              <a:pathLst>
                <a:path w="2037" h="6423" extrusionOk="0">
                  <a:moveTo>
                    <a:pt x="184" y="0"/>
                  </a:moveTo>
                  <a:lnTo>
                    <a:pt x="184" y="0"/>
                  </a:lnTo>
                  <a:cubicBezTo>
                    <a:pt x="0" y="740"/>
                    <a:pt x="132" y="1522"/>
                    <a:pt x="319" y="2261"/>
                  </a:cubicBezTo>
                  <a:cubicBezTo>
                    <a:pt x="506" y="3001"/>
                    <a:pt x="747" y="3736"/>
                    <a:pt x="781" y="4498"/>
                  </a:cubicBezTo>
                  <a:cubicBezTo>
                    <a:pt x="797" y="4858"/>
                    <a:pt x="768" y="5231"/>
                    <a:pt x="902" y="5566"/>
                  </a:cubicBezTo>
                  <a:cubicBezTo>
                    <a:pt x="1071" y="5987"/>
                    <a:pt x="1477" y="6274"/>
                    <a:pt x="1906" y="6423"/>
                  </a:cubicBezTo>
                  <a:cubicBezTo>
                    <a:pt x="2015" y="6207"/>
                    <a:pt x="2034" y="5957"/>
                    <a:pt x="2035" y="5715"/>
                  </a:cubicBezTo>
                  <a:cubicBezTo>
                    <a:pt x="2036" y="4688"/>
                    <a:pt x="1990" y="3650"/>
                    <a:pt x="1728" y="2656"/>
                  </a:cubicBezTo>
                  <a:cubicBezTo>
                    <a:pt x="1466" y="1662"/>
                    <a:pt x="961" y="675"/>
                    <a:pt x="184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619;p60">
              <a:extLst>
                <a:ext uri="{FF2B5EF4-FFF2-40B4-BE49-F238E27FC236}">
                  <a16:creationId xmlns:a16="http://schemas.microsoft.com/office/drawing/2014/main" id="{8871D993-64CD-A431-B5C4-95BFE654D086}"/>
                </a:ext>
              </a:extLst>
            </p:cNvPr>
            <p:cNvSpPr/>
            <p:nvPr/>
          </p:nvSpPr>
          <p:spPr>
            <a:xfrm>
              <a:off x="2733425" y="4623475"/>
              <a:ext cx="112025" cy="110700"/>
            </a:xfrm>
            <a:custGeom>
              <a:avLst/>
              <a:gdLst/>
              <a:ahLst/>
              <a:cxnLst/>
              <a:rect l="l" t="t" r="r" b="b"/>
              <a:pathLst>
                <a:path w="4481" h="4428" extrusionOk="0">
                  <a:moveTo>
                    <a:pt x="0" y="0"/>
                  </a:moveTo>
                  <a:cubicBezTo>
                    <a:pt x="0" y="0"/>
                    <a:pt x="269" y="887"/>
                    <a:pt x="253" y="1663"/>
                  </a:cubicBezTo>
                  <a:cubicBezTo>
                    <a:pt x="237" y="2439"/>
                    <a:pt x="79" y="3293"/>
                    <a:pt x="79" y="3293"/>
                  </a:cubicBezTo>
                  <a:cubicBezTo>
                    <a:pt x="79" y="3293"/>
                    <a:pt x="945" y="4428"/>
                    <a:pt x="2313" y="4428"/>
                  </a:cubicBezTo>
                  <a:cubicBezTo>
                    <a:pt x="2390" y="4428"/>
                    <a:pt x="2468" y="4424"/>
                    <a:pt x="2548" y="4416"/>
                  </a:cubicBezTo>
                  <a:cubicBezTo>
                    <a:pt x="4053" y="4275"/>
                    <a:pt x="4432" y="3499"/>
                    <a:pt x="4432" y="3499"/>
                  </a:cubicBezTo>
                  <a:lnTo>
                    <a:pt x="4446" y="2989"/>
                  </a:lnTo>
                  <a:lnTo>
                    <a:pt x="4477" y="1813"/>
                  </a:lnTo>
                  <a:lnTo>
                    <a:pt x="4480" y="16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620;p60">
              <a:extLst>
                <a:ext uri="{FF2B5EF4-FFF2-40B4-BE49-F238E27FC236}">
                  <a16:creationId xmlns:a16="http://schemas.microsoft.com/office/drawing/2014/main" id="{ED95C35D-41CB-548B-48F5-CC324616EA07}"/>
                </a:ext>
              </a:extLst>
            </p:cNvPr>
            <p:cNvSpPr/>
            <p:nvPr/>
          </p:nvSpPr>
          <p:spPr>
            <a:xfrm>
              <a:off x="2752050" y="4652900"/>
              <a:ext cx="93300" cy="48875"/>
            </a:xfrm>
            <a:custGeom>
              <a:avLst/>
              <a:gdLst/>
              <a:ahLst/>
              <a:cxnLst/>
              <a:rect l="l" t="t" r="r" b="b"/>
              <a:pathLst>
                <a:path w="3732" h="1955" extrusionOk="0">
                  <a:moveTo>
                    <a:pt x="1" y="1"/>
                  </a:moveTo>
                  <a:lnTo>
                    <a:pt x="1" y="1"/>
                  </a:lnTo>
                  <a:cubicBezTo>
                    <a:pt x="314" y="752"/>
                    <a:pt x="911" y="1388"/>
                    <a:pt x="1656" y="1714"/>
                  </a:cubicBezTo>
                  <a:cubicBezTo>
                    <a:pt x="2020" y="1873"/>
                    <a:pt x="2417" y="1955"/>
                    <a:pt x="2814" y="1955"/>
                  </a:cubicBezTo>
                  <a:cubicBezTo>
                    <a:pt x="3115" y="1955"/>
                    <a:pt x="3416" y="1908"/>
                    <a:pt x="3701" y="1812"/>
                  </a:cubicBezTo>
                  <a:lnTo>
                    <a:pt x="3732" y="636"/>
                  </a:lnTo>
                  <a:cubicBezTo>
                    <a:pt x="2516" y="244"/>
                    <a:pt x="1269" y="221"/>
                    <a:pt x="1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621;p60">
              <a:extLst>
                <a:ext uri="{FF2B5EF4-FFF2-40B4-BE49-F238E27FC236}">
                  <a16:creationId xmlns:a16="http://schemas.microsoft.com/office/drawing/2014/main" id="{184B6184-BEA2-38EB-7B86-E92B5A0C5A34}"/>
                </a:ext>
              </a:extLst>
            </p:cNvPr>
            <p:cNvSpPr/>
            <p:nvPr/>
          </p:nvSpPr>
          <p:spPr>
            <a:xfrm>
              <a:off x="2716575" y="4444175"/>
              <a:ext cx="183175" cy="245950"/>
            </a:xfrm>
            <a:custGeom>
              <a:avLst/>
              <a:gdLst/>
              <a:ahLst/>
              <a:cxnLst/>
              <a:rect l="l" t="t" r="r" b="b"/>
              <a:pathLst>
                <a:path w="7327" h="9838" extrusionOk="0">
                  <a:moveTo>
                    <a:pt x="3653" y="1"/>
                  </a:moveTo>
                  <a:cubicBezTo>
                    <a:pt x="3651" y="1"/>
                    <a:pt x="3650" y="1"/>
                    <a:pt x="3649" y="1"/>
                  </a:cubicBezTo>
                  <a:cubicBezTo>
                    <a:pt x="1633" y="4"/>
                    <a:pt x="0" y="1632"/>
                    <a:pt x="3" y="3638"/>
                  </a:cubicBezTo>
                  <a:cubicBezTo>
                    <a:pt x="4" y="3902"/>
                    <a:pt x="35" y="4161"/>
                    <a:pt x="89" y="4412"/>
                  </a:cubicBezTo>
                  <a:cubicBezTo>
                    <a:pt x="109" y="4597"/>
                    <a:pt x="142" y="4858"/>
                    <a:pt x="200" y="5192"/>
                  </a:cubicBezTo>
                  <a:cubicBezTo>
                    <a:pt x="301" y="5764"/>
                    <a:pt x="473" y="6555"/>
                    <a:pt x="771" y="7557"/>
                  </a:cubicBezTo>
                  <a:cubicBezTo>
                    <a:pt x="1228" y="9092"/>
                    <a:pt x="2608" y="9837"/>
                    <a:pt x="4014" y="9837"/>
                  </a:cubicBezTo>
                  <a:cubicBezTo>
                    <a:pt x="4722" y="9837"/>
                    <a:pt x="5437" y="9648"/>
                    <a:pt x="6045" y="9277"/>
                  </a:cubicBezTo>
                  <a:cubicBezTo>
                    <a:pt x="6145" y="9215"/>
                    <a:pt x="6237" y="9141"/>
                    <a:pt x="6320" y="9058"/>
                  </a:cubicBezTo>
                  <a:cubicBezTo>
                    <a:pt x="7054" y="8334"/>
                    <a:pt x="7198" y="7093"/>
                    <a:pt x="7275" y="6121"/>
                  </a:cubicBezTo>
                  <a:cubicBezTo>
                    <a:pt x="7320" y="5567"/>
                    <a:pt x="7317" y="5015"/>
                    <a:pt x="7311" y="4460"/>
                  </a:cubicBezTo>
                  <a:cubicBezTo>
                    <a:pt x="7302" y="3720"/>
                    <a:pt x="7326" y="2983"/>
                    <a:pt x="7044" y="2281"/>
                  </a:cubicBezTo>
                  <a:cubicBezTo>
                    <a:pt x="6797" y="1668"/>
                    <a:pt x="6381" y="1131"/>
                    <a:pt x="5854" y="735"/>
                  </a:cubicBezTo>
                  <a:cubicBezTo>
                    <a:pt x="5242" y="273"/>
                    <a:pt x="4479" y="1"/>
                    <a:pt x="3653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622;p60">
              <a:extLst>
                <a:ext uri="{FF2B5EF4-FFF2-40B4-BE49-F238E27FC236}">
                  <a16:creationId xmlns:a16="http://schemas.microsoft.com/office/drawing/2014/main" id="{C6C595E0-C06D-6331-777A-571E546EE022}"/>
                </a:ext>
              </a:extLst>
            </p:cNvPr>
            <p:cNvSpPr/>
            <p:nvPr/>
          </p:nvSpPr>
          <p:spPr>
            <a:xfrm>
              <a:off x="2683275" y="4563450"/>
              <a:ext cx="55475" cy="64925"/>
            </a:xfrm>
            <a:custGeom>
              <a:avLst/>
              <a:gdLst/>
              <a:ahLst/>
              <a:cxnLst/>
              <a:rect l="l" t="t" r="r" b="b"/>
              <a:pathLst>
                <a:path w="2219" h="2597" extrusionOk="0">
                  <a:moveTo>
                    <a:pt x="967" y="0"/>
                  </a:moveTo>
                  <a:cubicBezTo>
                    <a:pt x="941" y="0"/>
                    <a:pt x="916" y="1"/>
                    <a:pt x="889" y="3"/>
                  </a:cubicBezTo>
                  <a:cubicBezTo>
                    <a:pt x="602" y="24"/>
                    <a:pt x="338" y="208"/>
                    <a:pt x="189" y="455"/>
                  </a:cubicBezTo>
                  <a:cubicBezTo>
                    <a:pt x="42" y="702"/>
                    <a:pt x="1" y="1005"/>
                    <a:pt x="44" y="1291"/>
                  </a:cubicBezTo>
                  <a:cubicBezTo>
                    <a:pt x="144" y="1937"/>
                    <a:pt x="696" y="2486"/>
                    <a:pt x="1342" y="2583"/>
                  </a:cubicBezTo>
                  <a:cubicBezTo>
                    <a:pt x="1398" y="2592"/>
                    <a:pt x="1457" y="2597"/>
                    <a:pt x="1514" y="2597"/>
                  </a:cubicBezTo>
                  <a:cubicBezTo>
                    <a:pt x="1622" y="2597"/>
                    <a:pt x="1729" y="2579"/>
                    <a:pt x="1826" y="2531"/>
                  </a:cubicBezTo>
                  <a:cubicBezTo>
                    <a:pt x="2023" y="2433"/>
                    <a:pt x="2146" y="2220"/>
                    <a:pt x="2182" y="2002"/>
                  </a:cubicBezTo>
                  <a:cubicBezTo>
                    <a:pt x="2218" y="1784"/>
                    <a:pt x="2180" y="1561"/>
                    <a:pt x="2126" y="1347"/>
                  </a:cubicBezTo>
                  <a:cubicBezTo>
                    <a:pt x="1978" y="759"/>
                    <a:pt x="1691" y="0"/>
                    <a:pt x="967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623;p60">
              <a:extLst>
                <a:ext uri="{FF2B5EF4-FFF2-40B4-BE49-F238E27FC236}">
                  <a16:creationId xmlns:a16="http://schemas.microsoft.com/office/drawing/2014/main" id="{53EE7737-41D2-1EDB-33C0-5770BC33A6E7}"/>
                </a:ext>
              </a:extLst>
            </p:cNvPr>
            <p:cNvSpPr/>
            <p:nvPr/>
          </p:nvSpPr>
          <p:spPr>
            <a:xfrm>
              <a:off x="2701100" y="4584525"/>
              <a:ext cx="18750" cy="19825"/>
            </a:xfrm>
            <a:custGeom>
              <a:avLst/>
              <a:gdLst/>
              <a:ahLst/>
              <a:cxnLst/>
              <a:rect l="l" t="t" r="r" b="b"/>
              <a:pathLst>
                <a:path w="750" h="793" extrusionOk="0">
                  <a:moveTo>
                    <a:pt x="44" y="1"/>
                  </a:moveTo>
                  <a:cubicBezTo>
                    <a:pt x="29" y="1"/>
                    <a:pt x="14" y="11"/>
                    <a:pt x="8" y="26"/>
                  </a:cubicBezTo>
                  <a:cubicBezTo>
                    <a:pt x="0" y="48"/>
                    <a:pt x="12" y="70"/>
                    <a:pt x="32" y="78"/>
                  </a:cubicBezTo>
                  <a:cubicBezTo>
                    <a:pt x="167" y="125"/>
                    <a:pt x="294" y="220"/>
                    <a:pt x="407" y="360"/>
                  </a:cubicBezTo>
                  <a:cubicBezTo>
                    <a:pt x="510" y="485"/>
                    <a:pt x="591" y="631"/>
                    <a:pt x="670" y="773"/>
                  </a:cubicBezTo>
                  <a:cubicBezTo>
                    <a:pt x="677" y="786"/>
                    <a:pt x="690" y="793"/>
                    <a:pt x="705" y="793"/>
                  </a:cubicBezTo>
                  <a:cubicBezTo>
                    <a:pt x="708" y="793"/>
                    <a:pt x="712" y="792"/>
                    <a:pt x="715" y="791"/>
                  </a:cubicBezTo>
                  <a:cubicBezTo>
                    <a:pt x="718" y="791"/>
                    <a:pt x="721" y="790"/>
                    <a:pt x="724" y="788"/>
                  </a:cubicBezTo>
                  <a:cubicBezTo>
                    <a:pt x="743" y="778"/>
                    <a:pt x="750" y="753"/>
                    <a:pt x="739" y="734"/>
                  </a:cubicBezTo>
                  <a:cubicBezTo>
                    <a:pt x="659" y="590"/>
                    <a:pt x="577" y="441"/>
                    <a:pt x="469" y="309"/>
                  </a:cubicBezTo>
                  <a:cubicBezTo>
                    <a:pt x="346" y="159"/>
                    <a:pt x="207" y="55"/>
                    <a:pt x="58" y="3"/>
                  </a:cubicBezTo>
                  <a:cubicBezTo>
                    <a:pt x="54" y="2"/>
                    <a:pt x="49" y="1"/>
                    <a:pt x="44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624;p60">
              <a:extLst>
                <a:ext uri="{FF2B5EF4-FFF2-40B4-BE49-F238E27FC236}">
                  <a16:creationId xmlns:a16="http://schemas.microsoft.com/office/drawing/2014/main" id="{EC7AEF15-79AF-B01F-BE9C-80E3D450FCAA}"/>
                </a:ext>
              </a:extLst>
            </p:cNvPr>
            <p:cNvSpPr/>
            <p:nvPr/>
          </p:nvSpPr>
          <p:spPr>
            <a:xfrm>
              <a:off x="2702650" y="4467325"/>
              <a:ext cx="63950" cy="115825"/>
            </a:xfrm>
            <a:custGeom>
              <a:avLst/>
              <a:gdLst/>
              <a:ahLst/>
              <a:cxnLst/>
              <a:rect l="l" t="t" r="r" b="b"/>
              <a:pathLst>
                <a:path w="2558" h="4633" extrusionOk="0">
                  <a:moveTo>
                    <a:pt x="1615" y="1"/>
                  </a:moveTo>
                  <a:cubicBezTo>
                    <a:pt x="1263" y="17"/>
                    <a:pt x="944" y="111"/>
                    <a:pt x="651" y="312"/>
                  </a:cubicBezTo>
                  <a:cubicBezTo>
                    <a:pt x="505" y="412"/>
                    <a:pt x="370" y="536"/>
                    <a:pt x="285" y="692"/>
                  </a:cubicBezTo>
                  <a:cubicBezTo>
                    <a:pt x="212" y="824"/>
                    <a:pt x="177" y="975"/>
                    <a:pt x="154" y="1124"/>
                  </a:cubicBezTo>
                  <a:cubicBezTo>
                    <a:pt x="1" y="2113"/>
                    <a:pt x="280" y="3166"/>
                    <a:pt x="756" y="4041"/>
                  </a:cubicBezTo>
                  <a:lnTo>
                    <a:pt x="1076" y="4633"/>
                  </a:lnTo>
                  <a:cubicBezTo>
                    <a:pt x="1296" y="4540"/>
                    <a:pt x="1467" y="4356"/>
                    <a:pt x="1612" y="4164"/>
                  </a:cubicBezTo>
                  <a:cubicBezTo>
                    <a:pt x="2277" y="3279"/>
                    <a:pt x="2557" y="2075"/>
                    <a:pt x="2246" y="1006"/>
                  </a:cubicBezTo>
                  <a:cubicBezTo>
                    <a:pt x="2133" y="618"/>
                    <a:pt x="1936" y="240"/>
                    <a:pt x="1615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625;p60">
              <a:extLst>
                <a:ext uri="{FF2B5EF4-FFF2-40B4-BE49-F238E27FC236}">
                  <a16:creationId xmlns:a16="http://schemas.microsoft.com/office/drawing/2014/main" id="{F5A85422-2218-AE5F-71ED-3DF3C6644C3C}"/>
                </a:ext>
              </a:extLst>
            </p:cNvPr>
            <p:cNvSpPr/>
            <p:nvPr/>
          </p:nvSpPr>
          <p:spPr>
            <a:xfrm>
              <a:off x="2722575" y="4423125"/>
              <a:ext cx="184625" cy="134275"/>
            </a:xfrm>
            <a:custGeom>
              <a:avLst/>
              <a:gdLst/>
              <a:ahLst/>
              <a:cxnLst/>
              <a:rect l="l" t="t" r="r" b="b"/>
              <a:pathLst>
                <a:path w="7385" h="5371" extrusionOk="0">
                  <a:moveTo>
                    <a:pt x="3263" y="1"/>
                  </a:moveTo>
                  <a:cubicBezTo>
                    <a:pt x="2926" y="1"/>
                    <a:pt x="2589" y="37"/>
                    <a:pt x="2261" y="109"/>
                  </a:cubicBezTo>
                  <a:cubicBezTo>
                    <a:pt x="1747" y="222"/>
                    <a:pt x="1246" y="421"/>
                    <a:pt x="832" y="747"/>
                  </a:cubicBezTo>
                  <a:cubicBezTo>
                    <a:pt x="419" y="1073"/>
                    <a:pt x="100" y="1531"/>
                    <a:pt x="0" y="2049"/>
                  </a:cubicBezTo>
                  <a:cubicBezTo>
                    <a:pt x="320" y="2093"/>
                    <a:pt x="807" y="2245"/>
                    <a:pt x="1123" y="2310"/>
                  </a:cubicBezTo>
                  <a:cubicBezTo>
                    <a:pt x="1812" y="3418"/>
                    <a:pt x="3101" y="4121"/>
                    <a:pt x="4403" y="4121"/>
                  </a:cubicBezTo>
                  <a:cubicBezTo>
                    <a:pt x="4489" y="4121"/>
                    <a:pt x="4575" y="4118"/>
                    <a:pt x="4661" y="4112"/>
                  </a:cubicBezTo>
                  <a:cubicBezTo>
                    <a:pt x="4589" y="3946"/>
                    <a:pt x="4506" y="3752"/>
                    <a:pt x="4433" y="3584"/>
                  </a:cubicBezTo>
                  <a:lnTo>
                    <a:pt x="4433" y="3584"/>
                  </a:lnTo>
                  <a:cubicBezTo>
                    <a:pt x="5172" y="4287"/>
                    <a:pt x="6173" y="4907"/>
                    <a:pt x="7083" y="5370"/>
                  </a:cubicBezTo>
                  <a:cubicBezTo>
                    <a:pt x="7083" y="5370"/>
                    <a:pt x="7083" y="5370"/>
                    <a:pt x="7083" y="5370"/>
                  </a:cubicBezTo>
                  <a:cubicBezTo>
                    <a:pt x="7091" y="5370"/>
                    <a:pt x="7235" y="4853"/>
                    <a:pt x="7247" y="4793"/>
                  </a:cubicBezTo>
                  <a:cubicBezTo>
                    <a:pt x="7292" y="4576"/>
                    <a:pt x="7321" y="4355"/>
                    <a:pt x="7333" y="4134"/>
                  </a:cubicBezTo>
                  <a:cubicBezTo>
                    <a:pt x="7384" y="3128"/>
                    <a:pt x="7086" y="2147"/>
                    <a:pt x="6425" y="1382"/>
                  </a:cubicBezTo>
                  <a:cubicBezTo>
                    <a:pt x="6177" y="1096"/>
                    <a:pt x="5889" y="845"/>
                    <a:pt x="5569" y="644"/>
                  </a:cubicBezTo>
                  <a:cubicBezTo>
                    <a:pt x="4884" y="212"/>
                    <a:pt x="4074" y="1"/>
                    <a:pt x="3263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626;p60">
              <a:extLst>
                <a:ext uri="{FF2B5EF4-FFF2-40B4-BE49-F238E27FC236}">
                  <a16:creationId xmlns:a16="http://schemas.microsoft.com/office/drawing/2014/main" id="{D0008EAA-886C-9015-848F-565AB88F318E}"/>
                </a:ext>
              </a:extLst>
            </p:cNvPr>
            <p:cNvSpPr/>
            <p:nvPr/>
          </p:nvSpPr>
          <p:spPr>
            <a:xfrm>
              <a:off x="2512600" y="4957875"/>
              <a:ext cx="281000" cy="144725"/>
            </a:xfrm>
            <a:custGeom>
              <a:avLst/>
              <a:gdLst/>
              <a:ahLst/>
              <a:cxnLst/>
              <a:rect l="l" t="t" r="r" b="b"/>
              <a:pathLst>
                <a:path w="11240" h="5789" extrusionOk="0">
                  <a:moveTo>
                    <a:pt x="570" y="1"/>
                  </a:moveTo>
                  <a:cubicBezTo>
                    <a:pt x="570" y="1"/>
                    <a:pt x="0" y="5035"/>
                    <a:pt x="1330" y="5668"/>
                  </a:cubicBezTo>
                  <a:cubicBezTo>
                    <a:pt x="1508" y="5752"/>
                    <a:pt x="1735" y="5789"/>
                    <a:pt x="1996" y="5789"/>
                  </a:cubicBezTo>
                  <a:cubicBezTo>
                    <a:pt x="3692" y="5789"/>
                    <a:pt x="6807" y="4244"/>
                    <a:pt x="6807" y="4244"/>
                  </a:cubicBezTo>
                  <a:cubicBezTo>
                    <a:pt x="6807" y="4244"/>
                    <a:pt x="9673" y="4149"/>
                    <a:pt x="9926" y="3942"/>
                  </a:cubicBezTo>
                  <a:cubicBezTo>
                    <a:pt x="10179" y="3736"/>
                    <a:pt x="10210" y="3309"/>
                    <a:pt x="10210" y="3309"/>
                  </a:cubicBezTo>
                  <a:cubicBezTo>
                    <a:pt x="10210" y="3309"/>
                    <a:pt x="10659" y="3030"/>
                    <a:pt x="10596" y="2554"/>
                  </a:cubicBezTo>
                  <a:cubicBezTo>
                    <a:pt x="10596" y="2554"/>
                    <a:pt x="11097" y="2201"/>
                    <a:pt x="11017" y="1821"/>
                  </a:cubicBezTo>
                  <a:lnTo>
                    <a:pt x="11240" y="1378"/>
                  </a:lnTo>
                  <a:lnTo>
                    <a:pt x="6665" y="1046"/>
                  </a:lnTo>
                  <a:lnTo>
                    <a:pt x="4385" y="1505"/>
                  </a:lnTo>
                  <a:lnTo>
                    <a:pt x="4495" y="127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627;p60">
              <a:extLst>
                <a:ext uri="{FF2B5EF4-FFF2-40B4-BE49-F238E27FC236}">
                  <a16:creationId xmlns:a16="http://schemas.microsoft.com/office/drawing/2014/main" id="{182E1AB1-139E-DDA7-CBA6-CEEC81C667C1}"/>
                </a:ext>
              </a:extLst>
            </p:cNvPr>
            <p:cNvSpPr/>
            <p:nvPr/>
          </p:nvSpPr>
          <p:spPr>
            <a:xfrm>
              <a:off x="2730250" y="4990325"/>
              <a:ext cx="64400" cy="20125"/>
            </a:xfrm>
            <a:custGeom>
              <a:avLst/>
              <a:gdLst/>
              <a:ahLst/>
              <a:cxnLst/>
              <a:rect l="l" t="t" r="r" b="b"/>
              <a:pathLst>
                <a:path w="2576" h="805" fill="none" extrusionOk="0">
                  <a:moveTo>
                    <a:pt x="1" y="750"/>
                  </a:moveTo>
                  <a:cubicBezTo>
                    <a:pt x="1" y="750"/>
                    <a:pt x="1228" y="804"/>
                    <a:pt x="1919" y="667"/>
                  </a:cubicBezTo>
                  <a:cubicBezTo>
                    <a:pt x="2143" y="624"/>
                    <a:pt x="2335" y="477"/>
                    <a:pt x="2438" y="273"/>
                  </a:cubicBezTo>
                  <a:lnTo>
                    <a:pt x="2576" y="1"/>
                  </a:lnTo>
                </a:path>
              </a:pathLst>
            </a:custGeom>
            <a:noFill/>
            <a:ln w="7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628;p60">
              <a:extLst>
                <a:ext uri="{FF2B5EF4-FFF2-40B4-BE49-F238E27FC236}">
                  <a16:creationId xmlns:a16="http://schemas.microsoft.com/office/drawing/2014/main" id="{6137F336-3F6B-5CF3-2EB8-F3FECF1045BF}"/>
                </a:ext>
              </a:extLst>
            </p:cNvPr>
            <p:cNvSpPr/>
            <p:nvPr/>
          </p:nvSpPr>
          <p:spPr>
            <a:xfrm>
              <a:off x="2732225" y="5001675"/>
              <a:ext cx="56100" cy="23375"/>
            </a:xfrm>
            <a:custGeom>
              <a:avLst/>
              <a:gdLst/>
              <a:ahLst/>
              <a:cxnLst/>
              <a:rect l="l" t="t" r="r" b="b"/>
              <a:pathLst>
                <a:path w="2244" h="935" fill="none" extrusionOk="0">
                  <a:moveTo>
                    <a:pt x="1" y="932"/>
                  </a:moveTo>
                  <a:cubicBezTo>
                    <a:pt x="337" y="934"/>
                    <a:pt x="694" y="935"/>
                    <a:pt x="1030" y="916"/>
                  </a:cubicBezTo>
                  <a:cubicBezTo>
                    <a:pt x="1579" y="886"/>
                    <a:pt x="2162" y="798"/>
                    <a:pt x="2244" y="0"/>
                  </a:cubicBezTo>
                </a:path>
              </a:pathLst>
            </a:custGeom>
            <a:noFill/>
            <a:ln w="7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629;p60">
              <a:extLst>
                <a:ext uri="{FF2B5EF4-FFF2-40B4-BE49-F238E27FC236}">
                  <a16:creationId xmlns:a16="http://schemas.microsoft.com/office/drawing/2014/main" id="{4684EB8B-BF84-46AC-A15D-A8E3D64098B1}"/>
                </a:ext>
              </a:extLst>
            </p:cNvPr>
            <p:cNvSpPr/>
            <p:nvPr/>
          </p:nvSpPr>
          <p:spPr>
            <a:xfrm>
              <a:off x="2732625" y="5021000"/>
              <a:ext cx="46150" cy="22775"/>
            </a:xfrm>
            <a:custGeom>
              <a:avLst/>
              <a:gdLst/>
              <a:ahLst/>
              <a:cxnLst/>
              <a:rect l="l" t="t" r="r" b="b"/>
              <a:pathLst>
                <a:path w="1846" h="911" fill="none" extrusionOk="0">
                  <a:moveTo>
                    <a:pt x="0" y="793"/>
                  </a:moveTo>
                  <a:cubicBezTo>
                    <a:pt x="0" y="793"/>
                    <a:pt x="1101" y="911"/>
                    <a:pt x="1401" y="744"/>
                  </a:cubicBezTo>
                  <a:cubicBezTo>
                    <a:pt x="1703" y="579"/>
                    <a:pt x="1845" y="254"/>
                    <a:pt x="1789" y="1"/>
                  </a:cubicBezTo>
                </a:path>
              </a:pathLst>
            </a:custGeom>
            <a:noFill/>
            <a:ln w="7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630;p60">
              <a:extLst>
                <a:ext uri="{FF2B5EF4-FFF2-40B4-BE49-F238E27FC236}">
                  <a16:creationId xmlns:a16="http://schemas.microsoft.com/office/drawing/2014/main" id="{AA6F056F-A666-499D-0DA2-E2B01BD02C1A}"/>
                </a:ext>
              </a:extLst>
            </p:cNvPr>
            <p:cNvSpPr/>
            <p:nvPr/>
          </p:nvSpPr>
          <p:spPr>
            <a:xfrm>
              <a:off x="2510225" y="4784550"/>
              <a:ext cx="145250" cy="199475"/>
            </a:xfrm>
            <a:custGeom>
              <a:avLst/>
              <a:gdLst/>
              <a:ahLst/>
              <a:cxnLst/>
              <a:rect l="l" t="t" r="r" b="b"/>
              <a:pathLst>
                <a:path w="5810" h="7979" extrusionOk="0">
                  <a:moveTo>
                    <a:pt x="4517" y="0"/>
                  </a:moveTo>
                  <a:cubicBezTo>
                    <a:pt x="4517" y="0"/>
                    <a:pt x="1139" y="2870"/>
                    <a:pt x="0" y="7725"/>
                  </a:cubicBezTo>
                  <a:lnTo>
                    <a:pt x="5809" y="7979"/>
                  </a:lnTo>
                  <a:lnTo>
                    <a:pt x="5809" y="7979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631;p60">
              <a:extLst>
                <a:ext uri="{FF2B5EF4-FFF2-40B4-BE49-F238E27FC236}">
                  <a16:creationId xmlns:a16="http://schemas.microsoft.com/office/drawing/2014/main" id="{4468AD8D-8306-0AC7-B2DC-6663EA912E8B}"/>
                </a:ext>
              </a:extLst>
            </p:cNvPr>
            <p:cNvSpPr/>
            <p:nvPr/>
          </p:nvSpPr>
          <p:spPr>
            <a:xfrm>
              <a:off x="2665725" y="4947700"/>
              <a:ext cx="92250" cy="43050"/>
            </a:xfrm>
            <a:custGeom>
              <a:avLst/>
              <a:gdLst/>
              <a:ahLst/>
              <a:cxnLst/>
              <a:rect l="l" t="t" r="r" b="b"/>
              <a:pathLst>
                <a:path w="3690" h="1722" extrusionOk="0">
                  <a:moveTo>
                    <a:pt x="3529" y="1"/>
                  </a:moveTo>
                  <a:cubicBezTo>
                    <a:pt x="3035" y="1"/>
                    <a:pt x="1" y="1579"/>
                    <a:pt x="1" y="1579"/>
                  </a:cubicBezTo>
                  <a:lnTo>
                    <a:pt x="2218" y="1722"/>
                  </a:lnTo>
                  <a:cubicBezTo>
                    <a:pt x="2218" y="1722"/>
                    <a:pt x="3690" y="297"/>
                    <a:pt x="3595" y="28"/>
                  </a:cubicBezTo>
                  <a:cubicBezTo>
                    <a:pt x="3589" y="10"/>
                    <a:pt x="3566" y="1"/>
                    <a:pt x="3529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632;p60">
              <a:extLst>
                <a:ext uri="{FF2B5EF4-FFF2-40B4-BE49-F238E27FC236}">
                  <a16:creationId xmlns:a16="http://schemas.microsoft.com/office/drawing/2014/main" id="{81D90D85-CB9D-13AF-05CA-F7BAF4C10B47}"/>
                </a:ext>
              </a:extLst>
            </p:cNvPr>
            <p:cNvSpPr/>
            <p:nvPr/>
          </p:nvSpPr>
          <p:spPr>
            <a:xfrm>
              <a:off x="2576700" y="4986650"/>
              <a:ext cx="92900" cy="15825"/>
            </a:xfrm>
            <a:custGeom>
              <a:avLst/>
              <a:gdLst/>
              <a:ahLst/>
              <a:cxnLst/>
              <a:rect l="l" t="t" r="r" b="b"/>
              <a:pathLst>
                <a:path w="3716" h="633" fill="none" extrusionOk="0">
                  <a:moveTo>
                    <a:pt x="0" y="633"/>
                  </a:moveTo>
                  <a:lnTo>
                    <a:pt x="3715" y="0"/>
                  </a:lnTo>
                </a:path>
              </a:pathLst>
            </a:custGeom>
            <a:noFill/>
            <a:ln w="7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633;p60">
              <a:extLst>
                <a:ext uri="{FF2B5EF4-FFF2-40B4-BE49-F238E27FC236}">
                  <a16:creationId xmlns:a16="http://schemas.microsoft.com/office/drawing/2014/main" id="{5EE0060E-BED5-1037-A9A2-C9A5A2FC9461}"/>
                </a:ext>
              </a:extLst>
            </p:cNvPr>
            <p:cNvSpPr/>
            <p:nvPr/>
          </p:nvSpPr>
          <p:spPr>
            <a:xfrm>
              <a:off x="2696600" y="4982425"/>
              <a:ext cx="390550" cy="10050"/>
            </a:xfrm>
            <a:custGeom>
              <a:avLst/>
              <a:gdLst/>
              <a:ahLst/>
              <a:cxnLst/>
              <a:rect l="l" t="t" r="r" b="b"/>
              <a:pathLst>
                <a:path w="15622" h="402" extrusionOk="0">
                  <a:moveTo>
                    <a:pt x="1" y="1"/>
                  </a:moveTo>
                  <a:lnTo>
                    <a:pt x="2585" y="402"/>
                  </a:lnTo>
                  <a:cubicBezTo>
                    <a:pt x="2579" y="395"/>
                    <a:pt x="4026" y="393"/>
                    <a:pt x="5957" y="393"/>
                  </a:cubicBezTo>
                  <a:cubicBezTo>
                    <a:pt x="9820" y="393"/>
                    <a:pt x="15622" y="402"/>
                    <a:pt x="15622" y="402"/>
                  </a:cubicBezTo>
                  <a:lnTo>
                    <a:pt x="13916" y="1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634;p60">
              <a:extLst>
                <a:ext uri="{FF2B5EF4-FFF2-40B4-BE49-F238E27FC236}">
                  <a16:creationId xmlns:a16="http://schemas.microsoft.com/office/drawing/2014/main" id="{7857477B-C08C-1B3A-86C2-17A98E59CC4A}"/>
                </a:ext>
              </a:extLst>
            </p:cNvPr>
            <p:cNvSpPr/>
            <p:nvPr/>
          </p:nvSpPr>
          <p:spPr>
            <a:xfrm>
              <a:off x="2696600" y="4982425"/>
              <a:ext cx="390550" cy="10050"/>
            </a:xfrm>
            <a:custGeom>
              <a:avLst/>
              <a:gdLst/>
              <a:ahLst/>
              <a:cxnLst/>
              <a:rect l="l" t="t" r="r" b="b"/>
              <a:pathLst>
                <a:path w="15622" h="402" extrusionOk="0">
                  <a:moveTo>
                    <a:pt x="1" y="1"/>
                  </a:moveTo>
                  <a:lnTo>
                    <a:pt x="2585" y="402"/>
                  </a:lnTo>
                  <a:cubicBezTo>
                    <a:pt x="2579" y="395"/>
                    <a:pt x="4026" y="393"/>
                    <a:pt x="5957" y="393"/>
                  </a:cubicBezTo>
                  <a:cubicBezTo>
                    <a:pt x="9820" y="393"/>
                    <a:pt x="15622" y="402"/>
                    <a:pt x="15622" y="402"/>
                  </a:cubicBezTo>
                  <a:lnTo>
                    <a:pt x="13916" y="1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635;p60">
              <a:extLst>
                <a:ext uri="{FF2B5EF4-FFF2-40B4-BE49-F238E27FC236}">
                  <a16:creationId xmlns:a16="http://schemas.microsoft.com/office/drawing/2014/main" id="{8CC885F6-EE9E-C38C-0CF0-AEFF25D4588E}"/>
                </a:ext>
              </a:extLst>
            </p:cNvPr>
            <p:cNvSpPr/>
            <p:nvPr/>
          </p:nvSpPr>
          <p:spPr>
            <a:xfrm>
              <a:off x="2761225" y="4790875"/>
              <a:ext cx="393325" cy="201600"/>
            </a:xfrm>
            <a:custGeom>
              <a:avLst/>
              <a:gdLst/>
              <a:ahLst/>
              <a:cxnLst/>
              <a:rect l="l" t="t" r="r" b="b"/>
              <a:pathLst>
                <a:path w="15733" h="8064" extrusionOk="0">
                  <a:moveTo>
                    <a:pt x="2413" y="0"/>
                  </a:moveTo>
                  <a:lnTo>
                    <a:pt x="0" y="8064"/>
                  </a:lnTo>
                  <a:lnTo>
                    <a:pt x="13037" y="8064"/>
                  </a:lnTo>
                  <a:lnTo>
                    <a:pt x="1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636;p60">
              <a:extLst>
                <a:ext uri="{FF2B5EF4-FFF2-40B4-BE49-F238E27FC236}">
                  <a16:creationId xmlns:a16="http://schemas.microsoft.com/office/drawing/2014/main" id="{0DFEA5F1-AE63-849A-5592-9180CD08C5F5}"/>
                </a:ext>
              </a:extLst>
            </p:cNvPr>
            <p:cNvSpPr/>
            <p:nvPr/>
          </p:nvSpPr>
          <p:spPr>
            <a:xfrm>
              <a:off x="2939200" y="4870025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964" h="1964" extrusionOk="0">
                  <a:moveTo>
                    <a:pt x="983" y="1"/>
                  </a:moveTo>
                  <a:cubicBezTo>
                    <a:pt x="440" y="1"/>
                    <a:pt x="1" y="440"/>
                    <a:pt x="1" y="981"/>
                  </a:cubicBezTo>
                  <a:cubicBezTo>
                    <a:pt x="1" y="1524"/>
                    <a:pt x="440" y="1963"/>
                    <a:pt x="983" y="1963"/>
                  </a:cubicBezTo>
                  <a:cubicBezTo>
                    <a:pt x="1524" y="1963"/>
                    <a:pt x="1964" y="1524"/>
                    <a:pt x="1964" y="981"/>
                  </a:cubicBezTo>
                  <a:cubicBezTo>
                    <a:pt x="1964" y="440"/>
                    <a:pt x="1524" y="1"/>
                    <a:pt x="9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637;p60">
              <a:extLst>
                <a:ext uri="{FF2B5EF4-FFF2-40B4-BE49-F238E27FC236}">
                  <a16:creationId xmlns:a16="http://schemas.microsoft.com/office/drawing/2014/main" id="{B6915A09-D91C-3BB9-69EC-AE1C3C8E6DB9}"/>
                </a:ext>
              </a:extLst>
            </p:cNvPr>
            <p:cNvSpPr/>
            <p:nvPr/>
          </p:nvSpPr>
          <p:spPr>
            <a:xfrm>
              <a:off x="2622200" y="4877925"/>
              <a:ext cx="11525" cy="117575"/>
            </a:xfrm>
            <a:custGeom>
              <a:avLst/>
              <a:gdLst/>
              <a:ahLst/>
              <a:cxnLst/>
              <a:rect l="l" t="t" r="r" b="b"/>
              <a:pathLst>
                <a:path w="461" h="4703" fill="none" extrusionOk="0">
                  <a:moveTo>
                    <a:pt x="460" y="1"/>
                  </a:moveTo>
                  <a:lnTo>
                    <a:pt x="1" y="4703"/>
                  </a:lnTo>
                </a:path>
              </a:pathLst>
            </a:custGeom>
            <a:noFill/>
            <a:ln w="7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638;p60">
              <a:extLst>
                <a:ext uri="{FF2B5EF4-FFF2-40B4-BE49-F238E27FC236}">
                  <a16:creationId xmlns:a16="http://schemas.microsoft.com/office/drawing/2014/main" id="{8F050E1B-621A-ED47-4BF9-3B3B8E4B1DEC}"/>
                </a:ext>
              </a:extLst>
            </p:cNvPr>
            <p:cNvSpPr/>
            <p:nvPr/>
          </p:nvSpPr>
          <p:spPr>
            <a:xfrm>
              <a:off x="2917400" y="4538650"/>
              <a:ext cx="130900" cy="130900"/>
            </a:xfrm>
            <a:custGeom>
              <a:avLst/>
              <a:gdLst/>
              <a:ahLst/>
              <a:cxnLst/>
              <a:rect l="l" t="t" r="r" b="b"/>
              <a:pathLst>
                <a:path w="5236" h="5236" extrusionOk="0">
                  <a:moveTo>
                    <a:pt x="2619" y="0"/>
                  </a:moveTo>
                  <a:cubicBezTo>
                    <a:pt x="1172" y="0"/>
                    <a:pt x="1" y="1172"/>
                    <a:pt x="1" y="2618"/>
                  </a:cubicBezTo>
                  <a:cubicBezTo>
                    <a:pt x="1" y="4063"/>
                    <a:pt x="1172" y="5235"/>
                    <a:pt x="2619" y="5235"/>
                  </a:cubicBezTo>
                  <a:cubicBezTo>
                    <a:pt x="4064" y="5235"/>
                    <a:pt x="5236" y="4063"/>
                    <a:pt x="5236" y="2618"/>
                  </a:cubicBezTo>
                  <a:cubicBezTo>
                    <a:pt x="5236" y="1172"/>
                    <a:pt x="4064" y="0"/>
                    <a:pt x="2619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639;p60">
              <a:extLst>
                <a:ext uri="{FF2B5EF4-FFF2-40B4-BE49-F238E27FC236}">
                  <a16:creationId xmlns:a16="http://schemas.microsoft.com/office/drawing/2014/main" id="{58DA3FC2-D5C0-C37E-B1A9-0288B3521069}"/>
                </a:ext>
              </a:extLst>
            </p:cNvPr>
            <p:cNvSpPr/>
            <p:nvPr/>
          </p:nvSpPr>
          <p:spPr>
            <a:xfrm>
              <a:off x="2922475" y="4543725"/>
              <a:ext cx="120775" cy="120750"/>
            </a:xfrm>
            <a:custGeom>
              <a:avLst/>
              <a:gdLst/>
              <a:ahLst/>
              <a:cxnLst/>
              <a:rect l="l" t="t" r="r" b="b"/>
              <a:pathLst>
                <a:path w="4831" h="4830" fill="none" extrusionOk="0">
                  <a:moveTo>
                    <a:pt x="4831" y="2415"/>
                  </a:moveTo>
                  <a:cubicBezTo>
                    <a:pt x="4831" y="3749"/>
                    <a:pt x="3749" y="4829"/>
                    <a:pt x="2416" y="4829"/>
                  </a:cubicBezTo>
                  <a:cubicBezTo>
                    <a:pt x="1082" y="4829"/>
                    <a:pt x="1" y="3749"/>
                    <a:pt x="1" y="2415"/>
                  </a:cubicBezTo>
                  <a:cubicBezTo>
                    <a:pt x="1" y="1081"/>
                    <a:pt x="1082" y="0"/>
                    <a:pt x="2416" y="0"/>
                  </a:cubicBezTo>
                  <a:cubicBezTo>
                    <a:pt x="3749" y="0"/>
                    <a:pt x="4831" y="1081"/>
                    <a:pt x="4831" y="2415"/>
                  </a:cubicBezTo>
                  <a:close/>
                </a:path>
              </a:pathLst>
            </a:custGeom>
            <a:noFill/>
            <a:ln w="350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640;p60">
              <a:extLst>
                <a:ext uri="{FF2B5EF4-FFF2-40B4-BE49-F238E27FC236}">
                  <a16:creationId xmlns:a16="http://schemas.microsoft.com/office/drawing/2014/main" id="{3F7A0B35-52E2-715C-4889-EF4C0909DA06}"/>
                </a:ext>
              </a:extLst>
            </p:cNvPr>
            <p:cNvSpPr/>
            <p:nvPr/>
          </p:nvSpPr>
          <p:spPr>
            <a:xfrm>
              <a:off x="2966375" y="4572525"/>
              <a:ext cx="28675" cy="58975"/>
            </a:xfrm>
            <a:custGeom>
              <a:avLst/>
              <a:gdLst/>
              <a:ahLst/>
              <a:cxnLst/>
              <a:rect l="l" t="t" r="r" b="b"/>
              <a:pathLst>
                <a:path w="1147" h="2359" extrusionOk="0">
                  <a:moveTo>
                    <a:pt x="590" y="0"/>
                  </a:moveTo>
                  <a:cubicBezTo>
                    <a:pt x="484" y="0"/>
                    <a:pt x="467" y="67"/>
                    <a:pt x="467" y="164"/>
                  </a:cubicBezTo>
                  <a:lnTo>
                    <a:pt x="467" y="265"/>
                  </a:lnTo>
                  <a:cubicBezTo>
                    <a:pt x="264" y="313"/>
                    <a:pt x="76" y="462"/>
                    <a:pt x="76" y="685"/>
                  </a:cubicBezTo>
                  <a:cubicBezTo>
                    <a:pt x="76" y="1021"/>
                    <a:pt x="319" y="1129"/>
                    <a:pt x="529" y="1215"/>
                  </a:cubicBezTo>
                  <a:cubicBezTo>
                    <a:pt x="691" y="1280"/>
                    <a:pt x="890" y="1365"/>
                    <a:pt x="890" y="1562"/>
                  </a:cubicBezTo>
                  <a:cubicBezTo>
                    <a:pt x="890" y="1755"/>
                    <a:pt x="725" y="1815"/>
                    <a:pt x="564" y="1815"/>
                  </a:cubicBezTo>
                  <a:cubicBezTo>
                    <a:pt x="422" y="1815"/>
                    <a:pt x="255" y="1769"/>
                    <a:pt x="255" y="1637"/>
                  </a:cubicBezTo>
                  <a:cubicBezTo>
                    <a:pt x="255" y="1612"/>
                    <a:pt x="260" y="1585"/>
                    <a:pt x="266" y="1557"/>
                  </a:cubicBezTo>
                  <a:cubicBezTo>
                    <a:pt x="272" y="1527"/>
                    <a:pt x="277" y="1497"/>
                    <a:pt x="277" y="1460"/>
                  </a:cubicBezTo>
                  <a:cubicBezTo>
                    <a:pt x="277" y="1390"/>
                    <a:pt x="224" y="1343"/>
                    <a:pt x="154" y="1343"/>
                  </a:cubicBezTo>
                  <a:cubicBezTo>
                    <a:pt x="2" y="1343"/>
                    <a:pt x="1" y="1502"/>
                    <a:pt x="1" y="1638"/>
                  </a:cubicBezTo>
                  <a:cubicBezTo>
                    <a:pt x="1" y="1888"/>
                    <a:pt x="214" y="2020"/>
                    <a:pt x="446" y="2053"/>
                  </a:cubicBezTo>
                  <a:cubicBezTo>
                    <a:pt x="443" y="2124"/>
                    <a:pt x="443" y="2211"/>
                    <a:pt x="443" y="2258"/>
                  </a:cubicBezTo>
                  <a:cubicBezTo>
                    <a:pt x="443" y="2337"/>
                    <a:pt x="491" y="2359"/>
                    <a:pt x="564" y="2359"/>
                  </a:cubicBezTo>
                  <a:cubicBezTo>
                    <a:pt x="669" y="2359"/>
                    <a:pt x="687" y="2290"/>
                    <a:pt x="687" y="2192"/>
                  </a:cubicBezTo>
                  <a:lnTo>
                    <a:pt x="687" y="2050"/>
                  </a:lnTo>
                  <a:cubicBezTo>
                    <a:pt x="926" y="2010"/>
                    <a:pt x="1146" y="1849"/>
                    <a:pt x="1146" y="1561"/>
                  </a:cubicBezTo>
                  <a:cubicBezTo>
                    <a:pt x="1146" y="1242"/>
                    <a:pt x="889" y="1113"/>
                    <a:pt x="672" y="1016"/>
                  </a:cubicBezTo>
                  <a:cubicBezTo>
                    <a:pt x="499" y="936"/>
                    <a:pt x="331" y="858"/>
                    <a:pt x="331" y="693"/>
                  </a:cubicBezTo>
                  <a:cubicBezTo>
                    <a:pt x="331" y="559"/>
                    <a:pt x="494" y="494"/>
                    <a:pt x="595" y="494"/>
                  </a:cubicBezTo>
                  <a:cubicBezTo>
                    <a:pt x="691" y="494"/>
                    <a:pt x="802" y="506"/>
                    <a:pt x="848" y="599"/>
                  </a:cubicBezTo>
                  <a:cubicBezTo>
                    <a:pt x="853" y="667"/>
                    <a:pt x="923" y="717"/>
                    <a:pt x="984" y="717"/>
                  </a:cubicBezTo>
                  <a:cubicBezTo>
                    <a:pt x="1050" y="717"/>
                    <a:pt x="1107" y="671"/>
                    <a:pt x="1107" y="588"/>
                  </a:cubicBezTo>
                  <a:cubicBezTo>
                    <a:pt x="1107" y="382"/>
                    <a:pt x="884" y="282"/>
                    <a:pt x="707" y="255"/>
                  </a:cubicBezTo>
                  <a:cubicBezTo>
                    <a:pt x="708" y="201"/>
                    <a:pt x="708" y="140"/>
                    <a:pt x="708" y="99"/>
                  </a:cubicBezTo>
                  <a:cubicBezTo>
                    <a:pt x="708" y="21"/>
                    <a:pt x="661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641;p60">
              <a:extLst>
                <a:ext uri="{FF2B5EF4-FFF2-40B4-BE49-F238E27FC236}">
                  <a16:creationId xmlns:a16="http://schemas.microsoft.com/office/drawing/2014/main" id="{669C5AEB-7E1A-16BE-0983-6C9EDCB6D2AF}"/>
                </a:ext>
              </a:extLst>
            </p:cNvPr>
            <p:cNvSpPr/>
            <p:nvPr/>
          </p:nvSpPr>
          <p:spPr>
            <a:xfrm>
              <a:off x="2554100" y="4575850"/>
              <a:ext cx="130900" cy="130900"/>
            </a:xfrm>
            <a:custGeom>
              <a:avLst/>
              <a:gdLst/>
              <a:ahLst/>
              <a:cxnLst/>
              <a:rect l="l" t="t" r="r" b="b"/>
              <a:pathLst>
                <a:path w="5236" h="5236" extrusionOk="0">
                  <a:moveTo>
                    <a:pt x="2618" y="0"/>
                  </a:moveTo>
                  <a:cubicBezTo>
                    <a:pt x="1172" y="0"/>
                    <a:pt x="1" y="1172"/>
                    <a:pt x="1" y="2617"/>
                  </a:cubicBezTo>
                  <a:cubicBezTo>
                    <a:pt x="1" y="4064"/>
                    <a:pt x="1172" y="5235"/>
                    <a:pt x="2618" y="5235"/>
                  </a:cubicBezTo>
                  <a:cubicBezTo>
                    <a:pt x="4064" y="5235"/>
                    <a:pt x="5235" y="4064"/>
                    <a:pt x="5235" y="2617"/>
                  </a:cubicBezTo>
                  <a:cubicBezTo>
                    <a:pt x="5235" y="1172"/>
                    <a:pt x="4064" y="0"/>
                    <a:pt x="2618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642;p60">
              <a:extLst>
                <a:ext uri="{FF2B5EF4-FFF2-40B4-BE49-F238E27FC236}">
                  <a16:creationId xmlns:a16="http://schemas.microsoft.com/office/drawing/2014/main" id="{82DDC766-1641-D412-7500-5D60906196FB}"/>
                </a:ext>
              </a:extLst>
            </p:cNvPr>
            <p:cNvSpPr/>
            <p:nvPr/>
          </p:nvSpPr>
          <p:spPr>
            <a:xfrm>
              <a:off x="2559175" y="4580900"/>
              <a:ext cx="120775" cy="120775"/>
            </a:xfrm>
            <a:custGeom>
              <a:avLst/>
              <a:gdLst/>
              <a:ahLst/>
              <a:cxnLst/>
              <a:rect l="l" t="t" r="r" b="b"/>
              <a:pathLst>
                <a:path w="4831" h="4831" fill="none" extrusionOk="0">
                  <a:moveTo>
                    <a:pt x="4831" y="2415"/>
                  </a:moveTo>
                  <a:cubicBezTo>
                    <a:pt x="4831" y="3750"/>
                    <a:pt x="3749" y="4830"/>
                    <a:pt x="2415" y="4830"/>
                  </a:cubicBezTo>
                  <a:cubicBezTo>
                    <a:pt x="1082" y="4830"/>
                    <a:pt x="0" y="3750"/>
                    <a:pt x="0" y="2415"/>
                  </a:cubicBezTo>
                  <a:cubicBezTo>
                    <a:pt x="0" y="1082"/>
                    <a:pt x="1082" y="0"/>
                    <a:pt x="2415" y="0"/>
                  </a:cubicBezTo>
                  <a:cubicBezTo>
                    <a:pt x="3749" y="0"/>
                    <a:pt x="4831" y="1082"/>
                    <a:pt x="4831" y="2415"/>
                  </a:cubicBezTo>
                  <a:close/>
                </a:path>
              </a:pathLst>
            </a:custGeom>
            <a:noFill/>
            <a:ln w="350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643;p60">
              <a:extLst>
                <a:ext uri="{FF2B5EF4-FFF2-40B4-BE49-F238E27FC236}">
                  <a16:creationId xmlns:a16="http://schemas.microsoft.com/office/drawing/2014/main" id="{A1FC1FCA-B356-DC22-98A5-DC43307517D1}"/>
                </a:ext>
              </a:extLst>
            </p:cNvPr>
            <p:cNvSpPr/>
            <p:nvPr/>
          </p:nvSpPr>
          <p:spPr>
            <a:xfrm>
              <a:off x="2603075" y="4609725"/>
              <a:ext cx="28675" cy="58975"/>
            </a:xfrm>
            <a:custGeom>
              <a:avLst/>
              <a:gdLst/>
              <a:ahLst/>
              <a:cxnLst/>
              <a:rect l="l" t="t" r="r" b="b"/>
              <a:pathLst>
                <a:path w="1147" h="2359" extrusionOk="0">
                  <a:moveTo>
                    <a:pt x="590" y="0"/>
                  </a:moveTo>
                  <a:cubicBezTo>
                    <a:pt x="484" y="0"/>
                    <a:pt x="467" y="67"/>
                    <a:pt x="467" y="164"/>
                  </a:cubicBezTo>
                  <a:lnTo>
                    <a:pt x="467" y="265"/>
                  </a:lnTo>
                  <a:cubicBezTo>
                    <a:pt x="264" y="313"/>
                    <a:pt x="76" y="462"/>
                    <a:pt x="76" y="685"/>
                  </a:cubicBezTo>
                  <a:cubicBezTo>
                    <a:pt x="76" y="1021"/>
                    <a:pt x="319" y="1129"/>
                    <a:pt x="529" y="1215"/>
                  </a:cubicBezTo>
                  <a:cubicBezTo>
                    <a:pt x="691" y="1280"/>
                    <a:pt x="891" y="1365"/>
                    <a:pt x="891" y="1562"/>
                  </a:cubicBezTo>
                  <a:cubicBezTo>
                    <a:pt x="891" y="1755"/>
                    <a:pt x="725" y="1815"/>
                    <a:pt x="564" y="1815"/>
                  </a:cubicBezTo>
                  <a:cubicBezTo>
                    <a:pt x="422" y="1815"/>
                    <a:pt x="255" y="1770"/>
                    <a:pt x="255" y="1636"/>
                  </a:cubicBezTo>
                  <a:cubicBezTo>
                    <a:pt x="255" y="1611"/>
                    <a:pt x="260" y="1585"/>
                    <a:pt x="266" y="1557"/>
                  </a:cubicBezTo>
                  <a:cubicBezTo>
                    <a:pt x="271" y="1528"/>
                    <a:pt x="278" y="1497"/>
                    <a:pt x="278" y="1461"/>
                  </a:cubicBezTo>
                  <a:cubicBezTo>
                    <a:pt x="278" y="1390"/>
                    <a:pt x="224" y="1342"/>
                    <a:pt x="154" y="1342"/>
                  </a:cubicBezTo>
                  <a:cubicBezTo>
                    <a:pt x="2" y="1342"/>
                    <a:pt x="1" y="1502"/>
                    <a:pt x="1" y="1638"/>
                  </a:cubicBezTo>
                  <a:cubicBezTo>
                    <a:pt x="1" y="1888"/>
                    <a:pt x="214" y="2020"/>
                    <a:pt x="445" y="2053"/>
                  </a:cubicBezTo>
                  <a:cubicBezTo>
                    <a:pt x="443" y="2123"/>
                    <a:pt x="443" y="2212"/>
                    <a:pt x="443" y="2258"/>
                  </a:cubicBezTo>
                  <a:cubicBezTo>
                    <a:pt x="443" y="2336"/>
                    <a:pt x="491" y="2359"/>
                    <a:pt x="564" y="2359"/>
                  </a:cubicBezTo>
                  <a:cubicBezTo>
                    <a:pt x="669" y="2359"/>
                    <a:pt x="686" y="2290"/>
                    <a:pt x="686" y="2192"/>
                  </a:cubicBezTo>
                  <a:lnTo>
                    <a:pt x="686" y="2051"/>
                  </a:lnTo>
                  <a:cubicBezTo>
                    <a:pt x="926" y="2010"/>
                    <a:pt x="1146" y="1849"/>
                    <a:pt x="1146" y="1560"/>
                  </a:cubicBezTo>
                  <a:cubicBezTo>
                    <a:pt x="1146" y="1241"/>
                    <a:pt x="888" y="1113"/>
                    <a:pt x="672" y="1017"/>
                  </a:cubicBezTo>
                  <a:cubicBezTo>
                    <a:pt x="498" y="937"/>
                    <a:pt x="331" y="858"/>
                    <a:pt x="331" y="693"/>
                  </a:cubicBezTo>
                  <a:cubicBezTo>
                    <a:pt x="331" y="559"/>
                    <a:pt x="494" y="495"/>
                    <a:pt x="595" y="495"/>
                  </a:cubicBezTo>
                  <a:cubicBezTo>
                    <a:pt x="691" y="495"/>
                    <a:pt x="802" y="506"/>
                    <a:pt x="847" y="599"/>
                  </a:cubicBezTo>
                  <a:cubicBezTo>
                    <a:pt x="853" y="667"/>
                    <a:pt x="923" y="717"/>
                    <a:pt x="984" y="717"/>
                  </a:cubicBezTo>
                  <a:cubicBezTo>
                    <a:pt x="1049" y="717"/>
                    <a:pt x="1107" y="671"/>
                    <a:pt x="1107" y="589"/>
                  </a:cubicBezTo>
                  <a:cubicBezTo>
                    <a:pt x="1107" y="382"/>
                    <a:pt x="884" y="282"/>
                    <a:pt x="707" y="255"/>
                  </a:cubicBezTo>
                  <a:cubicBezTo>
                    <a:pt x="709" y="201"/>
                    <a:pt x="709" y="140"/>
                    <a:pt x="709" y="99"/>
                  </a:cubicBezTo>
                  <a:cubicBezTo>
                    <a:pt x="709" y="21"/>
                    <a:pt x="66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644;p60">
              <a:extLst>
                <a:ext uri="{FF2B5EF4-FFF2-40B4-BE49-F238E27FC236}">
                  <a16:creationId xmlns:a16="http://schemas.microsoft.com/office/drawing/2014/main" id="{D2C2FAB1-1D95-3042-6170-7CDE3C9ACD22}"/>
                </a:ext>
              </a:extLst>
            </p:cNvPr>
            <p:cNvSpPr/>
            <p:nvPr/>
          </p:nvSpPr>
          <p:spPr>
            <a:xfrm>
              <a:off x="2856100" y="4714100"/>
              <a:ext cx="241425" cy="56200"/>
            </a:xfrm>
            <a:custGeom>
              <a:avLst/>
              <a:gdLst/>
              <a:ahLst/>
              <a:cxnLst/>
              <a:rect l="l" t="t" r="r" b="b"/>
              <a:pathLst>
                <a:path w="9657" h="2248" extrusionOk="0">
                  <a:moveTo>
                    <a:pt x="1125" y="0"/>
                  </a:moveTo>
                  <a:cubicBezTo>
                    <a:pt x="507" y="0"/>
                    <a:pt x="0" y="506"/>
                    <a:pt x="0" y="1125"/>
                  </a:cubicBezTo>
                  <a:cubicBezTo>
                    <a:pt x="0" y="1742"/>
                    <a:pt x="507" y="2248"/>
                    <a:pt x="1125" y="2248"/>
                  </a:cubicBezTo>
                  <a:lnTo>
                    <a:pt x="8533" y="2248"/>
                  </a:lnTo>
                  <a:cubicBezTo>
                    <a:pt x="9152" y="2248"/>
                    <a:pt x="9657" y="1742"/>
                    <a:pt x="9657" y="1125"/>
                  </a:cubicBezTo>
                  <a:cubicBezTo>
                    <a:pt x="9657" y="506"/>
                    <a:pt x="9152" y="0"/>
                    <a:pt x="8533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645;p60">
              <a:extLst>
                <a:ext uri="{FF2B5EF4-FFF2-40B4-BE49-F238E27FC236}">
                  <a16:creationId xmlns:a16="http://schemas.microsoft.com/office/drawing/2014/main" id="{3D24068D-CF38-E1C9-B70F-8110871C2023}"/>
                </a:ext>
              </a:extLst>
            </p:cNvPr>
            <p:cNvSpPr/>
            <p:nvPr/>
          </p:nvSpPr>
          <p:spPr>
            <a:xfrm>
              <a:off x="2926550" y="4721600"/>
              <a:ext cx="25" cy="42775"/>
            </a:xfrm>
            <a:custGeom>
              <a:avLst/>
              <a:gdLst/>
              <a:ahLst/>
              <a:cxnLst/>
              <a:rect l="l" t="t" r="r" b="b"/>
              <a:pathLst>
                <a:path w="1" h="1711" fill="none" extrusionOk="0">
                  <a:moveTo>
                    <a:pt x="0" y="1"/>
                  </a:moveTo>
                  <a:lnTo>
                    <a:pt x="0" y="1711"/>
                  </a:lnTo>
                </a:path>
              </a:pathLst>
            </a:custGeom>
            <a:noFill/>
            <a:ln w="1300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646;p60">
              <a:extLst>
                <a:ext uri="{FF2B5EF4-FFF2-40B4-BE49-F238E27FC236}">
                  <a16:creationId xmlns:a16="http://schemas.microsoft.com/office/drawing/2014/main" id="{4025FFC3-C87D-718E-22DA-F47E47AA68EC}"/>
                </a:ext>
              </a:extLst>
            </p:cNvPr>
            <p:cNvSpPr/>
            <p:nvPr/>
          </p:nvSpPr>
          <p:spPr>
            <a:xfrm>
              <a:off x="2875900" y="47226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fill="none" extrusionOk="0">
                  <a:moveTo>
                    <a:pt x="1066" y="533"/>
                  </a:moveTo>
                  <a:cubicBezTo>
                    <a:pt x="1066" y="827"/>
                    <a:pt x="828" y="1066"/>
                    <a:pt x="533" y="1066"/>
                  </a:cubicBezTo>
                  <a:cubicBezTo>
                    <a:pt x="239" y="1066"/>
                    <a:pt x="0" y="827"/>
                    <a:pt x="0" y="533"/>
                  </a:cubicBezTo>
                  <a:cubicBezTo>
                    <a:pt x="0" y="239"/>
                    <a:pt x="239" y="1"/>
                    <a:pt x="533" y="1"/>
                  </a:cubicBezTo>
                  <a:cubicBezTo>
                    <a:pt x="828" y="1"/>
                    <a:pt x="1066" y="239"/>
                    <a:pt x="1066" y="533"/>
                  </a:cubicBezTo>
                  <a:close/>
                </a:path>
              </a:pathLst>
            </a:custGeom>
            <a:noFill/>
            <a:ln w="1300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647;p60">
              <a:extLst>
                <a:ext uri="{FF2B5EF4-FFF2-40B4-BE49-F238E27FC236}">
                  <a16:creationId xmlns:a16="http://schemas.microsoft.com/office/drawing/2014/main" id="{05FA08E9-3E32-82F5-54CC-FCD11FBB40D9}"/>
                </a:ext>
              </a:extLst>
            </p:cNvPr>
            <p:cNvSpPr/>
            <p:nvPr/>
          </p:nvSpPr>
          <p:spPr>
            <a:xfrm>
              <a:off x="2897250" y="4747450"/>
              <a:ext cx="8225" cy="10850"/>
            </a:xfrm>
            <a:custGeom>
              <a:avLst/>
              <a:gdLst/>
              <a:ahLst/>
              <a:cxnLst/>
              <a:rect l="l" t="t" r="r" b="b"/>
              <a:pathLst>
                <a:path w="329" h="434" fill="none" extrusionOk="0">
                  <a:moveTo>
                    <a:pt x="1" y="1"/>
                  </a:moveTo>
                  <a:lnTo>
                    <a:pt x="328" y="434"/>
                  </a:lnTo>
                </a:path>
              </a:pathLst>
            </a:custGeom>
            <a:noFill/>
            <a:ln w="1300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648;p60">
              <a:extLst>
                <a:ext uri="{FF2B5EF4-FFF2-40B4-BE49-F238E27FC236}">
                  <a16:creationId xmlns:a16="http://schemas.microsoft.com/office/drawing/2014/main" id="{0052886A-046E-ED05-3E57-015BBB9C2042}"/>
                </a:ext>
              </a:extLst>
            </p:cNvPr>
            <p:cNvSpPr/>
            <p:nvPr/>
          </p:nvSpPr>
          <p:spPr>
            <a:xfrm>
              <a:off x="2541900" y="4777450"/>
              <a:ext cx="126600" cy="126600"/>
            </a:xfrm>
            <a:custGeom>
              <a:avLst/>
              <a:gdLst/>
              <a:ahLst/>
              <a:cxnLst/>
              <a:rect l="l" t="t" r="r" b="b"/>
              <a:pathLst>
                <a:path w="5064" h="5064" extrusionOk="0">
                  <a:moveTo>
                    <a:pt x="2532" y="0"/>
                  </a:moveTo>
                  <a:cubicBezTo>
                    <a:pt x="1134" y="0"/>
                    <a:pt x="1" y="1134"/>
                    <a:pt x="1" y="2532"/>
                  </a:cubicBezTo>
                  <a:cubicBezTo>
                    <a:pt x="1" y="3930"/>
                    <a:pt x="1134" y="5063"/>
                    <a:pt x="2532" y="5063"/>
                  </a:cubicBezTo>
                  <a:cubicBezTo>
                    <a:pt x="3930" y="5063"/>
                    <a:pt x="5064" y="3930"/>
                    <a:pt x="5064" y="2532"/>
                  </a:cubicBezTo>
                  <a:cubicBezTo>
                    <a:pt x="5064" y="1134"/>
                    <a:pt x="3930" y="0"/>
                    <a:pt x="2532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649;p60">
              <a:extLst>
                <a:ext uri="{FF2B5EF4-FFF2-40B4-BE49-F238E27FC236}">
                  <a16:creationId xmlns:a16="http://schemas.microsoft.com/office/drawing/2014/main" id="{94FB7491-E31C-55AD-2814-D42D412DC6E9}"/>
                </a:ext>
              </a:extLst>
            </p:cNvPr>
            <p:cNvSpPr/>
            <p:nvPr/>
          </p:nvSpPr>
          <p:spPr>
            <a:xfrm>
              <a:off x="2560250" y="4814625"/>
              <a:ext cx="44725" cy="61400"/>
            </a:xfrm>
            <a:custGeom>
              <a:avLst/>
              <a:gdLst/>
              <a:ahLst/>
              <a:cxnLst/>
              <a:rect l="l" t="t" r="r" b="b"/>
              <a:pathLst>
                <a:path w="1789" h="2456" extrusionOk="0">
                  <a:moveTo>
                    <a:pt x="903" y="0"/>
                  </a:moveTo>
                  <a:cubicBezTo>
                    <a:pt x="756" y="0"/>
                    <a:pt x="611" y="64"/>
                    <a:pt x="485" y="236"/>
                  </a:cubicBezTo>
                  <a:cubicBezTo>
                    <a:pt x="0" y="902"/>
                    <a:pt x="1789" y="2456"/>
                    <a:pt x="1789" y="2456"/>
                  </a:cubicBezTo>
                  <a:cubicBezTo>
                    <a:pt x="1789" y="2456"/>
                    <a:pt x="1741" y="548"/>
                    <a:pt x="1761" y="527"/>
                  </a:cubicBezTo>
                  <a:cubicBezTo>
                    <a:pt x="1761" y="527"/>
                    <a:pt x="1326" y="0"/>
                    <a:pt x="903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650;p60">
              <a:extLst>
                <a:ext uri="{FF2B5EF4-FFF2-40B4-BE49-F238E27FC236}">
                  <a16:creationId xmlns:a16="http://schemas.microsoft.com/office/drawing/2014/main" id="{F3A2A45D-9F4A-3316-EA7C-E9305B08C6D5}"/>
                </a:ext>
              </a:extLst>
            </p:cNvPr>
            <p:cNvSpPr/>
            <p:nvPr/>
          </p:nvSpPr>
          <p:spPr>
            <a:xfrm>
              <a:off x="2603575" y="4814625"/>
              <a:ext cx="44050" cy="61400"/>
            </a:xfrm>
            <a:custGeom>
              <a:avLst/>
              <a:gdLst/>
              <a:ahLst/>
              <a:cxnLst/>
              <a:rect l="l" t="t" r="r" b="b"/>
              <a:pathLst>
                <a:path w="1762" h="2456" extrusionOk="0">
                  <a:moveTo>
                    <a:pt x="859" y="0"/>
                  </a:moveTo>
                  <a:cubicBezTo>
                    <a:pt x="436" y="0"/>
                    <a:pt x="0" y="527"/>
                    <a:pt x="0" y="527"/>
                  </a:cubicBezTo>
                  <a:cubicBezTo>
                    <a:pt x="22" y="548"/>
                    <a:pt x="51" y="2456"/>
                    <a:pt x="51" y="2456"/>
                  </a:cubicBezTo>
                  <a:cubicBezTo>
                    <a:pt x="51" y="2456"/>
                    <a:pt x="1762" y="902"/>
                    <a:pt x="1277" y="236"/>
                  </a:cubicBezTo>
                  <a:cubicBezTo>
                    <a:pt x="1152" y="64"/>
                    <a:pt x="1006" y="0"/>
                    <a:pt x="859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651;p60">
              <a:extLst>
                <a:ext uri="{FF2B5EF4-FFF2-40B4-BE49-F238E27FC236}">
                  <a16:creationId xmlns:a16="http://schemas.microsoft.com/office/drawing/2014/main" id="{0973F1BD-3B2A-3E85-9107-CF28052217A8}"/>
                </a:ext>
              </a:extLst>
            </p:cNvPr>
            <p:cNvSpPr/>
            <p:nvPr/>
          </p:nvSpPr>
          <p:spPr>
            <a:xfrm>
              <a:off x="2686550" y="4764725"/>
              <a:ext cx="199300" cy="101700"/>
            </a:xfrm>
            <a:custGeom>
              <a:avLst/>
              <a:gdLst/>
              <a:ahLst/>
              <a:cxnLst/>
              <a:rect l="l" t="t" r="r" b="b"/>
              <a:pathLst>
                <a:path w="7972" h="4068" extrusionOk="0">
                  <a:moveTo>
                    <a:pt x="642" y="0"/>
                  </a:moveTo>
                  <a:cubicBezTo>
                    <a:pt x="287" y="0"/>
                    <a:pt x="1" y="287"/>
                    <a:pt x="1" y="642"/>
                  </a:cubicBezTo>
                  <a:lnTo>
                    <a:pt x="1" y="2034"/>
                  </a:lnTo>
                  <a:cubicBezTo>
                    <a:pt x="1" y="2388"/>
                    <a:pt x="287" y="2675"/>
                    <a:pt x="642" y="2675"/>
                  </a:cubicBezTo>
                  <a:lnTo>
                    <a:pt x="4597" y="2675"/>
                  </a:lnTo>
                  <a:lnTo>
                    <a:pt x="5625" y="4067"/>
                  </a:lnTo>
                  <a:lnTo>
                    <a:pt x="5625" y="4067"/>
                  </a:lnTo>
                  <a:lnTo>
                    <a:pt x="5465" y="2675"/>
                  </a:lnTo>
                  <a:lnTo>
                    <a:pt x="7331" y="2675"/>
                  </a:lnTo>
                  <a:cubicBezTo>
                    <a:pt x="7685" y="2675"/>
                    <a:pt x="7972" y="2388"/>
                    <a:pt x="7972" y="2034"/>
                  </a:cubicBezTo>
                  <a:lnTo>
                    <a:pt x="7972" y="642"/>
                  </a:lnTo>
                  <a:cubicBezTo>
                    <a:pt x="7972" y="287"/>
                    <a:pt x="7685" y="0"/>
                    <a:pt x="733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652;p60">
              <a:extLst>
                <a:ext uri="{FF2B5EF4-FFF2-40B4-BE49-F238E27FC236}">
                  <a16:creationId xmlns:a16="http://schemas.microsoft.com/office/drawing/2014/main" id="{F6215056-DA8A-FC52-419F-E43279ECEB62}"/>
                </a:ext>
              </a:extLst>
            </p:cNvPr>
            <p:cNvSpPr/>
            <p:nvPr/>
          </p:nvSpPr>
          <p:spPr>
            <a:xfrm>
              <a:off x="2737100" y="4789650"/>
              <a:ext cx="15150" cy="15150"/>
            </a:xfrm>
            <a:custGeom>
              <a:avLst/>
              <a:gdLst/>
              <a:ahLst/>
              <a:cxnLst/>
              <a:rect l="l" t="t" r="r" b="b"/>
              <a:pathLst>
                <a:path w="606" h="606" extrusionOk="0">
                  <a:moveTo>
                    <a:pt x="303" y="0"/>
                  </a:moveTo>
                  <a:cubicBezTo>
                    <a:pt x="135" y="0"/>
                    <a:pt x="0" y="135"/>
                    <a:pt x="0" y="303"/>
                  </a:cubicBezTo>
                  <a:cubicBezTo>
                    <a:pt x="0" y="470"/>
                    <a:pt x="135" y="605"/>
                    <a:pt x="303" y="605"/>
                  </a:cubicBezTo>
                  <a:cubicBezTo>
                    <a:pt x="470" y="605"/>
                    <a:pt x="605" y="470"/>
                    <a:pt x="605" y="303"/>
                  </a:cubicBezTo>
                  <a:cubicBezTo>
                    <a:pt x="605" y="135"/>
                    <a:pt x="470" y="0"/>
                    <a:pt x="303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653;p60">
              <a:extLst>
                <a:ext uri="{FF2B5EF4-FFF2-40B4-BE49-F238E27FC236}">
                  <a16:creationId xmlns:a16="http://schemas.microsoft.com/office/drawing/2014/main" id="{78F2C51E-7F66-CC0E-B146-46A64FE7A3C0}"/>
                </a:ext>
              </a:extLst>
            </p:cNvPr>
            <p:cNvSpPr/>
            <p:nvPr/>
          </p:nvSpPr>
          <p:spPr>
            <a:xfrm>
              <a:off x="2765100" y="4789650"/>
              <a:ext cx="15175" cy="15150"/>
            </a:xfrm>
            <a:custGeom>
              <a:avLst/>
              <a:gdLst/>
              <a:ahLst/>
              <a:cxnLst/>
              <a:rect l="l" t="t" r="r" b="b"/>
              <a:pathLst>
                <a:path w="607" h="606" extrusionOk="0">
                  <a:moveTo>
                    <a:pt x="304" y="0"/>
                  </a:moveTo>
                  <a:cubicBezTo>
                    <a:pt x="137" y="0"/>
                    <a:pt x="1" y="135"/>
                    <a:pt x="1" y="303"/>
                  </a:cubicBezTo>
                  <a:cubicBezTo>
                    <a:pt x="1" y="470"/>
                    <a:pt x="137" y="605"/>
                    <a:pt x="304" y="605"/>
                  </a:cubicBezTo>
                  <a:cubicBezTo>
                    <a:pt x="471" y="605"/>
                    <a:pt x="607" y="470"/>
                    <a:pt x="607" y="303"/>
                  </a:cubicBezTo>
                  <a:cubicBezTo>
                    <a:pt x="607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654;p60">
              <a:extLst>
                <a:ext uri="{FF2B5EF4-FFF2-40B4-BE49-F238E27FC236}">
                  <a16:creationId xmlns:a16="http://schemas.microsoft.com/office/drawing/2014/main" id="{E51CBC6A-CC30-5E30-0A68-4C49A5C9DFF9}"/>
                </a:ext>
              </a:extLst>
            </p:cNvPr>
            <p:cNvSpPr/>
            <p:nvPr/>
          </p:nvSpPr>
          <p:spPr>
            <a:xfrm>
              <a:off x="2793150" y="4789650"/>
              <a:ext cx="15150" cy="15150"/>
            </a:xfrm>
            <a:custGeom>
              <a:avLst/>
              <a:gdLst/>
              <a:ahLst/>
              <a:cxnLst/>
              <a:rect l="l" t="t" r="r" b="b"/>
              <a:pathLst>
                <a:path w="606" h="606" extrusionOk="0">
                  <a:moveTo>
                    <a:pt x="304" y="0"/>
                  </a:moveTo>
                  <a:cubicBezTo>
                    <a:pt x="136" y="0"/>
                    <a:pt x="0" y="135"/>
                    <a:pt x="0" y="303"/>
                  </a:cubicBezTo>
                  <a:cubicBezTo>
                    <a:pt x="0" y="470"/>
                    <a:pt x="136" y="605"/>
                    <a:pt x="304" y="605"/>
                  </a:cubicBezTo>
                  <a:cubicBezTo>
                    <a:pt x="470" y="605"/>
                    <a:pt x="606" y="470"/>
                    <a:pt x="606" y="303"/>
                  </a:cubicBezTo>
                  <a:cubicBezTo>
                    <a:pt x="606" y="135"/>
                    <a:pt x="470" y="0"/>
                    <a:pt x="304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655;p60">
              <a:extLst>
                <a:ext uri="{FF2B5EF4-FFF2-40B4-BE49-F238E27FC236}">
                  <a16:creationId xmlns:a16="http://schemas.microsoft.com/office/drawing/2014/main" id="{66A3D7FA-CB55-8ACE-F8B7-4F361275EE0B}"/>
                </a:ext>
              </a:extLst>
            </p:cNvPr>
            <p:cNvSpPr/>
            <p:nvPr/>
          </p:nvSpPr>
          <p:spPr>
            <a:xfrm>
              <a:off x="2821175" y="4789650"/>
              <a:ext cx="15175" cy="15150"/>
            </a:xfrm>
            <a:custGeom>
              <a:avLst/>
              <a:gdLst/>
              <a:ahLst/>
              <a:cxnLst/>
              <a:rect l="l" t="t" r="r" b="b"/>
              <a:pathLst>
                <a:path w="607" h="606" extrusionOk="0">
                  <a:moveTo>
                    <a:pt x="303" y="0"/>
                  </a:moveTo>
                  <a:cubicBezTo>
                    <a:pt x="136" y="0"/>
                    <a:pt x="1" y="135"/>
                    <a:pt x="1" y="303"/>
                  </a:cubicBezTo>
                  <a:cubicBezTo>
                    <a:pt x="1" y="470"/>
                    <a:pt x="136" y="605"/>
                    <a:pt x="303" y="605"/>
                  </a:cubicBezTo>
                  <a:cubicBezTo>
                    <a:pt x="471" y="605"/>
                    <a:pt x="606" y="470"/>
                    <a:pt x="606" y="303"/>
                  </a:cubicBezTo>
                  <a:cubicBezTo>
                    <a:pt x="606" y="135"/>
                    <a:pt x="471" y="0"/>
                    <a:pt x="303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656;p60">
              <a:extLst>
                <a:ext uri="{FF2B5EF4-FFF2-40B4-BE49-F238E27FC236}">
                  <a16:creationId xmlns:a16="http://schemas.microsoft.com/office/drawing/2014/main" id="{AF563DC6-A655-840A-29E1-C173A5B3EF32}"/>
                </a:ext>
              </a:extLst>
            </p:cNvPr>
            <p:cNvSpPr/>
            <p:nvPr/>
          </p:nvSpPr>
          <p:spPr>
            <a:xfrm>
              <a:off x="2820575" y="4920750"/>
              <a:ext cx="156925" cy="126625"/>
            </a:xfrm>
            <a:custGeom>
              <a:avLst/>
              <a:gdLst/>
              <a:ahLst/>
              <a:cxnLst/>
              <a:rect l="l" t="t" r="r" b="b"/>
              <a:pathLst>
                <a:path w="6277" h="5065" extrusionOk="0">
                  <a:moveTo>
                    <a:pt x="3530" y="1"/>
                  </a:moveTo>
                  <a:cubicBezTo>
                    <a:pt x="2414" y="1"/>
                    <a:pt x="1413" y="742"/>
                    <a:pt x="1100" y="1832"/>
                  </a:cubicBezTo>
                  <a:lnTo>
                    <a:pt x="0" y="1216"/>
                  </a:lnTo>
                  <a:lnTo>
                    <a:pt x="1003" y="2442"/>
                  </a:lnTo>
                  <a:cubicBezTo>
                    <a:pt x="957" y="3676"/>
                    <a:pt x="1822" y="4790"/>
                    <a:pt x="3072" y="5022"/>
                  </a:cubicBezTo>
                  <a:cubicBezTo>
                    <a:pt x="3228" y="5051"/>
                    <a:pt x="3383" y="5065"/>
                    <a:pt x="3535" y="5065"/>
                  </a:cubicBezTo>
                  <a:cubicBezTo>
                    <a:pt x="4732" y="5065"/>
                    <a:pt x="5796" y="4212"/>
                    <a:pt x="6023" y="2992"/>
                  </a:cubicBezTo>
                  <a:cubicBezTo>
                    <a:pt x="6277" y="1618"/>
                    <a:pt x="5368" y="297"/>
                    <a:pt x="3994" y="43"/>
                  </a:cubicBezTo>
                  <a:cubicBezTo>
                    <a:pt x="3838" y="14"/>
                    <a:pt x="3683" y="1"/>
                    <a:pt x="3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657;p60">
              <a:extLst>
                <a:ext uri="{FF2B5EF4-FFF2-40B4-BE49-F238E27FC236}">
                  <a16:creationId xmlns:a16="http://schemas.microsoft.com/office/drawing/2014/main" id="{4EE97824-271F-427D-6F05-8459DC98D95F}"/>
                </a:ext>
              </a:extLst>
            </p:cNvPr>
            <p:cNvSpPr/>
            <p:nvPr/>
          </p:nvSpPr>
          <p:spPr>
            <a:xfrm>
              <a:off x="2871700" y="4951500"/>
              <a:ext cx="70825" cy="57800"/>
            </a:xfrm>
            <a:custGeom>
              <a:avLst/>
              <a:gdLst/>
              <a:ahLst/>
              <a:cxnLst/>
              <a:rect l="l" t="t" r="r" b="b"/>
              <a:pathLst>
                <a:path w="2833" h="2312" fill="none" extrusionOk="0">
                  <a:moveTo>
                    <a:pt x="0" y="1"/>
                  </a:moveTo>
                  <a:lnTo>
                    <a:pt x="624" y="1"/>
                  </a:lnTo>
                  <a:lnTo>
                    <a:pt x="573" y="1401"/>
                  </a:lnTo>
                  <a:lnTo>
                    <a:pt x="256" y="2312"/>
                  </a:lnTo>
                  <a:lnTo>
                    <a:pt x="2833" y="2312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658;p60">
              <a:extLst>
                <a:ext uri="{FF2B5EF4-FFF2-40B4-BE49-F238E27FC236}">
                  <a16:creationId xmlns:a16="http://schemas.microsoft.com/office/drawing/2014/main" id="{91CC1BBC-0D53-E4CD-8DB6-C2FD49D24695}"/>
                </a:ext>
              </a:extLst>
            </p:cNvPr>
            <p:cNvSpPr/>
            <p:nvPr/>
          </p:nvSpPr>
          <p:spPr>
            <a:xfrm>
              <a:off x="2887550" y="4964025"/>
              <a:ext cx="60350" cy="27375"/>
            </a:xfrm>
            <a:custGeom>
              <a:avLst/>
              <a:gdLst/>
              <a:ahLst/>
              <a:cxnLst/>
              <a:rect l="l" t="t" r="r" b="b"/>
              <a:pathLst>
                <a:path w="2414" h="1095" fill="none" extrusionOk="0">
                  <a:moveTo>
                    <a:pt x="1" y="0"/>
                  </a:moveTo>
                  <a:lnTo>
                    <a:pt x="2414" y="0"/>
                  </a:lnTo>
                  <a:lnTo>
                    <a:pt x="2045" y="1095"/>
                  </a:lnTo>
                  <a:lnTo>
                    <a:pt x="103" y="1095"/>
                  </a:ln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659;p60">
              <a:extLst>
                <a:ext uri="{FF2B5EF4-FFF2-40B4-BE49-F238E27FC236}">
                  <a16:creationId xmlns:a16="http://schemas.microsoft.com/office/drawing/2014/main" id="{D128E239-A139-0353-AD0A-FD7F7D33F2DA}"/>
                </a:ext>
              </a:extLst>
            </p:cNvPr>
            <p:cNvSpPr/>
            <p:nvPr/>
          </p:nvSpPr>
          <p:spPr>
            <a:xfrm>
              <a:off x="2884475" y="5009800"/>
              <a:ext cx="13575" cy="13575"/>
            </a:xfrm>
            <a:custGeom>
              <a:avLst/>
              <a:gdLst/>
              <a:ahLst/>
              <a:cxnLst/>
              <a:rect l="l" t="t" r="r" b="b"/>
              <a:pathLst>
                <a:path w="543" h="543" fill="none" extrusionOk="0">
                  <a:moveTo>
                    <a:pt x="543" y="272"/>
                  </a:moveTo>
                  <a:cubicBezTo>
                    <a:pt x="543" y="421"/>
                    <a:pt x="422" y="543"/>
                    <a:pt x="272" y="543"/>
                  </a:cubicBezTo>
                  <a:cubicBezTo>
                    <a:pt x="122" y="543"/>
                    <a:pt x="1" y="421"/>
                    <a:pt x="1" y="272"/>
                  </a:cubicBezTo>
                  <a:cubicBezTo>
                    <a:pt x="1" y="122"/>
                    <a:pt x="122" y="0"/>
                    <a:pt x="272" y="0"/>
                  </a:cubicBezTo>
                  <a:cubicBezTo>
                    <a:pt x="422" y="0"/>
                    <a:pt x="543" y="122"/>
                    <a:pt x="543" y="272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660;p60">
              <a:extLst>
                <a:ext uri="{FF2B5EF4-FFF2-40B4-BE49-F238E27FC236}">
                  <a16:creationId xmlns:a16="http://schemas.microsoft.com/office/drawing/2014/main" id="{81A28FD1-779D-5FDD-D742-1C95B76F6280}"/>
                </a:ext>
              </a:extLst>
            </p:cNvPr>
            <p:cNvSpPr/>
            <p:nvPr/>
          </p:nvSpPr>
          <p:spPr>
            <a:xfrm>
              <a:off x="2922325" y="5009800"/>
              <a:ext cx="13575" cy="13575"/>
            </a:xfrm>
            <a:custGeom>
              <a:avLst/>
              <a:gdLst/>
              <a:ahLst/>
              <a:cxnLst/>
              <a:rect l="l" t="t" r="r" b="b"/>
              <a:pathLst>
                <a:path w="543" h="543" fill="none" extrusionOk="0">
                  <a:moveTo>
                    <a:pt x="543" y="272"/>
                  </a:moveTo>
                  <a:cubicBezTo>
                    <a:pt x="543" y="421"/>
                    <a:pt x="421" y="543"/>
                    <a:pt x="271" y="543"/>
                  </a:cubicBezTo>
                  <a:cubicBezTo>
                    <a:pt x="122" y="543"/>
                    <a:pt x="0" y="421"/>
                    <a:pt x="0" y="272"/>
                  </a:cubicBezTo>
                  <a:cubicBezTo>
                    <a:pt x="0" y="122"/>
                    <a:pt x="122" y="0"/>
                    <a:pt x="271" y="0"/>
                  </a:cubicBezTo>
                  <a:cubicBezTo>
                    <a:pt x="421" y="0"/>
                    <a:pt x="543" y="122"/>
                    <a:pt x="543" y="272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2580;p60">
            <a:extLst>
              <a:ext uri="{FF2B5EF4-FFF2-40B4-BE49-F238E27FC236}">
                <a16:creationId xmlns:a16="http://schemas.microsoft.com/office/drawing/2014/main" id="{28A4B2C6-D5EE-5AF3-E9B3-2108289959C0}"/>
              </a:ext>
            </a:extLst>
          </p:cNvPr>
          <p:cNvGrpSpPr/>
          <p:nvPr/>
        </p:nvGrpSpPr>
        <p:grpSpPr>
          <a:xfrm rot="273371">
            <a:off x="6970054" y="1047301"/>
            <a:ext cx="1441649" cy="490132"/>
            <a:chOff x="3570925" y="1005000"/>
            <a:chExt cx="333100" cy="113250"/>
          </a:xfrm>
        </p:grpSpPr>
        <p:sp>
          <p:nvSpPr>
            <p:cNvPr id="422" name="Google Shape;2581;p60">
              <a:extLst>
                <a:ext uri="{FF2B5EF4-FFF2-40B4-BE49-F238E27FC236}">
                  <a16:creationId xmlns:a16="http://schemas.microsoft.com/office/drawing/2014/main" id="{6C60A3B4-1B6D-7E84-D3F4-2B18F8E74F0C}"/>
                </a:ext>
              </a:extLst>
            </p:cNvPr>
            <p:cNvSpPr/>
            <p:nvPr/>
          </p:nvSpPr>
          <p:spPr>
            <a:xfrm>
              <a:off x="3570925" y="1005000"/>
              <a:ext cx="333100" cy="113250"/>
            </a:xfrm>
            <a:custGeom>
              <a:avLst/>
              <a:gdLst/>
              <a:ahLst/>
              <a:cxnLst/>
              <a:rect l="l" t="t" r="r" b="b"/>
              <a:pathLst>
                <a:path w="13324" h="4530" extrusionOk="0">
                  <a:moveTo>
                    <a:pt x="2265" y="0"/>
                  </a:moveTo>
                  <a:cubicBezTo>
                    <a:pt x="1016" y="0"/>
                    <a:pt x="1" y="1017"/>
                    <a:pt x="1" y="2266"/>
                  </a:cubicBezTo>
                  <a:cubicBezTo>
                    <a:pt x="1" y="3514"/>
                    <a:pt x="1016" y="4530"/>
                    <a:pt x="2265" y="4530"/>
                  </a:cubicBezTo>
                  <a:lnTo>
                    <a:pt x="11059" y="4530"/>
                  </a:lnTo>
                  <a:cubicBezTo>
                    <a:pt x="12308" y="4530"/>
                    <a:pt x="13323" y="3514"/>
                    <a:pt x="13323" y="2266"/>
                  </a:cubicBezTo>
                  <a:cubicBezTo>
                    <a:pt x="13323" y="1017"/>
                    <a:pt x="12308" y="0"/>
                    <a:pt x="1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582;p60">
              <a:extLst>
                <a:ext uri="{FF2B5EF4-FFF2-40B4-BE49-F238E27FC236}">
                  <a16:creationId xmlns:a16="http://schemas.microsoft.com/office/drawing/2014/main" id="{33D54CC8-8500-F869-805D-7C79C675D955}"/>
                </a:ext>
              </a:extLst>
            </p:cNvPr>
            <p:cNvSpPr/>
            <p:nvPr/>
          </p:nvSpPr>
          <p:spPr>
            <a:xfrm>
              <a:off x="3594200" y="1028275"/>
              <a:ext cx="286550" cy="66725"/>
            </a:xfrm>
            <a:custGeom>
              <a:avLst/>
              <a:gdLst/>
              <a:ahLst/>
              <a:cxnLst/>
              <a:rect l="l" t="t" r="r" b="b"/>
              <a:pathLst>
                <a:path w="11462" h="2669" extrusionOk="0">
                  <a:moveTo>
                    <a:pt x="1334" y="0"/>
                  </a:moveTo>
                  <a:cubicBezTo>
                    <a:pt x="601" y="0"/>
                    <a:pt x="1" y="600"/>
                    <a:pt x="1" y="1335"/>
                  </a:cubicBezTo>
                  <a:cubicBezTo>
                    <a:pt x="1" y="2068"/>
                    <a:pt x="601" y="2668"/>
                    <a:pt x="1334" y="2668"/>
                  </a:cubicBezTo>
                  <a:lnTo>
                    <a:pt x="10128" y="2668"/>
                  </a:lnTo>
                  <a:cubicBezTo>
                    <a:pt x="10861" y="2668"/>
                    <a:pt x="11462" y="2068"/>
                    <a:pt x="11462" y="1335"/>
                  </a:cubicBezTo>
                  <a:cubicBezTo>
                    <a:pt x="11462" y="600"/>
                    <a:pt x="10861" y="0"/>
                    <a:pt x="10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583;p60">
              <a:extLst>
                <a:ext uri="{FF2B5EF4-FFF2-40B4-BE49-F238E27FC236}">
                  <a16:creationId xmlns:a16="http://schemas.microsoft.com/office/drawing/2014/main" id="{A16D8150-EE3B-831A-4EBF-6B97AAD69EB5}"/>
                </a:ext>
              </a:extLst>
            </p:cNvPr>
            <p:cNvSpPr/>
            <p:nvPr/>
          </p:nvSpPr>
          <p:spPr>
            <a:xfrm>
              <a:off x="3677800" y="1037200"/>
              <a:ext cx="25" cy="50750"/>
            </a:xfrm>
            <a:custGeom>
              <a:avLst/>
              <a:gdLst/>
              <a:ahLst/>
              <a:cxnLst/>
              <a:rect l="l" t="t" r="r" b="b"/>
              <a:pathLst>
                <a:path w="1" h="2030" fill="none" extrusionOk="0">
                  <a:moveTo>
                    <a:pt x="0" y="0"/>
                  </a:moveTo>
                  <a:lnTo>
                    <a:pt x="0" y="2029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584;p60">
              <a:extLst>
                <a:ext uri="{FF2B5EF4-FFF2-40B4-BE49-F238E27FC236}">
                  <a16:creationId xmlns:a16="http://schemas.microsoft.com/office/drawing/2014/main" id="{587A6588-506F-B66D-02E7-85431C6D19D0}"/>
                </a:ext>
              </a:extLst>
            </p:cNvPr>
            <p:cNvSpPr/>
            <p:nvPr/>
          </p:nvSpPr>
          <p:spPr>
            <a:xfrm>
              <a:off x="3617675" y="1038450"/>
              <a:ext cx="31675" cy="31650"/>
            </a:xfrm>
            <a:custGeom>
              <a:avLst/>
              <a:gdLst/>
              <a:ahLst/>
              <a:cxnLst/>
              <a:rect l="l" t="t" r="r" b="b"/>
              <a:pathLst>
                <a:path w="1267" h="1266" fill="none" extrusionOk="0">
                  <a:moveTo>
                    <a:pt x="1266" y="633"/>
                  </a:moveTo>
                  <a:cubicBezTo>
                    <a:pt x="1266" y="983"/>
                    <a:pt x="982" y="1266"/>
                    <a:pt x="633" y="1266"/>
                  </a:cubicBezTo>
                  <a:cubicBezTo>
                    <a:pt x="284" y="1266"/>
                    <a:pt x="1" y="983"/>
                    <a:pt x="1" y="633"/>
                  </a:cubicBezTo>
                  <a:cubicBezTo>
                    <a:pt x="1" y="284"/>
                    <a:pt x="284" y="1"/>
                    <a:pt x="633" y="1"/>
                  </a:cubicBezTo>
                  <a:cubicBezTo>
                    <a:pt x="982" y="1"/>
                    <a:pt x="1266" y="284"/>
                    <a:pt x="1266" y="63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585;p60">
              <a:extLst>
                <a:ext uri="{FF2B5EF4-FFF2-40B4-BE49-F238E27FC236}">
                  <a16:creationId xmlns:a16="http://schemas.microsoft.com/office/drawing/2014/main" id="{5E29E07D-8F26-80A8-9687-5134C7BE7AE1}"/>
                </a:ext>
              </a:extLst>
            </p:cNvPr>
            <p:cNvSpPr/>
            <p:nvPr/>
          </p:nvSpPr>
          <p:spPr>
            <a:xfrm>
              <a:off x="3643050" y="1067900"/>
              <a:ext cx="9750" cy="12850"/>
            </a:xfrm>
            <a:custGeom>
              <a:avLst/>
              <a:gdLst/>
              <a:ahLst/>
              <a:cxnLst/>
              <a:rect l="l" t="t" r="r" b="b"/>
              <a:pathLst>
                <a:path w="390" h="514" fill="none" extrusionOk="0">
                  <a:moveTo>
                    <a:pt x="0" y="0"/>
                  </a:moveTo>
                  <a:lnTo>
                    <a:pt x="389" y="51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2586;p60">
            <a:extLst>
              <a:ext uri="{FF2B5EF4-FFF2-40B4-BE49-F238E27FC236}">
                <a16:creationId xmlns:a16="http://schemas.microsoft.com/office/drawing/2014/main" id="{5D9D6800-B3C2-24D4-F079-F7BA4113F7B2}"/>
              </a:ext>
            </a:extLst>
          </p:cNvPr>
          <p:cNvGrpSpPr/>
          <p:nvPr/>
        </p:nvGrpSpPr>
        <p:grpSpPr>
          <a:xfrm>
            <a:off x="7839448" y="534998"/>
            <a:ext cx="694037" cy="666115"/>
            <a:chOff x="3891025" y="453775"/>
            <a:chExt cx="311325" cy="298800"/>
          </a:xfrm>
        </p:grpSpPr>
        <p:sp>
          <p:nvSpPr>
            <p:cNvPr id="428" name="Google Shape;2587;p60">
              <a:extLst>
                <a:ext uri="{FF2B5EF4-FFF2-40B4-BE49-F238E27FC236}">
                  <a16:creationId xmlns:a16="http://schemas.microsoft.com/office/drawing/2014/main" id="{0A036E38-DEF4-39AA-63ED-DFBF42A1257B}"/>
                </a:ext>
              </a:extLst>
            </p:cNvPr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588;p60">
              <a:extLst>
                <a:ext uri="{FF2B5EF4-FFF2-40B4-BE49-F238E27FC236}">
                  <a16:creationId xmlns:a16="http://schemas.microsoft.com/office/drawing/2014/main" id="{A90F1E1D-E33F-6288-446D-73CE82248009}"/>
                </a:ext>
              </a:extLst>
            </p:cNvPr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589;p60">
              <a:extLst>
                <a:ext uri="{FF2B5EF4-FFF2-40B4-BE49-F238E27FC236}">
                  <a16:creationId xmlns:a16="http://schemas.microsoft.com/office/drawing/2014/main" id="{30F32DD5-E6AC-C3E4-FC3E-064AC793A16B}"/>
                </a:ext>
              </a:extLst>
            </p:cNvPr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590;p60">
              <a:extLst>
                <a:ext uri="{FF2B5EF4-FFF2-40B4-BE49-F238E27FC236}">
                  <a16:creationId xmlns:a16="http://schemas.microsoft.com/office/drawing/2014/main" id="{113550B8-1D38-C87C-6611-778DDACF7DC7}"/>
                </a:ext>
              </a:extLst>
            </p:cNvPr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591;p60">
              <a:extLst>
                <a:ext uri="{FF2B5EF4-FFF2-40B4-BE49-F238E27FC236}">
                  <a16:creationId xmlns:a16="http://schemas.microsoft.com/office/drawing/2014/main" id="{0A48C00C-DACB-4DD7-24BC-09DAE0902753}"/>
                </a:ext>
              </a:extLst>
            </p:cNvPr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592;p60">
              <a:extLst>
                <a:ext uri="{FF2B5EF4-FFF2-40B4-BE49-F238E27FC236}">
                  <a16:creationId xmlns:a16="http://schemas.microsoft.com/office/drawing/2014/main" id="{B0602067-B4A8-E35C-5EFD-4F9C0060B978}"/>
                </a:ext>
              </a:extLst>
            </p:cNvPr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593;p60">
              <a:extLst>
                <a:ext uri="{FF2B5EF4-FFF2-40B4-BE49-F238E27FC236}">
                  <a16:creationId xmlns:a16="http://schemas.microsoft.com/office/drawing/2014/main" id="{5AB7562B-58C1-694D-0E69-7604930D5E89}"/>
                </a:ext>
              </a:extLst>
            </p:cNvPr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2661;p60">
            <a:extLst>
              <a:ext uri="{FF2B5EF4-FFF2-40B4-BE49-F238E27FC236}">
                <a16:creationId xmlns:a16="http://schemas.microsoft.com/office/drawing/2014/main" id="{E5E5B281-761B-0696-A6B0-8AB4E67FAF5C}"/>
              </a:ext>
            </a:extLst>
          </p:cNvPr>
          <p:cNvGrpSpPr/>
          <p:nvPr/>
        </p:nvGrpSpPr>
        <p:grpSpPr>
          <a:xfrm>
            <a:off x="6610946" y="1986335"/>
            <a:ext cx="1874826" cy="1798108"/>
            <a:chOff x="4348125" y="2445400"/>
            <a:chExt cx="682425" cy="654500"/>
          </a:xfrm>
        </p:grpSpPr>
        <p:sp>
          <p:nvSpPr>
            <p:cNvPr id="436" name="Google Shape;2662;p60">
              <a:extLst>
                <a:ext uri="{FF2B5EF4-FFF2-40B4-BE49-F238E27FC236}">
                  <a16:creationId xmlns:a16="http://schemas.microsoft.com/office/drawing/2014/main" id="{D51EC8E1-ED2D-0D84-4969-EE1B54F166AB}"/>
                </a:ext>
              </a:extLst>
            </p:cNvPr>
            <p:cNvSpPr/>
            <p:nvPr/>
          </p:nvSpPr>
          <p:spPr>
            <a:xfrm>
              <a:off x="4348125" y="2445400"/>
              <a:ext cx="682425" cy="654500"/>
            </a:xfrm>
            <a:custGeom>
              <a:avLst/>
              <a:gdLst/>
              <a:ahLst/>
              <a:cxnLst/>
              <a:rect l="l" t="t" r="r" b="b"/>
              <a:pathLst>
                <a:path w="27297" h="26180" extrusionOk="0">
                  <a:moveTo>
                    <a:pt x="13287" y="1"/>
                  </a:moveTo>
                  <a:cubicBezTo>
                    <a:pt x="13240" y="1"/>
                    <a:pt x="13194" y="1"/>
                    <a:pt x="13149" y="2"/>
                  </a:cubicBezTo>
                  <a:cubicBezTo>
                    <a:pt x="13005" y="4"/>
                    <a:pt x="12857" y="11"/>
                    <a:pt x="12709" y="22"/>
                  </a:cubicBezTo>
                  <a:cubicBezTo>
                    <a:pt x="12435" y="43"/>
                    <a:pt x="12142" y="91"/>
                    <a:pt x="11838" y="165"/>
                  </a:cubicBezTo>
                  <a:cubicBezTo>
                    <a:pt x="11150" y="333"/>
                    <a:pt x="10512" y="637"/>
                    <a:pt x="9986" y="1049"/>
                  </a:cubicBezTo>
                  <a:cubicBezTo>
                    <a:pt x="8916" y="1378"/>
                    <a:pt x="7890" y="1850"/>
                    <a:pt x="6934" y="2456"/>
                  </a:cubicBezTo>
                  <a:cubicBezTo>
                    <a:pt x="5930" y="3090"/>
                    <a:pt x="5021" y="3861"/>
                    <a:pt x="4235" y="4743"/>
                  </a:cubicBezTo>
                  <a:cubicBezTo>
                    <a:pt x="4016" y="4987"/>
                    <a:pt x="3800" y="5250"/>
                    <a:pt x="3592" y="5524"/>
                  </a:cubicBezTo>
                  <a:cubicBezTo>
                    <a:pt x="3386" y="5793"/>
                    <a:pt x="3187" y="6080"/>
                    <a:pt x="2995" y="6380"/>
                  </a:cubicBezTo>
                  <a:lnTo>
                    <a:pt x="1313" y="6380"/>
                  </a:lnTo>
                  <a:cubicBezTo>
                    <a:pt x="578" y="6380"/>
                    <a:pt x="1" y="7073"/>
                    <a:pt x="1" y="7958"/>
                  </a:cubicBezTo>
                  <a:lnTo>
                    <a:pt x="1" y="11742"/>
                  </a:lnTo>
                  <a:cubicBezTo>
                    <a:pt x="1" y="12498"/>
                    <a:pt x="421" y="13114"/>
                    <a:pt x="1002" y="13277"/>
                  </a:cubicBezTo>
                  <a:cubicBezTo>
                    <a:pt x="1003" y="13574"/>
                    <a:pt x="1015" y="13872"/>
                    <a:pt x="1036" y="14165"/>
                  </a:cubicBezTo>
                  <a:cubicBezTo>
                    <a:pt x="1064" y="14541"/>
                    <a:pt x="1104" y="14886"/>
                    <a:pt x="1158" y="15211"/>
                  </a:cubicBezTo>
                  <a:cubicBezTo>
                    <a:pt x="839" y="15396"/>
                    <a:pt x="818" y="15735"/>
                    <a:pt x="818" y="15822"/>
                  </a:cubicBezTo>
                  <a:cubicBezTo>
                    <a:pt x="818" y="15868"/>
                    <a:pt x="822" y="15915"/>
                    <a:pt x="832" y="15961"/>
                  </a:cubicBezTo>
                  <a:lnTo>
                    <a:pt x="2285" y="23397"/>
                  </a:lnTo>
                  <a:cubicBezTo>
                    <a:pt x="2289" y="23461"/>
                    <a:pt x="2294" y="23523"/>
                    <a:pt x="2298" y="23584"/>
                  </a:cubicBezTo>
                  <a:cubicBezTo>
                    <a:pt x="2303" y="23651"/>
                    <a:pt x="2310" y="23718"/>
                    <a:pt x="2316" y="23785"/>
                  </a:cubicBezTo>
                  <a:cubicBezTo>
                    <a:pt x="2345" y="24095"/>
                    <a:pt x="2382" y="24379"/>
                    <a:pt x="2408" y="24567"/>
                  </a:cubicBezTo>
                  <a:cubicBezTo>
                    <a:pt x="2409" y="24576"/>
                    <a:pt x="2410" y="24584"/>
                    <a:pt x="2411" y="24592"/>
                  </a:cubicBezTo>
                  <a:cubicBezTo>
                    <a:pt x="2443" y="24811"/>
                    <a:pt x="2466" y="24953"/>
                    <a:pt x="2466" y="24953"/>
                  </a:cubicBezTo>
                  <a:cubicBezTo>
                    <a:pt x="2478" y="25030"/>
                    <a:pt x="2502" y="25104"/>
                    <a:pt x="2538" y="25173"/>
                  </a:cubicBezTo>
                  <a:cubicBezTo>
                    <a:pt x="2568" y="25230"/>
                    <a:pt x="2601" y="25283"/>
                    <a:pt x="2636" y="25331"/>
                  </a:cubicBezTo>
                  <a:cubicBezTo>
                    <a:pt x="3007" y="25852"/>
                    <a:pt x="3713" y="26115"/>
                    <a:pt x="4738" y="26115"/>
                  </a:cubicBezTo>
                  <a:cubicBezTo>
                    <a:pt x="5012" y="26115"/>
                    <a:pt x="6374" y="26089"/>
                    <a:pt x="6828" y="25601"/>
                  </a:cubicBezTo>
                  <a:cubicBezTo>
                    <a:pt x="7317" y="25603"/>
                    <a:pt x="7837" y="25604"/>
                    <a:pt x="8374" y="25605"/>
                  </a:cubicBezTo>
                  <a:lnTo>
                    <a:pt x="10778" y="25609"/>
                  </a:lnTo>
                  <a:cubicBezTo>
                    <a:pt x="11134" y="25693"/>
                    <a:pt x="11503" y="25764"/>
                    <a:pt x="11880" y="25819"/>
                  </a:cubicBezTo>
                  <a:cubicBezTo>
                    <a:pt x="12061" y="25845"/>
                    <a:pt x="12228" y="25866"/>
                    <a:pt x="12389" y="25883"/>
                  </a:cubicBezTo>
                  <a:cubicBezTo>
                    <a:pt x="12716" y="25918"/>
                    <a:pt x="13051" y="25940"/>
                    <a:pt x="13387" y="25948"/>
                  </a:cubicBezTo>
                  <a:lnTo>
                    <a:pt x="13464" y="25950"/>
                  </a:lnTo>
                  <a:cubicBezTo>
                    <a:pt x="13554" y="25953"/>
                    <a:pt x="13644" y="25955"/>
                    <a:pt x="13735" y="25955"/>
                  </a:cubicBezTo>
                  <a:cubicBezTo>
                    <a:pt x="14088" y="25955"/>
                    <a:pt x="14442" y="25939"/>
                    <a:pt x="14788" y="25909"/>
                  </a:cubicBezTo>
                  <a:cubicBezTo>
                    <a:pt x="14866" y="25904"/>
                    <a:pt x="14944" y="25896"/>
                    <a:pt x="15021" y="25888"/>
                  </a:cubicBezTo>
                  <a:cubicBezTo>
                    <a:pt x="15588" y="25831"/>
                    <a:pt x="16151" y="25737"/>
                    <a:pt x="16697" y="25607"/>
                  </a:cubicBezTo>
                  <a:cubicBezTo>
                    <a:pt x="16963" y="25605"/>
                    <a:pt x="17177" y="25603"/>
                    <a:pt x="17328" y="25601"/>
                  </a:cubicBezTo>
                  <a:cubicBezTo>
                    <a:pt x="17611" y="25597"/>
                    <a:pt x="17793" y="25594"/>
                    <a:pt x="17962" y="25486"/>
                  </a:cubicBezTo>
                  <a:lnTo>
                    <a:pt x="19251" y="24824"/>
                  </a:lnTo>
                  <a:cubicBezTo>
                    <a:pt x="20085" y="25692"/>
                    <a:pt x="21153" y="26179"/>
                    <a:pt x="22256" y="26179"/>
                  </a:cubicBezTo>
                  <a:cubicBezTo>
                    <a:pt x="22332" y="26179"/>
                    <a:pt x="22409" y="26177"/>
                    <a:pt x="22496" y="26171"/>
                  </a:cubicBezTo>
                  <a:cubicBezTo>
                    <a:pt x="22580" y="26177"/>
                    <a:pt x="22655" y="26179"/>
                    <a:pt x="22727" y="26179"/>
                  </a:cubicBezTo>
                  <a:cubicBezTo>
                    <a:pt x="25193" y="26179"/>
                    <a:pt x="27198" y="23590"/>
                    <a:pt x="27198" y="20406"/>
                  </a:cubicBezTo>
                  <a:cubicBezTo>
                    <a:pt x="27198" y="20268"/>
                    <a:pt x="27193" y="20128"/>
                    <a:pt x="27185" y="19985"/>
                  </a:cubicBezTo>
                  <a:cubicBezTo>
                    <a:pt x="27292" y="19781"/>
                    <a:pt x="27297" y="19535"/>
                    <a:pt x="27191" y="19324"/>
                  </a:cubicBezTo>
                  <a:cubicBezTo>
                    <a:pt x="27165" y="19273"/>
                    <a:pt x="27133" y="19225"/>
                    <a:pt x="27098" y="19182"/>
                  </a:cubicBezTo>
                  <a:cubicBezTo>
                    <a:pt x="26932" y="18189"/>
                    <a:pt x="26563" y="17264"/>
                    <a:pt x="26036" y="16513"/>
                  </a:cubicBezTo>
                  <a:cubicBezTo>
                    <a:pt x="26320" y="15444"/>
                    <a:pt x="26465" y="14337"/>
                    <a:pt x="26465" y="13222"/>
                  </a:cubicBezTo>
                  <a:cubicBezTo>
                    <a:pt x="26465" y="13035"/>
                    <a:pt x="26461" y="12842"/>
                    <a:pt x="26452" y="12646"/>
                  </a:cubicBezTo>
                  <a:cubicBezTo>
                    <a:pt x="26885" y="11985"/>
                    <a:pt x="27113" y="11222"/>
                    <a:pt x="27113" y="10423"/>
                  </a:cubicBezTo>
                  <a:cubicBezTo>
                    <a:pt x="27113" y="8799"/>
                    <a:pt x="26141" y="7334"/>
                    <a:pt x="24667" y="6695"/>
                  </a:cubicBezTo>
                  <a:cubicBezTo>
                    <a:pt x="23487" y="4720"/>
                    <a:pt x="21800" y="3103"/>
                    <a:pt x="19781" y="2013"/>
                  </a:cubicBezTo>
                  <a:cubicBezTo>
                    <a:pt x="19701" y="1969"/>
                    <a:pt x="19619" y="1926"/>
                    <a:pt x="19537" y="1884"/>
                  </a:cubicBezTo>
                  <a:cubicBezTo>
                    <a:pt x="19530" y="1881"/>
                    <a:pt x="19525" y="1878"/>
                    <a:pt x="19518" y="1875"/>
                  </a:cubicBezTo>
                  <a:cubicBezTo>
                    <a:pt x="19220" y="1722"/>
                    <a:pt x="18913" y="1581"/>
                    <a:pt x="18608" y="1455"/>
                  </a:cubicBezTo>
                  <a:cubicBezTo>
                    <a:pt x="17943" y="1179"/>
                    <a:pt x="17252" y="959"/>
                    <a:pt x="16553" y="802"/>
                  </a:cubicBezTo>
                  <a:cubicBezTo>
                    <a:pt x="15624" y="284"/>
                    <a:pt x="14469" y="1"/>
                    <a:pt x="13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663;p60">
              <a:extLst>
                <a:ext uri="{FF2B5EF4-FFF2-40B4-BE49-F238E27FC236}">
                  <a16:creationId xmlns:a16="http://schemas.microsoft.com/office/drawing/2014/main" id="{C7DB2485-C687-FBB1-1AC3-5E9A2837CD2E}"/>
                </a:ext>
              </a:extLst>
            </p:cNvPr>
            <p:cNvSpPr/>
            <p:nvPr/>
          </p:nvSpPr>
          <p:spPr>
            <a:xfrm>
              <a:off x="4393600" y="2475700"/>
              <a:ext cx="600350" cy="600450"/>
            </a:xfrm>
            <a:custGeom>
              <a:avLst/>
              <a:gdLst/>
              <a:ahLst/>
              <a:cxnLst/>
              <a:rect l="l" t="t" r="r" b="b"/>
              <a:pathLst>
                <a:path w="24014" h="24018" extrusionOk="0">
                  <a:moveTo>
                    <a:pt x="12009" y="0"/>
                  </a:moveTo>
                  <a:cubicBezTo>
                    <a:pt x="11513" y="0"/>
                    <a:pt x="11026" y="31"/>
                    <a:pt x="10546" y="90"/>
                  </a:cubicBezTo>
                  <a:lnTo>
                    <a:pt x="10545" y="90"/>
                  </a:lnTo>
                  <a:cubicBezTo>
                    <a:pt x="10471" y="98"/>
                    <a:pt x="10396" y="108"/>
                    <a:pt x="10323" y="119"/>
                  </a:cubicBezTo>
                  <a:cubicBezTo>
                    <a:pt x="10182" y="137"/>
                    <a:pt x="10044" y="160"/>
                    <a:pt x="9905" y="185"/>
                  </a:cubicBezTo>
                  <a:cubicBezTo>
                    <a:pt x="9796" y="203"/>
                    <a:pt x="9688" y="224"/>
                    <a:pt x="9581" y="247"/>
                  </a:cubicBezTo>
                  <a:lnTo>
                    <a:pt x="9580" y="247"/>
                  </a:lnTo>
                  <a:cubicBezTo>
                    <a:pt x="9456" y="271"/>
                    <a:pt x="9334" y="299"/>
                    <a:pt x="9212" y="328"/>
                  </a:cubicBezTo>
                  <a:cubicBezTo>
                    <a:pt x="9006" y="376"/>
                    <a:pt x="8804" y="430"/>
                    <a:pt x="8604" y="491"/>
                  </a:cubicBezTo>
                  <a:cubicBezTo>
                    <a:pt x="7530" y="806"/>
                    <a:pt x="6520" y="1270"/>
                    <a:pt x="5595" y="1856"/>
                  </a:cubicBezTo>
                  <a:cubicBezTo>
                    <a:pt x="4648" y="2455"/>
                    <a:pt x="3791" y="3182"/>
                    <a:pt x="3048" y="4015"/>
                  </a:cubicBezTo>
                  <a:cubicBezTo>
                    <a:pt x="2835" y="4253"/>
                    <a:pt x="2633" y="4499"/>
                    <a:pt x="2441" y="4752"/>
                  </a:cubicBezTo>
                  <a:cubicBezTo>
                    <a:pt x="2120" y="5173"/>
                    <a:pt x="1829" y="5615"/>
                    <a:pt x="1565" y="6077"/>
                  </a:cubicBezTo>
                  <a:cubicBezTo>
                    <a:pt x="1086" y="6917"/>
                    <a:pt x="706" y="7821"/>
                    <a:pt x="441" y="8774"/>
                  </a:cubicBezTo>
                  <a:cubicBezTo>
                    <a:pt x="317" y="9212"/>
                    <a:pt x="222" y="9662"/>
                    <a:pt x="149" y="10120"/>
                  </a:cubicBezTo>
                  <a:cubicBezTo>
                    <a:pt x="49" y="10735"/>
                    <a:pt x="0" y="11366"/>
                    <a:pt x="0" y="12010"/>
                  </a:cubicBezTo>
                  <a:cubicBezTo>
                    <a:pt x="0" y="12309"/>
                    <a:pt x="11" y="12606"/>
                    <a:pt x="33" y="12899"/>
                  </a:cubicBezTo>
                  <a:cubicBezTo>
                    <a:pt x="58" y="13239"/>
                    <a:pt x="96" y="13572"/>
                    <a:pt x="150" y="13902"/>
                  </a:cubicBezTo>
                  <a:cubicBezTo>
                    <a:pt x="186" y="14138"/>
                    <a:pt x="230" y="14370"/>
                    <a:pt x="282" y="14599"/>
                  </a:cubicBezTo>
                  <a:cubicBezTo>
                    <a:pt x="288" y="14628"/>
                    <a:pt x="293" y="14658"/>
                    <a:pt x="301" y="14687"/>
                  </a:cubicBezTo>
                  <a:cubicBezTo>
                    <a:pt x="374" y="15016"/>
                    <a:pt x="464" y="15339"/>
                    <a:pt x="566" y="15657"/>
                  </a:cubicBezTo>
                  <a:cubicBezTo>
                    <a:pt x="1011" y="17059"/>
                    <a:pt x="1710" y="18349"/>
                    <a:pt x="2606" y="19475"/>
                  </a:cubicBezTo>
                  <a:cubicBezTo>
                    <a:pt x="3099" y="20101"/>
                    <a:pt x="3658" y="20677"/>
                    <a:pt x="4270" y="21191"/>
                  </a:cubicBezTo>
                  <a:cubicBezTo>
                    <a:pt x="4376" y="21281"/>
                    <a:pt x="4484" y="21368"/>
                    <a:pt x="4594" y="21454"/>
                  </a:cubicBezTo>
                  <a:cubicBezTo>
                    <a:pt x="4775" y="21597"/>
                    <a:pt x="4960" y="21735"/>
                    <a:pt x="5150" y="21867"/>
                  </a:cubicBezTo>
                  <a:cubicBezTo>
                    <a:pt x="5393" y="22037"/>
                    <a:pt x="5644" y="22197"/>
                    <a:pt x="5900" y="22347"/>
                  </a:cubicBezTo>
                  <a:cubicBezTo>
                    <a:pt x="5966" y="22387"/>
                    <a:pt x="6031" y="22426"/>
                    <a:pt x="6098" y="22464"/>
                  </a:cubicBezTo>
                  <a:cubicBezTo>
                    <a:pt x="6144" y="22492"/>
                    <a:pt x="6193" y="22518"/>
                    <a:pt x="6241" y="22545"/>
                  </a:cubicBezTo>
                  <a:cubicBezTo>
                    <a:pt x="6338" y="22598"/>
                    <a:pt x="6436" y="22650"/>
                    <a:pt x="6533" y="22699"/>
                  </a:cubicBezTo>
                  <a:cubicBezTo>
                    <a:pt x="6920" y="22898"/>
                    <a:pt x="7320" y="23077"/>
                    <a:pt x="7729" y="23232"/>
                  </a:cubicBezTo>
                  <a:cubicBezTo>
                    <a:pt x="7740" y="23238"/>
                    <a:pt x="7752" y="23242"/>
                    <a:pt x="7765" y="23246"/>
                  </a:cubicBezTo>
                  <a:cubicBezTo>
                    <a:pt x="8190" y="23406"/>
                    <a:pt x="8626" y="23544"/>
                    <a:pt x="9074" y="23656"/>
                  </a:cubicBezTo>
                  <a:cubicBezTo>
                    <a:pt x="9094" y="23661"/>
                    <a:pt x="9116" y="23666"/>
                    <a:pt x="9136" y="23672"/>
                  </a:cubicBezTo>
                  <a:cubicBezTo>
                    <a:pt x="9504" y="23762"/>
                    <a:pt x="9878" y="23835"/>
                    <a:pt x="10258" y="23890"/>
                  </a:cubicBezTo>
                  <a:cubicBezTo>
                    <a:pt x="10417" y="23913"/>
                    <a:pt x="10578" y="23933"/>
                    <a:pt x="10739" y="23950"/>
                  </a:cubicBezTo>
                  <a:cubicBezTo>
                    <a:pt x="11049" y="23983"/>
                    <a:pt x="11362" y="24004"/>
                    <a:pt x="11677" y="24012"/>
                  </a:cubicBezTo>
                  <a:cubicBezTo>
                    <a:pt x="11787" y="24014"/>
                    <a:pt x="11897" y="24018"/>
                    <a:pt x="12009" y="24018"/>
                  </a:cubicBezTo>
                  <a:cubicBezTo>
                    <a:pt x="12344" y="24018"/>
                    <a:pt x="12677" y="24004"/>
                    <a:pt x="13005" y="23974"/>
                  </a:cubicBezTo>
                  <a:cubicBezTo>
                    <a:pt x="13078" y="23969"/>
                    <a:pt x="13150" y="23962"/>
                    <a:pt x="13223" y="23956"/>
                  </a:cubicBezTo>
                  <a:cubicBezTo>
                    <a:pt x="13790" y="23899"/>
                    <a:pt x="14343" y="23803"/>
                    <a:pt x="14883" y="23670"/>
                  </a:cubicBezTo>
                  <a:cubicBezTo>
                    <a:pt x="14903" y="23665"/>
                    <a:pt x="14921" y="23660"/>
                    <a:pt x="14940" y="23656"/>
                  </a:cubicBezTo>
                  <a:cubicBezTo>
                    <a:pt x="15240" y="23580"/>
                    <a:pt x="15536" y="23495"/>
                    <a:pt x="15826" y="23397"/>
                  </a:cubicBezTo>
                  <a:cubicBezTo>
                    <a:pt x="16279" y="23244"/>
                    <a:pt x="16719" y="23068"/>
                    <a:pt x="17146" y="22865"/>
                  </a:cubicBezTo>
                  <a:cubicBezTo>
                    <a:pt x="17273" y="22805"/>
                    <a:pt x="17396" y="22744"/>
                    <a:pt x="17519" y="22680"/>
                  </a:cubicBezTo>
                  <a:cubicBezTo>
                    <a:pt x="17653" y="22611"/>
                    <a:pt x="17786" y="22538"/>
                    <a:pt x="17918" y="22464"/>
                  </a:cubicBezTo>
                  <a:cubicBezTo>
                    <a:pt x="18150" y="22332"/>
                    <a:pt x="18378" y="22192"/>
                    <a:pt x="18600" y="22046"/>
                  </a:cubicBezTo>
                  <a:cubicBezTo>
                    <a:pt x="19011" y="21776"/>
                    <a:pt x="19403" y="21483"/>
                    <a:pt x="19777" y="21164"/>
                  </a:cubicBezTo>
                  <a:cubicBezTo>
                    <a:pt x="20069" y="20915"/>
                    <a:pt x="20351" y="20652"/>
                    <a:pt x="20617" y="20376"/>
                  </a:cubicBezTo>
                  <a:cubicBezTo>
                    <a:pt x="20644" y="20349"/>
                    <a:pt x="20669" y="20323"/>
                    <a:pt x="20695" y="20295"/>
                  </a:cubicBezTo>
                  <a:cubicBezTo>
                    <a:pt x="21535" y="19418"/>
                    <a:pt x="22242" y="18411"/>
                    <a:pt x="22783" y="17310"/>
                  </a:cubicBezTo>
                  <a:cubicBezTo>
                    <a:pt x="23105" y="16661"/>
                    <a:pt x="23368" y="15977"/>
                    <a:pt x="23567" y="15268"/>
                  </a:cubicBezTo>
                  <a:cubicBezTo>
                    <a:pt x="23858" y="14232"/>
                    <a:pt x="24014" y="13138"/>
                    <a:pt x="24014" y="12010"/>
                  </a:cubicBezTo>
                  <a:cubicBezTo>
                    <a:pt x="24014" y="7439"/>
                    <a:pt x="21462" y="3465"/>
                    <a:pt x="17705" y="1435"/>
                  </a:cubicBezTo>
                  <a:cubicBezTo>
                    <a:pt x="17630" y="1394"/>
                    <a:pt x="17554" y="1354"/>
                    <a:pt x="17477" y="1316"/>
                  </a:cubicBezTo>
                  <a:cubicBezTo>
                    <a:pt x="17477" y="1314"/>
                    <a:pt x="17476" y="1314"/>
                    <a:pt x="17474" y="1314"/>
                  </a:cubicBezTo>
                  <a:cubicBezTo>
                    <a:pt x="17190" y="1168"/>
                    <a:pt x="16901" y="1034"/>
                    <a:pt x="16604" y="912"/>
                  </a:cubicBezTo>
                  <a:cubicBezTo>
                    <a:pt x="15952" y="642"/>
                    <a:pt x="15272" y="427"/>
                    <a:pt x="14569" y="275"/>
                  </a:cubicBezTo>
                  <a:cubicBezTo>
                    <a:pt x="14567" y="275"/>
                    <a:pt x="14567" y="275"/>
                    <a:pt x="14566" y="274"/>
                  </a:cubicBezTo>
                  <a:cubicBezTo>
                    <a:pt x="14175" y="189"/>
                    <a:pt x="13775" y="122"/>
                    <a:pt x="13369" y="78"/>
                  </a:cubicBezTo>
                  <a:cubicBezTo>
                    <a:pt x="13256" y="65"/>
                    <a:pt x="13143" y="52"/>
                    <a:pt x="13028" y="44"/>
                  </a:cubicBezTo>
                  <a:lnTo>
                    <a:pt x="13027" y="44"/>
                  </a:lnTo>
                  <a:cubicBezTo>
                    <a:pt x="12691" y="15"/>
                    <a:pt x="12352" y="0"/>
                    <a:pt x="12009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664;p60">
              <a:extLst>
                <a:ext uri="{FF2B5EF4-FFF2-40B4-BE49-F238E27FC236}">
                  <a16:creationId xmlns:a16="http://schemas.microsoft.com/office/drawing/2014/main" id="{4E5CCBDC-72C5-67FB-3B9D-7B9D2D93375E}"/>
                </a:ext>
              </a:extLst>
            </p:cNvPr>
            <p:cNvSpPr/>
            <p:nvPr/>
          </p:nvSpPr>
          <p:spPr>
            <a:xfrm>
              <a:off x="4529100" y="2463525"/>
              <a:ext cx="347000" cy="311950"/>
            </a:xfrm>
            <a:custGeom>
              <a:avLst/>
              <a:gdLst/>
              <a:ahLst/>
              <a:cxnLst/>
              <a:rect l="l" t="t" r="r" b="b"/>
              <a:pathLst>
                <a:path w="13880" h="12478" extrusionOk="0">
                  <a:moveTo>
                    <a:pt x="6140" y="0"/>
                  </a:moveTo>
                  <a:cubicBezTo>
                    <a:pt x="6098" y="0"/>
                    <a:pt x="6056" y="1"/>
                    <a:pt x="6015" y="2"/>
                  </a:cubicBezTo>
                  <a:cubicBezTo>
                    <a:pt x="5882" y="3"/>
                    <a:pt x="5749" y="10"/>
                    <a:pt x="5618" y="20"/>
                  </a:cubicBezTo>
                  <a:cubicBezTo>
                    <a:pt x="5364" y="40"/>
                    <a:pt x="5110" y="84"/>
                    <a:pt x="4863" y="144"/>
                  </a:cubicBezTo>
                  <a:cubicBezTo>
                    <a:pt x="3498" y="476"/>
                    <a:pt x="2167" y="1510"/>
                    <a:pt x="2177" y="3023"/>
                  </a:cubicBezTo>
                  <a:cubicBezTo>
                    <a:pt x="2180" y="3448"/>
                    <a:pt x="2250" y="3870"/>
                    <a:pt x="2332" y="4286"/>
                  </a:cubicBezTo>
                  <a:cubicBezTo>
                    <a:pt x="2484" y="5042"/>
                    <a:pt x="2758" y="5770"/>
                    <a:pt x="2892" y="6529"/>
                  </a:cubicBezTo>
                  <a:cubicBezTo>
                    <a:pt x="2922" y="6703"/>
                    <a:pt x="2945" y="6887"/>
                    <a:pt x="2882" y="7053"/>
                  </a:cubicBezTo>
                  <a:cubicBezTo>
                    <a:pt x="2759" y="7384"/>
                    <a:pt x="2364" y="7507"/>
                    <a:pt x="2023" y="7600"/>
                  </a:cubicBezTo>
                  <a:cubicBezTo>
                    <a:pt x="1425" y="7765"/>
                    <a:pt x="803" y="7992"/>
                    <a:pt x="422" y="8481"/>
                  </a:cubicBezTo>
                  <a:cubicBezTo>
                    <a:pt x="131" y="8854"/>
                    <a:pt x="17" y="9340"/>
                    <a:pt x="10" y="9813"/>
                  </a:cubicBezTo>
                  <a:cubicBezTo>
                    <a:pt x="0" y="10462"/>
                    <a:pt x="181" y="11112"/>
                    <a:pt x="525" y="11663"/>
                  </a:cubicBezTo>
                  <a:cubicBezTo>
                    <a:pt x="728" y="11987"/>
                    <a:pt x="1003" y="12288"/>
                    <a:pt x="1365" y="12411"/>
                  </a:cubicBezTo>
                  <a:cubicBezTo>
                    <a:pt x="1505" y="12459"/>
                    <a:pt x="1649" y="12477"/>
                    <a:pt x="1794" y="12477"/>
                  </a:cubicBezTo>
                  <a:cubicBezTo>
                    <a:pt x="2092" y="12477"/>
                    <a:pt x="2397" y="12399"/>
                    <a:pt x="2690" y="12329"/>
                  </a:cubicBezTo>
                  <a:cubicBezTo>
                    <a:pt x="4251" y="11954"/>
                    <a:pt x="5847" y="11815"/>
                    <a:pt x="7452" y="11815"/>
                  </a:cubicBezTo>
                  <a:cubicBezTo>
                    <a:pt x="9159" y="11815"/>
                    <a:pt x="10877" y="11973"/>
                    <a:pt x="12572" y="12174"/>
                  </a:cubicBezTo>
                  <a:cubicBezTo>
                    <a:pt x="13130" y="11559"/>
                    <a:pt x="13535" y="10797"/>
                    <a:pt x="13713" y="9987"/>
                  </a:cubicBezTo>
                  <a:cubicBezTo>
                    <a:pt x="13879" y="9231"/>
                    <a:pt x="13805" y="8511"/>
                    <a:pt x="13293" y="7899"/>
                  </a:cubicBezTo>
                  <a:cubicBezTo>
                    <a:pt x="12923" y="7459"/>
                    <a:pt x="12419" y="7152"/>
                    <a:pt x="11894" y="6919"/>
                  </a:cubicBezTo>
                  <a:cubicBezTo>
                    <a:pt x="11419" y="6709"/>
                    <a:pt x="11275" y="6471"/>
                    <a:pt x="11290" y="5948"/>
                  </a:cubicBezTo>
                  <a:cubicBezTo>
                    <a:pt x="11324" y="4802"/>
                    <a:pt x="11283" y="3568"/>
                    <a:pt x="10783" y="2514"/>
                  </a:cubicBezTo>
                  <a:cubicBezTo>
                    <a:pt x="9947" y="756"/>
                    <a:pt x="7996" y="0"/>
                    <a:pt x="6140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665;p60">
              <a:extLst>
                <a:ext uri="{FF2B5EF4-FFF2-40B4-BE49-F238E27FC236}">
                  <a16:creationId xmlns:a16="http://schemas.microsoft.com/office/drawing/2014/main" id="{CA37D604-8566-134D-4A68-8167307419CB}"/>
                </a:ext>
              </a:extLst>
            </p:cNvPr>
            <p:cNvSpPr/>
            <p:nvPr/>
          </p:nvSpPr>
          <p:spPr>
            <a:xfrm>
              <a:off x="4655950" y="2613025"/>
              <a:ext cx="92675" cy="108300"/>
            </a:xfrm>
            <a:custGeom>
              <a:avLst/>
              <a:gdLst/>
              <a:ahLst/>
              <a:cxnLst/>
              <a:rect l="l" t="t" r="r" b="b"/>
              <a:pathLst>
                <a:path w="3707" h="4332" extrusionOk="0">
                  <a:moveTo>
                    <a:pt x="3707" y="0"/>
                  </a:moveTo>
                  <a:lnTo>
                    <a:pt x="0" y="1801"/>
                  </a:lnTo>
                  <a:lnTo>
                    <a:pt x="65" y="4331"/>
                  </a:lnTo>
                  <a:lnTo>
                    <a:pt x="3496" y="4177"/>
                  </a:lnTo>
                  <a:lnTo>
                    <a:pt x="3707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666;p60">
              <a:extLst>
                <a:ext uri="{FF2B5EF4-FFF2-40B4-BE49-F238E27FC236}">
                  <a16:creationId xmlns:a16="http://schemas.microsoft.com/office/drawing/2014/main" id="{7C0FB98F-54A6-ACDF-F2AF-5A6E31AE0B38}"/>
                </a:ext>
              </a:extLst>
            </p:cNvPr>
            <p:cNvSpPr/>
            <p:nvPr/>
          </p:nvSpPr>
          <p:spPr>
            <a:xfrm>
              <a:off x="4656375" y="2634375"/>
              <a:ext cx="83725" cy="58475"/>
            </a:xfrm>
            <a:custGeom>
              <a:avLst/>
              <a:gdLst/>
              <a:ahLst/>
              <a:cxnLst/>
              <a:rect l="l" t="t" r="r" b="b"/>
              <a:pathLst>
                <a:path w="3349" h="2339" extrusionOk="0">
                  <a:moveTo>
                    <a:pt x="3348" y="0"/>
                  </a:moveTo>
                  <a:cubicBezTo>
                    <a:pt x="2387" y="713"/>
                    <a:pt x="1223" y="1181"/>
                    <a:pt x="1" y="1351"/>
                  </a:cubicBezTo>
                  <a:lnTo>
                    <a:pt x="16" y="2313"/>
                  </a:lnTo>
                  <a:cubicBezTo>
                    <a:pt x="156" y="2330"/>
                    <a:pt x="292" y="2338"/>
                    <a:pt x="422" y="2338"/>
                  </a:cubicBezTo>
                  <a:cubicBezTo>
                    <a:pt x="716" y="2338"/>
                    <a:pt x="985" y="2297"/>
                    <a:pt x="1227" y="2226"/>
                  </a:cubicBezTo>
                  <a:cubicBezTo>
                    <a:pt x="2307" y="1906"/>
                    <a:pt x="3195" y="1172"/>
                    <a:pt x="334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667;p60">
              <a:extLst>
                <a:ext uri="{FF2B5EF4-FFF2-40B4-BE49-F238E27FC236}">
                  <a16:creationId xmlns:a16="http://schemas.microsoft.com/office/drawing/2014/main" id="{9452D5E4-28A1-4FB8-6891-6079B6B381D4}"/>
                </a:ext>
              </a:extLst>
            </p:cNvPr>
            <p:cNvSpPr/>
            <p:nvPr/>
          </p:nvSpPr>
          <p:spPr>
            <a:xfrm>
              <a:off x="4600475" y="2466350"/>
              <a:ext cx="158200" cy="211825"/>
            </a:xfrm>
            <a:custGeom>
              <a:avLst/>
              <a:gdLst/>
              <a:ahLst/>
              <a:cxnLst/>
              <a:rect l="l" t="t" r="r" b="b"/>
              <a:pathLst>
                <a:path w="6328" h="8473" extrusionOk="0">
                  <a:moveTo>
                    <a:pt x="3186" y="1"/>
                  </a:moveTo>
                  <a:cubicBezTo>
                    <a:pt x="3138" y="1"/>
                    <a:pt x="3089" y="2"/>
                    <a:pt x="3041" y="4"/>
                  </a:cubicBezTo>
                  <a:cubicBezTo>
                    <a:pt x="2329" y="36"/>
                    <a:pt x="1684" y="301"/>
                    <a:pt x="1176" y="722"/>
                  </a:cubicBezTo>
                  <a:cubicBezTo>
                    <a:pt x="738" y="1084"/>
                    <a:pt x="403" y="1562"/>
                    <a:pt x="215" y="2098"/>
                  </a:cubicBezTo>
                  <a:cubicBezTo>
                    <a:pt x="0" y="2713"/>
                    <a:pt x="51" y="3344"/>
                    <a:pt x="73" y="3982"/>
                  </a:cubicBezTo>
                  <a:cubicBezTo>
                    <a:pt x="90" y="4458"/>
                    <a:pt x="109" y="4932"/>
                    <a:pt x="170" y="5406"/>
                  </a:cubicBezTo>
                  <a:cubicBezTo>
                    <a:pt x="275" y="6238"/>
                    <a:pt x="449" y="7298"/>
                    <a:pt x="1108" y="7892"/>
                  </a:cubicBezTo>
                  <a:cubicBezTo>
                    <a:pt x="1182" y="7959"/>
                    <a:pt x="1264" y="8020"/>
                    <a:pt x="1353" y="8068"/>
                  </a:cubicBezTo>
                  <a:cubicBezTo>
                    <a:pt x="1843" y="8337"/>
                    <a:pt x="2403" y="8472"/>
                    <a:pt x="2960" y="8472"/>
                  </a:cubicBezTo>
                  <a:cubicBezTo>
                    <a:pt x="4225" y="8472"/>
                    <a:pt x="5469" y="7776"/>
                    <a:pt x="5815" y="6380"/>
                  </a:cubicBezTo>
                  <a:cubicBezTo>
                    <a:pt x="6031" y="5508"/>
                    <a:pt x="6147" y="4822"/>
                    <a:pt x="6211" y="4326"/>
                  </a:cubicBezTo>
                  <a:cubicBezTo>
                    <a:pt x="6248" y="4036"/>
                    <a:pt x="6266" y="3811"/>
                    <a:pt x="6276" y="3651"/>
                  </a:cubicBezTo>
                  <a:cubicBezTo>
                    <a:pt x="6312" y="3433"/>
                    <a:pt x="6328" y="3210"/>
                    <a:pt x="6318" y="2982"/>
                  </a:cubicBezTo>
                  <a:cubicBezTo>
                    <a:pt x="6243" y="1308"/>
                    <a:pt x="4855" y="1"/>
                    <a:pt x="3186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668;p60">
              <a:extLst>
                <a:ext uri="{FF2B5EF4-FFF2-40B4-BE49-F238E27FC236}">
                  <a16:creationId xmlns:a16="http://schemas.microsoft.com/office/drawing/2014/main" id="{402AA15C-19DE-A7DE-D6B1-C3678FCC7616}"/>
                </a:ext>
              </a:extLst>
            </p:cNvPr>
            <p:cNvSpPr/>
            <p:nvPr/>
          </p:nvSpPr>
          <p:spPr>
            <a:xfrm>
              <a:off x="4740600" y="2569100"/>
              <a:ext cx="46650" cy="53475"/>
            </a:xfrm>
            <a:custGeom>
              <a:avLst/>
              <a:gdLst/>
              <a:ahLst/>
              <a:cxnLst/>
              <a:rect l="l" t="t" r="r" b="b"/>
              <a:pathLst>
                <a:path w="1866" h="2139" extrusionOk="0">
                  <a:moveTo>
                    <a:pt x="1064" y="0"/>
                  </a:moveTo>
                  <a:cubicBezTo>
                    <a:pt x="486" y="0"/>
                    <a:pt x="231" y="607"/>
                    <a:pt x="91" y="1081"/>
                  </a:cubicBezTo>
                  <a:cubicBezTo>
                    <a:pt x="40" y="1257"/>
                    <a:pt x="1" y="1442"/>
                    <a:pt x="24" y="1623"/>
                  </a:cubicBezTo>
                  <a:cubicBezTo>
                    <a:pt x="47" y="1805"/>
                    <a:pt x="142" y="1986"/>
                    <a:pt x="303" y="2074"/>
                  </a:cubicBezTo>
                  <a:cubicBezTo>
                    <a:pt x="391" y="2122"/>
                    <a:pt x="491" y="2139"/>
                    <a:pt x="591" y="2139"/>
                  </a:cubicBezTo>
                  <a:cubicBezTo>
                    <a:pt x="629" y="2139"/>
                    <a:pt x="666" y="2136"/>
                    <a:pt x="703" y="2132"/>
                  </a:cubicBezTo>
                  <a:cubicBezTo>
                    <a:pt x="1242" y="2073"/>
                    <a:pt x="1718" y="1633"/>
                    <a:pt x="1820" y="1101"/>
                  </a:cubicBezTo>
                  <a:cubicBezTo>
                    <a:pt x="1866" y="866"/>
                    <a:pt x="1843" y="612"/>
                    <a:pt x="1727" y="403"/>
                  </a:cubicBezTo>
                  <a:cubicBezTo>
                    <a:pt x="1612" y="193"/>
                    <a:pt x="1399" y="32"/>
                    <a:pt x="1160" y="6"/>
                  </a:cubicBezTo>
                  <a:cubicBezTo>
                    <a:pt x="1127" y="2"/>
                    <a:pt x="1095" y="0"/>
                    <a:pt x="1064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669;p60">
              <a:extLst>
                <a:ext uri="{FF2B5EF4-FFF2-40B4-BE49-F238E27FC236}">
                  <a16:creationId xmlns:a16="http://schemas.microsoft.com/office/drawing/2014/main" id="{D5673DF5-8F81-D9AB-6A28-FF9A2905C1B2}"/>
                </a:ext>
              </a:extLst>
            </p:cNvPr>
            <p:cNvSpPr/>
            <p:nvPr/>
          </p:nvSpPr>
          <p:spPr>
            <a:xfrm>
              <a:off x="4757375" y="2587575"/>
              <a:ext cx="14275" cy="14325"/>
            </a:xfrm>
            <a:custGeom>
              <a:avLst/>
              <a:gdLst/>
              <a:ahLst/>
              <a:cxnLst/>
              <a:rect l="l" t="t" r="r" b="b"/>
              <a:pathLst>
                <a:path w="571" h="573" fill="none" extrusionOk="0">
                  <a:moveTo>
                    <a:pt x="570" y="1"/>
                  </a:moveTo>
                  <a:cubicBezTo>
                    <a:pt x="439" y="42"/>
                    <a:pt x="327" y="130"/>
                    <a:pt x="235" y="233"/>
                  </a:cubicBezTo>
                  <a:cubicBezTo>
                    <a:pt x="144" y="336"/>
                    <a:pt x="72" y="454"/>
                    <a:pt x="1" y="572"/>
                  </a:cubicBezTo>
                </a:path>
              </a:pathLst>
            </a:custGeom>
            <a:noFill/>
            <a:ln w="8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670;p60">
              <a:extLst>
                <a:ext uri="{FF2B5EF4-FFF2-40B4-BE49-F238E27FC236}">
                  <a16:creationId xmlns:a16="http://schemas.microsoft.com/office/drawing/2014/main" id="{DF46DADB-07A8-711B-44F8-2C7CF526A10A}"/>
                </a:ext>
              </a:extLst>
            </p:cNvPr>
            <p:cNvSpPr/>
            <p:nvPr/>
          </p:nvSpPr>
          <p:spPr>
            <a:xfrm>
              <a:off x="4656950" y="26959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1"/>
                  </a:moveTo>
                  <a:lnTo>
                    <a:pt x="1" y="2"/>
                  </a:lnTo>
                  <a:cubicBezTo>
                    <a:pt x="2" y="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671;p60">
              <a:extLst>
                <a:ext uri="{FF2B5EF4-FFF2-40B4-BE49-F238E27FC236}">
                  <a16:creationId xmlns:a16="http://schemas.microsoft.com/office/drawing/2014/main" id="{2A4E196D-2E7A-4FC2-E389-E568F9280AF4}"/>
                </a:ext>
              </a:extLst>
            </p:cNvPr>
            <p:cNvSpPr/>
            <p:nvPr/>
          </p:nvSpPr>
          <p:spPr>
            <a:xfrm>
              <a:off x="4516175" y="2683775"/>
              <a:ext cx="395275" cy="391300"/>
            </a:xfrm>
            <a:custGeom>
              <a:avLst/>
              <a:gdLst/>
              <a:ahLst/>
              <a:cxnLst/>
              <a:rect l="l" t="t" r="r" b="b"/>
              <a:pathLst>
                <a:path w="15811" h="15652" extrusionOk="0">
                  <a:moveTo>
                    <a:pt x="9153" y="0"/>
                  </a:moveTo>
                  <a:cubicBezTo>
                    <a:pt x="9153" y="0"/>
                    <a:pt x="8386" y="1315"/>
                    <a:pt x="7210" y="1368"/>
                  </a:cubicBezTo>
                  <a:cubicBezTo>
                    <a:pt x="7178" y="1370"/>
                    <a:pt x="7146" y="1370"/>
                    <a:pt x="7116" y="1370"/>
                  </a:cubicBezTo>
                  <a:cubicBezTo>
                    <a:pt x="6029" y="1370"/>
                    <a:pt x="5643" y="515"/>
                    <a:pt x="5632" y="489"/>
                  </a:cubicBezTo>
                  <a:cubicBezTo>
                    <a:pt x="5631" y="491"/>
                    <a:pt x="5631" y="491"/>
                    <a:pt x="5630" y="491"/>
                  </a:cubicBezTo>
                  <a:cubicBezTo>
                    <a:pt x="5519" y="556"/>
                    <a:pt x="3352" y="1848"/>
                    <a:pt x="1856" y="3592"/>
                  </a:cubicBezTo>
                  <a:cubicBezTo>
                    <a:pt x="1427" y="4090"/>
                    <a:pt x="1056" y="4626"/>
                    <a:pt x="802" y="5180"/>
                  </a:cubicBezTo>
                  <a:cubicBezTo>
                    <a:pt x="1" y="6927"/>
                    <a:pt x="105" y="11100"/>
                    <a:pt x="247" y="13544"/>
                  </a:cubicBezTo>
                  <a:cubicBezTo>
                    <a:pt x="490" y="13714"/>
                    <a:pt x="741" y="13874"/>
                    <a:pt x="997" y="14024"/>
                  </a:cubicBezTo>
                  <a:cubicBezTo>
                    <a:pt x="1063" y="14064"/>
                    <a:pt x="1128" y="14103"/>
                    <a:pt x="1195" y="14141"/>
                  </a:cubicBezTo>
                  <a:cubicBezTo>
                    <a:pt x="1241" y="14169"/>
                    <a:pt x="1290" y="14195"/>
                    <a:pt x="1338" y="14222"/>
                  </a:cubicBezTo>
                  <a:cubicBezTo>
                    <a:pt x="1435" y="14275"/>
                    <a:pt x="1533" y="14327"/>
                    <a:pt x="1630" y="14376"/>
                  </a:cubicBezTo>
                  <a:cubicBezTo>
                    <a:pt x="2017" y="14575"/>
                    <a:pt x="2417" y="14754"/>
                    <a:pt x="2826" y="14909"/>
                  </a:cubicBezTo>
                  <a:cubicBezTo>
                    <a:pt x="2837" y="14915"/>
                    <a:pt x="2849" y="14919"/>
                    <a:pt x="2862" y="14923"/>
                  </a:cubicBezTo>
                  <a:cubicBezTo>
                    <a:pt x="3287" y="15083"/>
                    <a:pt x="3724" y="15221"/>
                    <a:pt x="4171" y="15333"/>
                  </a:cubicBezTo>
                  <a:cubicBezTo>
                    <a:pt x="4191" y="15338"/>
                    <a:pt x="4213" y="15343"/>
                    <a:pt x="4233" y="15349"/>
                  </a:cubicBezTo>
                  <a:cubicBezTo>
                    <a:pt x="4601" y="15439"/>
                    <a:pt x="4975" y="15512"/>
                    <a:pt x="5355" y="15567"/>
                  </a:cubicBezTo>
                  <a:lnTo>
                    <a:pt x="8102" y="15651"/>
                  </a:lnTo>
                  <a:cubicBezTo>
                    <a:pt x="8175" y="15646"/>
                    <a:pt x="8247" y="15639"/>
                    <a:pt x="8320" y="15633"/>
                  </a:cubicBezTo>
                  <a:cubicBezTo>
                    <a:pt x="8887" y="15576"/>
                    <a:pt x="9440" y="15480"/>
                    <a:pt x="9980" y="15347"/>
                  </a:cubicBezTo>
                  <a:cubicBezTo>
                    <a:pt x="10000" y="15342"/>
                    <a:pt x="10018" y="15337"/>
                    <a:pt x="10037" y="15333"/>
                  </a:cubicBezTo>
                  <a:cubicBezTo>
                    <a:pt x="10337" y="15257"/>
                    <a:pt x="10633" y="15172"/>
                    <a:pt x="10923" y="15074"/>
                  </a:cubicBezTo>
                  <a:cubicBezTo>
                    <a:pt x="11376" y="14921"/>
                    <a:pt x="11816" y="14745"/>
                    <a:pt x="12243" y="14542"/>
                  </a:cubicBezTo>
                  <a:cubicBezTo>
                    <a:pt x="12370" y="14482"/>
                    <a:pt x="12493" y="14421"/>
                    <a:pt x="12616" y="14357"/>
                  </a:cubicBezTo>
                  <a:cubicBezTo>
                    <a:pt x="12750" y="14288"/>
                    <a:pt x="12883" y="14215"/>
                    <a:pt x="13015" y="14141"/>
                  </a:cubicBezTo>
                  <a:cubicBezTo>
                    <a:pt x="13247" y="14009"/>
                    <a:pt x="13475" y="13869"/>
                    <a:pt x="13697" y="13723"/>
                  </a:cubicBezTo>
                  <a:cubicBezTo>
                    <a:pt x="14108" y="13453"/>
                    <a:pt x="14500" y="13160"/>
                    <a:pt x="14874" y="12841"/>
                  </a:cubicBezTo>
                  <a:cubicBezTo>
                    <a:pt x="15166" y="12592"/>
                    <a:pt x="15448" y="12329"/>
                    <a:pt x="15714" y="12053"/>
                  </a:cubicBezTo>
                  <a:cubicBezTo>
                    <a:pt x="15741" y="12026"/>
                    <a:pt x="15766" y="12000"/>
                    <a:pt x="15792" y="11972"/>
                  </a:cubicBezTo>
                  <a:cubicBezTo>
                    <a:pt x="15811" y="11602"/>
                    <a:pt x="15810" y="11201"/>
                    <a:pt x="15780" y="10769"/>
                  </a:cubicBezTo>
                  <a:cubicBezTo>
                    <a:pt x="15561" y="7624"/>
                    <a:pt x="14176" y="4680"/>
                    <a:pt x="13117" y="3330"/>
                  </a:cubicBezTo>
                  <a:cubicBezTo>
                    <a:pt x="12955" y="3124"/>
                    <a:pt x="12802" y="2955"/>
                    <a:pt x="12660" y="2829"/>
                  </a:cubicBezTo>
                  <a:cubicBezTo>
                    <a:pt x="11235" y="1546"/>
                    <a:pt x="9715" y="460"/>
                    <a:pt x="9715" y="460"/>
                  </a:cubicBezTo>
                  <a:lnTo>
                    <a:pt x="9155" y="1"/>
                  </a:lnTo>
                  <a:lnTo>
                    <a:pt x="915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672;p60">
              <a:extLst>
                <a:ext uri="{FF2B5EF4-FFF2-40B4-BE49-F238E27FC236}">
                  <a16:creationId xmlns:a16="http://schemas.microsoft.com/office/drawing/2014/main" id="{FA8FBC77-84B2-0B82-E3C4-8D0836513463}"/>
                </a:ext>
              </a:extLst>
            </p:cNvPr>
            <p:cNvSpPr/>
            <p:nvPr/>
          </p:nvSpPr>
          <p:spPr>
            <a:xfrm>
              <a:off x="4591550" y="2464425"/>
              <a:ext cx="172375" cy="121650"/>
            </a:xfrm>
            <a:custGeom>
              <a:avLst/>
              <a:gdLst/>
              <a:ahLst/>
              <a:cxnLst/>
              <a:rect l="l" t="t" r="r" b="b"/>
              <a:pathLst>
                <a:path w="6895" h="4866" extrusionOk="0">
                  <a:moveTo>
                    <a:pt x="3494" y="0"/>
                  </a:moveTo>
                  <a:cubicBezTo>
                    <a:pt x="3193" y="0"/>
                    <a:pt x="2891" y="35"/>
                    <a:pt x="2595" y="104"/>
                  </a:cubicBezTo>
                  <a:cubicBezTo>
                    <a:pt x="2595" y="108"/>
                    <a:pt x="2596" y="111"/>
                    <a:pt x="2596" y="114"/>
                  </a:cubicBezTo>
                  <a:cubicBezTo>
                    <a:pt x="1847" y="416"/>
                    <a:pt x="1102" y="759"/>
                    <a:pt x="651" y="1427"/>
                  </a:cubicBezTo>
                  <a:cubicBezTo>
                    <a:pt x="488" y="1668"/>
                    <a:pt x="371" y="1937"/>
                    <a:pt x="272" y="2209"/>
                  </a:cubicBezTo>
                  <a:cubicBezTo>
                    <a:pt x="49" y="2811"/>
                    <a:pt x="0" y="3469"/>
                    <a:pt x="116" y="4100"/>
                  </a:cubicBezTo>
                  <a:cubicBezTo>
                    <a:pt x="1128" y="2914"/>
                    <a:pt x="1967" y="1580"/>
                    <a:pt x="2598" y="155"/>
                  </a:cubicBezTo>
                  <a:cubicBezTo>
                    <a:pt x="2628" y="1105"/>
                    <a:pt x="2978" y="2042"/>
                    <a:pt x="3581" y="2776"/>
                  </a:cubicBezTo>
                  <a:cubicBezTo>
                    <a:pt x="4194" y="3524"/>
                    <a:pt x="5063" y="4059"/>
                    <a:pt x="6007" y="4267"/>
                  </a:cubicBezTo>
                  <a:cubicBezTo>
                    <a:pt x="6054" y="4477"/>
                    <a:pt x="6139" y="4655"/>
                    <a:pt x="6185" y="4865"/>
                  </a:cubicBezTo>
                  <a:cubicBezTo>
                    <a:pt x="6552" y="4464"/>
                    <a:pt x="6784" y="3939"/>
                    <a:pt x="6847" y="3400"/>
                  </a:cubicBezTo>
                  <a:cubicBezTo>
                    <a:pt x="6894" y="2987"/>
                    <a:pt x="6842" y="2568"/>
                    <a:pt x="6728" y="2168"/>
                  </a:cubicBezTo>
                  <a:cubicBezTo>
                    <a:pt x="6623" y="1804"/>
                    <a:pt x="6462" y="1449"/>
                    <a:pt x="6219" y="1157"/>
                  </a:cubicBezTo>
                  <a:cubicBezTo>
                    <a:pt x="6046" y="947"/>
                    <a:pt x="5833" y="773"/>
                    <a:pt x="5605" y="624"/>
                  </a:cubicBezTo>
                  <a:cubicBezTo>
                    <a:pt x="4977" y="211"/>
                    <a:pt x="4238" y="0"/>
                    <a:pt x="3494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673;p60">
              <a:extLst>
                <a:ext uri="{FF2B5EF4-FFF2-40B4-BE49-F238E27FC236}">
                  <a16:creationId xmlns:a16="http://schemas.microsoft.com/office/drawing/2014/main" id="{57725D0A-57F1-E164-EBB1-7029FF0D6ACB}"/>
                </a:ext>
              </a:extLst>
            </p:cNvPr>
            <p:cNvSpPr/>
            <p:nvPr/>
          </p:nvSpPr>
          <p:spPr>
            <a:xfrm>
              <a:off x="4433200" y="3037275"/>
              <a:ext cx="414775" cy="30300"/>
            </a:xfrm>
            <a:custGeom>
              <a:avLst/>
              <a:gdLst/>
              <a:ahLst/>
              <a:cxnLst/>
              <a:rect l="l" t="t" r="r" b="b"/>
              <a:pathLst>
                <a:path w="16591" h="1212" extrusionOk="0">
                  <a:moveTo>
                    <a:pt x="1686" y="1"/>
                  </a:moveTo>
                  <a:lnTo>
                    <a:pt x="0" y="1193"/>
                  </a:lnTo>
                  <a:cubicBezTo>
                    <a:pt x="0" y="1193"/>
                    <a:pt x="1153" y="1197"/>
                    <a:pt x="2803" y="1199"/>
                  </a:cubicBezTo>
                  <a:cubicBezTo>
                    <a:pt x="3487" y="1201"/>
                    <a:pt x="4257" y="1204"/>
                    <a:pt x="5065" y="1205"/>
                  </a:cubicBezTo>
                  <a:cubicBezTo>
                    <a:pt x="5872" y="1207"/>
                    <a:pt x="6716" y="1208"/>
                    <a:pt x="7552" y="1209"/>
                  </a:cubicBezTo>
                  <a:cubicBezTo>
                    <a:pt x="8105" y="1210"/>
                    <a:pt x="8653" y="1210"/>
                    <a:pt x="9185" y="1210"/>
                  </a:cubicBezTo>
                  <a:cubicBezTo>
                    <a:pt x="9845" y="1211"/>
                    <a:pt x="10480" y="1211"/>
                    <a:pt x="11064" y="1211"/>
                  </a:cubicBezTo>
                  <a:cubicBezTo>
                    <a:pt x="11960" y="1211"/>
                    <a:pt x="12736" y="1210"/>
                    <a:pt x="13300" y="1208"/>
                  </a:cubicBezTo>
                  <a:cubicBezTo>
                    <a:pt x="13902" y="1204"/>
                    <a:pt x="14262" y="1199"/>
                    <a:pt x="14269" y="1193"/>
                  </a:cubicBezTo>
                  <a:lnTo>
                    <a:pt x="16591" y="1"/>
                  </a:lnTo>
                  <a:close/>
                </a:path>
              </a:pathLst>
            </a:custGeom>
            <a:solidFill>
              <a:srgbClr val="5F4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674;p60">
              <a:extLst>
                <a:ext uri="{FF2B5EF4-FFF2-40B4-BE49-F238E27FC236}">
                  <a16:creationId xmlns:a16="http://schemas.microsoft.com/office/drawing/2014/main" id="{04A3BA93-C566-B480-661D-0025FE57A46A}"/>
                </a:ext>
              </a:extLst>
            </p:cNvPr>
            <p:cNvSpPr/>
            <p:nvPr/>
          </p:nvSpPr>
          <p:spPr>
            <a:xfrm>
              <a:off x="4433200" y="3037275"/>
              <a:ext cx="414775" cy="30300"/>
            </a:xfrm>
            <a:custGeom>
              <a:avLst/>
              <a:gdLst/>
              <a:ahLst/>
              <a:cxnLst/>
              <a:rect l="l" t="t" r="r" b="b"/>
              <a:pathLst>
                <a:path w="16591" h="1212" extrusionOk="0">
                  <a:moveTo>
                    <a:pt x="1686" y="1"/>
                  </a:moveTo>
                  <a:lnTo>
                    <a:pt x="0" y="1193"/>
                  </a:lnTo>
                  <a:cubicBezTo>
                    <a:pt x="0" y="1193"/>
                    <a:pt x="1153" y="1197"/>
                    <a:pt x="2803" y="1199"/>
                  </a:cubicBezTo>
                  <a:cubicBezTo>
                    <a:pt x="3487" y="1201"/>
                    <a:pt x="4257" y="1204"/>
                    <a:pt x="5065" y="1205"/>
                  </a:cubicBezTo>
                  <a:cubicBezTo>
                    <a:pt x="5872" y="1207"/>
                    <a:pt x="6716" y="1208"/>
                    <a:pt x="7552" y="1209"/>
                  </a:cubicBezTo>
                  <a:cubicBezTo>
                    <a:pt x="8105" y="1210"/>
                    <a:pt x="8653" y="1210"/>
                    <a:pt x="9185" y="1210"/>
                  </a:cubicBezTo>
                  <a:cubicBezTo>
                    <a:pt x="9845" y="1211"/>
                    <a:pt x="10480" y="1211"/>
                    <a:pt x="11064" y="1211"/>
                  </a:cubicBezTo>
                  <a:cubicBezTo>
                    <a:pt x="11960" y="1211"/>
                    <a:pt x="12736" y="1210"/>
                    <a:pt x="13300" y="1208"/>
                  </a:cubicBezTo>
                  <a:cubicBezTo>
                    <a:pt x="13902" y="1204"/>
                    <a:pt x="14262" y="1199"/>
                    <a:pt x="14269" y="1193"/>
                  </a:cubicBezTo>
                  <a:lnTo>
                    <a:pt x="16591" y="1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675;p60">
              <a:extLst>
                <a:ext uri="{FF2B5EF4-FFF2-40B4-BE49-F238E27FC236}">
                  <a16:creationId xmlns:a16="http://schemas.microsoft.com/office/drawing/2014/main" id="{C4F97BA8-F745-48A9-9B81-FEA09F669020}"/>
                </a:ext>
              </a:extLst>
            </p:cNvPr>
            <p:cNvSpPr/>
            <p:nvPr/>
          </p:nvSpPr>
          <p:spPr>
            <a:xfrm>
              <a:off x="4388975" y="2839900"/>
              <a:ext cx="400950" cy="227200"/>
            </a:xfrm>
            <a:custGeom>
              <a:avLst/>
              <a:gdLst/>
              <a:ahLst/>
              <a:cxnLst/>
              <a:rect l="l" t="t" r="r" b="b"/>
              <a:pathLst>
                <a:path w="16038" h="9088" extrusionOk="0">
                  <a:moveTo>
                    <a:pt x="15091" y="1"/>
                  </a:moveTo>
                  <a:cubicBezTo>
                    <a:pt x="15091" y="1"/>
                    <a:pt x="1" y="1"/>
                    <a:pt x="1" y="42"/>
                  </a:cubicBezTo>
                  <a:lnTo>
                    <a:pt x="1769" y="9088"/>
                  </a:lnTo>
                  <a:lnTo>
                    <a:pt x="16038" y="9088"/>
                  </a:lnTo>
                  <a:lnTo>
                    <a:pt x="15091" y="1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676;p60">
              <a:extLst>
                <a:ext uri="{FF2B5EF4-FFF2-40B4-BE49-F238E27FC236}">
                  <a16:creationId xmlns:a16="http://schemas.microsoft.com/office/drawing/2014/main" id="{B5CBC53A-9FA9-7388-65F1-5D03D79CB18B}"/>
                </a:ext>
              </a:extLst>
            </p:cNvPr>
            <p:cNvSpPr/>
            <p:nvPr/>
          </p:nvSpPr>
          <p:spPr>
            <a:xfrm>
              <a:off x="4556025" y="2925225"/>
              <a:ext cx="54775" cy="54775"/>
            </a:xfrm>
            <a:custGeom>
              <a:avLst/>
              <a:gdLst/>
              <a:ahLst/>
              <a:cxnLst/>
              <a:rect l="l" t="t" r="r" b="b"/>
              <a:pathLst>
                <a:path w="2191" h="2191" extrusionOk="0">
                  <a:moveTo>
                    <a:pt x="1095" y="1"/>
                  </a:moveTo>
                  <a:cubicBezTo>
                    <a:pt x="491" y="1"/>
                    <a:pt x="1" y="491"/>
                    <a:pt x="1" y="1095"/>
                  </a:cubicBezTo>
                  <a:cubicBezTo>
                    <a:pt x="1" y="1700"/>
                    <a:pt x="491" y="2190"/>
                    <a:pt x="1095" y="2190"/>
                  </a:cubicBezTo>
                  <a:cubicBezTo>
                    <a:pt x="1700" y="2190"/>
                    <a:pt x="2191" y="1700"/>
                    <a:pt x="2191" y="1095"/>
                  </a:cubicBezTo>
                  <a:cubicBezTo>
                    <a:pt x="2191" y="491"/>
                    <a:pt x="1700" y="1"/>
                    <a:pt x="10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677;p60">
              <a:extLst>
                <a:ext uri="{FF2B5EF4-FFF2-40B4-BE49-F238E27FC236}">
                  <a16:creationId xmlns:a16="http://schemas.microsoft.com/office/drawing/2014/main" id="{0B1F3EA5-23BE-0DC1-B38B-EF6821C6EBF2}"/>
                </a:ext>
              </a:extLst>
            </p:cNvPr>
            <p:cNvSpPr/>
            <p:nvPr/>
          </p:nvSpPr>
          <p:spPr>
            <a:xfrm>
              <a:off x="4424725" y="2995850"/>
              <a:ext cx="87100" cy="84325"/>
            </a:xfrm>
            <a:custGeom>
              <a:avLst/>
              <a:gdLst/>
              <a:ahLst/>
              <a:cxnLst/>
              <a:rect l="l" t="t" r="r" b="b"/>
              <a:pathLst>
                <a:path w="3484" h="3373" extrusionOk="0">
                  <a:moveTo>
                    <a:pt x="2204" y="0"/>
                  </a:moveTo>
                  <a:cubicBezTo>
                    <a:pt x="2010" y="0"/>
                    <a:pt x="1922" y="873"/>
                    <a:pt x="1886" y="1511"/>
                  </a:cubicBezTo>
                  <a:cubicBezTo>
                    <a:pt x="1864" y="1878"/>
                    <a:pt x="1860" y="2168"/>
                    <a:pt x="1860" y="2168"/>
                  </a:cubicBezTo>
                  <a:cubicBezTo>
                    <a:pt x="1860" y="2168"/>
                    <a:pt x="1825" y="1876"/>
                    <a:pt x="1763" y="1511"/>
                  </a:cubicBezTo>
                  <a:cubicBezTo>
                    <a:pt x="1659" y="892"/>
                    <a:pt x="1478" y="61"/>
                    <a:pt x="1259" y="61"/>
                  </a:cubicBezTo>
                  <a:cubicBezTo>
                    <a:pt x="1254" y="61"/>
                    <a:pt x="1249" y="62"/>
                    <a:pt x="1244" y="63"/>
                  </a:cubicBezTo>
                  <a:cubicBezTo>
                    <a:pt x="1031" y="99"/>
                    <a:pt x="1006" y="883"/>
                    <a:pt x="1021" y="1511"/>
                  </a:cubicBezTo>
                  <a:cubicBezTo>
                    <a:pt x="1028" y="1765"/>
                    <a:pt x="1040" y="1993"/>
                    <a:pt x="1048" y="2136"/>
                  </a:cubicBezTo>
                  <a:cubicBezTo>
                    <a:pt x="1055" y="2232"/>
                    <a:pt x="1059" y="2291"/>
                    <a:pt x="1059" y="2291"/>
                  </a:cubicBezTo>
                  <a:cubicBezTo>
                    <a:pt x="1059" y="2291"/>
                    <a:pt x="1045" y="2228"/>
                    <a:pt x="1020" y="2125"/>
                  </a:cubicBezTo>
                  <a:cubicBezTo>
                    <a:pt x="986" y="1982"/>
                    <a:pt x="930" y="1755"/>
                    <a:pt x="859" y="1511"/>
                  </a:cubicBezTo>
                  <a:cubicBezTo>
                    <a:pt x="691" y="918"/>
                    <a:pt x="441" y="203"/>
                    <a:pt x="222" y="203"/>
                  </a:cubicBezTo>
                  <a:cubicBezTo>
                    <a:pt x="210" y="203"/>
                    <a:pt x="198" y="205"/>
                    <a:pt x="185" y="210"/>
                  </a:cubicBezTo>
                  <a:cubicBezTo>
                    <a:pt x="0" y="281"/>
                    <a:pt x="0" y="896"/>
                    <a:pt x="50" y="1511"/>
                  </a:cubicBezTo>
                  <a:cubicBezTo>
                    <a:pt x="54" y="1574"/>
                    <a:pt x="60" y="1636"/>
                    <a:pt x="65" y="1699"/>
                  </a:cubicBezTo>
                  <a:cubicBezTo>
                    <a:pt x="92" y="1984"/>
                    <a:pt x="128" y="2257"/>
                    <a:pt x="157" y="2463"/>
                  </a:cubicBezTo>
                  <a:cubicBezTo>
                    <a:pt x="157" y="2465"/>
                    <a:pt x="158" y="2469"/>
                    <a:pt x="158" y="2472"/>
                  </a:cubicBezTo>
                  <a:cubicBezTo>
                    <a:pt x="187" y="2682"/>
                    <a:pt x="210" y="2820"/>
                    <a:pt x="210" y="2820"/>
                  </a:cubicBezTo>
                  <a:cubicBezTo>
                    <a:pt x="222" y="2843"/>
                    <a:pt x="237" y="2868"/>
                    <a:pt x="253" y="2890"/>
                  </a:cubicBezTo>
                  <a:cubicBezTo>
                    <a:pt x="509" y="3254"/>
                    <a:pt x="1141" y="3372"/>
                    <a:pt x="1766" y="3372"/>
                  </a:cubicBezTo>
                  <a:cubicBezTo>
                    <a:pt x="2505" y="3372"/>
                    <a:pt x="3234" y="3208"/>
                    <a:pt x="3325" y="3091"/>
                  </a:cubicBezTo>
                  <a:cubicBezTo>
                    <a:pt x="3350" y="3059"/>
                    <a:pt x="3373" y="2988"/>
                    <a:pt x="3393" y="2890"/>
                  </a:cubicBezTo>
                  <a:cubicBezTo>
                    <a:pt x="3404" y="2834"/>
                    <a:pt x="3415" y="2770"/>
                    <a:pt x="3424" y="2698"/>
                  </a:cubicBezTo>
                  <a:cubicBezTo>
                    <a:pt x="3433" y="2629"/>
                    <a:pt x="3441" y="2556"/>
                    <a:pt x="3447" y="2477"/>
                  </a:cubicBezTo>
                  <a:cubicBezTo>
                    <a:pt x="3448" y="2472"/>
                    <a:pt x="3448" y="2467"/>
                    <a:pt x="3448" y="2463"/>
                  </a:cubicBezTo>
                  <a:cubicBezTo>
                    <a:pt x="3474" y="2168"/>
                    <a:pt x="3484" y="1818"/>
                    <a:pt x="3474" y="1511"/>
                  </a:cubicBezTo>
                  <a:cubicBezTo>
                    <a:pt x="3461" y="1111"/>
                    <a:pt x="3416" y="788"/>
                    <a:pt x="3325" y="763"/>
                  </a:cubicBezTo>
                  <a:cubicBezTo>
                    <a:pt x="3320" y="762"/>
                    <a:pt x="3316" y="762"/>
                    <a:pt x="3311" y="762"/>
                  </a:cubicBezTo>
                  <a:cubicBezTo>
                    <a:pt x="3196" y="762"/>
                    <a:pt x="3061" y="1134"/>
                    <a:pt x="2955" y="1511"/>
                  </a:cubicBezTo>
                  <a:cubicBezTo>
                    <a:pt x="2848" y="1893"/>
                    <a:pt x="2770" y="2277"/>
                    <a:pt x="2770" y="2277"/>
                  </a:cubicBezTo>
                  <a:cubicBezTo>
                    <a:pt x="2770" y="2277"/>
                    <a:pt x="2731" y="1932"/>
                    <a:pt x="2665" y="1511"/>
                  </a:cubicBezTo>
                  <a:cubicBezTo>
                    <a:pt x="2561" y="849"/>
                    <a:pt x="2392" y="0"/>
                    <a:pt x="2204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678;p60">
              <a:extLst>
                <a:ext uri="{FF2B5EF4-FFF2-40B4-BE49-F238E27FC236}">
                  <a16:creationId xmlns:a16="http://schemas.microsoft.com/office/drawing/2014/main" id="{4634BF24-30E5-3BB5-252B-86919A986943}"/>
                </a:ext>
              </a:extLst>
            </p:cNvPr>
            <p:cNvSpPr/>
            <p:nvPr/>
          </p:nvSpPr>
          <p:spPr>
            <a:xfrm>
              <a:off x="4808400" y="2829350"/>
              <a:ext cx="196900" cy="252450"/>
            </a:xfrm>
            <a:custGeom>
              <a:avLst/>
              <a:gdLst/>
              <a:ahLst/>
              <a:cxnLst/>
              <a:rect l="l" t="t" r="r" b="b"/>
              <a:pathLst>
                <a:path w="7876" h="10098" extrusionOk="0">
                  <a:moveTo>
                    <a:pt x="3938" y="0"/>
                  </a:moveTo>
                  <a:cubicBezTo>
                    <a:pt x="1763" y="0"/>
                    <a:pt x="1" y="2261"/>
                    <a:pt x="1" y="5048"/>
                  </a:cubicBezTo>
                  <a:cubicBezTo>
                    <a:pt x="1" y="7837"/>
                    <a:pt x="1763" y="10097"/>
                    <a:pt x="3938" y="10097"/>
                  </a:cubicBezTo>
                  <a:cubicBezTo>
                    <a:pt x="6112" y="10097"/>
                    <a:pt x="7875" y="7837"/>
                    <a:pt x="7875" y="5048"/>
                  </a:cubicBezTo>
                  <a:cubicBezTo>
                    <a:pt x="7875" y="2261"/>
                    <a:pt x="6112" y="0"/>
                    <a:pt x="3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679;p60">
              <a:extLst>
                <a:ext uri="{FF2B5EF4-FFF2-40B4-BE49-F238E27FC236}">
                  <a16:creationId xmlns:a16="http://schemas.microsoft.com/office/drawing/2014/main" id="{4CB1B0A9-6E36-0CD7-8727-5A967CF10454}"/>
                </a:ext>
              </a:extLst>
            </p:cNvPr>
            <p:cNvSpPr/>
            <p:nvPr/>
          </p:nvSpPr>
          <p:spPr>
            <a:xfrm>
              <a:off x="4824950" y="2829350"/>
              <a:ext cx="187325" cy="252450"/>
            </a:xfrm>
            <a:custGeom>
              <a:avLst/>
              <a:gdLst/>
              <a:ahLst/>
              <a:cxnLst/>
              <a:rect l="l" t="t" r="r" b="b"/>
              <a:pathLst>
                <a:path w="7493" h="10098" extrusionOk="0">
                  <a:moveTo>
                    <a:pt x="3746" y="0"/>
                  </a:moveTo>
                  <a:cubicBezTo>
                    <a:pt x="1677" y="0"/>
                    <a:pt x="0" y="2261"/>
                    <a:pt x="0" y="5048"/>
                  </a:cubicBezTo>
                  <a:cubicBezTo>
                    <a:pt x="0" y="7837"/>
                    <a:pt x="1677" y="10097"/>
                    <a:pt x="3746" y="10097"/>
                  </a:cubicBezTo>
                  <a:cubicBezTo>
                    <a:pt x="5815" y="10097"/>
                    <a:pt x="7492" y="7837"/>
                    <a:pt x="7492" y="5048"/>
                  </a:cubicBezTo>
                  <a:cubicBezTo>
                    <a:pt x="7492" y="2261"/>
                    <a:pt x="5815" y="0"/>
                    <a:pt x="3746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680;p60">
              <a:extLst>
                <a:ext uri="{FF2B5EF4-FFF2-40B4-BE49-F238E27FC236}">
                  <a16:creationId xmlns:a16="http://schemas.microsoft.com/office/drawing/2014/main" id="{8627A9A2-6AFD-8669-334F-9CF3CC483DD1}"/>
                </a:ext>
              </a:extLst>
            </p:cNvPr>
            <p:cNvSpPr/>
            <p:nvPr/>
          </p:nvSpPr>
          <p:spPr>
            <a:xfrm>
              <a:off x="4843000" y="2853675"/>
              <a:ext cx="151225" cy="203775"/>
            </a:xfrm>
            <a:custGeom>
              <a:avLst/>
              <a:gdLst/>
              <a:ahLst/>
              <a:cxnLst/>
              <a:rect l="l" t="t" r="r" b="b"/>
              <a:pathLst>
                <a:path w="6049" h="8151" extrusionOk="0">
                  <a:moveTo>
                    <a:pt x="3024" y="1"/>
                  </a:moveTo>
                  <a:cubicBezTo>
                    <a:pt x="1355" y="1"/>
                    <a:pt x="1" y="1825"/>
                    <a:pt x="1" y="4075"/>
                  </a:cubicBezTo>
                  <a:cubicBezTo>
                    <a:pt x="1" y="6327"/>
                    <a:pt x="1355" y="8151"/>
                    <a:pt x="3024" y="8151"/>
                  </a:cubicBezTo>
                  <a:cubicBezTo>
                    <a:pt x="4695" y="8151"/>
                    <a:pt x="6048" y="6327"/>
                    <a:pt x="6048" y="4075"/>
                  </a:cubicBezTo>
                  <a:cubicBezTo>
                    <a:pt x="6048" y="1825"/>
                    <a:pt x="4695" y="1"/>
                    <a:pt x="30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681;p60">
              <a:extLst>
                <a:ext uri="{FF2B5EF4-FFF2-40B4-BE49-F238E27FC236}">
                  <a16:creationId xmlns:a16="http://schemas.microsoft.com/office/drawing/2014/main" id="{4E40CF66-BCC4-0184-A4FD-506D42B361AB}"/>
                </a:ext>
              </a:extLst>
            </p:cNvPr>
            <p:cNvSpPr/>
            <p:nvPr/>
          </p:nvSpPr>
          <p:spPr>
            <a:xfrm>
              <a:off x="4865575" y="2884100"/>
              <a:ext cx="106100" cy="142950"/>
            </a:xfrm>
            <a:custGeom>
              <a:avLst/>
              <a:gdLst/>
              <a:ahLst/>
              <a:cxnLst/>
              <a:rect l="l" t="t" r="r" b="b"/>
              <a:pathLst>
                <a:path w="4244" h="5718" extrusionOk="0">
                  <a:moveTo>
                    <a:pt x="2121" y="0"/>
                  </a:moveTo>
                  <a:cubicBezTo>
                    <a:pt x="950" y="0"/>
                    <a:pt x="0" y="1280"/>
                    <a:pt x="0" y="2858"/>
                  </a:cubicBezTo>
                  <a:cubicBezTo>
                    <a:pt x="0" y="4438"/>
                    <a:pt x="950" y="5717"/>
                    <a:pt x="2121" y="5717"/>
                  </a:cubicBezTo>
                  <a:cubicBezTo>
                    <a:pt x="3293" y="5717"/>
                    <a:pt x="4243" y="4438"/>
                    <a:pt x="4243" y="2858"/>
                  </a:cubicBezTo>
                  <a:cubicBezTo>
                    <a:pt x="4243" y="1280"/>
                    <a:pt x="3293" y="0"/>
                    <a:pt x="2121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682;p60">
              <a:extLst>
                <a:ext uri="{FF2B5EF4-FFF2-40B4-BE49-F238E27FC236}">
                  <a16:creationId xmlns:a16="http://schemas.microsoft.com/office/drawing/2014/main" id="{33FFFEB5-562D-1AFC-9792-8AD9D2C02942}"/>
                </a:ext>
              </a:extLst>
            </p:cNvPr>
            <p:cNvSpPr/>
            <p:nvPr/>
          </p:nvSpPr>
          <p:spPr>
            <a:xfrm>
              <a:off x="4891300" y="2918750"/>
              <a:ext cx="54625" cy="73625"/>
            </a:xfrm>
            <a:custGeom>
              <a:avLst/>
              <a:gdLst/>
              <a:ahLst/>
              <a:cxnLst/>
              <a:rect l="l" t="t" r="r" b="b"/>
              <a:pathLst>
                <a:path w="2185" h="2945" extrusionOk="0">
                  <a:moveTo>
                    <a:pt x="1092" y="1"/>
                  </a:moveTo>
                  <a:cubicBezTo>
                    <a:pt x="489" y="1"/>
                    <a:pt x="1" y="660"/>
                    <a:pt x="1" y="1472"/>
                  </a:cubicBezTo>
                  <a:cubicBezTo>
                    <a:pt x="1" y="2286"/>
                    <a:pt x="489" y="2945"/>
                    <a:pt x="1092" y="2945"/>
                  </a:cubicBezTo>
                  <a:cubicBezTo>
                    <a:pt x="1695" y="2945"/>
                    <a:pt x="2185" y="2286"/>
                    <a:pt x="2185" y="1472"/>
                  </a:cubicBezTo>
                  <a:cubicBezTo>
                    <a:pt x="2185" y="660"/>
                    <a:pt x="1695" y="1"/>
                    <a:pt x="10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683;p60">
              <a:extLst>
                <a:ext uri="{FF2B5EF4-FFF2-40B4-BE49-F238E27FC236}">
                  <a16:creationId xmlns:a16="http://schemas.microsoft.com/office/drawing/2014/main" id="{583F59F8-0427-226C-7911-856EAEBD8905}"/>
                </a:ext>
              </a:extLst>
            </p:cNvPr>
            <p:cNvSpPr/>
            <p:nvPr/>
          </p:nvSpPr>
          <p:spPr>
            <a:xfrm>
              <a:off x="4977150" y="2936625"/>
              <a:ext cx="36875" cy="35150"/>
            </a:xfrm>
            <a:custGeom>
              <a:avLst/>
              <a:gdLst/>
              <a:ahLst/>
              <a:cxnLst/>
              <a:rect l="l" t="t" r="r" b="b"/>
              <a:pathLst>
                <a:path w="1475" h="1406" extrusionOk="0">
                  <a:moveTo>
                    <a:pt x="1474" y="1"/>
                  </a:moveTo>
                  <a:lnTo>
                    <a:pt x="311" y="80"/>
                  </a:lnTo>
                  <a:lnTo>
                    <a:pt x="1" y="654"/>
                  </a:lnTo>
                  <a:lnTo>
                    <a:pt x="296" y="1327"/>
                  </a:lnTo>
                  <a:lnTo>
                    <a:pt x="1288" y="1406"/>
                  </a:lnTo>
                  <a:lnTo>
                    <a:pt x="901" y="67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684;p60">
              <a:extLst>
                <a:ext uri="{FF2B5EF4-FFF2-40B4-BE49-F238E27FC236}">
                  <a16:creationId xmlns:a16="http://schemas.microsoft.com/office/drawing/2014/main" id="{A88D4B8E-71B7-F0B3-FAAF-26A853805C42}"/>
                </a:ext>
              </a:extLst>
            </p:cNvPr>
            <p:cNvSpPr/>
            <p:nvPr/>
          </p:nvSpPr>
          <p:spPr>
            <a:xfrm>
              <a:off x="4922075" y="2953700"/>
              <a:ext cx="83225" cy="25"/>
            </a:xfrm>
            <a:custGeom>
              <a:avLst/>
              <a:gdLst/>
              <a:ahLst/>
              <a:cxnLst/>
              <a:rect l="l" t="t" r="r" b="b"/>
              <a:pathLst>
                <a:path w="3329" h="1" fill="none" extrusionOk="0">
                  <a:moveTo>
                    <a:pt x="1" y="1"/>
                  </a:moveTo>
                  <a:lnTo>
                    <a:pt x="3328" y="1"/>
                  </a:lnTo>
                </a:path>
              </a:pathLst>
            </a:custGeom>
            <a:noFill/>
            <a:ln w="12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685;p60">
              <a:extLst>
                <a:ext uri="{FF2B5EF4-FFF2-40B4-BE49-F238E27FC236}">
                  <a16:creationId xmlns:a16="http://schemas.microsoft.com/office/drawing/2014/main" id="{8BD17FA4-1D3D-B677-D6C3-3A260892DF37}"/>
                </a:ext>
              </a:extLst>
            </p:cNvPr>
            <p:cNvSpPr/>
            <p:nvPr/>
          </p:nvSpPr>
          <p:spPr>
            <a:xfrm>
              <a:off x="4368575" y="2623000"/>
              <a:ext cx="209075" cy="177600"/>
            </a:xfrm>
            <a:custGeom>
              <a:avLst/>
              <a:gdLst/>
              <a:ahLst/>
              <a:cxnLst/>
              <a:rect l="l" t="t" r="r" b="b"/>
              <a:pathLst>
                <a:path w="8363" h="7104" extrusionOk="0">
                  <a:moveTo>
                    <a:pt x="587" y="0"/>
                  </a:moveTo>
                  <a:cubicBezTo>
                    <a:pt x="263" y="0"/>
                    <a:pt x="1" y="383"/>
                    <a:pt x="1" y="854"/>
                  </a:cubicBezTo>
                  <a:lnTo>
                    <a:pt x="1" y="4638"/>
                  </a:lnTo>
                  <a:cubicBezTo>
                    <a:pt x="1" y="5109"/>
                    <a:pt x="263" y="5491"/>
                    <a:pt x="587" y="5491"/>
                  </a:cubicBezTo>
                  <a:lnTo>
                    <a:pt x="5172" y="5491"/>
                  </a:lnTo>
                  <a:lnTo>
                    <a:pt x="6774" y="7103"/>
                  </a:lnTo>
                  <a:lnTo>
                    <a:pt x="6292" y="5491"/>
                  </a:lnTo>
                  <a:lnTo>
                    <a:pt x="7775" y="5491"/>
                  </a:lnTo>
                  <a:cubicBezTo>
                    <a:pt x="8099" y="5491"/>
                    <a:pt x="8363" y="5109"/>
                    <a:pt x="8363" y="4638"/>
                  </a:cubicBezTo>
                  <a:lnTo>
                    <a:pt x="8363" y="854"/>
                  </a:lnTo>
                  <a:cubicBezTo>
                    <a:pt x="8363" y="383"/>
                    <a:pt x="8099" y="0"/>
                    <a:pt x="7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686;p60">
              <a:extLst>
                <a:ext uri="{FF2B5EF4-FFF2-40B4-BE49-F238E27FC236}">
                  <a16:creationId xmlns:a16="http://schemas.microsoft.com/office/drawing/2014/main" id="{8090189B-A88B-A6B4-2A62-F60468C136A5}"/>
                </a:ext>
              </a:extLst>
            </p:cNvPr>
            <p:cNvSpPr/>
            <p:nvPr/>
          </p:nvSpPr>
          <p:spPr>
            <a:xfrm>
              <a:off x="4424900" y="2641100"/>
              <a:ext cx="97250" cy="97225"/>
            </a:xfrm>
            <a:custGeom>
              <a:avLst/>
              <a:gdLst/>
              <a:ahLst/>
              <a:cxnLst/>
              <a:rect l="l" t="t" r="r" b="b"/>
              <a:pathLst>
                <a:path w="3890" h="3889" fill="none" extrusionOk="0">
                  <a:moveTo>
                    <a:pt x="3889" y="1945"/>
                  </a:moveTo>
                  <a:cubicBezTo>
                    <a:pt x="3889" y="3019"/>
                    <a:pt x="3019" y="3889"/>
                    <a:pt x="1945" y="3889"/>
                  </a:cubicBezTo>
                  <a:cubicBezTo>
                    <a:pt x="872" y="3889"/>
                    <a:pt x="1" y="3019"/>
                    <a:pt x="1" y="1945"/>
                  </a:cubicBezTo>
                  <a:cubicBezTo>
                    <a:pt x="1" y="872"/>
                    <a:pt x="872" y="0"/>
                    <a:pt x="1945" y="0"/>
                  </a:cubicBezTo>
                  <a:cubicBezTo>
                    <a:pt x="3019" y="0"/>
                    <a:pt x="3889" y="872"/>
                    <a:pt x="3889" y="194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687;p60">
              <a:extLst>
                <a:ext uri="{FF2B5EF4-FFF2-40B4-BE49-F238E27FC236}">
                  <a16:creationId xmlns:a16="http://schemas.microsoft.com/office/drawing/2014/main" id="{1229CDF7-ECAA-5056-3488-B4D87E610522}"/>
                </a:ext>
              </a:extLst>
            </p:cNvPr>
            <p:cNvSpPr/>
            <p:nvPr/>
          </p:nvSpPr>
          <p:spPr>
            <a:xfrm>
              <a:off x="4473500" y="2641100"/>
              <a:ext cx="25" cy="97225"/>
            </a:xfrm>
            <a:custGeom>
              <a:avLst/>
              <a:gdLst/>
              <a:ahLst/>
              <a:cxnLst/>
              <a:rect l="l" t="t" r="r" b="b"/>
              <a:pathLst>
                <a:path w="1" h="3889" fill="none" extrusionOk="0">
                  <a:moveTo>
                    <a:pt x="1" y="0"/>
                  </a:moveTo>
                  <a:lnTo>
                    <a:pt x="1" y="3889"/>
                  </a:ln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688;p60">
              <a:extLst>
                <a:ext uri="{FF2B5EF4-FFF2-40B4-BE49-F238E27FC236}">
                  <a16:creationId xmlns:a16="http://schemas.microsoft.com/office/drawing/2014/main" id="{F1AFBCFE-E3A0-7292-CE16-DB4658D44F7F}"/>
                </a:ext>
              </a:extLst>
            </p:cNvPr>
            <p:cNvSpPr/>
            <p:nvPr/>
          </p:nvSpPr>
          <p:spPr>
            <a:xfrm>
              <a:off x="4424900" y="2689700"/>
              <a:ext cx="97250" cy="25"/>
            </a:xfrm>
            <a:custGeom>
              <a:avLst/>
              <a:gdLst/>
              <a:ahLst/>
              <a:cxnLst/>
              <a:rect l="l" t="t" r="r" b="b"/>
              <a:pathLst>
                <a:path w="3890" h="1" fill="none" extrusionOk="0">
                  <a:moveTo>
                    <a:pt x="3889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689;p60">
              <a:extLst>
                <a:ext uri="{FF2B5EF4-FFF2-40B4-BE49-F238E27FC236}">
                  <a16:creationId xmlns:a16="http://schemas.microsoft.com/office/drawing/2014/main" id="{D4DB379E-5641-2493-8C2D-036955AD1B0A}"/>
                </a:ext>
              </a:extLst>
            </p:cNvPr>
            <p:cNvSpPr/>
            <p:nvPr/>
          </p:nvSpPr>
          <p:spPr>
            <a:xfrm>
              <a:off x="4448750" y="2640875"/>
              <a:ext cx="22150" cy="96225"/>
            </a:xfrm>
            <a:custGeom>
              <a:avLst/>
              <a:gdLst/>
              <a:ahLst/>
              <a:cxnLst/>
              <a:rect l="l" t="t" r="r" b="b"/>
              <a:pathLst>
                <a:path w="886" h="3849" fill="none" extrusionOk="0">
                  <a:moveTo>
                    <a:pt x="886" y="0"/>
                  </a:moveTo>
                  <a:cubicBezTo>
                    <a:pt x="630" y="137"/>
                    <a:pt x="430" y="365"/>
                    <a:pt x="296" y="622"/>
                  </a:cubicBezTo>
                  <a:cubicBezTo>
                    <a:pt x="162" y="879"/>
                    <a:pt x="90" y="1165"/>
                    <a:pt x="51" y="1452"/>
                  </a:cubicBezTo>
                  <a:cubicBezTo>
                    <a:pt x="1" y="1825"/>
                    <a:pt x="4" y="2205"/>
                    <a:pt x="62" y="2576"/>
                  </a:cubicBezTo>
                  <a:cubicBezTo>
                    <a:pt x="134" y="3041"/>
                    <a:pt x="298" y="3505"/>
                    <a:pt x="618" y="3848"/>
                  </a:cubicBez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690;p60">
              <a:extLst>
                <a:ext uri="{FF2B5EF4-FFF2-40B4-BE49-F238E27FC236}">
                  <a16:creationId xmlns:a16="http://schemas.microsoft.com/office/drawing/2014/main" id="{4A9AE056-D673-D287-EADA-8F3788D0923A}"/>
                </a:ext>
              </a:extLst>
            </p:cNvPr>
            <p:cNvSpPr/>
            <p:nvPr/>
          </p:nvSpPr>
          <p:spPr>
            <a:xfrm>
              <a:off x="4480525" y="2641975"/>
              <a:ext cx="16575" cy="95700"/>
            </a:xfrm>
            <a:custGeom>
              <a:avLst/>
              <a:gdLst/>
              <a:ahLst/>
              <a:cxnLst/>
              <a:rect l="l" t="t" r="r" b="b"/>
              <a:pathLst>
                <a:path w="663" h="3828" fill="none" extrusionOk="0">
                  <a:moveTo>
                    <a:pt x="1" y="1"/>
                  </a:moveTo>
                  <a:cubicBezTo>
                    <a:pt x="160" y="128"/>
                    <a:pt x="278" y="300"/>
                    <a:pt x="369" y="482"/>
                  </a:cubicBezTo>
                  <a:cubicBezTo>
                    <a:pt x="642" y="1036"/>
                    <a:pt x="663" y="1680"/>
                    <a:pt x="624" y="2297"/>
                  </a:cubicBezTo>
                  <a:cubicBezTo>
                    <a:pt x="590" y="2840"/>
                    <a:pt x="501" y="3413"/>
                    <a:pt x="149" y="3828"/>
                  </a:cubicBez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691;p60">
              <a:extLst>
                <a:ext uri="{FF2B5EF4-FFF2-40B4-BE49-F238E27FC236}">
                  <a16:creationId xmlns:a16="http://schemas.microsoft.com/office/drawing/2014/main" id="{894C2131-2F23-E6B2-E8F4-50FA600698D0}"/>
                </a:ext>
              </a:extLst>
            </p:cNvPr>
            <p:cNvSpPr/>
            <p:nvPr/>
          </p:nvSpPr>
          <p:spPr>
            <a:xfrm>
              <a:off x="4424800" y="2662450"/>
              <a:ext cx="96375" cy="24575"/>
            </a:xfrm>
            <a:custGeom>
              <a:avLst/>
              <a:gdLst/>
              <a:ahLst/>
              <a:cxnLst/>
              <a:rect l="l" t="t" r="r" b="b"/>
              <a:pathLst>
                <a:path w="3855" h="983" fill="none" extrusionOk="0">
                  <a:moveTo>
                    <a:pt x="0" y="983"/>
                  </a:moveTo>
                  <a:cubicBezTo>
                    <a:pt x="43" y="898"/>
                    <a:pt x="117" y="835"/>
                    <a:pt x="192" y="777"/>
                  </a:cubicBezTo>
                  <a:cubicBezTo>
                    <a:pt x="940" y="203"/>
                    <a:pt x="1959" y="1"/>
                    <a:pt x="2869" y="246"/>
                  </a:cubicBezTo>
                  <a:cubicBezTo>
                    <a:pt x="3243" y="347"/>
                    <a:pt x="3607" y="526"/>
                    <a:pt x="3855" y="823"/>
                  </a:cubicBez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692;p60">
              <a:extLst>
                <a:ext uri="{FF2B5EF4-FFF2-40B4-BE49-F238E27FC236}">
                  <a16:creationId xmlns:a16="http://schemas.microsoft.com/office/drawing/2014/main" id="{958F0C5D-E64D-4643-FB4C-473D97D2C789}"/>
                </a:ext>
              </a:extLst>
            </p:cNvPr>
            <p:cNvSpPr/>
            <p:nvPr/>
          </p:nvSpPr>
          <p:spPr>
            <a:xfrm>
              <a:off x="4425250" y="2696350"/>
              <a:ext cx="96725" cy="18725"/>
            </a:xfrm>
            <a:custGeom>
              <a:avLst/>
              <a:gdLst/>
              <a:ahLst/>
              <a:cxnLst/>
              <a:rect l="l" t="t" r="r" b="b"/>
              <a:pathLst>
                <a:path w="3869" h="749" fill="none" extrusionOk="0">
                  <a:moveTo>
                    <a:pt x="1" y="71"/>
                  </a:moveTo>
                  <a:cubicBezTo>
                    <a:pt x="84" y="255"/>
                    <a:pt x="280" y="407"/>
                    <a:pt x="515" y="508"/>
                  </a:cubicBezTo>
                  <a:cubicBezTo>
                    <a:pt x="751" y="609"/>
                    <a:pt x="1023" y="663"/>
                    <a:pt x="1296" y="692"/>
                  </a:cubicBezTo>
                  <a:cubicBezTo>
                    <a:pt x="1842" y="749"/>
                    <a:pt x="2410" y="709"/>
                    <a:pt x="2920" y="562"/>
                  </a:cubicBezTo>
                  <a:cubicBezTo>
                    <a:pt x="3312" y="449"/>
                    <a:pt x="3678" y="264"/>
                    <a:pt x="3869" y="1"/>
                  </a:cubicBez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693;p60">
              <a:extLst>
                <a:ext uri="{FF2B5EF4-FFF2-40B4-BE49-F238E27FC236}">
                  <a16:creationId xmlns:a16="http://schemas.microsoft.com/office/drawing/2014/main" id="{1B534F32-CFE0-2FC7-078F-D8C008EE431C}"/>
                </a:ext>
              </a:extLst>
            </p:cNvPr>
            <p:cNvSpPr/>
            <p:nvPr/>
          </p:nvSpPr>
          <p:spPr>
            <a:xfrm>
              <a:off x="4843225" y="2622475"/>
              <a:ext cx="166950" cy="166975"/>
            </a:xfrm>
            <a:custGeom>
              <a:avLst/>
              <a:gdLst/>
              <a:ahLst/>
              <a:cxnLst/>
              <a:rect l="l" t="t" r="r" b="b"/>
              <a:pathLst>
                <a:path w="6678" h="6679" extrusionOk="0">
                  <a:moveTo>
                    <a:pt x="3338" y="1"/>
                  </a:moveTo>
                  <a:cubicBezTo>
                    <a:pt x="1495" y="1"/>
                    <a:pt x="0" y="1496"/>
                    <a:pt x="0" y="3340"/>
                  </a:cubicBezTo>
                  <a:cubicBezTo>
                    <a:pt x="0" y="5184"/>
                    <a:pt x="1495" y="6678"/>
                    <a:pt x="3338" y="6678"/>
                  </a:cubicBezTo>
                  <a:cubicBezTo>
                    <a:pt x="5183" y="6678"/>
                    <a:pt x="6677" y="5184"/>
                    <a:pt x="6677" y="3340"/>
                  </a:cubicBezTo>
                  <a:cubicBezTo>
                    <a:pt x="6677" y="1496"/>
                    <a:pt x="5183" y="1"/>
                    <a:pt x="3338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694;p60">
              <a:extLst>
                <a:ext uri="{FF2B5EF4-FFF2-40B4-BE49-F238E27FC236}">
                  <a16:creationId xmlns:a16="http://schemas.microsoft.com/office/drawing/2014/main" id="{C16D9CBF-A748-61EA-3565-4806882F6510}"/>
                </a:ext>
              </a:extLst>
            </p:cNvPr>
            <p:cNvSpPr/>
            <p:nvPr/>
          </p:nvSpPr>
          <p:spPr>
            <a:xfrm>
              <a:off x="4939425" y="2683000"/>
              <a:ext cx="46325" cy="67525"/>
            </a:xfrm>
            <a:custGeom>
              <a:avLst/>
              <a:gdLst/>
              <a:ahLst/>
              <a:cxnLst/>
              <a:rect l="l" t="t" r="r" b="b"/>
              <a:pathLst>
                <a:path w="1853" h="2701" extrusionOk="0">
                  <a:moveTo>
                    <a:pt x="19" y="1"/>
                  </a:moveTo>
                  <a:lnTo>
                    <a:pt x="0" y="2674"/>
                  </a:lnTo>
                  <a:lnTo>
                    <a:pt x="1801" y="2700"/>
                  </a:lnTo>
                  <a:lnTo>
                    <a:pt x="1852" y="11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695;p60">
              <a:extLst>
                <a:ext uri="{FF2B5EF4-FFF2-40B4-BE49-F238E27FC236}">
                  <a16:creationId xmlns:a16="http://schemas.microsoft.com/office/drawing/2014/main" id="{CC6E9E1D-EC51-42CC-B1FF-4E6C88FBC405}"/>
                </a:ext>
              </a:extLst>
            </p:cNvPr>
            <p:cNvSpPr/>
            <p:nvPr/>
          </p:nvSpPr>
          <p:spPr>
            <a:xfrm>
              <a:off x="4869475" y="2650075"/>
              <a:ext cx="86250" cy="100525"/>
            </a:xfrm>
            <a:custGeom>
              <a:avLst/>
              <a:gdLst/>
              <a:ahLst/>
              <a:cxnLst/>
              <a:rect l="l" t="t" r="r" b="b"/>
              <a:pathLst>
                <a:path w="3450" h="4021" extrusionOk="0">
                  <a:moveTo>
                    <a:pt x="1857" y="0"/>
                  </a:moveTo>
                  <a:cubicBezTo>
                    <a:pt x="1854" y="0"/>
                    <a:pt x="1851" y="0"/>
                    <a:pt x="1848" y="1"/>
                  </a:cubicBezTo>
                  <a:cubicBezTo>
                    <a:pt x="1551" y="26"/>
                    <a:pt x="1745" y="1331"/>
                    <a:pt x="1745" y="1331"/>
                  </a:cubicBezTo>
                  <a:cubicBezTo>
                    <a:pt x="1745" y="1331"/>
                    <a:pt x="1034" y="1318"/>
                    <a:pt x="802" y="1304"/>
                  </a:cubicBezTo>
                  <a:cubicBezTo>
                    <a:pt x="772" y="1303"/>
                    <a:pt x="739" y="1302"/>
                    <a:pt x="704" y="1302"/>
                  </a:cubicBezTo>
                  <a:cubicBezTo>
                    <a:pt x="466" y="1302"/>
                    <a:pt x="138" y="1349"/>
                    <a:pt x="104" y="1563"/>
                  </a:cubicBezTo>
                  <a:cubicBezTo>
                    <a:pt x="66" y="1808"/>
                    <a:pt x="207" y="2209"/>
                    <a:pt x="207" y="2209"/>
                  </a:cubicBezTo>
                  <a:cubicBezTo>
                    <a:pt x="207" y="2209"/>
                    <a:pt x="104" y="2403"/>
                    <a:pt x="53" y="2622"/>
                  </a:cubicBezTo>
                  <a:cubicBezTo>
                    <a:pt x="1" y="2842"/>
                    <a:pt x="220" y="3216"/>
                    <a:pt x="220" y="3216"/>
                  </a:cubicBezTo>
                  <a:cubicBezTo>
                    <a:pt x="220" y="3216"/>
                    <a:pt x="156" y="3488"/>
                    <a:pt x="246" y="3798"/>
                  </a:cubicBezTo>
                  <a:cubicBezTo>
                    <a:pt x="301" y="3984"/>
                    <a:pt x="1401" y="4021"/>
                    <a:pt x="2273" y="4021"/>
                  </a:cubicBezTo>
                  <a:cubicBezTo>
                    <a:pt x="2854" y="4021"/>
                    <a:pt x="3333" y="4004"/>
                    <a:pt x="3333" y="4004"/>
                  </a:cubicBezTo>
                  <a:lnTo>
                    <a:pt x="3450" y="1370"/>
                  </a:lnTo>
                  <a:lnTo>
                    <a:pt x="2804" y="1291"/>
                  </a:lnTo>
                  <a:cubicBezTo>
                    <a:pt x="2804" y="1291"/>
                    <a:pt x="2158" y="0"/>
                    <a:pt x="185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/>
          <p:nvPr/>
        </p:nvSpPr>
        <p:spPr>
          <a:xfrm>
            <a:off x="3606663" y="1017200"/>
            <a:ext cx="1930800" cy="132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2355000" y="3660100"/>
            <a:ext cx="4434000" cy="466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1770600" y="2459325"/>
            <a:ext cx="5602800" cy="1116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6"/>
          <p:cNvSpPr txBox="1">
            <a:spLocks noGrp="1"/>
          </p:cNvSpPr>
          <p:nvPr>
            <p:ph type="title"/>
          </p:nvPr>
        </p:nvSpPr>
        <p:spPr>
          <a:xfrm>
            <a:off x="1990075" y="2533875"/>
            <a:ext cx="5163900" cy="9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ABOUT </a:t>
            </a:r>
            <a:r>
              <a:rPr lang="en" sz="50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ME </a:t>
            </a:r>
            <a:endParaRPr sz="5000" i="1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 idx="2"/>
          </p:nvPr>
        </p:nvSpPr>
        <p:spPr>
          <a:xfrm>
            <a:off x="3816825" y="1194200"/>
            <a:ext cx="15105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3" name="Google Shape;383;p36"/>
          <p:cNvSpPr txBox="1">
            <a:spLocks noGrp="1"/>
          </p:cNvSpPr>
          <p:nvPr>
            <p:ph type="subTitle" idx="1"/>
          </p:nvPr>
        </p:nvSpPr>
        <p:spPr>
          <a:xfrm>
            <a:off x="2467350" y="3696550"/>
            <a:ext cx="42093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소개</a:t>
            </a:r>
            <a:endParaRPr dirty="0"/>
          </a:p>
        </p:txBody>
      </p:sp>
      <p:grpSp>
        <p:nvGrpSpPr>
          <p:cNvPr id="384" name="Google Shape;384;p36"/>
          <p:cNvGrpSpPr/>
          <p:nvPr/>
        </p:nvGrpSpPr>
        <p:grpSpPr>
          <a:xfrm>
            <a:off x="6795004" y="1432193"/>
            <a:ext cx="965411" cy="926460"/>
            <a:chOff x="3891025" y="453775"/>
            <a:chExt cx="311325" cy="298800"/>
          </a:xfrm>
        </p:grpSpPr>
        <p:sp>
          <p:nvSpPr>
            <p:cNvPr id="385" name="Google Shape;385;p36"/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6"/>
          <p:cNvGrpSpPr/>
          <p:nvPr/>
        </p:nvGrpSpPr>
        <p:grpSpPr>
          <a:xfrm rot="-1209578" flipH="1">
            <a:off x="6239070" y="916754"/>
            <a:ext cx="643336" cy="1009526"/>
            <a:chOff x="5202150" y="493250"/>
            <a:chExt cx="185150" cy="290525"/>
          </a:xfrm>
        </p:grpSpPr>
        <p:sp>
          <p:nvSpPr>
            <p:cNvPr id="393" name="Google Shape;393;p36"/>
            <p:cNvSpPr/>
            <p:nvPr/>
          </p:nvSpPr>
          <p:spPr>
            <a:xfrm>
              <a:off x="5202150" y="493250"/>
              <a:ext cx="185150" cy="290525"/>
            </a:xfrm>
            <a:custGeom>
              <a:avLst/>
              <a:gdLst/>
              <a:ahLst/>
              <a:cxnLst/>
              <a:rect l="l" t="t" r="r" b="b"/>
              <a:pathLst>
                <a:path w="7406" h="11621" extrusionOk="0">
                  <a:moveTo>
                    <a:pt x="3702" y="1"/>
                  </a:moveTo>
                  <a:cubicBezTo>
                    <a:pt x="2714" y="1"/>
                    <a:pt x="1784" y="385"/>
                    <a:pt x="1084" y="1085"/>
                  </a:cubicBezTo>
                  <a:cubicBezTo>
                    <a:pt x="386" y="1784"/>
                    <a:pt x="0" y="2713"/>
                    <a:pt x="0" y="3703"/>
                  </a:cubicBezTo>
                  <a:cubicBezTo>
                    <a:pt x="0" y="4629"/>
                    <a:pt x="344" y="5515"/>
                    <a:pt x="968" y="6199"/>
                  </a:cubicBezTo>
                  <a:cubicBezTo>
                    <a:pt x="1369" y="6637"/>
                    <a:pt x="1863" y="6969"/>
                    <a:pt x="2410" y="7172"/>
                  </a:cubicBezTo>
                  <a:lnTo>
                    <a:pt x="897" y="11621"/>
                  </a:lnTo>
                  <a:lnTo>
                    <a:pt x="4546" y="7308"/>
                  </a:lnTo>
                  <a:cubicBezTo>
                    <a:pt x="5299" y="7132"/>
                    <a:pt x="5982" y="6722"/>
                    <a:pt x="6495" y="6134"/>
                  </a:cubicBezTo>
                  <a:cubicBezTo>
                    <a:pt x="7082" y="5460"/>
                    <a:pt x="7405" y="4597"/>
                    <a:pt x="7405" y="3703"/>
                  </a:cubicBezTo>
                  <a:cubicBezTo>
                    <a:pt x="7405" y="2713"/>
                    <a:pt x="7020" y="1784"/>
                    <a:pt x="6320" y="1085"/>
                  </a:cubicBezTo>
                  <a:cubicBezTo>
                    <a:pt x="5621" y="385"/>
                    <a:pt x="4692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5221525" y="512625"/>
              <a:ext cx="146375" cy="180525"/>
            </a:xfrm>
            <a:custGeom>
              <a:avLst/>
              <a:gdLst/>
              <a:ahLst/>
              <a:cxnLst/>
              <a:rect l="l" t="t" r="r" b="b"/>
              <a:pathLst>
                <a:path w="5855" h="7221" extrusionOk="0">
                  <a:moveTo>
                    <a:pt x="2927" y="1"/>
                  </a:moveTo>
                  <a:cubicBezTo>
                    <a:pt x="1311" y="1"/>
                    <a:pt x="0" y="1311"/>
                    <a:pt x="0" y="2928"/>
                  </a:cubicBezTo>
                  <a:cubicBezTo>
                    <a:pt x="0" y="4448"/>
                    <a:pt x="1160" y="5697"/>
                    <a:pt x="2643" y="5841"/>
                  </a:cubicBezTo>
                  <a:lnTo>
                    <a:pt x="2174" y="7221"/>
                  </a:lnTo>
                  <a:lnTo>
                    <a:pt x="3356" y="5823"/>
                  </a:lnTo>
                  <a:cubicBezTo>
                    <a:pt x="4769" y="5616"/>
                    <a:pt x="5854" y="4398"/>
                    <a:pt x="5854" y="2928"/>
                  </a:cubicBezTo>
                  <a:cubicBezTo>
                    <a:pt x="5854" y="1311"/>
                    <a:pt x="4544" y="1"/>
                    <a:pt x="29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5244500" y="556550"/>
              <a:ext cx="102875" cy="58350"/>
            </a:xfrm>
            <a:custGeom>
              <a:avLst/>
              <a:gdLst/>
              <a:ahLst/>
              <a:cxnLst/>
              <a:rect l="l" t="t" r="r" b="b"/>
              <a:pathLst>
                <a:path w="4115" h="2334" extrusionOk="0">
                  <a:moveTo>
                    <a:pt x="0" y="0"/>
                  </a:moveTo>
                  <a:lnTo>
                    <a:pt x="0" y="2333"/>
                  </a:lnTo>
                  <a:lnTo>
                    <a:pt x="4114" y="2333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5244500" y="556550"/>
              <a:ext cx="102875" cy="33075"/>
            </a:xfrm>
            <a:custGeom>
              <a:avLst/>
              <a:gdLst/>
              <a:ahLst/>
              <a:cxnLst/>
              <a:rect l="l" t="t" r="r" b="b"/>
              <a:pathLst>
                <a:path w="4115" h="1323" fill="none" extrusionOk="0">
                  <a:moveTo>
                    <a:pt x="0" y="0"/>
                  </a:moveTo>
                  <a:lnTo>
                    <a:pt x="2066" y="1322"/>
                  </a:lnTo>
                  <a:lnTo>
                    <a:pt x="4114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5244500" y="584400"/>
              <a:ext cx="43000" cy="30500"/>
            </a:xfrm>
            <a:custGeom>
              <a:avLst/>
              <a:gdLst/>
              <a:ahLst/>
              <a:cxnLst/>
              <a:rect l="l" t="t" r="r" b="b"/>
              <a:pathLst>
                <a:path w="1720" h="1220" fill="none" extrusionOk="0">
                  <a:moveTo>
                    <a:pt x="0" y="1219"/>
                  </a:moveTo>
                  <a:lnTo>
                    <a:pt x="1720" y="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5306925" y="583100"/>
              <a:ext cx="40450" cy="31800"/>
            </a:xfrm>
            <a:custGeom>
              <a:avLst/>
              <a:gdLst/>
              <a:ahLst/>
              <a:cxnLst/>
              <a:rect l="l" t="t" r="r" b="b"/>
              <a:pathLst>
                <a:path w="1618" h="1272" fill="none" extrusionOk="0">
                  <a:moveTo>
                    <a:pt x="1" y="1"/>
                  </a:moveTo>
                  <a:lnTo>
                    <a:pt x="1617" y="127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6"/>
          <p:cNvGrpSpPr/>
          <p:nvPr/>
        </p:nvGrpSpPr>
        <p:grpSpPr>
          <a:xfrm>
            <a:off x="527470" y="2571759"/>
            <a:ext cx="2082825" cy="2106546"/>
            <a:chOff x="3430500" y="1548575"/>
            <a:chExt cx="704800" cy="712875"/>
          </a:xfrm>
        </p:grpSpPr>
        <p:sp>
          <p:nvSpPr>
            <p:cNvPr id="400" name="Google Shape;400;p36"/>
            <p:cNvSpPr/>
            <p:nvPr/>
          </p:nvSpPr>
          <p:spPr>
            <a:xfrm>
              <a:off x="3430500" y="1548575"/>
              <a:ext cx="704800" cy="712875"/>
            </a:xfrm>
            <a:custGeom>
              <a:avLst/>
              <a:gdLst/>
              <a:ahLst/>
              <a:cxnLst/>
              <a:rect l="l" t="t" r="r" b="b"/>
              <a:pathLst>
                <a:path w="28192" h="28515" extrusionOk="0">
                  <a:moveTo>
                    <a:pt x="15164" y="0"/>
                  </a:moveTo>
                  <a:cubicBezTo>
                    <a:pt x="14870" y="0"/>
                    <a:pt x="14569" y="37"/>
                    <a:pt x="14269" y="109"/>
                  </a:cubicBezTo>
                  <a:lnTo>
                    <a:pt x="14234" y="118"/>
                  </a:lnTo>
                  <a:cubicBezTo>
                    <a:pt x="14093" y="151"/>
                    <a:pt x="13924" y="191"/>
                    <a:pt x="13751" y="272"/>
                  </a:cubicBezTo>
                  <a:cubicBezTo>
                    <a:pt x="13675" y="264"/>
                    <a:pt x="13598" y="259"/>
                    <a:pt x="13521" y="259"/>
                  </a:cubicBezTo>
                  <a:cubicBezTo>
                    <a:pt x="13068" y="259"/>
                    <a:pt x="12605" y="413"/>
                    <a:pt x="12222" y="691"/>
                  </a:cubicBezTo>
                  <a:cubicBezTo>
                    <a:pt x="11892" y="928"/>
                    <a:pt x="11616" y="1258"/>
                    <a:pt x="11409" y="1652"/>
                  </a:cubicBezTo>
                  <a:cubicBezTo>
                    <a:pt x="10493" y="2059"/>
                    <a:pt x="9844" y="2930"/>
                    <a:pt x="9604" y="4072"/>
                  </a:cubicBezTo>
                  <a:cubicBezTo>
                    <a:pt x="8673" y="4487"/>
                    <a:pt x="7802" y="5021"/>
                    <a:pt x="7006" y="5665"/>
                  </a:cubicBezTo>
                  <a:cubicBezTo>
                    <a:pt x="6408" y="5382"/>
                    <a:pt x="5755" y="5235"/>
                    <a:pt x="5089" y="5235"/>
                  </a:cubicBezTo>
                  <a:cubicBezTo>
                    <a:pt x="4414" y="5235"/>
                    <a:pt x="3759" y="5385"/>
                    <a:pt x="3147" y="5682"/>
                  </a:cubicBezTo>
                  <a:cubicBezTo>
                    <a:pt x="930" y="6756"/>
                    <a:pt x="1" y="9432"/>
                    <a:pt x="1074" y="11649"/>
                  </a:cubicBezTo>
                  <a:cubicBezTo>
                    <a:pt x="1437" y="12398"/>
                    <a:pt x="2005" y="13032"/>
                    <a:pt x="2704" y="13475"/>
                  </a:cubicBezTo>
                  <a:cubicBezTo>
                    <a:pt x="2653" y="13922"/>
                    <a:pt x="2627" y="14374"/>
                    <a:pt x="2627" y="14822"/>
                  </a:cubicBezTo>
                  <a:cubicBezTo>
                    <a:pt x="2627" y="14869"/>
                    <a:pt x="2628" y="14916"/>
                    <a:pt x="2628" y="14963"/>
                  </a:cubicBezTo>
                  <a:lnTo>
                    <a:pt x="1999" y="14963"/>
                  </a:lnTo>
                  <a:cubicBezTo>
                    <a:pt x="1240" y="14963"/>
                    <a:pt x="622" y="15580"/>
                    <a:pt x="622" y="16338"/>
                  </a:cubicBezTo>
                  <a:lnTo>
                    <a:pt x="622" y="22408"/>
                  </a:lnTo>
                  <a:cubicBezTo>
                    <a:pt x="622" y="22808"/>
                    <a:pt x="947" y="23133"/>
                    <a:pt x="1347" y="23133"/>
                  </a:cubicBezTo>
                  <a:lnTo>
                    <a:pt x="2484" y="23133"/>
                  </a:lnTo>
                  <a:cubicBezTo>
                    <a:pt x="2429" y="24444"/>
                    <a:pt x="2573" y="26226"/>
                    <a:pt x="3548" y="27383"/>
                  </a:cubicBezTo>
                  <a:cubicBezTo>
                    <a:pt x="4124" y="28067"/>
                    <a:pt x="4903" y="28445"/>
                    <a:pt x="5863" y="28506"/>
                  </a:cubicBezTo>
                  <a:cubicBezTo>
                    <a:pt x="5958" y="28512"/>
                    <a:pt x="6056" y="28515"/>
                    <a:pt x="6155" y="28515"/>
                  </a:cubicBezTo>
                  <a:cubicBezTo>
                    <a:pt x="8116" y="28515"/>
                    <a:pt x="10267" y="27334"/>
                    <a:pt x="11775" y="26295"/>
                  </a:cubicBezTo>
                  <a:cubicBezTo>
                    <a:pt x="12525" y="26466"/>
                    <a:pt x="13294" y="26562"/>
                    <a:pt x="14062" y="26583"/>
                  </a:cubicBezTo>
                  <a:cubicBezTo>
                    <a:pt x="14172" y="26587"/>
                    <a:pt x="14281" y="26588"/>
                    <a:pt x="14392" y="26588"/>
                  </a:cubicBezTo>
                  <a:cubicBezTo>
                    <a:pt x="15724" y="26588"/>
                    <a:pt x="17029" y="26368"/>
                    <a:pt x="18271" y="25933"/>
                  </a:cubicBezTo>
                  <a:cubicBezTo>
                    <a:pt x="18655" y="25799"/>
                    <a:pt x="19044" y="25639"/>
                    <a:pt x="19422" y="25460"/>
                  </a:cubicBezTo>
                  <a:cubicBezTo>
                    <a:pt x="19905" y="25233"/>
                    <a:pt x="20387" y="24963"/>
                    <a:pt x="20857" y="24653"/>
                  </a:cubicBezTo>
                  <a:lnTo>
                    <a:pt x="20867" y="24646"/>
                  </a:lnTo>
                  <a:cubicBezTo>
                    <a:pt x="20884" y="24635"/>
                    <a:pt x="20902" y="24623"/>
                    <a:pt x="20920" y="24611"/>
                  </a:cubicBezTo>
                  <a:cubicBezTo>
                    <a:pt x="21295" y="24362"/>
                    <a:pt x="21661" y="24087"/>
                    <a:pt x="22003" y="23793"/>
                  </a:cubicBezTo>
                  <a:cubicBezTo>
                    <a:pt x="22121" y="23691"/>
                    <a:pt x="22229" y="23596"/>
                    <a:pt x="22328" y="23504"/>
                  </a:cubicBezTo>
                  <a:cubicBezTo>
                    <a:pt x="22772" y="23099"/>
                    <a:pt x="23188" y="22656"/>
                    <a:pt x="23568" y="22185"/>
                  </a:cubicBezTo>
                  <a:lnTo>
                    <a:pt x="26813" y="22185"/>
                  </a:lnTo>
                  <a:cubicBezTo>
                    <a:pt x="27573" y="22185"/>
                    <a:pt x="28192" y="21566"/>
                    <a:pt x="28192" y="20805"/>
                  </a:cubicBezTo>
                  <a:lnTo>
                    <a:pt x="28192" y="19386"/>
                  </a:lnTo>
                  <a:cubicBezTo>
                    <a:pt x="28192" y="18626"/>
                    <a:pt x="27573" y="18007"/>
                    <a:pt x="26813" y="18007"/>
                  </a:cubicBezTo>
                  <a:lnTo>
                    <a:pt x="25720" y="18007"/>
                  </a:lnTo>
                  <a:cubicBezTo>
                    <a:pt x="25913" y="17320"/>
                    <a:pt x="26042" y="16616"/>
                    <a:pt x="26107" y="15902"/>
                  </a:cubicBezTo>
                  <a:cubicBezTo>
                    <a:pt x="26215" y="15910"/>
                    <a:pt x="26328" y="15915"/>
                    <a:pt x="26442" y="15915"/>
                  </a:cubicBezTo>
                  <a:cubicBezTo>
                    <a:pt x="26491" y="15915"/>
                    <a:pt x="26540" y="15914"/>
                    <a:pt x="26589" y="15912"/>
                  </a:cubicBezTo>
                  <a:cubicBezTo>
                    <a:pt x="26735" y="15906"/>
                    <a:pt x="26929" y="15891"/>
                    <a:pt x="27130" y="15810"/>
                  </a:cubicBezTo>
                  <a:cubicBezTo>
                    <a:pt x="27533" y="15650"/>
                    <a:pt x="27811" y="15259"/>
                    <a:pt x="27822" y="14835"/>
                  </a:cubicBezTo>
                  <a:cubicBezTo>
                    <a:pt x="27831" y="14436"/>
                    <a:pt x="27605" y="14082"/>
                    <a:pt x="27231" y="13912"/>
                  </a:cubicBezTo>
                  <a:cubicBezTo>
                    <a:pt x="27014" y="13813"/>
                    <a:pt x="26805" y="13799"/>
                    <a:pt x="26629" y="13799"/>
                  </a:cubicBezTo>
                  <a:lnTo>
                    <a:pt x="26575" y="13799"/>
                  </a:lnTo>
                  <a:cubicBezTo>
                    <a:pt x="26669" y="13755"/>
                    <a:pt x="26768" y="13697"/>
                    <a:pt x="26864" y="13619"/>
                  </a:cubicBezTo>
                  <a:cubicBezTo>
                    <a:pt x="27200" y="13344"/>
                    <a:pt x="27347" y="12887"/>
                    <a:pt x="27230" y="12481"/>
                  </a:cubicBezTo>
                  <a:cubicBezTo>
                    <a:pt x="27119" y="12097"/>
                    <a:pt x="26796" y="11828"/>
                    <a:pt x="26387" y="11779"/>
                  </a:cubicBezTo>
                  <a:cubicBezTo>
                    <a:pt x="26342" y="11773"/>
                    <a:pt x="26295" y="11770"/>
                    <a:pt x="26249" y="11770"/>
                  </a:cubicBezTo>
                  <a:cubicBezTo>
                    <a:pt x="26067" y="11770"/>
                    <a:pt x="25910" y="11811"/>
                    <a:pt x="25781" y="11852"/>
                  </a:cubicBezTo>
                  <a:cubicBezTo>
                    <a:pt x="25780" y="11852"/>
                    <a:pt x="25778" y="11853"/>
                    <a:pt x="25777" y="11853"/>
                  </a:cubicBezTo>
                  <a:cubicBezTo>
                    <a:pt x="25776" y="11850"/>
                    <a:pt x="25775" y="11846"/>
                    <a:pt x="25774" y="11842"/>
                  </a:cubicBezTo>
                  <a:cubicBezTo>
                    <a:pt x="25863" y="11736"/>
                    <a:pt x="25965" y="11597"/>
                    <a:pt x="26036" y="11420"/>
                  </a:cubicBezTo>
                  <a:cubicBezTo>
                    <a:pt x="26169" y="11086"/>
                    <a:pt x="26127" y="10695"/>
                    <a:pt x="25927" y="10400"/>
                  </a:cubicBezTo>
                  <a:cubicBezTo>
                    <a:pt x="25905" y="10369"/>
                    <a:pt x="25883" y="10340"/>
                    <a:pt x="25860" y="10312"/>
                  </a:cubicBezTo>
                  <a:lnTo>
                    <a:pt x="27191" y="10312"/>
                  </a:lnTo>
                  <a:cubicBezTo>
                    <a:pt x="27591" y="10312"/>
                    <a:pt x="27916" y="9987"/>
                    <a:pt x="27916" y="9587"/>
                  </a:cubicBezTo>
                  <a:lnTo>
                    <a:pt x="27916" y="3942"/>
                  </a:lnTo>
                  <a:cubicBezTo>
                    <a:pt x="27916" y="3303"/>
                    <a:pt x="27395" y="2783"/>
                    <a:pt x="26757" y="2783"/>
                  </a:cubicBezTo>
                  <a:lnTo>
                    <a:pt x="26493" y="2783"/>
                  </a:lnTo>
                  <a:cubicBezTo>
                    <a:pt x="26243" y="2584"/>
                    <a:pt x="25931" y="2471"/>
                    <a:pt x="25605" y="2471"/>
                  </a:cubicBezTo>
                  <a:cubicBezTo>
                    <a:pt x="25276" y="2471"/>
                    <a:pt x="24964" y="2584"/>
                    <a:pt x="24715" y="2783"/>
                  </a:cubicBezTo>
                  <a:lnTo>
                    <a:pt x="22436" y="2783"/>
                  </a:lnTo>
                  <a:cubicBezTo>
                    <a:pt x="22186" y="2584"/>
                    <a:pt x="21875" y="2471"/>
                    <a:pt x="21547" y="2471"/>
                  </a:cubicBezTo>
                  <a:cubicBezTo>
                    <a:pt x="21219" y="2471"/>
                    <a:pt x="20907" y="2584"/>
                    <a:pt x="20658" y="2783"/>
                  </a:cubicBezTo>
                  <a:lnTo>
                    <a:pt x="19805" y="2783"/>
                  </a:lnTo>
                  <a:cubicBezTo>
                    <a:pt x="19503" y="2783"/>
                    <a:pt x="19229" y="2899"/>
                    <a:pt x="19022" y="3088"/>
                  </a:cubicBezTo>
                  <a:cubicBezTo>
                    <a:pt x="18960" y="2696"/>
                    <a:pt x="18799" y="2343"/>
                    <a:pt x="18555" y="2073"/>
                  </a:cubicBezTo>
                  <a:cubicBezTo>
                    <a:pt x="18334" y="1829"/>
                    <a:pt x="18048" y="1662"/>
                    <a:pt x="17737" y="1591"/>
                  </a:cubicBezTo>
                  <a:cubicBezTo>
                    <a:pt x="17511" y="1040"/>
                    <a:pt x="17064" y="562"/>
                    <a:pt x="16489" y="288"/>
                  </a:cubicBezTo>
                  <a:cubicBezTo>
                    <a:pt x="16091" y="97"/>
                    <a:pt x="15645" y="0"/>
                    <a:pt x="15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3514475" y="1643075"/>
              <a:ext cx="552025" cy="552100"/>
            </a:xfrm>
            <a:custGeom>
              <a:avLst/>
              <a:gdLst/>
              <a:ahLst/>
              <a:cxnLst/>
              <a:rect l="l" t="t" r="r" b="b"/>
              <a:pathLst>
                <a:path w="22081" h="22084" extrusionOk="0">
                  <a:moveTo>
                    <a:pt x="11041" y="1"/>
                  </a:moveTo>
                  <a:cubicBezTo>
                    <a:pt x="10715" y="1"/>
                    <a:pt x="10392" y="16"/>
                    <a:pt x="10073" y="44"/>
                  </a:cubicBezTo>
                  <a:cubicBezTo>
                    <a:pt x="10023" y="47"/>
                    <a:pt x="9973" y="52"/>
                    <a:pt x="9923" y="57"/>
                  </a:cubicBezTo>
                  <a:cubicBezTo>
                    <a:pt x="9211" y="127"/>
                    <a:pt x="8519" y="268"/>
                    <a:pt x="7853" y="470"/>
                  </a:cubicBezTo>
                  <a:cubicBezTo>
                    <a:pt x="7773" y="492"/>
                    <a:pt x="7696" y="516"/>
                    <a:pt x="7618" y="543"/>
                  </a:cubicBezTo>
                  <a:lnTo>
                    <a:pt x="7617" y="543"/>
                  </a:lnTo>
                  <a:cubicBezTo>
                    <a:pt x="7472" y="591"/>
                    <a:pt x="7326" y="640"/>
                    <a:pt x="7184" y="694"/>
                  </a:cubicBezTo>
                  <a:cubicBezTo>
                    <a:pt x="7090" y="729"/>
                    <a:pt x="6995" y="766"/>
                    <a:pt x="6904" y="803"/>
                  </a:cubicBezTo>
                  <a:cubicBezTo>
                    <a:pt x="2856" y="2440"/>
                    <a:pt x="0" y="6407"/>
                    <a:pt x="0" y="11042"/>
                  </a:cubicBezTo>
                  <a:cubicBezTo>
                    <a:pt x="0" y="12598"/>
                    <a:pt x="323" y="14080"/>
                    <a:pt x="904" y="15422"/>
                  </a:cubicBezTo>
                  <a:cubicBezTo>
                    <a:pt x="1065" y="15793"/>
                    <a:pt x="1245" y="16151"/>
                    <a:pt x="1443" y="16500"/>
                  </a:cubicBezTo>
                  <a:cubicBezTo>
                    <a:pt x="1724" y="16994"/>
                    <a:pt x="2043" y="17465"/>
                    <a:pt x="2396" y="17907"/>
                  </a:cubicBezTo>
                  <a:cubicBezTo>
                    <a:pt x="2465" y="17993"/>
                    <a:pt x="2533" y="18079"/>
                    <a:pt x="2606" y="18164"/>
                  </a:cubicBezTo>
                  <a:cubicBezTo>
                    <a:pt x="2903" y="18519"/>
                    <a:pt x="3224" y="18853"/>
                    <a:pt x="3567" y="19167"/>
                  </a:cubicBezTo>
                  <a:cubicBezTo>
                    <a:pt x="3684" y="19275"/>
                    <a:pt x="3804" y="19382"/>
                    <a:pt x="3927" y="19484"/>
                  </a:cubicBezTo>
                  <a:cubicBezTo>
                    <a:pt x="4395" y="19881"/>
                    <a:pt x="4895" y="20235"/>
                    <a:pt x="5424" y="20550"/>
                  </a:cubicBezTo>
                  <a:cubicBezTo>
                    <a:pt x="5529" y="20611"/>
                    <a:pt x="5633" y="20670"/>
                    <a:pt x="5740" y="20729"/>
                  </a:cubicBezTo>
                  <a:cubicBezTo>
                    <a:pt x="6130" y="20944"/>
                    <a:pt x="6535" y="21136"/>
                    <a:pt x="6954" y="21302"/>
                  </a:cubicBezTo>
                  <a:cubicBezTo>
                    <a:pt x="7371" y="21468"/>
                    <a:pt x="7800" y="21610"/>
                    <a:pt x="8241" y="21724"/>
                  </a:cubicBezTo>
                  <a:cubicBezTo>
                    <a:pt x="8252" y="21728"/>
                    <a:pt x="8264" y="21731"/>
                    <a:pt x="8276" y="21734"/>
                  </a:cubicBezTo>
                  <a:cubicBezTo>
                    <a:pt x="9065" y="21937"/>
                    <a:pt x="9888" y="22056"/>
                    <a:pt x="10736" y="22079"/>
                  </a:cubicBezTo>
                  <a:cubicBezTo>
                    <a:pt x="10838" y="22083"/>
                    <a:pt x="10939" y="22083"/>
                    <a:pt x="11041" y="22083"/>
                  </a:cubicBezTo>
                  <a:cubicBezTo>
                    <a:pt x="12317" y="22083"/>
                    <a:pt x="13542" y="21868"/>
                    <a:pt x="14681" y="21468"/>
                  </a:cubicBezTo>
                  <a:cubicBezTo>
                    <a:pt x="15052" y="21339"/>
                    <a:pt x="15413" y="21189"/>
                    <a:pt x="15765" y="21023"/>
                  </a:cubicBezTo>
                  <a:cubicBezTo>
                    <a:pt x="16230" y="20806"/>
                    <a:pt x="16677" y="20552"/>
                    <a:pt x="17103" y="20271"/>
                  </a:cubicBezTo>
                  <a:cubicBezTo>
                    <a:pt x="17121" y="20258"/>
                    <a:pt x="17140" y="20246"/>
                    <a:pt x="17159" y="20233"/>
                  </a:cubicBezTo>
                  <a:cubicBezTo>
                    <a:pt x="17516" y="19997"/>
                    <a:pt x="17858" y="19739"/>
                    <a:pt x="18182" y="19460"/>
                  </a:cubicBezTo>
                  <a:cubicBezTo>
                    <a:pt x="18287" y="19372"/>
                    <a:pt x="18388" y="19282"/>
                    <a:pt x="18489" y="19189"/>
                  </a:cubicBezTo>
                  <a:cubicBezTo>
                    <a:pt x="20696" y="17174"/>
                    <a:pt x="22081" y="14271"/>
                    <a:pt x="22081" y="11042"/>
                  </a:cubicBezTo>
                  <a:cubicBezTo>
                    <a:pt x="22081" y="6224"/>
                    <a:pt x="18994" y="2125"/>
                    <a:pt x="14690" y="620"/>
                  </a:cubicBezTo>
                  <a:cubicBezTo>
                    <a:pt x="14519" y="559"/>
                    <a:pt x="14348" y="503"/>
                    <a:pt x="14174" y="453"/>
                  </a:cubicBezTo>
                  <a:cubicBezTo>
                    <a:pt x="13181" y="158"/>
                    <a:pt x="12129" y="1"/>
                    <a:pt x="11041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3728900" y="1566700"/>
              <a:ext cx="160175" cy="108500"/>
            </a:xfrm>
            <a:custGeom>
              <a:avLst/>
              <a:gdLst/>
              <a:ahLst/>
              <a:cxnLst/>
              <a:rect l="l" t="t" r="r" b="b"/>
              <a:pathLst>
                <a:path w="6407" h="4340" extrusionOk="0">
                  <a:moveTo>
                    <a:pt x="3235" y="0"/>
                  </a:moveTo>
                  <a:cubicBezTo>
                    <a:pt x="2992" y="0"/>
                    <a:pt x="2747" y="32"/>
                    <a:pt x="2511" y="89"/>
                  </a:cubicBezTo>
                  <a:cubicBezTo>
                    <a:pt x="2300" y="139"/>
                    <a:pt x="2093" y="182"/>
                    <a:pt x="1938" y="333"/>
                  </a:cubicBezTo>
                  <a:cubicBezTo>
                    <a:pt x="1935" y="309"/>
                    <a:pt x="1907" y="298"/>
                    <a:pt x="1884" y="293"/>
                  </a:cubicBezTo>
                  <a:cubicBezTo>
                    <a:pt x="1788" y="270"/>
                    <a:pt x="1691" y="259"/>
                    <a:pt x="1593" y="259"/>
                  </a:cubicBezTo>
                  <a:cubicBezTo>
                    <a:pt x="1283" y="259"/>
                    <a:pt x="971" y="369"/>
                    <a:pt x="719" y="552"/>
                  </a:cubicBezTo>
                  <a:cubicBezTo>
                    <a:pt x="385" y="793"/>
                    <a:pt x="148" y="1150"/>
                    <a:pt x="0" y="1533"/>
                  </a:cubicBezTo>
                  <a:cubicBezTo>
                    <a:pt x="592" y="2322"/>
                    <a:pt x="1223" y="2979"/>
                    <a:pt x="2067" y="3490"/>
                  </a:cubicBezTo>
                  <a:cubicBezTo>
                    <a:pt x="2911" y="4002"/>
                    <a:pt x="3882" y="4320"/>
                    <a:pt x="4868" y="4339"/>
                  </a:cubicBezTo>
                  <a:cubicBezTo>
                    <a:pt x="4876" y="4339"/>
                    <a:pt x="4883" y="4339"/>
                    <a:pt x="4890" y="4339"/>
                  </a:cubicBezTo>
                  <a:cubicBezTo>
                    <a:pt x="5202" y="4339"/>
                    <a:pt x="5462" y="4200"/>
                    <a:pt x="5730" y="4037"/>
                  </a:cubicBezTo>
                  <a:cubicBezTo>
                    <a:pt x="6172" y="3767"/>
                    <a:pt x="6407" y="3229"/>
                    <a:pt x="6398" y="2711"/>
                  </a:cubicBezTo>
                  <a:cubicBezTo>
                    <a:pt x="6394" y="2395"/>
                    <a:pt x="6301" y="2069"/>
                    <a:pt x="6089" y="1834"/>
                  </a:cubicBezTo>
                  <a:cubicBezTo>
                    <a:pt x="5929" y="1657"/>
                    <a:pt x="5704" y="1553"/>
                    <a:pt x="5473" y="1553"/>
                  </a:cubicBezTo>
                  <a:cubicBezTo>
                    <a:pt x="5397" y="1553"/>
                    <a:pt x="5320" y="1564"/>
                    <a:pt x="5245" y="1588"/>
                  </a:cubicBezTo>
                  <a:cubicBezTo>
                    <a:pt x="5205" y="997"/>
                    <a:pt x="4783" y="472"/>
                    <a:pt x="4249" y="216"/>
                  </a:cubicBezTo>
                  <a:cubicBezTo>
                    <a:pt x="3933" y="66"/>
                    <a:pt x="3586" y="0"/>
                    <a:pt x="3235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3605150" y="1842575"/>
              <a:ext cx="350575" cy="352600"/>
            </a:xfrm>
            <a:custGeom>
              <a:avLst/>
              <a:gdLst/>
              <a:ahLst/>
              <a:cxnLst/>
              <a:rect l="l" t="t" r="r" b="b"/>
              <a:pathLst>
                <a:path w="14023" h="14104" extrusionOk="0">
                  <a:moveTo>
                    <a:pt x="4704" y="0"/>
                  </a:moveTo>
                  <a:cubicBezTo>
                    <a:pt x="4704" y="0"/>
                    <a:pt x="2463" y="840"/>
                    <a:pt x="527" y="2934"/>
                  </a:cubicBezTo>
                  <a:cubicBezTo>
                    <a:pt x="523" y="2939"/>
                    <a:pt x="517" y="2943"/>
                    <a:pt x="512" y="2949"/>
                  </a:cubicBezTo>
                  <a:cubicBezTo>
                    <a:pt x="337" y="3138"/>
                    <a:pt x="167" y="3335"/>
                    <a:pt x="0" y="3543"/>
                  </a:cubicBezTo>
                  <a:lnTo>
                    <a:pt x="322" y="9210"/>
                  </a:lnTo>
                  <a:lnTo>
                    <a:pt x="380" y="10245"/>
                  </a:lnTo>
                  <a:lnTo>
                    <a:pt x="416" y="10865"/>
                  </a:lnTo>
                  <a:lnTo>
                    <a:pt x="416" y="10868"/>
                  </a:lnTo>
                  <a:lnTo>
                    <a:pt x="428" y="11096"/>
                  </a:lnTo>
                  <a:lnTo>
                    <a:pt x="447" y="11406"/>
                  </a:lnTo>
                  <a:cubicBezTo>
                    <a:pt x="626" y="11574"/>
                    <a:pt x="812" y="11735"/>
                    <a:pt x="1003" y="11887"/>
                  </a:cubicBezTo>
                  <a:cubicBezTo>
                    <a:pt x="1031" y="11910"/>
                    <a:pt x="1060" y="11933"/>
                    <a:pt x="1089" y="11955"/>
                  </a:cubicBezTo>
                  <a:cubicBezTo>
                    <a:pt x="1303" y="12122"/>
                    <a:pt x="1522" y="12280"/>
                    <a:pt x="1749" y="12430"/>
                  </a:cubicBezTo>
                  <a:cubicBezTo>
                    <a:pt x="1794" y="12461"/>
                    <a:pt x="1842" y="12493"/>
                    <a:pt x="1890" y="12523"/>
                  </a:cubicBezTo>
                  <a:cubicBezTo>
                    <a:pt x="1903" y="12531"/>
                    <a:pt x="1915" y="12539"/>
                    <a:pt x="1928" y="12546"/>
                  </a:cubicBezTo>
                  <a:cubicBezTo>
                    <a:pt x="1939" y="12554"/>
                    <a:pt x="1949" y="12560"/>
                    <a:pt x="1959" y="12566"/>
                  </a:cubicBezTo>
                  <a:cubicBezTo>
                    <a:pt x="2397" y="12842"/>
                    <a:pt x="2854" y="13097"/>
                    <a:pt x="3327" y="13322"/>
                  </a:cubicBezTo>
                  <a:cubicBezTo>
                    <a:pt x="3726" y="13512"/>
                    <a:pt x="4137" y="13678"/>
                    <a:pt x="4558" y="13819"/>
                  </a:cubicBezTo>
                  <a:cubicBezTo>
                    <a:pt x="4590" y="13796"/>
                    <a:pt x="4620" y="13775"/>
                    <a:pt x="4649" y="13754"/>
                  </a:cubicBezTo>
                  <a:cubicBezTo>
                    <a:pt x="5438" y="13957"/>
                    <a:pt x="6261" y="14076"/>
                    <a:pt x="7109" y="14099"/>
                  </a:cubicBezTo>
                  <a:cubicBezTo>
                    <a:pt x="7211" y="14103"/>
                    <a:pt x="7312" y="14103"/>
                    <a:pt x="7414" y="14103"/>
                  </a:cubicBezTo>
                  <a:cubicBezTo>
                    <a:pt x="8690" y="14103"/>
                    <a:pt x="9915" y="13888"/>
                    <a:pt x="11054" y="13488"/>
                  </a:cubicBezTo>
                  <a:cubicBezTo>
                    <a:pt x="11425" y="13359"/>
                    <a:pt x="11786" y="13209"/>
                    <a:pt x="12138" y="13043"/>
                  </a:cubicBezTo>
                  <a:cubicBezTo>
                    <a:pt x="12603" y="12826"/>
                    <a:pt x="13050" y="12572"/>
                    <a:pt x="13476" y="12291"/>
                  </a:cubicBezTo>
                  <a:cubicBezTo>
                    <a:pt x="13494" y="12278"/>
                    <a:pt x="13513" y="12266"/>
                    <a:pt x="13532" y="12253"/>
                  </a:cubicBezTo>
                  <a:cubicBezTo>
                    <a:pt x="13698" y="12086"/>
                    <a:pt x="13858" y="11911"/>
                    <a:pt x="14022" y="11776"/>
                  </a:cubicBezTo>
                  <a:cubicBezTo>
                    <a:pt x="13963" y="10097"/>
                    <a:pt x="13788" y="7990"/>
                    <a:pt x="13589" y="6366"/>
                  </a:cubicBezTo>
                  <a:cubicBezTo>
                    <a:pt x="13441" y="5162"/>
                    <a:pt x="13282" y="4222"/>
                    <a:pt x="13148" y="3916"/>
                  </a:cubicBezTo>
                  <a:cubicBezTo>
                    <a:pt x="13021" y="3622"/>
                    <a:pt x="12820" y="3328"/>
                    <a:pt x="12572" y="3039"/>
                  </a:cubicBezTo>
                  <a:cubicBezTo>
                    <a:pt x="12555" y="3020"/>
                    <a:pt x="12540" y="3003"/>
                    <a:pt x="12527" y="2988"/>
                  </a:cubicBezTo>
                  <a:cubicBezTo>
                    <a:pt x="12504" y="2963"/>
                    <a:pt x="12487" y="2944"/>
                    <a:pt x="12472" y="2928"/>
                  </a:cubicBezTo>
                  <a:cubicBezTo>
                    <a:pt x="12117" y="2528"/>
                    <a:pt x="11676" y="2144"/>
                    <a:pt x="11225" y="1796"/>
                  </a:cubicBezTo>
                  <a:cubicBezTo>
                    <a:pt x="10018" y="865"/>
                    <a:pt x="8734" y="191"/>
                    <a:pt x="8734" y="191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3691700" y="1647750"/>
              <a:ext cx="47150" cy="148675"/>
            </a:xfrm>
            <a:custGeom>
              <a:avLst/>
              <a:gdLst/>
              <a:ahLst/>
              <a:cxnLst/>
              <a:rect l="l" t="t" r="r" b="b"/>
              <a:pathLst>
                <a:path w="1886" h="5947" extrusionOk="0">
                  <a:moveTo>
                    <a:pt x="171" y="1"/>
                  </a:moveTo>
                  <a:cubicBezTo>
                    <a:pt x="0" y="686"/>
                    <a:pt x="123" y="1409"/>
                    <a:pt x="296" y="2094"/>
                  </a:cubicBezTo>
                  <a:cubicBezTo>
                    <a:pt x="468" y="2779"/>
                    <a:pt x="692" y="3459"/>
                    <a:pt x="723" y="4165"/>
                  </a:cubicBezTo>
                  <a:cubicBezTo>
                    <a:pt x="738" y="4498"/>
                    <a:pt x="711" y="4843"/>
                    <a:pt x="836" y="5153"/>
                  </a:cubicBezTo>
                  <a:cubicBezTo>
                    <a:pt x="992" y="5543"/>
                    <a:pt x="1368" y="5809"/>
                    <a:pt x="1765" y="5947"/>
                  </a:cubicBezTo>
                  <a:cubicBezTo>
                    <a:pt x="1866" y="5747"/>
                    <a:pt x="1883" y="5516"/>
                    <a:pt x="1884" y="5292"/>
                  </a:cubicBezTo>
                  <a:cubicBezTo>
                    <a:pt x="1886" y="4341"/>
                    <a:pt x="1843" y="3379"/>
                    <a:pt x="1600" y="2460"/>
                  </a:cubicBezTo>
                  <a:cubicBezTo>
                    <a:pt x="1358" y="1539"/>
                    <a:pt x="890" y="624"/>
                    <a:pt x="171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3720900" y="1766375"/>
              <a:ext cx="103725" cy="102500"/>
            </a:xfrm>
            <a:custGeom>
              <a:avLst/>
              <a:gdLst/>
              <a:ahLst/>
              <a:cxnLst/>
              <a:rect l="l" t="t" r="r" b="b"/>
              <a:pathLst>
                <a:path w="4149" h="4100" extrusionOk="0">
                  <a:moveTo>
                    <a:pt x="1" y="0"/>
                  </a:moveTo>
                  <a:cubicBezTo>
                    <a:pt x="1" y="0"/>
                    <a:pt x="250" y="821"/>
                    <a:pt x="235" y="1539"/>
                  </a:cubicBezTo>
                  <a:cubicBezTo>
                    <a:pt x="221" y="2257"/>
                    <a:pt x="74" y="3048"/>
                    <a:pt x="74" y="3048"/>
                  </a:cubicBezTo>
                  <a:cubicBezTo>
                    <a:pt x="74" y="3048"/>
                    <a:pt x="876" y="4099"/>
                    <a:pt x="2142" y="4099"/>
                  </a:cubicBezTo>
                  <a:cubicBezTo>
                    <a:pt x="2213" y="4099"/>
                    <a:pt x="2286" y="4096"/>
                    <a:pt x="2360" y="4089"/>
                  </a:cubicBezTo>
                  <a:cubicBezTo>
                    <a:pt x="3752" y="3958"/>
                    <a:pt x="4104" y="3239"/>
                    <a:pt x="4104" y="3239"/>
                  </a:cubicBezTo>
                  <a:lnTo>
                    <a:pt x="4117" y="2767"/>
                  </a:lnTo>
                  <a:lnTo>
                    <a:pt x="4145" y="1679"/>
                  </a:lnTo>
                  <a:lnTo>
                    <a:pt x="4149" y="15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3738150" y="1793625"/>
              <a:ext cx="86400" cy="45250"/>
            </a:xfrm>
            <a:custGeom>
              <a:avLst/>
              <a:gdLst/>
              <a:ahLst/>
              <a:cxnLst/>
              <a:rect l="l" t="t" r="r" b="b"/>
              <a:pathLst>
                <a:path w="3456" h="1810" extrusionOk="0">
                  <a:moveTo>
                    <a:pt x="1" y="0"/>
                  </a:moveTo>
                  <a:lnTo>
                    <a:pt x="1" y="0"/>
                  </a:lnTo>
                  <a:cubicBezTo>
                    <a:pt x="291" y="695"/>
                    <a:pt x="844" y="1284"/>
                    <a:pt x="1533" y="1587"/>
                  </a:cubicBezTo>
                  <a:cubicBezTo>
                    <a:pt x="1870" y="1734"/>
                    <a:pt x="2238" y="1810"/>
                    <a:pt x="2605" y="1810"/>
                  </a:cubicBezTo>
                  <a:cubicBezTo>
                    <a:pt x="2884" y="1810"/>
                    <a:pt x="3163" y="1766"/>
                    <a:pt x="3427" y="1677"/>
                  </a:cubicBezTo>
                  <a:lnTo>
                    <a:pt x="3455" y="589"/>
                  </a:lnTo>
                  <a:cubicBezTo>
                    <a:pt x="2330" y="226"/>
                    <a:pt x="1175" y="204"/>
                    <a:pt x="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3705325" y="1600400"/>
              <a:ext cx="169600" cy="227675"/>
            </a:xfrm>
            <a:custGeom>
              <a:avLst/>
              <a:gdLst/>
              <a:ahLst/>
              <a:cxnLst/>
              <a:rect l="l" t="t" r="r" b="b"/>
              <a:pathLst>
                <a:path w="6784" h="9107" extrusionOk="0">
                  <a:moveTo>
                    <a:pt x="3386" y="0"/>
                  </a:moveTo>
                  <a:cubicBezTo>
                    <a:pt x="3383" y="0"/>
                    <a:pt x="3381" y="0"/>
                    <a:pt x="3378" y="0"/>
                  </a:cubicBezTo>
                  <a:cubicBezTo>
                    <a:pt x="1511" y="3"/>
                    <a:pt x="0" y="1510"/>
                    <a:pt x="3" y="3366"/>
                  </a:cubicBezTo>
                  <a:cubicBezTo>
                    <a:pt x="3" y="3612"/>
                    <a:pt x="32" y="3851"/>
                    <a:pt x="82" y="4084"/>
                  </a:cubicBezTo>
                  <a:cubicBezTo>
                    <a:pt x="101" y="4256"/>
                    <a:pt x="131" y="4497"/>
                    <a:pt x="185" y="4806"/>
                  </a:cubicBezTo>
                  <a:cubicBezTo>
                    <a:pt x="278" y="5336"/>
                    <a:pt x="438" y="6068"/>
                    <a:pt x="713" y="6995"/>
                  </a:cubicBezTo>
                  <a:cubicBezTo>
                    <a:pt x="1136" y="8417"/>
                    <a:pt x="2414" y="9107"/>
                    <a:pt x="3716" y="9107"/>
                  </a:cubicBezTo>
                  <a:cubicBezTo>
                    <a:pt x="4372" y="9107"/>
                    <a:pt x="5034" y="8932"/>
                    <a:pt x="5596" y="8587"/>
                  </a:cubicBezTo>
                  <a:cubicBezTo>
                    <a:pt x="5690" y="8530"/>
                    <a:pt x="5774" y="8462"/>
                    <a:pt x="5851" y="8385"/>
                  </a:cubicBezTo>
                  <a:cubicBezTo>
                    <a:pt x="6530" y="7714"/>
                    <a:pt x="6664" y="6566"/>
                    <a:pt x="6736" y="5666"/>
                  </a:cubicBezTo>
                  <a:cubicBezTo>
                    <a:pt x="6777" y="5153"/>
                    <a:pt x="6774" y="4642"/>
                    <a:pt x="6768" y="4128"/>
                  </a:cubicBezTo>
                  <a:cubicBezTo>
                    <a:pt x="6761" y="3443"/>
                    <a:pt x="6783" y="2761"/>
                    <a:pt x="6522" y="2111"/>
                  </a:cubicBezTo>
                  <a:cubicBezTo>
                    <a:pt x="6293" y="1544"/>
                    <a:pt x="5908" y="1046"/>
                    <a:pt x="5420" y="678"/>
                  </a:cubicBezTo>
                  <a:cubicBezTo>
                    <a:pt x="4854" y="253"/>
                    <a:pt x="4150" y="0"/>
                    <a:pt x="338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3674500" y="1710800"/>
              <a:ext cx="51350" cy="60125"/>
            </a:xfrm>
            <a:custGeom>
              <a:avLst/>
              <a:gdLst/>
              <a:ahLst/>
              <a:cxnLst/>
              <a:rect l="l" t="t" r="r" b="b"/>
              <a:pathLst>
                <a:path w="2054" h="2405" extrusionOk="0">
                  <a:moveTo>
                    <a:pt x="895" y="0"/>
                  </a:moveTo>
                  <a:cubicBezTo>
                    <a:pt x="871" y="0"/>
                    <a:pt x="847" y="1"/>
                    <a:pt x="823" y="3"/>
                  </a:cubicBezTo>
                  <a:cubicBezTo>
                    <a:pt x="557" y="22"/>
                    <a:pt x="313" y="193"/>
                    <a:pt x="175" y="422"/>
                  </a:cubicBezTo>
                  <a:cubicBezTo>
                    <a:pt x="38" y="651"/>
                    <a:pt x="0" y="932"/>
                    <a:pt x="41" y="1195"/>
                  </a:cubicBezTo>
                  <a:cubicBezTo>
                    <a:pt x="132" y="1793"/>
                    <a:pt x="643" y="2302"/>
                    <a:pt x="1242" y="2392"/>
                  </a:cubicBezTo>
                  <a:cubicBezTo>
                    <a:pt x="1294" y="2400"/>
                    <a:pt x="1348" y="2404"/>
                    <a:pt x="1401" y="2404"/>
                  </a:cubicBezTo>
                  <a:cubicBezTo>
                    <a:pt x="1501" y="2404"/>
                    <a:pt x="1600" y="2388"/>
                    <a:pt x="1689" y="2343"/>
                  </a:cubicBezTo>
                  <a:cubicBezTo>
                    <a:pt x="1873" y="2252"/>
                    <a:pt x="1985" y="2055"/>
                    <a:pt x="2020" y="1854"/>
                  </a:cubicBezTo>
                  <a:cubicBezTo>
                    <a:pt x="2053" y="1652"/>
                    <a:pt x="2018" y="1445"/>
                    <a:pt x="1968" y="1247"/>
                  </a:cubicBezTo>
                  <a:cubicBezTo>
                    <a:pt x="1830" y="703"/>
                    <a:pt x="1565" y="0"/>
                    <a:pt x="895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691000" y="1730325"/>
              <a:ext cx="17350" cy="18350"/>
            </a:xfrm>
            <a:custGeom>
              <a:avLst/>
              <a:gdLst/>
              <a:ahLst/>
              <a:cxnLst/>
              <a:rect l="l" t="t" r="r" b="b"/>
              <a:pathLst>
                <a:path w="694" h="734" extrusionOk="0">
                  <a:moveTo>
                    <a:pt x="41" y="0"/>
                  </a:moveTo>
                  <a:cubicBezTo>
                    <a:pt x="26" y="0"/>
                    <a:pt x="12" y="10"/>
                    <a:pt x="7" y="25"/>
                  </a:cubicBezTo>
                  <a:cubicBezTo>
                    <a:pt x="0" y="44"/>
                    <a:pt x="10" y="65"/>
                    <a:pt x="29" y="71"/>
                  </a:cubicBezTo>
                  <a:cubicBezTo>
                    <a:pt x="154" y="116"/>
                    <a:pt x="271" y="204"/>
                    <a:pt x="377" y="332"/>
                  </a:cubicBezTo>
                  <a:cubicBezTo>
                    <a:pt x="472" y="449"/>
                    <a:pt x="547" y="584"/>
                    <a:pt x="620" y="715"/>
                  </a:cubicBezTo>
                  <a:cubicBezTo>
                    <a:pt x="627" y="726"/>
                    <a:pt x="639" y="734"/>
                    <a:pt x="652" y="734"/>
                  </a:cubicBezTo>
                  <a:cubicBezTo>
                    <a:pt x="655" y="734"/>
                    <a:pt x="659" y="733"/>
                    <a:pt x="662" y="732"/>
                  </a:cubicBezTo>
                  <a:cubicBezTo>
                    <a:pt x="665" y="731"/>
                    <a:pt x="667" y="730"/>
                    <a:pt x="669" y="729"/>
                  </a:cubicBezTo>
                  <a:cubicBezTo>
                    <a:pt x="687" y="719"/>
                    <a:pt x="693" y="697"/>
                    <a:pt x="684" y="679"/>
                  </a:cubicBezTo>
                  <a:cubicBezTo>
                    <a:pt x="610" y="545"/>
                    <a:pt x="533" y="407"/>
                    <a:pt x="434" y="286"/>
                  </a:cubicBezTo>
                  <a:cubicBezTo>
                    <a:pt x="319" y="147"/>
                    <a:pt x="192" y="51"/>
                    <a:pt x="54" y="3"/>
                  </a:cubicBezTo>
                  <a:cubicBezTo>
                    <a:pt x="50" y="1"/>
                    <a:pt x="45" y="0"/>
                    <a:pt x="4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3514250" y="1915475"/>
              <a:ext cx="134500" cy="184725"/>
            </a:xfrm>
            <a:custGeom>
              <a:avLst/>
              <a:gdLst/>
              <a:ahLst/>
              <a:cxnLst/>
              <a:rect l="l" t="t" r="r" b="b"/>
              <a:pathLst>
                <a:path w="5380" h="7389" extrusionOk="0">
                  <a:moveTo>
                    <a:pt x="4182" y="1"/>
                  </a:moveTo>
                  <a:cubicBezTo>
                    <a:pt x="4182" y="1"/>
                    <a:pt x="1056" y="2659"/>
                    <a:pt x="1" y="7154"/>
                  </a:cubicBezTo>
                  <a:lnTo>
                    <a:pt x="5379" y="7389"/>
                  </a:lnTo>
                  <a:lnTo>
                    <a:pt x="4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3682225" y="1602100"/>
              <a:ext cx="91725" cy="124175"/>
            </a:xfrm>
            <a:custGeom>
              <a:avLst/>
              <a:gdLst/>
              <a:ahLst/>
              <a:cxnLst/>
              <a:rect l="l" t="t" r="r" b="b"/>
              <a:pathLst>
                <a:path w="3669" h="4967" extrusionOk="0">
                  <a:moveTo>
                    <a:pt x="2410" y="1"/>
                  </a:moveTo>
                  <a:cubicBezTo>
                    <a:pt x="2250" y="1"/>
                    <a:pt x="2089" y="25"/>
                    <a:pt x="1936" y="67"/>
                  </a:cubicBezTo>
                  <a:cubicBezTo>
                    <a:pt x="495" y="468"/>
                    <a:pt x="0" y="2202"/>
                    <a:pt x="216" y="3463"/>
                  </a:cubicBezTo>
                  <a:cubicBezTo>
                    <a:pt x="271" y="3781"/>
                    <a:pt x="371" y="4085"/>
                    <a:pt x="556" y="4357"/>
                  </a:cubicBezTo>
                  <a:cubicBezTo>
                    <a:pt x="596" y="4416"/>
                    <a:pt x="641" y="4480"/>
                    <a:pt x="692" y="4545"/>
                  </a:cubicBezTo>
                  <a:cubicBezTo>
                    <a:pt x="826" y="4718"/>
                    <a:pt x="995" y="4892"/>
                    <a:pt x="1188" y="4956"/>
                  </a:cubicBezTo>
                  <a:cubicBezTo>
                    <a:pt x="1211" y="4964"/>
                    <a:pt x="1234" y="4967"/>
                    <a:pt x="1258" y="4967"/>
                  </a:cubicBezTo>
                  <a:cubicBezTo>
                    <a:pt x="1328" y="4967"/>
                    <a:pt x="1398" y="4937"/>
                    <a:pt x="1456" y="4898"/>
                  </a:cubicBezTo>
                  <a:cubicBezTo>
                    <a:pt x="1724" y="4720"/>
                    <a:pt x="1811" y="4393"/>
                    <a:pt x="1881" y="4092"/>
                  </a:cubicBezTo>
                  <a:cubicBezTo>
                    <a:pt x="2346" y="4059"/>
                    <a:pt x="2729" y="3710"/>
                    <a:pt x="2880" y="3296"/>
                  </a:cubicBezTo>
                  <a:cubicBezTo>
                    <a:pt x="3031" y="2883"/>
                    <a:pt x="2898" y="2391"/>
                    <a:pt x="2554" y="2097"/>
                  </a:cubicBezTo>
                  <a:cubicBezTo>
                    <a:pt x="2883" y="1963"/>
                    <a:pt x="3210" y="1770"/>
                    <a:pt x="3393" y="1481"/>
                  </a:cubicBezTo>
                  <a:cubicBezTo>
                    <a:pt x="3669" y="1040"/>
                    <a:pt x="3492" y="403"/>
                    <a:pt x="3021" y="145"/>
                  </a:cubicBezTo>
                  <a:cubicBezTo>
                    <a:pt x="2837" y="44"/>
                    <a:pt x="2625" y="1"/>
                    <a:pt x="2410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3754025" y="1581725"/>
              <a:ext cx="106350" cy="58825"/>
            </a:xfrm>
            <a:custGeom>
              <a:avLst/>
              <a:gdLst/>
              <a:ahLst/>
              <a:cxnLst/>
              <a:rect l="l" t="t" r="r" b="b"/>
              <a:pathLst>
                <a:path w="4254" h="2353" extrusionOk="0">
                  <a:moveTo>
                    <a:pt x="1407" y="1"/>
                  </a:moveTo>
                  <a:cubicBezTo>
                    <a:pt x="1138" y="1"/>
                    <a:pt x="865" y="29"/>
                    <a:pt x="615" y="129"/>
                  </a:cubicBezTo>
                  <a:cubicBezTo>
                    <a:pt x="365" y="230"/>
                    <a:pt x="118" y="580"/>
                    <a:pt x="0" y="823"/>
                  </a:cubicBezTo>
                  <a:cubicBezTo>
                    <a:pt x="159" y="1080"/>
                    <a:pt x="340" y="1329"/>
                    <a:pt x="573" y="1522"/>
                  </a:cubicBezTo>
                  <a:cubicBezTo>
                    <a:pt x="805" y="1715"/>
                    <a:pt x="1095" y="1852"/>
                    <a:pt x="1397" y="1859"/>
                  </a:cubicBezTo>
                  <a:cubicBezTo>
                    <a:pt x="1406" y="1859"/>
                    <a:pt x="1415" y="1860"/>
                    <a:pt x="1424" y="1860"/>
                  </a:cubicBezTo>
                  <a:cubicBezTo>
                    <a:pt x="1518" y="1860"/>
                    <a:pt x="1613" y="1846"/>
                    <a:pt x="1695" y="1801"/>
                  </a:cubicBezTo>
                  <a:cubicBezTo>
                    <a:pt x="1785" y="1751"/>
                    <a:pt x="1857" y="1661"/>
                    <a:pt x="1863" y="1559"/>
                  </a:cubicBezTo>
                  <a:cubicBezTo>
                    <a:pt x="2209" y="2069"/>
                    <a:pt x="2833" y="2351"/>
                    <a:pt x="3450" y="2352"/>
                  </a:cubicBezTo>
                  <a:cubicBezTo>
                    <a:pt x="3452" y="2352"/>
                    <a:pt x="3453" y="2352"/>
                    <a:pt x="3454" y="2352"/>
                  </a:cubicBezTo>
                  <a:cubicBezTo>
                    <a:pt x="3744" y="2352"/>
                    <a:pt x="4076" y="2248"/>
                    <a:pt x="4175" y="1976"/>
                  </a:cubicBezTo>
                  <a:cubicBezTo>
                    <a:pt x="4253" y="1762"/>
                    <a:pt x="4156" y="1525"/>
                    <a:pt x="4035" y="1333"/>
                  </a:cubicBezTo>
                  <a:cubicBezTo>
                    <a:pt x="3487" y="467"/>
                    <a:pt x="2431" y="3"/>
                    <a:pt x="1407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3881500" y="1914775"/>
              <a:ext cx="95200" cy="265025"/>
            </a:xfrm>
            <a:custGeom>
              <a:avLst/>
              <a:gdLst/>
              <a:ahLst/>
              <a:cxnLst/>
              <a:rect l="l" t="t" r="r" b="b"/>
              <a:pathLst>
                <a:path w="3808" h="10601" extrusionOk="0">
                  <a:moveTo>
                    <a:pt x="1381" y="0"/>
                  </a:moveTo>
                  <a:lnTo>
                    <a:pt x="914" y="3580"/>
                  </a:lnTo>
                  <a:lnTo>
                    <a:pt x="0" y="10600"/>
                  </a:lnTo>
                  <a:cubicBezTo>
                    <a:pt x="371" y="10471"/>
                    <a:pt x="732" y="10321"/>
                    <a:pt x="1084" y="10155"/>
                  </a:cubicBezTo>
                  <a:cubicBezTo>
                    <a:pt x="1549" y="9938"/>
                    <a:pt x="1996" y="9684"/>
                    <a:pt x="2422" y="9403"/>
                  </a:cubicBezTo>
                  <a:cubicBezTo>
                    <a:pt x="2440" y="9390"/>
                    <a:pt x="2459" y="9378"/>
                    <a:pt x="2478" y="9365"/>
                  </a:cubicBezTo>
                  <a:cubicBezTo>
                    <a:pt x="2835" y="9129"/>
                    <a:pt x="3177" y="8871"/>
                    <a:pt x="3501" y="8592"/>
                  </a:cubicBezTo>
                  <a:cubicBezTo>
                    <a:pt x="3606" y="8504"/>
                    <a:pt x="3707" y="8414"/>
                    <a:pt x="3808" y="8321"/>
                  </a:cubicBezTo>
                  <a:cubicBezTo>
                    <a:pt x="3769" y="6800"/>
                    <a:pt x="3680" y="4679"/>
                    <a:pt x="3479" y="3597"/>
                  </a:cubicBezTo>
                  <a:cubicBezTo>
                    <a:pt x="3467" y="3526"/>
                    <a:pt x="3453" y="3459"/>
                    <a:pt x="3439" y="3398"/>
                  </a:cubicBezTo>
                  <a:cubicBezTo>
                    <a:pt x="3131" y="2054"/>
                    <a:pt x="1928" y="612"/>
                    <a:pt x="1518" y="151"/>
                  </a:cubicBezTo>
                  <a:cubicBezTo>
                    <a:pt x="1501" y="132"/>
                    <a:pt x="1486" y="115"/>
                    <a:pt x="1473" y="100"/>
                  </a:cubicBezTo>
                  <a:cubicBezTo>
                    <a:pt x="1415" y="35"/>
                    <a:pt x="1381" y="0"/>
                    <a:pt x="1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3765900" y="2028200"/>
              <a:ext cx="73225" cy="92500"/>
            </a:xfrm>
            <a:custGeom>
              <a:avLst/>
              <a:gdLst/>
              <a:ahLst/>
              <a:cxnLst/>
              <a:rect l="l" t="t" r="r" b="b"/>
              <a:pathLst>
                <a:path w="2929" h="3700" extrusionOk="0">
                  <a:moveTo>
                    <a:pt x="1341" y="1"/>
                  </a:moveTo>
                  <a:lnTo>
                    <a:pt x="1" y="550"/>
                  </a:lnTo>
                  <a:cubicBezTo>
                    <a:pt x="1" y="550"/>
                    <a:pt x="111" y="869"/>
                    <a:pt x="268" y="1305"/>
                  </a:cubicBezTo>
                  <a:cubicBezTo>
                    <a:pt x="601" y="2237"/>
                    <a:pt x="1146" y="3700"/>
                    <a:pt x="1273" y="3700"/>
                  </a:cubicBezTo>
                  <a:cubicBezTo>
                    <a:pt x="1274" y="3700"/>
                    <a:pt x="1275" y="3700"/>
                    <a:pt x="1276" y="3699"/>
                  </a:cubicBezTo>
                  <a:cubicBezTo>
                    <a:pt x="1455" y="3668"/>
                    <a:pt x="2929" y="3152"/>
                    <a:pt x="2862" y="2957"/>
                  </a:cubicBezTo>
                  <a:cubicBezTo>
                    <a:pt x="2806" y="2795"/>
                    <a:pt x="1775" y="827"/>
                    <a:pt x="1443" y="196"/>
                  </a:cubicBezTo>
                  <a:cubicBezTo>
                    <a:pt x="1378" y="74"/>
                    <a:pt x="1341" y="1"/>
                    <a:pt x="134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3765900" y="2028200"/>
              <a:ext cx="36100" cy="32625"/>
            </a:xfrm>
            <a:custGeom>
              <a:avLst/>
              <a:gdLst/>
              <a:ahLst/>
              <a:cxnLst/>
              <a:rect l="l" t="t" r="r" b="b"/>
              <a:pathLst>
                <a:path w="1444" h="1305" extrusionOk="0">
                  <a:moveTo>
                    <a:pt x="1341" y="1"/>
                  </a:moveTo>
                  <a:lnTo>
                    <a:pt x="1" y="550"/>
                  </a:lnTo>
                  <a:cubicBezTo>
                    <a:pt x="1" y="550"/>
                    <a:pt x="111" y="869"/>
                    <a:pt x="268" y="1305"/>
                  </a:cubicBezTo>
                  <a:cubicBezTo>
                    <a:pt x="687" y="965"/>
                    <a:pt x="1079" y="595"/>
                    <a:pt x="1443" y="196"/>
                  </a:cubicBezTo>
                  <a:cubicBezTo>
                    <a:pt x="1378" y="74"/>
                    <a:pt x="1341" y="1"/>
                    <a:pt x="134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3667700" y="1832500"/>
              <a:ext cx="336050" cy="234200"/>
            </a:xfrm>
            <a:custGeom>
              <a:avLst/>
              <a:gdLst/>
              <a:ahLst/>
              <a:cxnLst/>
              <a:rect l="l" t="t" r="r" b="b"/>
              <a:pathLst>
                <a:path w="13442" h="9368" extrusionOk="0">
                  <a:moveTo>
                    <a:pt x="10432" y="0"/>
                  </a:moveTo>
                  <a:cubicBezTo>
                    <a:pt x="10329" y="0"/>
                    <a:pt x="10207" y="114"/>
                    <a:pt x="10063" y="302"/>
                  </a:cubicBezTo>
                  <a:cubicBezTo>
                    <a:pt x="9636" y="858"/>
                    <a:pt x="9014" y="2058"/>
                    <a:pt x="8128" y="2800"/>
                  </a:cubicBezTo>
                  <a:cubicBezTo>
                    <a:pt x="7205" y="3572"/>
                    <a:pt x="6512" y="3855"/>
                    <a:pt x="4725" y="4652"/>
                  </a:cubicBezTo>
                  <a:cubicBezTo>
                    <a:pt x="4277" y="4852"/>
                    <a:pt x="3768" y="5040"/>
                    <a:pt x="3258" y="5208"/>
                  </a:cubicBezTo>
                  <a:cubicBezTo>
                    <a:pt x="3237" y="5216"/>
                    <a:pt x="3218" y="5222"/>
                    <a:pt x="3195" y="5229"/>
                  </a:cubicBezTo>
                  <a:cubicBezTo>
                    <a:pt x="3021" y="5287"/>
                    <a:pt x="2846" y="5342"/>
                    <a:pt x="2673" y="5394"/>
                  </a:cubicBezTo>
                  <a:cubicBezTo>
                    <a:pt x="2652" y="5402"/>
                    <a:pt x="2631" y="5408"/>
                    <a:pt x="2610" y="5414"/>
                  </a:cubicBezTo>
                  <a:cubicBezTo>
                    <a:pt x="2451" y="5463"/>
                    <a:pt x="2294" y="5509"/>
                    <a:pt x="2142" y="5553"/>
                  </a:cubicBezTo>
                  <a:cubicBezTo>
                    <a:pt x="1615" y="5703"/>
                    <a:pt x="1141" y="5827"/>
                    <a:pt x="792" y="5914"/>
                  </a:cubicBezTo>
                  <a:cubicBezTo>
                    <a:pt x="345" y="6023"/>
                    <a:pt x="31" y="6420"/>
                    <a:pt x="22" y="6879"/>
                  </a:cubicBezTo>
                  <a:cubicBezTo>
                    <a:pt x="1" y="7994"/>
                    <a:pt x="645" y="9292"/>
                    <a:pt x="956" y="9348"/>
                  </a:cubicBezTo>
                  <a:cubicBezTo>
                    <a:pt x="1033" y="9361"/>
                    <a:pt x="1117" y="9368"/>
                    <a:pt x="1206" y="9368"/>
                  </a:cubicBezTo>
                  <a:cubicBezTo>
                    <a:pt x="1694" y="9368"/>
                    <a:pt x="2358" y="9175"/>
                    <a:pt x="3141" y="8895"/>
                  </a:cubicBezTo>
                  <a:cubicBezTo>
                    <a:pt x="3327" y="8828"/>
                    <a:pt x="3520" y="8755"/>
                    <a:pt x="3719" y="8680"/>
                  </a:cubicBezTo>
                  <a:cubicBezTo>
                    <a:pt x="3739" y="8672"/>
                    <a:pt x="3759" y="8665"/>
                    <a:pt x="3779" y="8656"/>
                  </a:cubicBezTo>
                  <a:cubicBezTo>
                    <a:pt x="3982" y="8579"/>
                    <a:pt x="4192" y="8498"/>
                    <a:pt x="4405" y="8415"/>
                  </a:cubicBezTo>
                  <a:cubicBezTo>
                    <a:pt x="4426" y="8408"/>
                    <a:pt x="4446" y="8399"/>
                    <a:pt x="4468" y="8391"/>
                  </a:cubicBezTo>
                  <a:cubicBezTo>
                    <a:pt x="6033" y="7785"/>
                    <a:pt x="7864" y="7079"/>
                    <a:pt x="9636" y="6848"/>
                  </a:cubicBezTo>
                  <a:cubicBezTo>
                    <a:pt x="10098" y="6789"/>
                    <a:pt x="10497" y="6764"/>
                    <a:pt x="10840" y="6764"/>
                  </a:cubicBezTo>
                  <a:cubicBezTo>
                    <a:pt x="11707" y="6764"/>
                    <a:pt x="12225" y="6918"/>
                    <a:pt x="12531" y="7051"/>
                  </a:cubicBezTo>
                  <a:cubicBezTo>
                    <a:pt x="12750" y="7146"/>
                    <a:pt x="12859" y="7230"/>
                    <a:pt x="12911" y="7237"/>
                  </a:cubicBezTo>
                  <a:cubicBezTo>
                    <a:pt x="12916" y="7238"/>
                    <a:pt x="12922" y="7238"/>
                    <a:pt x="12928" y="7238"/>
                  </a:cubicBezTo>
                  <a:cubicBezTo>
                    <a:pt x="13220" y="7238"/>
                    <a:pt x="13441" y="6160"/>
                    <a:pt x="13104" y="3963"/>
                  </a:cubicBezTo>
                  <a:cubicBezTo>
                    <a:pt x="12760" y="1722"/>
                    <a:pt x="10843" y="0"/>
                    <a:pt x="1043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3667700" y="1971300"/>
              <a:ext cx="78525" cy="95400"/>
            </a:xfrm>
            <a:custGeom>
              <a:avLst/>
              <a:gdLst/>
              <a:ahLst/>
              <a:cxnLst/>
              <a:rect l="l" t="t" r="r" b="b"/>
              <a:pathLst>
                <a:path w="3141" h="3816" extrusionOk="0">
                  <a:moveTo>
                    <a:pt x="2142" y="1"/>
                  </a:moveTo>
                  <a:lnTo>
                    <a:pt x="2142" y="1"/>
                  </a:lnTo>
                  <a:cubicBezTo>
                    <a:pt x="1615" y="151"/>
                    <a:pt x="1141" y="275"/>
                    <a:pt x="792" y="362"/>
                  </a:cubicBezTo>
                  <a:cubicBezTo>
                    <a:pt x="345" y="471"/>
                    <a:pt x="31" y="868"/>
                    <a:pt x="22" y="1327"/>
                  </a:cubicBezTo>
                  <a:cubicBezTo>
                    <a:pt x="1" y="2442"/>
                    <a:pt x="645" y="3740"/>
                    <a:pt x="956" y="3796"/>
                  </a:cubicBezTo>
                  <a:cubicBezTo>
                    <a:pt x="1033" y="3809"/>
                    <a:pt x="1117" y="3816"/>
                    <a:pt x="1206" y="3816"/>
                  </a:cubicBezTo>
                  <a:cubicBezTo>
                    <a:pt x="1694" y="3816"/>
                    <a:pt x="2358" y="3623"/>
                    <a:pt x="3141" y="3343"/>
                  </a:cubicBezTo>
                  <a:cubicBezTo>
                    <a:pt x="2419" y="2400"/>
                    <a:pt x="2054" y="1185"/>
                    <a:pt x="2142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3919250" y="1832500"/>
              <a:ext cx="84500" cy="180975"/>
            </a:xfrm>
            <a:custGeom>
              <a:avLst/>
              <a:gdLst/>
              <a:ahLst/>
              <a:cxnLst/>
              <a:rect l="l" t="t" r="r" b="b"/>
              <a:pathLst>
                <a:path w="3380" h="7239" extrusionOk="0">
                  <a:moveTo>
                    <a:pt x="370" y="0"/>
                  </a:moveTo>
                  <a:cubicBezTo>
                    <a:pt x="267" y="0"/>
                    <a:pt x="145" y="114"/>
                    <a:pt x="1" y="302"/>
                  </a:cubicBezTo>
                  <a:cubicBezTo>
                    <a:pt x="634" y="680"/>
                    <a:pt x="1094" y="1352"/>
                    <a:pt x="1431" y="2026"/>
                  </a:cubicBezTo>
                  <a:cubicBezTo>
                    <a:pt x="2206" y="3572"/>
                    <a:pt x="2564" y="5324"/>
                    <a:pt x="2469" y="7051"/>
                  </a:cubicBezTo>
                  <a:cubicBezTo>
                    <a:pt x="2688" y="7146"/>
                    <a:pt x="2797" y="7230"/>
                    <a:pt x="2849" y="7237"/>
                  </a:cubicBezTo>
                  <a:cubicBezTo>
                    <a:pt x="2854" y="7238"/>
                    <a:pt x="2860" y="7238"/>
                    <a:pt x="2866" y="7238"/>
                  </a:cubicBezTo>
                  <a:cubicBezTo>
                    <a:pt x="3158" y="7238"/>
                    <a:pt x="3379" y="6160"/>
                    <a:pt x="3042" y="3963"/>
                  </a:cubicBezTo>
                  <a:cubicBezTo>
                    <a:pt x="2698" y="1722"/>
                    <a:pt x="781" y="0"/>
                    <a:pt x="370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3747575" y="1962700"/>
              <a:ext cx="31825" cy="80200"/>
            </a:xfrm>
            <a:custGeom>
              <a:avLst/>
              <a:gdLst/>
              <a:ahLst/>
              <a:cxnLst/>
              <a:rect l="l" t="t" r="r" b="b"/>
              <a:pathLst>
                <a:path w="1273" h="3208" extrusionOk="0">
                  <a:moveTo>
                    <a:pt x="63" y="0"/>
                  </a:moveTo>
                  <a:cubicBezTo>
                    <a:pt x="42" y="8"/>
                    <a:pt x="23" y="14"/>
                    <a:pt x="0" y="21"/>
                  </a:cubicBezTo>
                  <a:cubicBezTo>
                    <a:pt x="87" y="1168"/>
                    <a:pt x="516" y="2290"/>
                    <a:pt x="1210" y="3207"/>
                  </a:cubicBezTo>
                  <a:cubicBezTo>
                    <a:pt x="1231" y="3200"/>
                    <a:pt x="1251" y="3191"/>
                    <a:pt x="1273" y="3183"/>
                  </a:cubicBezTo>
                  <a:cubicBezTo>
                    <a:pt x="574" y="2269"/>
                    <a:pt x="145" y="1147"/>
                    <a:pt x="63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3732950" y="1967350"/>
              <a:ext cx="29225" cy="82150"/>
            </a:xfrm>
            <a:custGeom>
              <a:avLst/>
              <a:gdLst/>
              <a:ahLst/>
              <a:cxnLst/>
              <a:rect l="l" t="t" r="r" b="b"/>
              <a:pathLst>
                <a:path w="1169" h="3286" extrusionOk="0">
                  <a:moveTo>
                    <a:pt x="63" y="0"/>
                  </a:moveTo>
                  <a:cubicBezTo>
                    <a:pt x="42" y="8"/>
                    <a:pt x="21" y="14"/>
                    <a:pt x="0" y="20"/>
                  </a:cubicBezTo>
                  <a:cubicBezTo>
                    <a:pt x="52" y="1186"/>
                    <a:pt x="443" y="2328"/>
                    <a:pt x="1109" y="3286"/>
                  </a:cubicBezTo>
                  <a:cubicBezTo>
                    <a:pt x="1129" y="3278"/>
                    <a:pt x="1149" y="3271"/>
                    <a:pt x="1169" y="3262"/>
                  </a:cubicBezTo>
                  <a:cubicBezTo>
                    <a:pt x="503" y="2308"/>
                    <a:pt x="113" y="1166"/>
                    <a:pt x="63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3712475" y="2045850"/>
              <a:ext cx="120875" cy="125550"/>
            </a:xfrm>
            <a:custGeom>
              <a:avLst/>
              <a:gdLst/>
              <a:ahLst/>
              <a:cxnLst/>
              <a:rect l="l" t="t" r="r" b="b"/>
              <a:pathLst>
                <a:path w="4835" h="5022" extrusionOk="0">
                  <a:moveTo>
                    <a:pt x="2648" y="1"/>
                  </a:moveTo>
                  <a:cubicBezTo>
                    <a:pt x="2379" y="1"/>
                    <a:pt x="0" y="2590"/>
                    <a:pt x="0" y="2590"/>
                  </a:cubicBezTo>
                  <a:lnTo>
                    <a:pt x="1051" y="5021"/>
                  </a:lnTo>
                  <a:cubicBezTo>
                    <a:pt x="1051" y="5021"/>
                    <a:pt x="4309" y="3868"/>
                    <a:pt x="4445" y="3622"/>
                  </a:cubicBezTo>
                  <a:cubicBezTo>
                    <a:pt x="4582" y="3375"/>
                    <a:pt x="4338" y="3221"/>
                    <a:pt x="4338" y="3221"/>
                  </a:cubicBezTo>
                  <a:cubicBezTo>
                    <a:pt x="4338" y="3221"/>
                    <a:pt x="4532" y="3033"/>
                    <a:pt x="4683" y="2689"/>
                  </a:cubicBezTo>
                  <a:cubicBezTo>
                    <a:pt x="4835" y="2345"/>
                    <a:pt x="4362" y="2040"/>
                    <a:pt x="4362" y="2040"/>
                  </a:cubicBezTo>
                  <a:cubicBezTo>
                    <a:pt x="4362" y="2040"/>
                    <a:pt x="4477" y="1892"/>
                    <a:pt x="4553" y="1652"/>
                  </a:cubicBezTo>
                  <a:cubicBezTo>
                    <a:pt x="4647" y="1360"/>
                    <a:pt x="4255" y="1058"/>
                    <a:pt x="4176" y="1030"/>
                  </a:cubicBezTo>
                  <a:cubicBezTo>
                    <a:pt x="4175" y="1029"/>
                    <a:pt x="4173" y="1029"/>
                    <a:pt x="4172" y="1029"/>
                  </a:cubicBezTo>
                  <a:cubicBezTo>
                    <a:pt x="4170" y="1029"/>
                    <a:pt x="4169" y="1029"/>
                    <a:pt x="4167" y="1030"/>
                  </a:cubicBezTo>
                  <a:lnTo>
                    <a:pt x="4167" y="1030"/>
                  </a:lnTo>
                  <a:cubicBezTo>
                    <a:pt x="4488" y="655"/>
                    <a:pt x="4754" y="283"/>
                    <a:pt x="4636" y="196"/>
                  </a:cubicBezTo>
                  <a:cubicBezTo>
                    <a:pt x="4624" y="187"/>
                    <a:pt x="4607" y="183"/>
                    <a:pt x="4586" y="183"/>
                  </a:cubicBezTo>
                  <a:cubicBezTo>
                    <a:pt x="4168" y="183"/>
                    <a:pt x="2099" y="1890"/>
                    <a:pt x="2099" y="1890"/>
                  </a:cubicBezTo>
                  <a:cubicBezTo>
                    <a:pt x="2099" y="1890"/>
                    <a:pt x="2845" y="115"/>
                    <a:pt x="2662" y="4"/>
                  </a:cubicBezTo>
                  <a:cubicBezTo>
                    <a:pt x="2658" y="2"/>
                    <a:pt x="2653" y="1"/>
                    <a:pt x="2648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3487725" y="2049675"/>
              <a:ext cx="254850" cy="193675"/>
            </a:xfrm>
            <a:custGeom>
              <a:avLst/>
              <a:gdLst/>
              <a:ahLst/>
              <a:cxnLst/>
              <a:rect l="l" t="t" r="r" b="b"/>
              <a:pathLst>
                <a:path w="10194" h="7747" extrusionOk="0">
                  <a:moveTo>
                    <a:pt x="1657" y="0"/>
                  </a:moveTo>
                  <a:lnTo>
                    <a:pt x="1062" y="1786"/>
                  </a:lnTo>
                  <a:cubicBezTo>
                    <a:pt x="1062" y="1786"/>
                    <a:pt x="1" y="7510"/>
                    <a:pt x="3627" y="7738"/>
                  </a:cubicBezTo>
                  <a:cubicBezTo>
                    <a:pt x="3709" y="7744"/>
                    <a:pt x="3791" y="7746"/>
                    <a:pt x="3874" y="7746"/>
                  </a:cubicBezTo>
                  <a:cubicBezTo>
                    <a:pt x="5803" y="7746"/>
                    <a:pt x="8027" y="6398"/>
                    <a:pt x="9255" y="5535"/>
                  </a:cubicBezTo>
                  <a:cubicBezTo>
                    <a:pt x="9287" y="5512"/>
                    <a:pt x="9317" y="5491"/>
                    <a:pt x="9346" y="5470"/>
                  </a:cubicBezTo>
                  <a:cubicBezTo>
                    <a:pt x="9845" y="5114"/>
                    <a:pt x="10160" y="4853"/>
                    <a:pt x="10192" y="4827"/>
                  </a:cubicBezTo>
                  <a:lnTo>
                    <a:pt x="10193" y="4826"/>
                  </a:lnTo>
                  <a:lnTo>
                    <a:pt x="10190" y="4815"/>
                  </a:lnTo>
                  <a:lnTo>
                    <a:pt x="9249" y="2158"/>
                  </a:lnTo>
                  <a:lnTo>
                    <a:pt x="9223" y="2085"/>
                  </a:lnTo>
                  <a:lnTo>
                    <a:pt x="9216" y="2082"/>
                  </a:lnTo>
                  <a:lnTo>
                    <a:pt x="8953" y="2011"/>
                  </a:lnTo>
                  <a:lnTo>
                    <a:pt x="6321" y="1285"/>
                  </a:lnTo>
                  <a:lnTo>
                    <a:pt x="5330" y="1012"/>
                  </a:lnTo>
                  <a:lnTo>
                    <a:pt x="5019" y="926"/>
                  </a:lnTo>
                  <a:lnTo>
                    <a:pt x="2513" y="23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3614800" y="2016125"/>
              <a:ext cx="14275" cy="103525"/>
            </a:xfrm>
            <a:custGeom>
              <a:avLst/>
              <a:gdLst/>
              <a:ahLst/>
              <a:cxnLst/>
              <a:rect l="l" t="t" r="r" b="b"/>
              <a:pathLst>
                <a:path w="571" h="4141" fill="none" extrusionOk="0">
                  <a:moveTo>
                    <a:pt x="571" y="0"/>
                  </a:moveTo>
                  <a:lnTo>
                    <a:pt x="0" y="4141"/>
                  </a:lnTo>
                </a:path>
              </a:pathLst>
            </a:custGeom>
            <a:noFill/>
            <a:ln w="105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3590525" y="2098225"/>
              <a:ext cx="152075" cy="88525"/>
            </a:xfrm>
            <a:custGeom>
              <a:avLst/>
              <a:gdLst/>
              <a:ahLst/>
              <a:cxnLst/>
              <a:rect l="l" t="t" r="r" b="b"/>
              <a:pathLst>
                <a:path w="6083" h="3541" fill="none" extrusionOk="0">
                  <a:moveTo>
                    <a:pt x="1" y="1057"/>
                  </a:moveTo>
                  <a:lnTo>
                    <a:pt x="4169" y="285"/>
                  </a:lnTo>
                  <a:lnTo>
                    <a:pt x="5054" y="0"/>
                  </a:lnTo>
                  <a:lnTo>
                    <a:pt x="6082" y="2884"/>
                  </a:lnTo>
                  <a:lnTo>
                    <a:pt x="5168" y="3541"/>
                  </a:lnTo>
                </a:path>
              </a:pathLst>
            </a:custGeom>
            <a:noFill/>
            <a:ln w="105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3914950" y="1636275"/>
              <a:ext cx="195500" cy="152000"/>
            </a:xfrm>
            <a:custGeom>
              <a:avLst/>
              <a:gdLst/>
              <a:ahLst/>
              <a:cxnLst/>
              <a:rect l="l" t="t" r="r" b="b"/>
              <a:pathLst>
                <a:path w="7820" h="6080" extrusionOk="0">
                  <a:moveTo>
                    <a:pt x="434" y="0"/>
                  </a:moveTo>
                  <a:cubicBezTo>
                    <a:pt x="194" y="0"/>
                    <a:pt x="1" y="196"/>
                    <a:pt x="1" y="434"/>
                  </a:cubicBezTo>
                  <a:lnTo>
                    <a:pt x="1" y="6079"/>
                  </a:lnTo>
                  <a:lnTo>
                    <a:pt x="7820" y="6079"/>
                  </a:lnTo>
                  <a:lnTo>
                    <a:pt x="7820" y="434"/>
                  </a:lnTo>
                  <a:cubicBezTo>
                    <a:pt x="7820" y="196"/>
                    <a:pt x="7625" y="0"/>
                    <a:pt x="738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3914950" y="1636275"/>
              <a:ext cx="195500" cy="45600"/>
            </a:xfrm>
            <a:custGeom>
              <a:avLst/>
              <a:gdLst/>
              <a:ahLst/>
              <a:cxnLst/>
              <a:rect l="l" t="t" r="r" b="b"/>
              <a:pathLst>
                <a:path w="7820" h="1824" extrusionOk="0">
                  <a:moveTo>
                    <a:pt x="434" y="0"/>
                  </a:moveTo>
                  <a:cubicBezTo>
                    <a:pt x="194" y="0"/>
                    <a:pt x="1" y="196"/>
                    <a:pt x="1" y="434"/>
                  </a:cubicBezTo>
                  <a:lnTo>
                    <a:pt x="1" y="1823"/>
                  </a:lnTo>
                  <a:lnTo>
                    <a:pt x="7820" y="1823"/>
                  </a:lnTo>
                  <a:lnTo>
                    <a:pt x="7820" y="434"/>
                  </a:lnTo>
                  <a:cubicBezTo>
                    <a:pt x="7820" y="196"/>
                    <a:pt x="7625" y="0"/>
                    <a:pt x="7387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3946925" y="1647400"/>
              <a:ext cx="18000" cy="18025"/>
            </a:xfrm>
            <a:custGeom>
              <a:avLst/>
              <a:gdLst/>
              <a:ahLst/>
              <a:cxnLst/>
              <a:rect l="l" t="t" r="r" b="b"/>
              <a:pathLst>
                <a:path w="720" h="721" extrusionOk="0">
                  <a:moveTo>
                    <a:pt x="360" y="1"/>
                  </a:moveTo>
                  <a:cubicBezTo>
                    <a:pt x="161" y="1"/>
                    <a:pt x="0" y="162"/>
                    <a:pt x="0" y="361"/>
                  </a:cubicBezTo>
                  <a:cubicBezTo>
                    <a:pt x="0" y="559"/>
                    <a:pt x="161" y="720"/>
                    <a:pt x="360" y="720"/>
                  </a:cubicBezTo>
                  <a:cubicBezTo>
                    <a:pt x="559" y="720"/>
                    <a:pt x="720" y="559"/>
                    <a:pt x="720" y="361"/>
                  </a:cubicBezTo>
                  <a:cubicBezTo>
                    <a:pt x="720" y="162"/>
                    <a:pt x="559" y="1"/>
                    <a:pt x="36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4048350" y="1647400"/>
              <a:ext cx="18000" cy="18025"/>
            </a:xfrm>
            <a:custGeom>
              <a:avLst/>
              <a:gdLst/>
              <a:ahLst/>
              <a:cxnLst/>
              <a:rect l="l" t="t" r="r" b="b"/>
              <a:pathLst>
                <a:path w="720" h="721" extrusionOk="0">
                  <a:moveTo>
                    <a:pt x="360" y="1"/>
                  </a:moveTo>
                  <a:cubicBezTo>
                    <a:pt x="161" y="1"/>
                    <a:pt x="0" y="162"/>
                    <a:pt x="0" y="361"/>
                  </a:cubicBezTo>
                  <a:cubicBezTo>
                    <a:pt x="0" y="559"/>
                    <a:pt x="161" y="720"/>
                    <a:pt x="360" y="720"/>
                  </a:cubicBezTo>
                  <a:cubicBezTo>
                    <a:pt x="558" y="720"/>
                    <a:pt x="719" y="559"/>
                    <a:pt x="719" y="361"/>
                  </a:cubicBezTo>
                  <a:cubicBezTo>
                    <a:pt x="719" y="162"/>
                    <a:pt x="558" y="1"/>
                    <a:pt x="36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4053350" y="1628475"/>
              <a:ext cx="32050" cy="33600"/>
            </a:xfrm>
            <a:custGeom>
              <a:avLst/>
              <a:gdLst/>
              <a:ahLst/>
              <a:cxnLst/>
              <a:rect l="l" t="t" r="r" b="b"/>
              <a:pathLst>
                <a:path w="1282" h="1344" extrusionOk="0">
                  <a:moveTo>
                    <a:pt x="698" y="0"/>
                  </a:moveTo>
                  <a:cubicBezTo>
                    <a:pt x="314" y="0"/>
                    <a:pt x="0" y="312"/>
                    <a:pt x="0" y="696"/>
                  </a:cubicBezTo>
                  <a:cubicBezTo>
                    <a:pt x="0" y="989"/>
                    <a:pt x="181" y="1240"/>
                    <a:pt x="437" y="1343"/>
                  </a:cubicBezTo>
                  <a:cubicBezTo>
                    <a:pt x="450" y="1327"/>
                    <a:pt x="463" y="1309"/>
                    <a:pt x="474" y="1286"/>
                  </a:cubicBezTo>
                  <a:cubicBezTo>
                    <a:pt x="236" y="1196"/>
                    <a:pt x="67" y="965"/>
                    <a:pt x="67" y="696"/>
                  </a:cubicBezTo>
                  <a:cubicBezTo>
                    <a:pt x="67" y="348"/>
                    <a:pt x="350" y="65"/>
                    <a:pt x="698" y="65"/>
                  </a:cubicBezTo>
                  <a:cubicBezTo>
                    <a:pt x="903" y="65"/>
                    <a:pt x="1085" y="163"/>
                    <a:pt x="1200" y="315"/>
                  </a:cubicBezTo>
                  <a:lnTo>
                    <a:pt x="1282" y="315"/>
                  </a:lnTo>
                  <a:cubicBezTo>
                    <a:pt x="1156" y="126"/>
                    <a:pt x="942" y="0"/>
                    <a:pt x="69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3951925" y="1628475"/>
              <a:ext cx="32050" cy="33600"/>
            </a:xfrm>
            <a:custGeom>
              <a:avLst/>
              <a:gdLst/>
              <a:ahLst/>
              <a:cxnLst/>
              <a:rect l="l" t="t" r="r" b="b"/>
              <a:pathLst>
                <a:path w="1282" h="1344" extrusionOk="0">
                  <a:moveTo>
                    <a:pt x="698" y="0"/>
                  </a:moveTo>
                  <a:cubicBezTo>
                    <a:pt x="314" y="0"/>
                    <a:pt x="0" y="312"/>
                    <a:pt x="0" y="696"/>
                  </a:cubicBezTo>
                  <a:cubicBezTo>
                    <a:pt x="0" y="989"/>
                    <a:pt x="181" y="1240"/>
                    <a:pt x="437" y="1343"/>
                  </a:cubicBezTo>
                  <a:cubicBezTo>
                    <a:pt x="450" y="1327"/>
                    <a:pt x="462" y="1309"/>
                    <a:pt x="474" y="1286"/>
                  </a:cubicBezTo>
                  <a:cubicBezTo>
                    <a:pt x="236" y="1196"/>
                    <a:pt x="67" y="965"/>
                    <a:pt x="67" y="696"/>
                  </a:cubicBezTo>
                  <a:cubicBezTo>
                    <a:pt x="67" y="348"/>
                    <a:pt x="349" y="65"/>
                    <a:pt x="698" y="65"/>
                  </a:cubicBezTo>
                  <a:cubicBezTo>
                    <a:pt x="903" y="65"/>
                    <a:pt x="1086" y="163"/>
                    <a:pt x="1199" y="315"/>
                  </a:cubicBezTo>
                  <a:lnTo>
                    <a:pt x="1282" y="315"/>
                  </a:lnTo>
                  <a:cubicBezTo>
                    <a:pt x="1156" y="126"/>
                    <a:pt x="942" y="0"/>
                    <a:pt x="69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3967000" y="1708325"/>
              <a:ext cx="28450" cy="43650"/>
            </a:xfrm>
            <a:custGeom>
              <a:avLst/>
              <a:gdLst/>
              <a:ahLst/>
              <a:cxnLst/>
              <a:rect l="l" t="t" r="r" b="b"/>
              <a:pathLst>
                <a:path w="1138" h="1746" extrusionOk="0">
                  <a:moveTo>
                    <a:pt x="1" y="0"/>
                  </a:moveTo>
                  <a:lnTo>
                    <a:pt x="1" y="1745"/>
                  </a:lnTo>
                  <a:lnTo>
                    <a:pt x="240" y="1745"/>
                  </a:lnTo>
                  <a:lnTo>
                    <a:pt x="240" y="424"/>
                  </a:lnTo>
                  <a:lnTo>
                    <a:pt x="444" y="1745"/>
                  </a:lnTo>
                  <a:lnTo>
                    <a:pt x="673" y="1745"/>
                  </a:lnTo>
                  <a:lnTo>
                    <a:pt x="878" y="424"/>
                  </a:lnTo>
                  <a:lnTo>
                    <a:pt x="878" y="1745"/>
                  </a:lnTo>
                  <a:lnTo>
                    <a:pt x="1138" y="1745"/>
                  </a:lnTo>
                  <a:lnTo>
                    <a:pt x="1138" y="0"/>
                  </a:lnTo>
                  <a:lnTo>
                    <a:pt x="751" y="0"/>
                  </a:lnTo>
                  <a:lnTo>
                    <a:pt x="569" y="1267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004900" y="1708325"/>
              <a:ext cx="23525" cy="43650"/>
            </a:xfrm>
            <a:custGeom>
              <a:avLst/>
              <a:gdLst/>
              <a:ahLst/>
              <a:cxnLst/>
              <a:rect l="l" t="t" r="r" b="b"/>
              <a:pathLst>
                <a:path w="941" h="1746" extrusionOk="0">
                  <a:moveTo>
                    <a:pt x="459" y="287"/>
                  </a:moveTo>
                  <a:lnTo>
                    <a:pt x="584" y="1167"/>
                  </a:lnTo>
                  <a:lnTo>
                    <a:pt x="337" y="1167"/>
                  </a:lnTo>
                  <a:lnTo>
                    <a:pt x="459" y="287"/>
                  </a:lnTo>
                  <a:close/>
                  <a:moveTo>
                    <a:pt x="284" y="0"/>
                  </a:moveTo>
                  <a:lnTo>
                    <a:pt x="1" y="1745"/>
                  </a:lnTo>
                  <a:lnTo>
                    <a:pt x="255" y="1745"/>
                  </a:lnTo>
                  <a:lnTo>
                    <a:pt x="302" y="1404"/>
                  </a:lnTo>
                  <a:lnTo>
                    <a:pt x="618" y="1404"/>
                  </a:lnTo>
                  <a:lnTo>
                    <a:pt x="666" y="1745"/>
                  </a:lnTo>
                  <a:lnTo>
                    <a:pt x="941" y="174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4032925" y="1708325"/>
              <a:ext cx="23500" cy="43650"/>
            </a:xfrm>
            <a:custGeom>
              <a:avLst/>
              <a:gdLst/>
              <a:ahLst/>
              <a:cxnLst/>
              <a:rect l="l" t="t" r="r" b="b"/>
              <a:pathLst>
                <a:path w="940" h="1746" extrusionOk="0">
                  <a:moveTo>
                    <a:pt x="1" y="0"/>
                  </a:moveTo>
                  <a:lnTo>
                    <a:pt x="332" y="1003"/>
                  </a:lnTo>
                  <a:lnTo>
                    <a:pt x="332" y="1745"/>
                  </a:lnTo>
                  <a:lnTo>
                    <a:pt x="607" y="1745"/>
                  </a:lnTo>
                  <a:lnTo>
                    <a:pt x="607" y="1003"/>
                  </a:lnTo>
                  <a:lnTo>
                    <a:pt x="939" y="0"/>
                  </a:lnTo>
                  <a:lnTo>
                    <a:pt x="672" y="0"/>
                  </a:lnTo>
                  <a:lnTo>
                    <a:pt x="482" y="651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3451325" y="1697550"/>
              <a:ext cx="212075" cy="206550"/>
            </a:xfrm>
            <a:custGeom>
              <a:avLst/>
              <a:gdLst/>
              <a:ahLst/>
              <a:cxnLst/>
              <a:rect l="l" t="t" r="r" b="b"/>
              <a:pathLst>
                <a:path w="8483" h="8262" extrusionOk="0">
                  <a:moveTo>
                    <a:pt x="4266" y="1"/>
                  </a:moveTo>
                  <a:cubicBezTo>
                    <a:pt x="3719" y="1"/>
                    <a:pt x="3163" y="121"/>
                    <a:pt x="2638" y="376"/>
                  </a:cubicBezTo>
                  <a:cubicBezTo>
                    <a:pt x="778" y="1276"/>
                    <a:pt x="0" y="3514"/>
                    <a:pt x="900" y="5374"/>
                  </a:cubicBezTo>
                  <a:cubicBezTo>
                    <a:pt x="1547" y="6708"/>
                    <a:pt x="2881" y="7485"/>
                    <a:pt x="4270" y="7485"/>
                  </a:cubicBezTo>
                  <a:cubicBezTo>
                    <a:pt x="4643" y="7485"/>
                    <a:pt x="5020" y="7429"/>
                    <a:pt x="5388" y="7313"/>
                  </a:cubicBezTo>
                  <a:lnTo>
                    <a:pt x="7528" y="8262"/>
                  </a:lnTo>
                  <a:lnTo>
                    <a:pt x="6219" y="6936"/>
                  </a:lnTo>
                  <a:cubicBezTo>
                    <a:pt x="7845" y="5945"/>
                    <a:pt x="8482" y="3861"/>
                    <a:pt x="7636" y="2112"/>
                  </a:cubicBezTo>
                  <a:cubicBezTo>
                    <a:pt x="6989" y="778"/>
                    <a:pt x="5655" y="1"/>
                    <a:pt x="4266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3484250" y="1749675"/>
              <a:ext cx="139100" cy="98500"/>
            </a:xfrm>
            <a:custGeom>
              <a:avLst/>
              <a:gdLst/>
              <a:ahLst/>
              <a:cxnLst/>
              <a:rect l="l" t="t" r="r" b="b"/>
              <a:pathLst>
                <a:path w="5564" h="3940" extrusionOk="0">
                  <a:moveTo>
                    <a:pt x="1428" y="1"/>
                  </a:moveTo>
                  <a:cubicBezTo>
                    <a:pt x="1192" y="1"/>
                    <a:pt x="958" y="103"/>
                    <a:pt x="757" y="379"/>
                  </a:cubicBezTo>
                  <a:cubicBezTo>
                    <a:pt x="0" y="1417"/>
                    <a:pt x="2687" y="3798"/>
                    <a:pt x="2842" y="3933"/>
                  </a:cubicBezTo>
                  <a:cubicBezTo>
                    <a:pt x="2842" y="3937"/>
                    <a:pt x="2842" y="3940"/>
                    <a:pt x="2842" y="3940"/>
                  </a:cubicBezTo>
                  <a:cubicBezTo>
                    <a:pt x="2842" y="3940"/>
                    <a:pt x="2844" y="3938"/>
                    <a:pt x="2845" y="3937"/>
                  </a:cubicBezTo>
                  <a:cubicBezTo>
                    <a:pt x="2846" y="3938"/>
                    <a:pt x="2849" y="3940"/>
                    <a:pt x="2849" y="3940"/>
                  </a:cubicBezTo>
                  <a:cubicBezTo>
                    <a:pt x="2849" y="3940"/>
                    <a:pt x="2849" y="3937"/>
                    <a:pt x="2849" y="3933"/>
                  </a:cubicBezTo>
                  <a:cubicBezTo>
                    <a:pt x="2998" y="3797"/>
                    <a:pt x="5564" y="1417"/>
                    <a:pt x="4807" y="379"/>
                  </a:cubicBezTo>
                  <a:cubicBezTo>
                    <a:pt x="4606" y="103"/>
                    <a:pt x="4373" y="1"/>
                    <a:pt x="4136" y="1"/>
                  </a:cubicBezTo>
                  <a:cubicBezTo>
                    <a:pt x="3529" y="1"/>
                    <a:pt x="2905" y="679"/>
                    <a:pt x="2782" y="820"/>
                  </a:cubicBezTo>
                  <a:cubicBezTo>
                    <a:pt x="2659" y="679"/>
                    <a:pt x="2036" y="1"/>
                    <a:pt x="14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4011050" y="1815825"/>
              <a:ext cx="55725" cy="57025"/>
            </a:xfrm>
            <a:custGeom>
              <a:avLst/>
              <a:gdLst/>
              <a:ahLst/>
              <a:cxnLst/>
              <a:rect l="l" t="t" r="r" b="b"/>
              <a:pathLst>
                <a:path w="2229" h="2281" extrusionOk="0">
                  <a:moveTo>
                    <a:pt x="1902" y="0"/>
                  </a:moveTo>
                  <a:cubicBezTo>
                    <a:pt x="1865" y="0"/>
                    <a:pt x="1826" y="8"/>
                    <a:pt x="1783" y="25"/>
                  </a:cubicBezTo>
                  <a:cubicBezTo>
                    <a:pt x="1688" y="64"/>
                    <a:pt x="1611" y="138"/>
                    <a:pt x="1540" y="212"/>
                  </a:cubicBezTo>
                  <a:cubicBezTo>
                    <a:pt x="1512" y="244"/>
                    <a:pt x="1483" y="275"/>
                    <a:pt x="1454" y="306"/>
                  </a:cubicBezTo>
                  <a:cubicBezTo>
                    <a:pt x="1189" y="603"/>
                    <a:pt x="961" y="932"/>
                    <a:pt x="721" y="1248"/>
                  </a:cubicBezTo>
                  <a:cubicBezTo>
                    <a:pt x="466" y="1584"/>
                    <a:pt x="243" y="1936"/>
                    <a:pt x="0" y="2280"/>
                  </a:cubicBezTo>
                  <a:cubicBezTo>
                    <a:pt x="21" y="2251"/>
                    <a:pt x="98" y="2226"/>
                    <a:pt x="130" y="2207"/>
                  </a:cubicBezTo>
                  <a:cubicBezTo>
                    <a:pt x="176" y="2179"/>
                    <a:pt x="222" y="2150"/>
                    <a:pt x="267" y="2119"/>
                  </a:cubicBezTo>
                  <a:cubicBezTo>
                    <a:pt x="356" y="2060"/>
                    <a:pt x="441" y="1997"/>
                    <a:pt x="526" y="1934"/>
                  </a:cubicBezTo>
                  <a:cubicBezTo>
                    <a:pt x="779" y="1742"/>
                    <a:pt x="1028" y="1545"/>
                    <a:pt x="1279" y="1350"/>
                  </a:cubicBezTo>
                  <a:cubicBezTo>
                    <a:pt x="1528" y="1158"/>
                    <a:pt x="1770" y="953"/>
                    <a:pt x="1979" y="716"/>
                  </a:cubicBezTo>
                  <a:cubicBezTo>
                    <a:pt x="2046" y="639"/>
                    <a:pt x="2110" y="557"/>
                    <a:pt x="2147" y="463"/>
                  </a:cubicBezTo>
                  <a:cubicBezTo>
                    <a:pt x="2229" y="257"/>
                    <a:pt x="2113" y="0"/>
                    <a:pt x="19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4021825" y="1860925"/>
              <a:ext cx="74050" cy="27700"/>
            </a:xfrm>
            <a:custGeom>
              <a:avLst/>
              <a:gdLst/>
              <a:ahLst/>
              <a:cxnLst/>
              <a:rect l="l" t="t" r="r" b="b"/>
              <a:pathLst>
                <a:path w="2962" h="1108" extrusionOk="0">
                  <a:moveTo>
                    <a:pt x="2602" y="1"/>
                  </a:moveTo>
                  <a:cubicBezTo>
                    <a:pt x="2518" y="1"/>
                    <a:pt x="2433" y="24"/>
                    <a:pt x="2352" y="50"/>
                  </a:cubicBezTo>
                  <a:cubicBezTo>
                    <a:pt x="2312" y="63"/>
                    <a:pt x="2271" y="76"/>
                    <a:pt x="2231" y="90"/>
                  </a:cubicBezTo>
                  <a:cubicBezTo>
                    <a:pt x="1855" y="219"/>
                    <a:pt x="1496" y="395"/>
                    <a:pt x="1132" y="555"/>
                  </a:cubicBezTo>
                  <a:cubicBezTo>
                    <a:pt x="747" y="725"/>
                    <a:pt x="380" y="924"/>
                    <a:pt x="0" y="1107"/>
                  </a:cubicBezTo>
                  <a:lnTo>
                    <a:pt x="0" y="1107"/>
                  </a:lnTo>
                  <a:cubicBezTo>
                    <a:pt x="12" y="1102"/>
                    <a:pt x="29" y="1100"/>
                    <a:pt x="48" y="1100"/>
                  </a:cubicBezTo>
                  <a:cubicBezTo>
                    <a:pt x="81" y="1100"/>
                    <a:pt x="121" y="1105"/>
                    <a:pt x="145" y="1105"/>
                  </a:cubicBezTo>
                  <a:cubicBezTo>
                    <a:pt x="146" y="1105"/>
                    <a:pt x="147" y="1105"/>
                    <a:pt x="148" y="1105"/>
                  </a:cubicBezTo>
                  <a:cubicBezTo>
                    <a:pt x="203" y="1103"/>
                    <a:pt x="258" y="1100"/>
                    <a:pt x="312" y="1095"/>
                  </a:cubicBezTo>
                  <a:cubicBezTo>
                    <a:pt x="418" y="1087"/>
                    <a:pt x="523" y="1075"/>
                    <a:pt x="628" y="1060"/>
                  </a:cubicBezTo>
                  <a:cubicBezTo>
                    <a:pt x="943" y="1015"/>
                    <a:pt x="1256" y="964"/>
                    <a:pt x="1569" y="916"/>
                  </a:cubicBezTo>
                  <a:cubicBezTo>
                    <a:pt x="1881" y="870"/>
                    <a:pt x="2193" y="809"/>
                    <a:pt x="2491" y="702"/>
                  </a:cubicBezTo>
                  <a:cubicBezTo>
                    <a:pt x="2586" y="669"/>
                    <a:pt x="2681" y="628"/>
                    <a:pt x="2760" y="564"/>
                  </a:cubicBezTo>
                  <a:cubicBezTo>
                    <a:pt x="2961" y="400"/>
                    <a:pt x="2961" y="41"/>
                    <a:pt x="2655" y="4"/>
                  </a:cubicBezTo>
                  <a:cubicBezTo>
                    <a:pt x="2638" y="2"/>
                    <a:pt x="2620" y="1"/>
                    <a:pt x="2602" y="1"/>
                  </a:cubicBezTo>
                  <a:close/>
                  <a:moveTo>
                    <a:pt x="0" y="1107"/>
                  </a:moveTo>
                  <a:cubicBezTo>
                    <a:pt x="0" y="1107"/>
                    <a:pt x="0" y="1107"/>
                    <a:pt x="0" y="1107"/>
                  </a:cubicBezTo>
                  <a:cubicBezTo>
                    <a:pt x="0" y="1107"/>
                    <a:pt x="0" y="1107"/>
                    <a:pt x="0" y="1107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4032350" y="1911650"/>
              <a:ext cx="78600" cy="16675"/>
            </a:xfrm>
            <a:custGeom>
              <a:avLst/>
              <a:gdLst/>
              <a:ahLst/>
              <a:cxnLst/>
              <a:rect l="l" t="t" r="r" b="b"/>
              <a:pathLst>
                <a:path w="3144" h="667" extrusionOk="0">
                  <a:moveTo>
                    <a:pt x="2" y="299"/>
                  </a:moveTo>
                  <a:lnTo>
                    <a:pt x="2" y="299"/>
                  </a:lnTo>
                  <a:cubicBezTo>
                    <a:pt x="2" y="299"/>
                    <a:pt x="1" y="299"/>
                    <a:pt x="1" y="299"/>
                  </a:cubicBezTo>
                  <a:cubicBezTo>
                    <a:pt x="1" y="299"/>
                    <a:pt x="2" y="299"/>
                    <a:pt x="2" y="299"/>
                  </a:cubicBezTo>
                  <a:close/>
                  <a:moveTo>
                    <a:pt x="2561" y="0"/>
                  </a:moveTo>
                  <a:cubicBezTo>
                    <a:pt x="2519" y="0"/>
                    <a:pt x="2476" y="1"/>
                    <a:pt x="2433" y="2"/>
                  </a:cubicBezTo>
                  <a:cubicBezTo>
                    <a:pt x="2036" y="12"/>
                    <a:pt x="1641" y="72"/>
                    <a:pt x="1245" y="115"/>
                  </a:cubicBezTo>
                  <a:cubicBezTo>
                    <a:pt x="828" y="159"/>
                    <a:pt x="418" y="238"/>
                    <a:pt x="2" y="299"/>
                  </a:cubicBezTo>
                  <a:lnTo>
                    <a:pt x="2" y="299"/>
                  </a:lnTo>
                  <a:cubicBezTo>
                    <a:pt x="4" y="299"/>
                    <a:pt x="6" y="299"/>
                    <a:pt x="8" y="299"/>
                  </a:cubicBezTo>
                  <a:cubicBezTo>
                    <a:pt x="45" y="299"/>
                    <a:pt x="109" y="332"/>
                    <a:pt x="142" y="342"/>
                  </a:cubicBezTo>
                  <a:cubicBezTo>
                    <a:pt x="194" y="357"/>
                    <a:pt x="247" y="370"/>
                    <a:pt x="300" y="382"/>
                  </a:cubicBezTo>
                  <a:cubicBezTo>
                    <a:pt x="405" y="406"/>
                    <a:pt x="509" y="426"/>
                    <a:pt x="613" y="443"/>
                  </a:cubicBezTo>
                  <a:cubicBezTo>
                    <a:pt x="926" y="495"/>
                    <a:pt x="1240" y="541"/>
                    <a:pt x="1554" y="590"/>
                  </a:cubicBezTo>
                  <a:cubicBezTo>
                    <a:pt x="1827" y="634"/>
                    <a:pt x="2103" y="667"/>
                    <a:pt x="2379" y="667"/>
                  </a:cubicBezTo>
                  <a:cubicBezTo>
                    <a:pt x="2418" y="667"/>
                    <a:pt x="2457" y="666"/>
                    <a:pt x="2496" y="665"/>
                  </a:cubicBezTo>
                  <a:cubicBezTo>
                    <a:pt x="2598" y="661"/>
                    <a:pt x="2701" y="651"/>
                    <a:pt x="2795" y="614"/>
                  </a:cubicBezTo>
                  <a:cubicBezTo>
                    <a:pt x="3037" y="518"/>
                    <a:pt x="3144" y="175"/>
                    <a:pt x="2864" y="49"/>
                  </a:cubicBezTo>
                  <a:cubicBezTo>
                    <a:pt x="2770" y="6"/>
                    <a:pt x="2664" y="1"/>
                    <a:pt x="256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3464350" y="1940750"/>
              <a:ext cx="199525" cy="168025"/>
            </a:xfrm>
            <a:custGeom>
              <a:avLst/>
              <a:gdLst/>
              <a:ahLst/>
              <a:cxnLst/>
              <a:rect l="l" t="t" r="r" b="b"/>
              <a:pathLst>
                <a:path w="7981" h="6721" extrusionOk="0">
                  <a:moveTo>
                    <a:pt x="652" y="1"/>
                  </a:moveTo>
                  <a:cubicBezTo>
                    <a:pt x="292" y="1"/>
                    <a:pt x="1" y="292"/>
                    <a:pt x="1" y="651"/>
                  </a:cubicBezTo>
                  <a:lnTo>
                    <a:pt x="1" y="6721"/>
                  </a:lnTo>
                  <a:lnTo>
                    <a:pt x="7980" y="6721"/>
                  </a:lnTo>
                  <a:lnTo>
                    <a:pt x="7980" y="651"/>
                  </a:lnTo>
                  <a:cubicBezTo>
                    <a:pt x="7980" y="292"/>
                    <a:pt x="7689" y="1"/>
                    <a:pt x="73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3464350" y="1940750"/>
              <a:ext cx="199525" cy="30875"/>
            </a:xfrm>
            <a:custGeom>
              <a:avLst/>
              <a:gdLst/>
              <a:ahLst/>
              <a:cxnLst/>
              <a:rect l="l" t="t" r="r" b="b"/>
              <a:pathLst>
                <a:path w="7981" h="1235" extrusionOk="0">
                  <a:moveTo>
                    <a:pt x="652" y="1"/>
                  </a:moveTo>
                  <a:cubicBezTo>
                    <a:pt x="292" y="1"/>
                    <a:pt x="1" y="292"/>
                    <a:pt x="1" y="651"/>
                  </a:cubicBezTo>
                  <a:lnTo>
                    <a:pt x="1" y="1235"/>
                  </a:lnTo>
                  <a:lnTo>
                    <a:pt x="7980" y="1235"/>
                  </a:lnTo>
                  <a:lnTo>
                    <a:pt x="7980" y="651"/>
                  </a:lnTo>
                  <a:cubicBezTo>
                    <a:pt x="7980" y="292"/>
                    <a:pt x="7689" y="1"/>
                    <a:pt x="7330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3605900" y="1952225"/>
              <a:ext cx="9925" cy="9900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8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8"/>
                    <a:pt x="89" y="396"/>
                    <a:pt x="198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0"/>
                    <a:pt x="198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3621725" y="1952225"/>
              <a:ext cx="9925" cy="9900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9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3638125" y="1952225"/>
              <a:ext cx="9925" cy="9900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9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3505725" y="1982425"/>
              <a:ext cx="112525" cy="112525"/>
            </a:xfrm>
            <a:custGeom>
              <a:avLst/>
              <a:gdLst/>
              <a:ahLst/>
              <a:cxnLst/>
              <a:rect l="l" t="t" r="r" b="b"/>
              <a:pathLst>
                <a:path w="4501" h="4501" extrusionOk="0">
                  <a:moveTo>
                    <a:pt x="2250" y="1328"/>
                  </a:moveTo>
                  <a:cubicBezTo>
                    <a:pt x="2546" y="1328"/>
                    <a:pt x="2808" y="1467"/>
                    <a:pt x="2976" y="1685"/>
                  </a:cubicBezTo>
                  <a:cubicBezTo>
                    <a:pt x="2983" y="1692"/>
                    <a:pt x="2989" y="1701"/>
                    <a:pt x="2994" y="1708"/>
                  </a:cubicBezTo>
                  <a:cubicBezTo>
                    <a:pt x="3108" y="1860"/>
                    <a:pt x="3172" y="2048"/>
                    <a:pt x="3172" y="2252"/>
                  </a:cubicBezTo>
                  <a:cubicBezTo>
                    <a:pt x="3172" y="2307"/>
                    <a:pt x="3168" y="2360"/>
                    <a:pt x="3158" y="2412"/>
                  </a:cubicBezTo>
                  <a:cubicBezTo>
                    <a:pt x="3083" y="2844"/>
                    <a:pt x="2704" y="3173"/>
                    <a:pt x="2250" y="3173"/>
                  </a:cubicBezTo>
                  <a:cubicBezTo>
                    <a:pt x="1741" y="3173"/>
                    <a:pt x="1327" y="2760"/>
                    <a:pt x="1327" y="2252"/>
                  </a:cubicBezTo>
                  <a:cubicBezTo>
                    <a:pt x="1327" y="1758"/>
                    <a:pt x="1715" y="1355"/>
                    <a:pt x="2200" y="1331"/>
                  </a:cubicBezTo>
                  <a:cubicBezTo>
                    <a:pt x="2216" y="1328"/>
                    <a:pt x="2232" y="1328"/>
                    <a:pt x="2250" y="1328"/>
                  </a:cubicBezTo>
                  <a:close/>
                  <a:moveTo>
                    <a:pt x="2250" y="0"/>
                  </a:moveTo>
                  <a:cubicBezTo>
                    <a:pt x="2233" y="0"/>
                    <a:pt x="2216" y="0"/>
                    <a:pt x="2200" y="2"/>
                  </a:cubicBezTo>
                  <a:cubicBezTo>
                    <a:pt x="981" y="28"/>
                    <a:pt x="0" y="1023"/>
                    <a:pt x="0" y="2252"/>
                  </a:cubicBezTo>
                  <a:cubicBezTo>
                    <a:pt x="0" y="3494"/>
                    <a:pt x="1007" y="4500"/>
                    <a:pt x="2250" y="4500"/>
                  </a:cubicBezTo>
                  <a:cubicBezTo>
                    <a:pt x="3344" y="4500"/>
                    <a:pt x="4257" y="3719"/>
                    <a:pt x="4458" y="2684"/>
                  </a:cubicBezTo>
                  <a:cubicBezTo>
                    <a:pt x="4485" y="2543"/>
                    <a:pt x="4500" y="2399"/>
                    <a:pt x="4500" y="2252"/>
                  </a:cubicBezTo>
                  <a:cubicBezTo>
                    <a:pt x="4500" y="1871"/>
                    <a:pt x="4406" y="1516"/>
                    <a:pt x="4241" y="1203"/>
                  </a:cubicBezTo>
                  <a:cubicBezTo>
                    <a:pt x="4237" y="1195"/>
                    <a:pt x="4234" y="1188"/>
                    <a:pt x="4230" y="1181"/>
                  </a:cubicBezTo>
                  <a:cubicBezTo>
                    <a:pt x="3849" y="478"/>
                    <a:pt x="3104" y="0"/>
                    <a:pt x="2250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560725" y="1982425"/>
              <a:ext cx="51050" cy="42725"/>
            </a:xfrm>
            <a:custGeom>
              <a:avLst/>
              <a:gdLst/>
              <a:ahLst/>
              <a:cxnLst/>
              <a:rect l="l" t="t" r="r" b="b"/>
              <a:pathLst>
                <a:path w="2042" h="1709" extrusionOk="0">
                  <a:moveTo>
                    <a:pt x="49" y="0"/>
                  </a:moveTo>
                  <a:cubicBezTo>
                    <a:pt x="33" y="0"/>
                    <a:pt x="16" y="0"/>
                    <a:pt x="0" y="2"/>
                  </a:cubicBezTo>
                  <a:lnTo>
                    <a:pt x="0" y="1331"/>
                  </a:lnTo>
                  <a:cubicBezTo>
                    <a:pt x="16" y="1328"/>
                    <a:pt x="32" y="1328"/>
                    <a:pt x="49" y="1328"/>
                  </a:cubicBezTo>
                  <a:cubicBezTo>
                    <a:pt x="356" y="1328"/>
                    <a:pt x="627" y="1477"/>
                    <a:pt x="794" y="1708"/>
                  </a:cubicBezTo>
                  <a:lnTo>
                    <a:pt x="2041" y="1203"/>
                  </a:lnTo>
                  <a:cubicBezTo>
                    <a:pt x="1664" y="487"/>
                    <a:pt x="913" y="0"/>
                    <a:pt x="49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3580100" y="2011925"/>
              <a:ext cx="38150" cy="37600"/>
            </a:xfrm>
            <a:custGeom>
              <a:avLst/>
              <a:gdLst/>
              <a:ahLst/>
              <a:cxnLst/>
              <a:rect l="l" t="t" r="r" b="b"/>
              <a:pathLst>
                <a:path w="1526" h="1504" extrusionOk="0">
                  <a:moveTo>
                    <a:pt x="1255" y="1"/>
                  </a:moveTo>
                  <a:lnTo>
                    <a:pt x="1" y="505"/>
                  </a:lnTo>
                  <a:cubicBezTo>
                    <a:pt x="8" y="512"/>
                    <a:pt x="14" y="521"/>
                    <a:pt x="19" y="528"/>
                  </a:cubicBezTo>
                  <a:cubicBezTo>
                    <a:pt x="133" y="680"/>
                    <a:pt x="197" y="868"/>
                    <a:pt x="197" y="1072"/>
                  </a:cubicBezTo>
                  <a:cubicBezTo>
                    <a:pt x="197" y="1127"/>
                    <a:pt x="193" y="1180"/>
                    <a:pt x="183" y="1232"/>
                  </a:cubicBezTo>
                  <a:lnTo>
                    <a:pt x="1483" y="1504"/>
                  </a:lnTo>
                  <a:cubicBezTo>
                    <a:pt x="1510" y="1363"/>
                    <a:pt x="1525" y="1219"/>
                    <a:pt x="1525" y="1072"/>
                  </a:cubicBezTo>
                  <a:cubicBezTo>
                    <a:pt x="1525" y="691"/>
                    <a:pt x="1431" y="336"/>
                    <a:pt x="1266" y="23"/>
                  </a:cubicBezTo>
                  <a:cubicBezTo>
                    <a:pt x="1262" y="15"/>
                    <a:pt x="1259" y="8"/>
                    <a:pt x="1255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3634025" y="198642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" y="1"/>
                  </a:moveTo>
                  <a:lnTo>
                    <a:pt x="1" y="529"/>
                  </a:lnTo>
                  <a:lnTo>
                    <a:pt x="530" y="52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3634025" y="2008250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" y="0"/>
                  </a:moveTo>
                  <a:lnTo>
                    <a:pt x="1" y="529"/>
                  </a:lnTo>
                  <a:lnTo>
                    <a:pt x="530" y="52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3634025" y="2029775"/>
              <a:ext cx="13250" cy="13225"/>
            </a:xfrm>
            <a:custGeom>
              <a:avLst/>
              <a:gdLst/>
              <a:ahLst/>
              <a:cxnLst/>
              <a:rect l="l" t="t" r="r" b="b"/>
              <a:pathLst>
                <a:path w="530" h="529" extrusionOk="0">
                  <a:moveTo>
                    <a:pt x="1" y="0"/>
                  </a:moveTo>
                  <a:lnTo>
                    <a:pt x="1" y="529"/>
                  </a:lnTo>
                  <a:lnTo>
                    <a:pt x="530" y="52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3914150" y="2016850"/>
              <a:ext cx="203225" cy="103725"/>
            </a:xfrm>
            <a:custGeom>
              <a:avLst/>
              <a:gdLst/>
              <a:ahLst/>
              <a:cxnLst/>
              <a:rect l="l" t="t" r="r" b="b"/>
              <a:pathLst>
                <a:path w="8129" h="4149" extrusionOk="0">
                  <a:moveTo>
                    <a:pt x="654" y="1"/>
                  </a:moveTo>
                  <a:cubicBezTo>
                    <a:pt x="293" y="1"/>
                    <a:pt x="0" y="294"/>
                    <a:pt x="0" y="655"/>
                  </a:cubicBezTo>
                  <a:lnTo>
                    <a:pt x="0" y="2074"/>
                  </a:lnTo>
                  <a:cubicBezTo>
                    <a:pt x="0" y="2436"/>
                    <a:pt x="293" y="2729"/>
                    <a:pt x="654" y="2729"/>
                  </a:cubicBezTo>
                  <a:lnTo>
                    <a:pt x="2557" y="2729"/>
                  </a:lnTo>
                  <a:lnTo>
                    <a:pt x="2395" y="4149"/>
                  </a:lnTo>
                  <a:lnTo>
                    <a:pt x="3442" y="2729"/>
                  </a:lnTo>
                  <a:lnTo>
                    <a:pt x="7474" y="2729"/>
                  </a:lnTo>
                  <a:cubicBezTo>
                    <a:pt x="7836" y="2729"/>
                    <a:pt x="8128" y="2436"/>
                    <a:pt x="8128" y="2074"/>
                  </a:cubicBezTo>
                  <a:lnTo>
                    <a:pt x="8128" y="655"/>
                  </a:lnTo>
                  <a:cubicBezTo>
                    <a:pt x="8128" y="294"/>
                    <a:pt x="7836" y="1"/>
                    <a:pt x="747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3945375" y="2034075"/>
              <a:ext cx="143875" cy="6175"/>
            </a:xfrm>
            <a:custGeom>
              <a:avLst/>
              <a:gdLst/>
              <a:ahLst/>
              <a:cxnLst/>
              <a:rect l="l" t="t" r="r" b="b"/>
              <a:pathLst>
                <a:path w="5755" h="247" extrusionOk="0">
                  <a:moveTo>
                    <a:pt x="124" y="1"/>
                  </a:moveTo>
                  <a:cubicBezTo>
                    <a:pt x="56" y="1"/>
                    <a:pt x="1" y="55"/>
                    <a:pt x="1" y="123"/>
                  </a:cubicBezTo>
                  <a:cubicBezTo>
                    <a:pt x="1" y="191"/>
                    <a:pt x="56" y="246"/>
                    <a:pt x="124" y="246"/>
                  </a:cubicBezTo>
                  <a:lnTo>
                    <a:pt x="5631" y="246"/>
                  </a:lnTo>
                  <a:cubicBezTo>
                    <a:pt x="5699" y="246"/>
                    <a:pt x="5754" y="191"/>
                    <a:pt x="5754" y="123"/>
                  </a:cubicBezTo>
                  <a:cubicBezTo>
                    <a:pt x="5754" y="55"/>
                    <a:pt x="5699" y="1"/>
                    <a:pt x="563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3945375" y="2047900"/>
              <a:ext cx="143875" cy="6175"/>
            </a:xfrm>
            <a:custGeom>
              <a:avLst/>
              <a:gdLst/>
              <a:ahLst/>
              <a:cxnLst/>
              <a:rect l="l" t="t" r="r" b="b"/>
              <a:pathLst>
                <a:path w="5755" h="247" extrusionOk="0">
                  <a:moveTo>
                    <a:pt x="124" y="0"/>
                  </a:moveTo>
                  <a:cubicBezTo>
                    <a:pt x="56" y="0"/>
                    <a:pt x="1" y="56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lnTo>
                    <a:pt x="5631" y="247"/>
                  </a:lnTo>
                  <a:cubicBezTo>
                    <a:pt x="5699" y="247"/>
                    <a:pt x="5754" y="191"/>
                    <a:pt x="5754" y="123"/>
                  </a:cubicBezTo>
                  <a:cubicBezTo>
                    <a:pt x="5754" y="56"/>
                    <a:pt x="5699" y="0"/>
                    <a:pt x="5631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3945375" y="2060800"/>
              <a:ext cx="143875" cy="6175"/>
            </a:xfrm>
            <a:custGeom>
              <a:avLst/>
              <a:gdLst/>
              <a:ahLst/>
              <a:cxnLst/>
              <a:rect l="l" t="t" r="r" b="b"/>
              <a:pathLst>
                <a:path w="5755" h="247" extrusionOk="0">
                  <a:moveTo>
                    <a:pt x="124" y="1"/>
                  </a:moveTo>
                  <a:cubicBezTo>
                    <a:pt x="56" y="1"/>
                    <a:pt x="1" y="57"/>
                    <a:pt x="1" y="124"/>
                  </a:cubicBezTo>
                  <a:cubicBezTo>
                    <a:pt x="1" y="192"/>
                    <a:pt x="56" y="247"/>
                    <a:pt x="124" y="247"/>
                  </a:cubicBezTo>
                  <a:lnTo>
                    <a:pt x="5631" y="247"/>
                  </a:lnTo>
                  <a:cubicBezTo>
                    <a:pt x="5699" y="247"/>
                    <a:pt x="5754" y="192"/>
                    <a:pt x="5754" y="124"/>
                  </a:cubicBezTo>
                  <a:cubicBezTo>
                    <a:pt x="5754" y="57"/>
                    <a:pt x="5699" y="1"/>
                    <a:pt x="563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6"/>
          <p:cNvGrpSpPr/>
          <p:nvPr/>
        </p:nvGrpSpPr>
        <p:grpSpPr>
          <a:xfrm rot="-343293">
            <a:off x="1037094" y="1216851"/>
            <a:ext cx="1504918" cy="511669"/>
            <a:chOff x="3570925" y="1005000"/>
            <a:chExt cx="333100" cy="113250"/>
          </a:xfrm>
        </p:grpSpPr>
        <p:sp>
          <p:nvSpPr>
            <p:cNvPr id="455" name="Google Shape;455;p36"/>
            <p:cNvSpPr/>
            <p:nvPr/>
          </p:nvSpPr>
          <p:spPr>
            <a:xfrm>
              <a:off x="3570925" y="1005000"/>
              <a:ext cx="333100" cy="113250"/>
            </a:xfrm>
            <a:custGeom>
              <a:avLst/>
              <a:gdLst/>
              <a:ahLst/>
              <a:cxnLst/>
              <a:rect l="l" t="t" r="r" b="b"/>
              <a:pathLst>
                <a:path w="13324" h="4530" extrusionOk="0">
                  <a:moveTo>
                    <a:pt x="2265" y="0"/>
                  </a:moveTo>
                  <a:cubicBezTo>
                    <a:pt x="1016" y="0"/>
                    <a:pt x="1" y="1017"/>
                    <a:pt x="1" y="2266"/>
                  </a:cubicBezTo>
                  <a:cubicBezTo>
                    <a:pt x="1" y="3514"/>
                    <a:pt x="1016" y="4530"/>
                    <a:pt x="2265" y="4530"/>
                  </a:cubicBezTo>
                  <a:lnTo>
                    <a:pt x="11059" y="4530"/>
                  </a:lnTo>
                  <a:cubicBezTo>
                    <a:pt x="12308" y="4530"/>
                    <a:pt x="13323" y="3514"/>
                    <a:pt x="13323" y="2266"/>
                  </a:cubicBezTo>
                  <a:cubicBezTo>
                    <a:pt x="13323" y="1017"/>
                    <a:pt x="12308" y="0"/>
                    <a:pt x="1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3594200" y="1028275"/>
              <a:ext cx="286550" cy="66725"/>
            </a:xfrm>
            <a:custGeom>
              <a:avLst/>
              <a:gdLst/>
              <a:ahLst/>
              <a:cxnLst/>
              <a:rect l="l" t="t" r="r" b="b"/>
              <a:pathLst>
                <a:path w="11462" h="2669" extrusionOk="0">
                  <a:moveTo>
                    <a:pt x="1334" y="0"/>
                  </a:moveTo>
                  <a:cubicBezTo>
                    <a:pt x="601" y="0"/>
                    <a:pt x="1" y="600"/>
                    <a:pt x="1" y="1335"/>
                  </a:cubicBezTo>
                  <a:cubicBezTo>
                    <a:pt x="1" y="2068"/>
                    <a:pt x="601" y="2668"/>
                    <a:pt x="1334" y="2668"/>
                  </a:cubicBezTo>
                  <a:lnTo>
                    <a:pt x="10128" y="2668"/>
                  </a:lnTo>
                  <a:cubicBezTo>
                    <a:pt x="10861" y="2668"/>
                    <a:pt x="11462" y="2068"/>
                    <a:pt x="11462" y="1335"/>
                  </a:cubicBezTo>
                  <a:cubicBezTo>
                    <a:pt x="11462" y="600"/>
                    <a:pt x="10861" y="0"/>
                    <a:pt x="10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3677800" y="1037200"/>
              <a:ext cx="25" cy="50750"/>
            </a:xfrm>
            <a:custGeom>
              <a:avLst/>
              <a:gdLst/>
              <a:ahLst/>
              <a:cxnLst/>
              <a:rect l="l" t="t" r="r" b="b"/>
              <a:pathLst>
                <a:path w="1" h="2030" fill="none" extrusionOk="0">
                  <a:moveTo>
                    <a:pt x="0" y="0"/>
                  </a:moveTo>
                  <a:lnTo>
                    <a:pt x="0" y="2029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3617675" y="1038450"/>
              <a:ext cx="31675" cy="31650"/>
            </a:xfrm>
            <a:custGeom>
              <a:avLst/>
              <a:gdLst/>
              <a:ahLst/>
              <a:cxnLst/>
              <a:rect l="l" t="t" r="r" b="b"/>
              <a:pathLst>
                <a:path w="1267" h="1266" fill="none" extrusionOk="0">
                  <a:moveTo>
                    <a:pt x="1266" y="633"/>
                  </a:moveTo>
                  <a:cubicBezTo>
                    <a:pt x="1266" y="983"/>
                    <a:pt x="982" y="1266"/>
                    <a:pt x="633" y="1266"/>
                  </a:cubicBezTo>
                  <a:cubicBezTo>
                    <a:pt x="284" y="1266"/>
                    <a:pt x="1" y="983"/>
                    <a:pt x="1" y="633"/>
                  </a:cubicBezTo>
                  <a:cubicBezTo>
                    <a:pt x="1" y="284"/>
                    <a:pt x="284" y="1"/>
                    <a:pt x="633" y="1"/>
                  </a:cubicBezTo>
                  <a:cubicBezTo>
                    <a:pt x="982" y="1"/>
                    <a:pt x="1266" y="284"/>
                    <a:pt x="1266" y="63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3643050" y="1067900"/>
              <a:ext cx="9750" cy="12850"/>
            </a:xfrm>
            <a:custGeom>
              <a:avLst/>
              <a:gdLst/>
              <a:ahLst/>
              <a:cxnLst/>
              <a:rect l="l" t="t" r="r" b="b"/>
              <a:pathLst>
                <a:path w="390" h="514" fill="none" extrusionOk="0">
                  <a:moveTo>
                    <a:pt x="0" y="0"/>
                  </a:moveTo>
                  <a:lnTo>
                    <a:pt x="389" y="51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6"/>
          <p:cNvGrpSpPr/>
          <p:nvPr/>
        </p:nvGrpSpPr>
        <p:grpSpPr>
          <a:xfrm rot="-1424817">
            <a:off x="1922849" y="686311"/>
            <a:ext cx="1055503" cy="606518"/>
            <a:chOff x="1430000" y="924050"/>
            <a:chExt cx="397800" cy="228575"/>
          </a:xfrm>
        </p:grpSpPr>
        <p:sp>
          <p:nvSpPr>
            <p:cNvPr id="461" name="Google Shape;461;p36"/>
            <p:cNvSpPr/>
            <p:nvPr/>
          </p:nvSpPr>
          <p:spPr>
            <a:xfrm>
              <a:off x="1430000" y="924050"/>
              <a:ext cx="397800" cy="228575"/>
            </a:xfrm>
            <a:custGeom>
              <a:avLst/>
              <a:gdLst/>
              <a:ahLst/>
              <a:cxnLst/>
              <a:rect l="l" t="t" r="r" b="b"/>
              <a:pathLst>
                <a:path w="15912" h="9143" extrusionOk="0">
                  <a:moveTo>
                    <a:pt x="6081" y="1"/>
                  </a:moveTo>
                  <a:cubicBezTo>
                    <a:pt x="5143" y="1"/>
                    <a:pt x="4379" y="764"/>
                    <a:pt x="4379" y="1702"/>
                  </a:cubicBezTo>
                  <a:lnTo>
                    <a:pt x="4379" y="5512"/>
                  </a:lnTo>
                  <a:lnTo>
                    <a:pt x="1" y="8489"/>
                  </a:lnTo>
                  <a:lnTo>
                    <a:pt x="4450" y="7928"/>
                  </a:lnTo>
                  <a:cubicBezTo>
                    <a:pt x="4661" y="8630"/>
                    <a:pt x="5311" y="9143"/>
                    <a:pt x="6081" y="9143"/>
                  </a:cubicBezTo>
                  <a:lnTo>
                    <a:pt x="14210" y="9143"/>
                  </a:lnTo>
                  <a:cubicBezTo>
                    <a:pt x="15148" y="9143"/>
                    <a:pt x="15911" y="8379"/>
                    <a:pt x="15911" y="7440"/>
                  </a:cubicBezTo>
                  <a:lnTo>
                    <a:pt x="15911" y="1702"/>
                  </a:lnTo>
                  <a:cubicBezTo>
                    <a:pt x="15911" y="764"/>
                    <a:pt x="15148" y="1"/>
                    <a:pt x="14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507625" y="943425"/>
              <a:ext cx="300775" cy="189800"/>
            </a:xfrm>
            <a:custGeom>
              <a:avLst/>
              <a:gdLst/>
              <a:ahLst/>
              <a:cxnLst/>
              <a:rect l="l" t="t" r="r" b="b"/>
              <a:pathLst>
                <a:path w="12031" h="7592" extrusionOk="0">
                  <a:moveTo>
                    <a:pt x="2976" y="1"/>
                  </a:moveTo>
                  <a:cubicBezTo>
                    <a:pt x="2464" y="1"/>
                    <a:pt x="2050" y="415"/>
                    <a:pt x="2050" y="927"/>
                  </a:cubicBezTo>
                  <a:lnTo>
                    <a:pt x="2050" y="5147"/>
                  </a:lnTo>
                  <a:lnTo>
                    <a:pt x="1" y="6541"/>
                  </a:lnTo>
                  <a:lnTo>
                    <a:pt x="2050" y="6283"/>
                  </a:lnTo>
                  <a:lnTo>
                    <a:pt x="2050" y="6665"/>
                  </a:lnTo>
                  <a:cubicBezTo>
                    <a:pt x="2050" y="7177"/>
                    <a:pt x="2464" y="7591"/>
                    <a:pt x="2976" y="7591"/>
                  </a:cubicBezTo>
                  <a:lnTo>
                    <a:pt x="11105" y="7591"/>
                  </a:lnTo>
                  <a:cubicBezTo>
                    <a:pt x="11616" y="7591"/>
                    <a:pt x="12030" y="7177"/>
                    <a:pt x="12030" y="6665"/>
                  </a:cubicBezTo>
                  <a:lnTo>
                    <a:pt x="12030" y="927"/>
                  </a:lnTo>
                  <a:cubicBezTo>
                    <a:pt x="12030" y="415"/>
                    <a:pt x="11616" y="1"/>
                    <a:pt x="1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593325" y="995725"/>
              <a:ext cx="51525" cy="109275"/>
            </a:xfrm>
            <a:custGeom>
              <a:avLst/>
              <a:gdLst/>
              <a:ahLst/>
              <a:cxnLst/>
              <a:rect l="l" t="t" r="r" b="b"/>
              <a:pathLst>
                <a:path w="2061" h="4371" extrusionOk="0">
                  <a:moveTo>
                    <a:pt x="0" y="0"/>
                  </a:moveTo>
                  <a:lnTo>
                    <a:pt x="0" y="4370"/>
                  </a:lnTo>
                  <a:lnTo>
                    <a:pt x="2061" y="4370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627050" y="995725"/>
              <a:ext cx="17800" cy="109275"/>
            </a:xfrm>
            <a:custGeom>
              <a:avLst/>
              <a:gdLst/>
              <a:ahLst/>
              <a:cxnLst/>
              <a:rect l="l" t="t" r="r" b="b"/>
              <a:pathLst>
                <a:path w="712" h="4371" extrusionOk="0">
                  <a:moveTo>
                    <a:pt x="1" y="0"/>
                  </a:moveTo>
                  <a:lnTo>
                    <a:pt x="1" y="4370"/>
                  </a:lnTo>
                  <a:lnTo>
                    <a:pt x="712" y="4370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731925" y="995725"/>
              <a:ext cx="51525" cy="109275"/>
            </a:xfrm>
            <a:custGeom>
              <a:avLst/>
              <a:gdLst/>
              <a:ahLst/>
              <a:cxnLst/>
              <a:rect l="l" t="t" r="r" b="b"/>
              <a:pathLst>
                <a:path w="2061" h="4371" extrusionOk="0">
                  <a:moveTo>
                    <a:pt x="0" y="0"/>
                  </a:moveTo>
                  <a:lnTo>
                    <a:pt x="0" y="4370"/>
                  </a:lnTo>
                  <a:lnTo>
                    <a:pt x="2061" y="4370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661225" y="977200"/>
              <a:ext cx="51550" cy="127800"/>
            </a:xfrm>
            <a:custGeom>
              <a:avLst/>
              <a:gdLst/>
              <a:ahLst/>
              <a:cxnLst/>
              <a:rect l="l" t="t" r="r" b="b"/>
              <a:pathLst>
                <a:path w="2062" h="5112" extrusionOk="0">
                  <a:moveTo>
                    <a:pt x="1" y="0"/>
                  </a:moveTo>
                  <a:lnTo>
                    <a:pt x="1" y="5111"/>
                  </a:lnTo>
                  <a:lnTo>
                    <a:pt x="2061" y="5111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694975" y="977200"/>
              <a:ext cx="17800" cy="127800"/>
            </a:xfrm>
            <a:custGeom>
              <a:avLst/>
              <a:gdLst/>
              <a:ahLst/>
              <a:cxnLst/>
              <a:rect l="l" t="t" r="r" b="b"/>
              <a:pathLst>
                <a:path w="712" h="5112" extrusionOk="0">
                  <a:moveTo>
                    <a:pt x="0" y="0"/>
                  </a:moveTo>
                  <a:lnTo>
                    <a:pt x="0" y="5111"/>
                  </a:lnTo>
                  <a:lnTo>
                    <a:pt x="711" y="511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" r="298"/>
          <a:stretch/>
        </p:blipFill>
        <p:spPr>
          <a:xfrm>
            <a:off x="859450" y="974350"/>
            <a:ext cx="2129400" cy="3213900"/>
          </a:xfrm>
          <a:prstGeom prst="roundRect">
            <a:avLst>
              <a:gd name="adj" fmla="val 49750"/>
            </a:avLst>
          </a:prstGeom>
        </p:spPr>
      </p:pic>
      <p:sp>
        <p:nvSpPr>
          <p:cNvPr id="473" name="Google Shape;473;p37"/>
          <p:cNvSpPr/>
          <p:nvPr/>
        </p:nvSpPr>
        <p:spPr>
          <a:xfrm>
            <a:off x="3348338" y="1107115"/>
            <a:ext cx="4032000" cy="111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7"/>
          <p:cNvSpPr txBox="1">
            <a:spLocks noGrp="1"/>
          </p:cNvSpPr>
          <p:nvPr>
            <p:ph type="title"/>
          </p:nvPr>
        </p:nvSpPr>
        <p:spPr>
          <a:xfrm>
            <a:off x="3726288" y="1190115"/>
            <a:ext cx="33945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lang="en" sz="43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ME</a:t>
            </a:r>
            <a:endParaRPr sz="4300" i="1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475" name="Google Shape;475;p37"/>
          <p:cNvSpPr txBox="1">
            <a:spLocks noGrp="1"/>
          </p:cNvSpPr>
          <p:nvPr>
            <p:ph type="subTitle" idx="1"/>
          </p:nvPr>
        </p:nvSpPr>
        <p:spPr>
          <a:xfrm>
            <a:off x="3726288" y="2353685"/>
            <a:ext cx="3394500" cy="16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업무환경 및 개발환경 개선으로 인한 </a:t>
            </a:r>
            <a:r>
              <a:rPr lang="en-US" altLang="ko-KR" sz="1400" dirty="0"/>
              <a:t>30~40%</a:t>
            </a:r>
            <a:r>
              <a:rPr lang="ko-KR" altLang="en-US" sz="1400" dirty="0"/>
              <a:t> 이상 생산성 향상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카카오톡</a:t>
            </a:r>
            <a:r>
              <a:rPr lang="en-US" altLang="ko-KR" sz="1400" dirty="0"/>
              <a:t>,</a:t>
            </a:r>
            <a:r>
              <a:rPr lang="ko-KR" altLang="en-US" sz="1400" dirty="0"/>
              <a:t> 문자</a:t>
            </a:r>
            <a:r>
              <a:rPr lang="en-US" altLang="ko-KR" sz="1400" dirty="0"/>
              <a:t>,</a:t>
            </a:r>
            <a:r>
              <a:rPr lang="ko-KR" altLang="en-US" sz="1400" dirty="0"/>
              <a:t> 이메일 발송 시스템에 </a:t>
            </a:r>
            <a:r>
              <a:rPr lang="en" altLang="ko-KR" sz="1400" dirty="0"/>
              <a:t>Spring Batch </a:t>
            </a:r>
            <a:r>
              <a:rPr lang="ko-KR" altLang="en-US" sz="1400" dirty="0"/>
              <a:t>적용으로 동시 처리 </a:t>
            </a:r>
            <a:r>
              <a:rPr lang="en-US" altLang="ko-KR" sz="1400" dirty="0"/>
              <a:t>30~40%</a:t>
            </a:r>
            <a:r>
              <a:rPr lang="ko-KR" altLang="en-US" sz="1400" dirty="0"/>
              <a:t> 향상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책 내용 전체 검색 시 </a:t>
            </a:r>
            <a:r>
              <a:rPr lang="en-US" altLang="ko-KR" sz="1400" dirty="0"/>
              <a:t>15</a:t>
            </a:r>
            <a:r>
              <a:rPr lang="ko-KR" altLang="en-US" sz="1400" dirty="0"/>
              <a:t>초 이상 걸리는 부분을 </a:t>
            </a:r>
            <a:r>
              <a:rPr lang="en" altLang="ko-KR" sz="1400" dirty="0" err="1"/>
              <a:t>ElasticSearch</a:t>
            </a:r>
            <a:r>
              <a:rPr lang="en" altLang="ko-KR" sz="1400" dirty="0"/>
              <a:t> </a:t>
            </a:r>
            <a:r>
              <a:rPr lang="ko-KR" altLang="en-US" sz="1400" dirty="0"/>
              <a:t>적용하여 </a:t>
            </a:r>
            <a:r>
              <a:rPr lang="en-US" altLang="ko-KR" sz="1400" dirty="0"/>
              <a:t>3</a:t>
            </a:r>
            <a:r>
              <a:rPr lang="ko-KR" altLang="en-US" sz="1400" dirty="0"/>
              <a:t>초 내로 검색 결과 도출</a:t>
            </a:r>
          </a:p>
        </p:txBody>
      </p:sp>
      <p:grpSp>
        <p:nvGrpSpPr>
          <p:cNvPr id="476" name="Google Shape;476;p37"/>
          <p:cNvGrpSpPr/>
          <p:nvPr/>
        </p:nvGrpSpPr>
        <p:grpSpPr>
          <a:xfrm rot="556106" flipH="1">
            <a:off x="7191875" y="2897441"/>
            <a:ext cx="1501635" cy="1842832"/>
            <a:chOff x="1479775" y="3488150"/>
            <a:chExt cx="570275" cy="699825"/>
          </a:xfrm>
        </p:grpSpPr>
        <p:sp>
          <p:nvSpPr>
            <p:cNvPr id="477" name="Google Shape;477;p37"/>
            <p:cNvSpPr/>
            <p:nvPr/>
          </p:nvSpPr>
          <p:spPr>
            <a:xfrm>
              <a:off x="1479775" y="3488150"/>
              <a:ext cx="570275" cy="699825"/>
            </a:xfrm>
            <a:custGeom>
              <a:avLst/>
              <a:gdLst/>
              <a:ahLst/>
              <a:cxnLst/>
              <a:rect l="l" t="t" r="r" b="b"/>
              <a:pathLst>
                <a:path w="22811" h="27993" extrusionOk="0">
                  <a:moveTo>
                    <a:pt x="11689" y="1"/>
                  </a:moveTo>
                  <a:cubicBezTo>
                    <a:pt x="11622" y="1"/>
                    <a:pt x="11555" y="2"/>
                    <a:pt x="11488" y="3"/>
                  </a:cubicBezTo>
                  <a:cubicBezTo>
                    <a:pt x="9587" y="54"/>
                    <a:pt x="7224" y="898"/>
                    <a:pt x="6291" y="3115"/>
                  </a:cubicBezTo>
                  <a:cubicBezTo>
                    <a:pt x="5927" y="3978"/>
                    <a:pt x="5847" y="4894"/>
                    <a:pt x="5843" y="5621"/>
                  </a:cubicBezTo>
                  <a:cubicBezTo>
                    <a:pt x="2228" y="7641"/>
                    <a:pt x="1" y="11412"/>
                    <a:pt x="1" y="15576"/>
                  </a:cubicBezTo>
                  <a:cubicBezTo>
                    <a:pt x="1" y="18521"/>
                    <a:pt x="1115" y="21305"/>
                    <a:pt x="3143" y="23435"/>
                  </a:cubicBezTo>
                  <a:cubicBezTo>
                    <a:pt x="3224" y="23651"/>
                    <a:pt x="3316" y="23860"/>
                    <a:pt x="3416" y="24059"/>
                  </a:cubicBezTo>
                  <a:lnTo>
                    <a:pt x="1685" y="26818"/>
                  </a:lnTo>
                  <a:cubicBezTo>
                    <a:pt x="1536" y="27054"/>
                    <a:pt x="1528" y="27352"/>
                    <a:pt x="1663" y="27597"/>
                  </a:cubicBezTo>
                  <a:cubicBezTo>
                    <a:pt x="1798" y="27841"/>
                    <a:pt x="2055" y="27992"/>
                    <a:pt x="2334" y="27992"/>
                  </a:cubicBezTo>
                  <a:lnTo>
                    <a:pt x="20706" y="27992"/>
                  </a:lnTo>
                  <a:cubicBezTo>
                    <a:pt x="20988" y="27992"/>
                    <a:pt x="21247" y="27838"/>
                    <a:pt x="21380" y="27589"/>
                  </a:cubicBezTo>
                  <a:cubicBezTo>
                    <a:pt x="21514" y="27342"/>
                    <a:pt x="21501" y="27040"/>
                    <a:pt x="21347" y="26804"/>
                  </a:cubicBezTo>
                  <a:lnTo>
                    <a:pt x="19514" y="24016"/>
                  </a:lnTo>
                  <a:lnTo>
                    <a:pt x="19514" y="23594"/>
                  </a:lnTo>
                  <a:cubicBezTo>
                    <a:pt x="21642" y="21445"/>
                    <a:pt x="22811" y="18611"/>
                    <a:pt x="22811" y="15576"/>
                  </a:cubicBezTo>
                  <a:cubicBezTo>
                    <a:pt x="22811" y="14046"/>
                    <a:pt x="22499" y="12525"/>
                    <a:pt x="21904" y="11121"/>
                  </a:cubicBezTo>
                  <a:cubicBezTo>
                    <a:pt x="21921" y="11105"/>
                    <a:pt x="21937" y="11086"/>
                    <a:pt x="21952" y="11066"/>
                  </a:cubicBezTo>
                  <a:cubicBezTo>
                    <a:pt x="22098" y="10880"/>
                    <a:pt x="22149" y="10637"/>
                    <a:pt x="22092" y="10408"/>
                  </a:cubicBezTo>
                  <a:cubicBezTo>
                    <a:pt x="21957" y="9871"/>
                    <a:pt x="21605" y="9416"/>
                    <a:pt x="21125" y="9161"/>
                  </a:cubicBezTo>
                  <a:cubicBezTo>
                    <a:pt x="21000" y="9094"/>
                    <a:pt x="20865" y="9041"/>
                    <a:pt x="20724" y="9003"/>
                  </a:cubicBezTo>
                  <a:cubicBezTo>
                    <a:pt x="19528" y="7311"/>
                    <a:pt x="17868" y="5958"/>
                    <a:pt x="15979" y="5127"/>
                  </a:cubicBezTo>
                  <a:cubicBezTo>
                    <a:pt x="15994" y="5045"/>
                    <a:pt x="16009" y="4962"/>
                    <a:pt x="16021" y="4879"/>
                  </a:cubicBezTo>
                  <a:cubicBezTo>
                    <a:pt x="16083" y="4474"/>
                    <a:pt x="16145" y="3994"/>
                    <a:pt x="16125" y="3501"/>
                  </a:cubicBezTo>
                  <a:cubicBezTo>
                    <a:pt x="16052" y="1595"/>
                    <a:pt x="14392" y="422"/>
                    <a:pt x="12778" y="105"/>
                  </a:cubicBezTo>
                  <a:cubicBezTo>
                    <a:pt x="12473" y="46"/>
                    <a:pt x="12191" y="12"/>
                    <a:pt x="11918" y="4"/>
                  </a:cubicBezTo>
                  <a:cubicBezTo>
                    <a:pt x="11841" y="2"/>
                    <a:pt x="11765" y="1"/>
                    <a:pt x="116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00925" y="3611600"/>
              <a:ext cx="531925" cy="531925"/>
            </a:xfrm>
            <a:custGeom>
              <a:avLst/>
              <a:gdLst/>
              <a:ahLst/>
              <a:cxnLst/>
              <a:rect l="l" t="t" r="r" b="b"/>
              <a:pathLst>
                <a:path w="21277" h="21277" extrusionOk="0">
                  <a:moveTo>
                    <a:pt x="10639" y="1"/>
                  </a:moveTo>
                  <a:cubicBezTo>
                    <a:pt x="4764" y="1"/>
                    <a:pt x="0" y="4763"/>
                    <a:pt x="0" y="10638"/>
                  </a:cubicBezTo>
                  <a:cubicBezTo>
                    <a:pt x="0" y="16514"/>
                    <a:pt x="4764" y="21277"/>
                    <a:pt x="10639" y="21277"/>
                  </a:cubicBezTo>
                  <a:cubicBezTo>
                    <a:pt x="16514" y="21277"/>
                    <a:pt x="21276" y="16514"/>
                    <a:pt x="21276" y="10638"/>
                  </a:cubicBezTo>
                  <a:cubicBezTo>
                    <a:pt x="21276" y="4763"/>
                    <a:pt x="16514" y="1"/>
                    <a:pt x="10639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1589000" y="3507325"/>
              <a:ext cx="337575" cy="302125"/>
            </a:xfrm>
            <a:custGeom>
              <a:avLst/>
              <a:gdLst/>
              <a:ahLst/>
              <a:cxnLst/>
              <a:rect l="l" t="t" r="r" b="b"/>
              <a:pathLst>
                <a:path w="13503" h="12085" extrusionOk="0">
                  <a:moveTo>
                    <a:pt x="7388" y="0"/>
                  </a:moveTo>
                  <a:cubicBezTo>
                    <a:pt x="7331" y="0"/>
                    <a:pt x="7274" y="1"/>
                    <a:pt x="7217" y="3"/>
                  </a:cubicBezTo>
                  <a:cubicBezTo>
                    <a:pt x="5382" y="52"/>
                    <a:pt x="3456" y="865"/>
                    <a:pt x="2707" y="2646"/>
                  </a:cubicBezTo>
                  <a:cubicBezTo>
                    <a:pt x="2268" y="3688"/>
                    <a:pt x="2283" y="4887"/>
                    <a:pt x="2366" y="5995"/>
                  </a:cubicBezTo>
                  <a:cubicBezTo>
                    <a:pt x="2403" y="6501"/>
                    <a:pt x="2273" y="6738"/>
                    <a:pt x="1822" y="6963"/>
                  </a:cubicBezTo>
                  <a:cubicBezTo>
                    <a:pt x="1323" y="7212"/>
                    <a:pt x="848" y="7531"/>
                    <a:pt x="510" y="7973"/>
                  </a:cubicBezTo>
                  <a:cubicBezTo>
                    <a:pt x="40" y="8588"/>
                    <a:pt x="0" y="9289"/>
                    <a:pt x="194" y="10015"/>
                  </a:cubicBezTo>
                  <a:cubicBezTo>
                    <a:pt x="401" y="10792"/>
                    <a:pt x="827" y="11513"/>
                    <a:pt x="1394" y="12084"/>
                  </a:cubicBezTo>
                  <a:cubicBezTo>
                    <a:pt x="3395" y="11755"/>
                    <a:pt x="5430" y="11487"/>
                    <a:pt x="7452" y="11487"/>
                  </a:cubicBezTo>
                  <a:cubicBezTo>
                    <a:pt x="8635" y="11487"/>
                    <a:pt x="9813" y="11579"/>
                    <a:pt x="10977" y="11803"/>
                  </a:cubicBezTo>
                  <a:cubicBezTo>
                    <a:pt x="11239" y="11854"/>
                    <a:pt x="11510" y="11911"/>
                    <a:pt x="11774" y="11911"/>
                  </a:cubicBezTo>
                  <a:cubicBezTo>
                    <a:pt x="11942" y="11911"/>
                    <a:pt x="12107" y="11888"/>
                    <a:pt x="12265" y="11826"/>
                  </a:cubicBezTo>
                  <a:cubicBezTo>
                    <a:pt x="12610" y="11691"/>
                    <a:pt x="12864" y="11387"/>
                    <a:pt x="13047" y="11064"/>
                  </a:cubicBezTo>
                  <a:cubicBezTo>
                    <a:pt x="13356" y="10515"/>
                    <a:pt x="13503" y="9877"/>
                    <a:pt x="13466" y="9249"/>
                  </a:cubicBezTo>
                  <a:cubicBezTo>
                    <a:pt x="13438" y="8791"/>
                    <a:pt x="13306" y="8325"/>
                    <a:pt x="13008" y="7977"/>
                  </a:cubicBezTo>
                  <a:cubicBezTo>
                    <a:pt x="12617" y="7519"/>
                    <a:pt x="12005" y="7326"/>
                    <a:pt x="11418" y="7193"/>
                  </a:cubicBezTo>
                  <a:cubicBezTo>
                    <a:pt x="11083" y="7118"/>
                    <a:pt x="10695" y="7015"/>
                    <a:pt x="10561" y="6700"/>
                  </a:cubicBezTo>
                  <a:cubicBezTo>
                    <a:pt x="10493" y="6542"/>
                    <a:pt x="10507" y="6363"/>
                    <a:pt x="10529" y="6192"/>
                  </a:cubicBezTo>
                  <a:cubicBezTo>
                    <a:pt x="10626" y="5451"/>
                    <a:pt x="10860" y="4733"/>
                    <a:pt x="10973" y="3994"/>
                  </a:cubicBezTo>
                  <a:cubicBezTo>
                    <a:pt x="11036" y="3588"/>
                    <a:pt x="11085" y="3176"/>
                    <a:pt x="11069" y="2764"/>
                  </a:cubicBezTo>
                  <a:cubicBezTo>
                    <a:pt x="11012" y="1297"/>
                    <a:pt x="9679" y="354"/>
                    <a:pt x="8341" y="91"/>
                  </a:cubicBezTo>
                  <a:cubicBezTo>
                    <a:pt x="8099" y="44"/>
                    <a:pt x="7851" y="11"/>
                    <a:pt x="7604" y="4"/>
                  </a:cubicBezTo>
                  <a:cubicBezTo>
                    <a:pt x="7532" y="1"/>
                    <a:pt x="7460" y="0"/>
                    <a:pt x="73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1708950" y="3655225"/>
              <a:ext cx="91775" cy="84500"/>
            </a:xfrm>
            <a:custGeom>
              <a:avLst/>
              <a:gdLst/>
              <a:ahLst/>
              <a:cxnLst/>
              <a:rect l="l" t="t" r="r" b="b"/>
              <a:pathLst>
                <a:path w="3671" h="3380" extrusionOk="0">
                  <a:moveTo>
                    <a:pt x="0" y="1"/>
                  </a:moveTo>
                  <a:lnTo>
                    <a:pt x="393" y="3363"/>
                  </a:lnTo>
                  <a:lnTo>
                    <a:pt x="3671" y="3379"/>
                  </a:lnTo>
                  <a:lnTo>
                    <a:pt x="3671" y="1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1718175" y="3675550"/>
              <a:ext cx="82550" cy="53500"/>
            </a:xfrm>
            <a:custGeom>
              <a:avLst/>
              <a:gdLst/>
              <a:ahLst/>
              <a:cxnLst/>
              <a:rect l="l" t="t" r="r" b="b"/>
              <a:pathLst>
                <a:path w="3302" h="2140" extrusionOk="0">
                  <a:moveTo>
                    <a:pt x="0" y="0"/>
                  </a:moveTo>
                  <a:lnTo>
                    <a:pt x="0" y="0"/>
                  </a:lnTo>
                  <a:cubicBezTo>
                    <a:pt x="199" y="1129"/>
                    <a:pt x="1092" y="1802"/>
                    <a:pt x="2152" y="2065"/>
                  </a:cubicBezTo>
                  <a:cubicBezTo>
                    <a:pt x="2347" y="2113"/>
                    <a:pt x="2549" y="2139"/>
                    <a:pt x="2769" y="2139"/>
                  </a:cubicBezTo>
                  <a:cubicBezTo>
                    <a:pt x="2935" y="2139"/>
                    <a:pt x="3112" y="2124"/>
                    <a:pt x="3302" y="2093"/>
                  </a:cubicBezTo>
                  <a:lnTo>
                    <a:pt x="3302" y="1164"/>
                  </a:lnTo>
                  <a:cubicBezTo>
                    <a:pt x="2111" y="1053"/>
                    <a:pt x="962" y="650"/>
                    <a:pt x="0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1696300" y="3510050"/>
              <a:ext cx="152775" cy="205200"/>
            </a:xfrm>
            <a:custGeom>
              <a:avLst/>
              <a:gdLst/>
              <a:ahLst/>
              <a:cxnLst/>
              <a:rect l="l" t="t" r="r" b="b"/>
              <a:pathLst>
                <a:path w="6111" h="8208" extrusionOk="0">
                  <a:moveTo>
                    <a:pt x="3046" y="1"/>
                  </a:moveTo>
                  <a:cubicBezTo>
                    <a:pt x="1365" y="1"/>
                    <a:pt x="0" y="1357"/>
                    <a:pt x="0" y="3029"/>
                  </a:cubicBezTo>
                  <a:cubicBezTo>
                    <a:pt x="0" y="3251"/>
                    <a:pt x="26" y="3466"/>
                    <a:pt x="71" y="3676"/>
                  </a:cubicBezTo>
                  <a:cubicBezTo>
                    <a:pt x="88" y="3831"/>
                    <a:pt x="114" y="4048"/>
                    <a:pt x="163" y="4326"/>
                  </a:cubicBezTo>
                  <a:cubicBezTo>
                    <a:pt x="246" y="4805"/>
                    <a:pt x="389" y="5465"/>
                    <a:pt x="636" y="6300"/>
                  </a:cubicBezTo>
                  <a:cubicBezTo>
                    <a:pt x="1015" y="7584"/>
                    <a:pt x="2168" y="8207"/>
                    <a:pt x="3343" y="8207"/>
                  </a:cubicBezTo>
                  <a:cubicBezTo>
                    <a:pt x="3933" y="8207"/>
                    <a:pt x="4528" y="8051"/>
                    <a:pt x="5033" y="7742"/>
                  </a:cubicBezTo>
                  <a:cubicBezTo>
                    <a:pt x="5117" y="7691"/>
                    <a:pt x="5194" y="7629"/>
                    <a:pt x="5264" y="7560"/>
                  </a:cubicBezTo>
                  <a:cubicBezTo>
                    <a:pt x="5876" y="6956"/>
                    <a:pt x="5999" y="5922"/>
                    <a:pt x="6064" y="5110"/>
                  </a:cubicBezTo>
                  <a:cubicBezTo>
                    <a:pt x="6102" y="4648"/>
                    <a:pt x="6101" y="4188"/>
                    <a:pt x="6096" y="3725"/>
                  </a:cubicBezTo>
                  <a:cubicBezTo>
                    <a:pt x="6089" y="3107"/>
                    <a:pt x="6111" y="2493"/>
                    <a:pt x="5876" y="1907"/>
                  </a:cubicBezTo>
                  <a:cubicBezTo>
                    <a:pt x="5671" y="1396"/>
                    <a:pt x="5324" y="947"/>
                    <a:pt x="4885" y="615"/>
                  </a:cubicBezTo>
                  <a:cubicBezTo>
                    <a:pt x="4374" y="230"/>
                    <a:pt x="3738" y="1"/>
                    <a:pt x="3046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1670525" y="3613450"/>
              <a:ext cx="45850" cy="51375"/>
            </a:xfrm>
            <a:custGeom>
              <a:avLst/>
              <a:gdLst/>
              <a:ahLst/>
              <a:cxnLst/>
              <a:rect l="l" t="t" r="r" b="b"/>
              <a:pathLst>
                <a:path w="1834" h="2055" extrusionOk="0">
                  <a:moveTo>
                    <a:pt x="776" y="1"/>
                  </a:moveTo>
                  <a:cubicBezTo>
                    <a:pt x="735" y="1"/>
                    <a:pt x="692" y="4"/>
                    <a:pt x="648" y="11"/>
                  </a:cubicBezTo>
                  <a:cubicBezTo>
                    <a:pt x="418" y="47"/>
                    <a:pt x="219" y="212"/>
                    <a:pt x="115" y="421"/>
                  </a:cubicBezTo>
                  <a:cubicBezTo>
                    <a:pt x="13" y="630"/>
                    <a:pt x="1" y="875"/>
                    <a:pt x="55" y="1101"/>
                  </a:cubicBezTo>
                  <a:cubicBezTo>
                    <a:pt x="179" y="1613"/>
                    <a:pt x="658" y="2018"/>
                    <a:pt x="1183" y="2053"/>
                  </a:cubicBezTo>
                  <a:cubicBezTo>
                    <a:pt x="1205" y="2054"/>
                    <a:pt x="1228" y="2055"/>
                    <a:pt x="1250" y="2055"/>
                  </a:cubicBezTo>
                  <a:cubicBezTo>
                    <a:pt x="1362" y="2055"/>
                    <a:pt x="1474" y="2036"/>
                    <a:pt x="1568" y="1978"/>
                  </a:cubicBezTo>
                  <a:cubicBezTo>
                    <a:pt x="1720" y="1886"/>
                    <a:pt x="1805" y="1706"/>
                    <a:pt x="1819" y="1530"/>
                  </a:cubicBezTo>
                  <a:cubicBezTo>
                    <a:pt x="1833" y="1352"/>
                    <a:pt x="1788" y="1175"/>
                    <a:pt x="1730" y="1007"/>
                  </a:cubicBezTo>
                  <a:cubicBezTo>
                    <a:pt x="1578" y="563"/>
                    <a:pt x="1313" y="1"/>
                    <a:pt x="776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85550" y="3631600"/>
              <a:ext cx="14450" cy="13250"/>
            </a:xfrm>
            <a:custGeom>
              <a:avLst/>
              <a:gdLst/>
              <a:ahLst/>
              <a:cxnLst/>
              <a:rect l="l" t="t" r="r" b="b"/>
              <a:pathLst>
                <a:path w="578" h="530" fill="none" extrusionOk="0">
                  <a:moveTo>
                    <a:pt x="0" y="0"/>
                  </a:moveTo>
                  <a:cubicBezTo>
                    <a:pt x="129" y="35"/>
                    <a:pt x="242" y="115"/>
                    <a:pt x="335" y="211"/>
                  </a:cubicBezTo>
                  <a:cubicBezTo>
                    <a:pt x="428" y="307"/>
                    <a:pt x="503" y="418"/>
                    <a:pt x="577" y="529"/>
                  </a:cubicBezTo>
                </a:path>
              </a:pathLst>
            </a:custGeom>
            <a:noFill/>
            <a:ln w="80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693875" y="3509025"/>
              <a:ext cx="126050" cy="120575"/>
            </a:xfrm>
            <a:custGeom>
              <a:avLst/>
              <a:gdLst/>
              <a:ahLst/>
              <a:cxnLst/>
              <a:rect l="l" t="t" r="r" b="b"/>
              <a:pathLst>
                <a:path w="5042" h="4823" extrusionOk="0">
                  <a:moveTo>
                    <a:pt x="3140" y="1"/>
                  </a:moveTo>
                  <a:cubicBezTo>
                    <a:pt x="1459" y="1"/>
                    <a:pt x="8" y="1378"/>
                    <a:pt x="8" y="3051"/>
                  </a:cubicBezTo>
                  <a:cubicBezTo>
                    <a:pt x="8" y="3273"/>
                    <a:pt x="45" y="3519"/>
                    <a:pt x="90" y="3729"/>
                  </a:cubicBezTo>
                  <a:cubicBezTo>
                    <a:pt x="107" y="3883"/>
                    <a:pt x="0" y="3817"/>
                    <a:pt x="49" y="4096"/>
                  </a:cubicBezTo>
                  <a:cubicBezTo>
                    <a:pt x="123" y="4250"/>
                    <a:pt x="415" y="4674"/>
                    <a:pt x="503" y="4822"/>
                  </a:cubicBezTo>
                  <a:cubicBezTo>
                    <a:pt x="884" y="4765"/>
                    <a:pt x="1234" y="4617"/>
                    <a:pt x="1520" y="4359"/>
                  </a:cubicBezTo>
                  <a:cubicBezTo>
                    <a:pt x="2086" y="3847"/>
                    <a:pt x="2311" y="3054"/>
                    <a:pt x="2356" y="2292"/>
                  </a:cubicBezTo>
                  <a:cubicBezTo>
                    <a:pt x="2618" y="2436"/>
                    <a:pt x="2919" y="2508"/>
                    <a:pt x="3219" y="2508"/>
                  </a:cubicBezTo>
                  <a:cubicBezTo>
                    <a:pt x="3606" y="2508"/>
                    <a:pt x="3993" y="2389"/>
                    <a:pt x="4298" y="2152"/>
                  </a:cubicBezTo>
                  <a:cubicBezTo>
                    <a:pt x="4750" y="1805"/>
                    <a:pt x="5042" y="1165"/>
                    <a:pt x="5018" y="595"/>
                  </a:cubicBezTo>
                  <a:cubicBezTo>
                    <a:pt x="4506" y="210"/>
                    <a:pt x="3832" y="1"/>
                    <a:pt x="3140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564550" y="3719300"/>
              <a:ext cx="389975" cy="393775"/>
            </a:xfrm>
            <a:custGeom>
              <a:avLst/>
              <a:gdLst/>
              <a:ahLst/>
              <a:cxnLst/>
              <a:rect l="l" t="t" r="r" b="b"/>
              <a:pathLst>
                <a:path w="15599" h="15751" extrusionOk="0">
                  <a:moveTo>
                    <a:pt x="6005" y="0"/>
                  </a:moveTo>
                  <a:lnTo>
                    <a:pt x="5788" y="1241"/>
                  </a:lnTo>
                  <a:cubicBezTo>
                    <a:pt x="5788" y="1241"/>
                    <a:pt x="4091" y="1763"/>
                    <a:pt x="2764" y="3068"/>
                  </a:cubicBezTo>
                  <a:cubicBezTo>
                    <a:pt x="1771" y="4044"/>
                    <a:pt x="175" y="7375"/>
                    <a:pt x="88" y="10899"/>
                  </a:cubicBezTo>
                  <a:cubicBezTo>
                    <a:pt x="1" y="14423"/>
                    <a:pt x="1741" y="15751"/>
                    <a:pt x="1741" y="15751"/>
                  </a:cubicBezTo>
                  <a:lnTo>
                    <a:pt x="15208" y="14728"/>
                  </a:lnTo>
                  <a:cubicBezTo>
                    <a:pt x="15208" y="14728"/>
                    <a:pt x="15599" y="7244"/>
                    <a:pt x="14359" y="4829"/>
                  </a:cubicBezTo>
                  <a:cubicBezTo>
                    <a:pt x="13118" y="2415"/>
                    <a:pt x="9616" y="1197"/>
                    <a:pt x="9616" y="1197"/>
                  </a:cubicBezTo>
                  <a:lnTo>
                    <a:pt x="9486" y="21"/>
                  </a:lnTo>
                  <a:cubicBezTo>
                    <a:pt x="9486" y="21"/>
                    <a:pt x="9018" y="250"/>
                    <a:pt x="7876" y="250"/>
                  </a:cubicBezTo>
                  <a:cubicBezTo>
                    <a:pt x="6734" y="250"/>
                    <a:pt x="6005" y="0"/>
                    <a:pt x="6005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579925" y="3841000"/>
              <a:ext cx="370475" cy="254550"/>
            </a:xfrm>
            <a:custGeom>
              <a:avLst/>
              <a:gdLst/>
              <a:ahLst/>
              <a:cxnLst/>
              <a:rect l="l" t="t" r="r" b="b"/>
              <a:pathLst>
                <a:path w="14819" h="10182" extrusionOk="0">
                  <a:moveTo>
                    <a:pt x="1" y="0"/>
                  </a:moveTo>
                  <a:lnTo>
                    <a:pt x="303" y="10182"/>
                  </a:lnTo>
                  <a:lnTo>
                    <a:pt x="326" y="10163"/>
                  </a:lnTo>
                  <a:lnTo>
                    <a:pt x="14819" y="10132"/>
                  </a:lnTo>
                  <a:lnTo>
                    <a:pt x="14819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1595700" y="3855500"/>
              <a:ext cx="341500" cy="227475"/>
            </a:xfrm>
            <a:custGeom>
              <a:avLst/>
              <a:gdLst/>
              <a:ahLst/>
              <a:cxnLst/>
              <a:rect l="l" t="t" r="r" b="b"/>
              <a:pathLst>
                <a:path w="13660" h="9099" extrusionOk="0">
                  <a:moveTo>
                    <a:pt x="0" y="0"/>
                  </a:moveTo>
                  <a:lnTo>
                    <a:pt x="296" y="9098"/>
                  </a:lnTo>
                  <a:lnTo>
                    <a:pt x="13511" y="9098"/>
                  </a:lnTo>
                  <a:lnTo>
                    <a:pt x="13659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1701150" y="3891200"/>
              <a:ext cx="141025" cy="141875"/>
            </a:xfrm>
            <a:custGeom>
              <a:avLst/>
              <a:gdLst/>
              <a:ahLst/>
              <a:cxnLst/>
              <a:rect l="l" t="t" r="r" b="b"/>
              <a:pathLst>
                <a:path w="5641" h="5675" extrusionOk="0">
                  <a:moveTo>
                    <a:pt x="2821" y="1"/>
                  </a:moveTo>
                  <a:cubicBezTo>
                    <a:pt x="1264" y="1"/>
                    <a:pt x="1" y="1271"/>
                    <a:pt x="1" y="2837"/>
                  </a:cubicBezTo>
                  <a:cubicBezTo>
                    <a:pt x="1" y="4404"/>
                    <a:pt x="1264" y="5674"/>
                    <a:pt x="2821" y="5674"/>
                  </a:cubicBezTo>
                  <a:cubicBezTo>
                    <a:pt x="4378" y="5674"/>
                    <a:pt x="5640" y="4404"/>
                    <a:pt x="5640" y="2837"/>
                  </a:cubicBezTo>
                  <a:cubicBezTo>
                    <a:pt x="5640" y="1271"/>
                    <a:pt x="4378" y="1"/>
                    <a:pt x="28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752425" y="4011725"/>
              <a:ext cx="40150" cy="43175"/>
            </a:xfrm>
            <a:custGeom>
              <a:avLst/>
              <a:gdLst/>
              <a:ahLst/>
              <a:cxnLst/>
              <a:rect l="l" t="t" r="r" b="b"/>
              <a:pathLst>
                <a:path w="1606" h="1727" extrusionOk="0">
                  <a:moveTo>
                    <a:pt x="1" y="1"/>
                  </a:moveTo>
                  <a:lnTo>
                    <a:pt x="1" y="1727"/>
                  </a:lnTo>
                  <a:lnTo>
                    <a:pt x="1605" y="1727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738650" y="3953675"/>
              <a:ext cx="69525" cy="97775"/>
            </a:xfrm>
            <a:custGeom>
              <a:avLst/>
              <a:gdLst/>
              <a:ahLst/>
              <a:cxnLst/>
              <a:rect l="l" t="t" r="r" b="b"/>
              <a:pathLst>
                <a:path w="2781" h="3911" fill="none" extrusionOk="0">
                  <a:moveTo>
                    <a:pt x="1080" y="3709"/>
                  </a:moveTo>
                  <a:cubicBezTo>
                    <a:pt x="1188" y="3275"/>
                    <a:pt x="938" y="2842"/>
                    <a:pt x="721" y="2452"/>
                  </a:cubicBezTo>
                  <a:cubicBezTo>
                    <a:pt x="576" y="2191"/>
                    <a:pt x="441" y="1925"/>
                    <a:pt x="317" y="1653"/>
                  </a:cubicBezTo>
                  <a:cubicBezTo>
                    <a:pt x="149" y="1284"/>
                    <a:pt x="1" y="843"/>
                    <a:pt x="215" y="487"/>
                  </a:cubicBezTo>
                  <a:cubicBezTo>
                    <a:pt x="262" y="409"/>
                    <a:pt x="329" y="341"/>
                    <a:pt x="413" y="309"/>
                  </a:cubicBezTo>
                  <a:cubicBezTo>
                    <a:pt x="627" y="224"/>
                    <a:pt x="798" y="384"/>
                    <a:pt x="906" y="549"/>
                  </a:cubicBezTo>
                  <a:cubicBezTo>
                    <a:pt x="1025" y="731"/>
                    <a:pt x="1107" y="938"/>
                    <a:pt x="1143" y="1153"/>
                  </a:cubicBezTo>
                  <a:cubicBezTo>
                    <a:pt x="1149" y="1192"/>
                    <a:pt x="1154" y="1233"/>
                    <a:pt x="1153" y="1273"/>
                  </a:cubicBezTo>
                  <a:cubicBezTo>
                    <a:pt x="1151" y="1380"/>
                    <a:pt x="1007" y="1412"/>
                    <a:pt x="957" y="1316"/>
                  </a:cubicBezTo>
                  <a:cubicBezTo>
                    <a:pt x="846" y="1103"/>
                    <a:pt x="851" y="828"/>
                    <a:pt x="912" y="587"/>
                  </a:cubicBezTo>
                  <a:cubicBezTo>
                    <a:pt x="965" y="377"/>
                    <a:pt x="1062" y="166"/>
                    <a:pt x="1264" y="61"/>
                  </a:cubicBezTo>
                  <a:cubicBezTo>
                    <a:pt x="1347" y="17"/>
                    <a:pt x="1444" y="1"/>
                    <a:pt x="1536" y="22"/>
                  </a:cubicBezTo>
                  <a:cubicBezTo>
                    <a:pt x="1765" y="77"/>
                    <a:pt x="1835" y="310"/>
                    <a:pt x="1859" y="520"/>
                  </a:cubicBezTo>
                  <a:cubicBezTo>
                    <a:pt x="1885" y="754"/>
                    <a:pt x="1874" y="994"/>
                    <a:pt x="1829" y="1226"/>
                  </a:cubicBezTo>
                  <a:cubicBezTo>
                    <a:pt x="1829" y="1227"/>
                    <a:pt x="1828" y="1228"/>
                    <a:pt x="1828" y="1230"/>
                  </a:cubicBezTo>
                  <a:cubicBezTo>
                    <a:pt x="1803" y="1353"/>
                    <a:pt x="1615" y="1324"/>
                    <a:pt x="1624" y="1199"/>
                  </a:cubicBezTo>
                  <a:cubicBezTo>
                    <a:pt x="1655" y="818"/>
                    <a:pt x="1884" y="452"/>
                    <a:pt x="2222" y="274"/>
                  </a:cubicBezTo>
                  <a:cubicBezTo>
                    <a:pt x="2312" y="228"/>
                    <a:pt x="2414" y="192"/>
                    <a:pt x="2512" y="217"/>
                  </a:cubicBezTo>
                  <a:cubicBezTo>
                    <a:pt x="2618" y="244"/>
                    <a:pt x="2697" y="341"/>
                    <a:pt x="2727" y="447"/>
                  </a:cubicBezTo>
                  <a:cubicBezTo>
                    <a:pt x="2781" y="639"/>
                    <a:pt x="2695" y="857"/>
                    <a:pt x="2633" y="1010"/>
                  </a:cubicBezTo>
                  <a:cubicBezTo>
                    <a:pt x="2563" y="1182"/>
                    <a:pt x="2464" y="1340"/>
                    <a:pt x="2348" y="1483"/>
                  </a:cubicBezTo>
                  <a:cubicBezTo>
                    <a:pt x="1804" y="2157"/>
                    <a:pt x="1544" y="3048"/>
                    <a:pt x="1628" y="3910"/>
                  </a:cubicBezTo>
                </a:path>
              </a:pathLst>
            </a:custGeom>
            <a:noFill/>
            <a:ln w="525" cap="flat" cmpd="sng">
              <a:solidFill>
                <a:srgbClr val="FDCF5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1750575" y="4042750"/>
              <a:ext cx="43850" cy="27275"/>
            </a:xfrm>
            <a:custGeom>
              <a:avLst/>
              <a:gdLst/>
              <a:ahLst/>
              <a:cxnLst/>
              <a:rect l="l" t="t" r="r" b="b"/>
              <a:pathLst>
                <a:path w="1754" h="1091" extrusionOk="0">
                  <a:moveTo>
                    <a:pt x="0" y="0"/>
                  </a:moveTo>
                  <a:lnTo>
                    <a:pt x="0" y="477"/>
                  </a:lnTo>
                  <a:cubicBezTo>
                    <a:pt x="0" y="495"/>
                    <a:pt x="1" y="514"/>
                    <a:pt x="3" y="531"/>
                  </a:cubicBezTo>
                  <a:cubicBezTo>
                    <a:pt x="4" y="545"/>
                    <a:pt x="6" y="560"/>
                    <a:pt x="10" y="576"/>
                  </a:cubicBezTo>
                  <a:cubicBezTo>
                    <a:pt x="55" y="868"/>
                    <a:pt x="308" y="1091"/>
                    <a:pt x="612" y="1091"/>
                  </a:cubicBezTo>
                  <a:lnTo>
                    <a:pt x="1142" y="1091"/>
                  </a:lnTo>
                  <a:cubicBezTo>
                    <a:pt x="1447" y="1091"/>
                    <a:pt x="1699" y="868"/>
                    <a:pt x="1744" y="576"/>
                  </a:cubicBezTo>
                  <a:cubicBezTo>
                    <a:pt x="1748" y="560"/>
                    <a:pt x="1750" y="545"/>
                    <a:pt x="1751" y="531"/>
                  </a:cubicBezTo>
                  <a:cubicBezTo>
                    <a:pt x="1753" y="514"/>
                    <a:pt x="1754" y="495"/>
                    <a:pt x="1754" y="477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1750575" y="4046275"/>
              <a:ext cx="43850" cy="1175"/>
            </a:xfrm>
            <a:custGeom>
              <a:avLst/>
              <a:gdLst/>
              <a:ahLst/>
              <a:cxnLst/>
              <a:rect l="l" t="t" r="r" b="b"/>
              <a:pathLst>
                <a:path w="1754" h="47" extrusionOk="0">
                  <a:moveTo>
                    <a:pt x="0" y="1"/>
                  </a:moveTo>
                  <a:lnTo>
                    <a:pt x="0" y="46"/>
                  </a:lnTo>
                  <a:lnTo>
                    <a:pt x="1754" y="4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1750575" y="4050800"/>
              <a:ext cx="43850" cy="1125"/>
            </a:xfrm>
            <a:custGeom>
              <a:avLst/>
              <a:gdLst/>
              <a:ahLst/>
              <a:cxnLst/>
              <a:rect l="l" t="t" r="r" b="b"/>
              <a:pathLst>
                <a:path w="1754" h="45" extrusionOk="0">
                  <a:moveTo>
                    <a:pt x="0" y="0"/>
                  </a:moveTo>
                  <a:lnTo>
                    <a:pt x="0" y="45"/>
                  </a:lnTo>
                  <a:lnTo>
                    <a:pt x="1754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750650" y="4056000"/>
              <a:ext cx="43700" cy="1175"/>
            </a:xfrm>
            <a:custGeom>
              <a:avLst/>
              <a:gdLst/>
              <a:ahLst/>
              <a:cxnLst/>
              <a:rect l="l" t="t" r="r" b="b"/>
              <a:pathLst>
                <a:path w="1748" h="47" extrusionOk="0">
                  <a:moveTo>
                    <a:pt x="0" y="1"/>
                  </a:moveTo>
                  <a:cubicBezTo>
                    <a:pt x="1" y="15"/>
                    <a:pt x="3" y="30"/>
                    <a:pt x="7" y="46"/>
                  </a:cubicBezTo>
                  <a:lnTo>
                    <a:pt x="1741" y="46"/>
                  </a:lnTo>
                  <a:cubicBezTo>
                    <a:pt x="1745" y="30"/>
                    <a:pt x="1747" y="15"/>
                    <a:pt x="1748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1812400" y="3915050"/>
              <a:ext cx="15575" cy="20700"/>
            </a:xfrm>
            <a:custGeom>
              <a:avLst/>
              <a:gdLst/>
              <a:ahLst/>
              <a:cxnLst/>
              <a:rect l="l" t="t" r="r" b="b"/>
              <a:pathLst>
                <a:path w="623" h="828" extrusionOk="0">
                  <a:moveTo>
                    <a:pt x="215" y="1"/>
                  </a:moveTo>
                  <a:cubicBezTo>
                    <a:pt x="101" y="1"/>
                    <a:pt x="4" y="89"/>
                    <a:pt x="1" y="270"/>
                  </a:cubicBezTo>
                  <a:cubicBezTo>
                    <a:pt x="0" y="371"/>
                    <a:pt x="36" y="470"/>
                    <a:pt x="82" y="560"/>
                  </a:cubicBezTo>
                  <a:cubicBezTo>
                    <a:pt x="128" y="652"/>
                    <a:pt x="187" y="742"/>
                    <a:pt x="276" y="793"/>
                  </a:cubicBezTo>
                  <a:cubicBezTo>
                    <a:pt x="316" y="815"/>
                    <a:pt x="363" y="828"/>
                    <a:pt x="409" y="828"/>
                  </a:cubicBezTo>
                  <a:cubicBezTo>
                    <a:pt x="465" y="828"/>
                    <a:pt x="520" y="809"/>
                    <a:pt x="559" y="768"/>
                  </a:cubicBezTo>
                  <a:cubicBezTo>
                    <a:pt x="613" y="711"/>
                    <a:pt x="623" y="625"/>
                    <a:pt x="618" y="546"/>
                  </a:cubicBezTo>
                  <a:cubicBezTo>
                    <a:pt x="609" y="399"/>
                    <a:pt x="554" y="256"/>
                    <a:pt x="464" y="140"/>
                  </a:cubicBezTo>
                  <a:cubicBezTo>
                    <a:pt x="391" y="48"/>
                    <a:pt x="298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1823400" y="3939275"/>
              <a:ext cx="14825" cy="30475"/>
            </a:xfrm>
            <a:custGeom>
              <a:avLst/>
              <a:gdLst/>
              <a:ahLst/>
              <a:cxnLst/>
              <a:rect l="l" t="t" r="r" b="b"/>
              <a:pathLst>
                <a:path w="593" h="1219" extrusionOk="0">
                  <a:moveTo>
                    <a:pt x="228" y="0"/>
                  </a:moveTo>
                  <a:cubicBezTo>
                    <a:pt x="90" y="0"/>
                    <a:pt x="31" y="180"/>
                    <a:pt x="21" y="295"/>
                  </a:cubicBezTo>
                  <a:cubicBezTo>
                    <a:pt x="0" y="523"/>
                    <a:pt x="25" y="757"/>
                    <a:pt x="93" y="976"/>
                  </a:cubicBezTo>
                  <a:cubicBezTo>
                    <a:pt x="126" y="1082"/>
                    <a:pt x="187" y="1199"/>
                    <a:pt x="295" y="1217"/>
                  </a:cubicBezTo>
                  <a:cubicBezTo>
                    <a:pt x="304" y="1218"/>
                    <a:pt x="312" y="1219"/>
                    <a:pt x="321" y="1219"/>
                  </a:cubicBezTo>
                  <a:cubicBezTo>
                    <a:pt x="389" y="1219"/>
                    <a:pt x="455" y="1177"/>
                    <a:pt x="495" y="1120"/>
                  </a:cubicBezTo>
                  <a:cubicBezTo>
                    <a:pt x="540" y="1057"/>
                    <a:pt x="558" y="978"/>
                    <a:pt x="568" y="900"/>
                  </a:cubicBezTo>
                  <a:cubicBezTo>
                    <a:pt x="592" y="711"/>
                    <a:pt x="576" y="516"/>
                    <a:pt x="521" y="333"/>
                  </a:cubicBezTo>
                  <a:cubicBezTo>
                    <a:pt x="484" y="214"/>
                    <a:pt x="400" y="30"/>
                    <a:pt x="261" y="3"/>
                  </a:cubicBezTo>
                  <a:cubicBezTo>
                    <a:pt x="250" y="1"/>
                    <a:pt x="239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700350" y="4030500"/>
              <a:ext cx="17550" cy="10125"/>
            </a:xfrm>
            <a:custGeom>
              <a:avLst/>
              <a:gdLst/>
              <a:ahLst/>
              <a:cxnLst/>
              <a:rect l="l" t="t" r="r" b="b"/>
              <a:pathLst>
                <a:path w="702" h="405" fill="none" extrusionOk="0">
                  <a:moveTo>
                    <a:pt x="0" y="404"/>
                  </a:moveTo>
                  <a:lnTo>
                    <a:pt x="702" y="1"/>
                  </a:lnTo>
                </a:path>
              </a:pathLst>
            </a:custGeom>
            <a:noFill/>
            <a:ln w="16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847850" y="3925825"/>
              <a:ext cx="17600" cy="10100"/>
            </a:xfrm>
            <a:custGeom>
              <a:avLst/>
              <a:gdLst/>
              <a:ahLst/>
              <a:cxnLst/>
              <a:rect l="l" t="t" r="r" b="b"/>
              <a:pathLst>
                <a:path w="704" h="404" fill="none" extrusionOk="0">
                  <a:moveTo>
                    <a:pt x="0" y="404"/>
                  </a:moveTo>
                  <a:lnTo>
                    <a:pt x="703" y="1"/>
                  </a:lnTo>
                </a:path>
              </a:pathLst>
            </a:custGeom>
            <a:noFill/>
            <a:ln w="16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823500" y="3888475"/>
              <a:ext cx="13200" cy="15425"/>
            </a:xfrm>
            <a:custGeom>
              <a:avLst/>
              <a:gdLst/>
              <a:ahLst/>
              <a:cxnLst/>
              <a:rect l="l" t="t" r="r" b="b"/>
              <a:pathLst>
                <a:path w="528" h="617" fill="none" extrusionOk="0">
                  <a:moveTo>
                    <a:pt x="0" y="617"/>
                  </a:moveTo>
                  <a:lnTo>
                    <a:pt x="528" y="1"/>
                  </a:lnTo>
                </a:path>
              </a:pathLst>
            </a:custGeom>
            <a:noFill/>
            <a:ln w="16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1775675" y="3865425"/>
              <a:ext cx="225" cy="20350"/>
            </a:xfrm>
            <a:custGeom>
              <a:avLst/>
              <a:gdLst/>
              <a:ahLst/>
              <a:cxnLst/>
              <a:rect l="l" t="t" r="r" b="b"/>
              <a:pathLst>
                <a:path w="9" h="814" fill="none" extrusionOk="0">
                  <a:moveTo>
                    <a:pt x="1" y="814"/>
                  </a:moveTo>
                  <a:lnTo>
                    <a:pt x="8" y="1"/>
                  </a:lnTo>
                </a:path>
              </a:pathLst>
            </a:custGeom>
            <a:noFill/>
            <a:ln w="16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1716700" y="3882025"/>
              <a:ext cx="12850" cy="15750"/>
            </a:xfrm>
            <a:custGeom>
              <a:avLst/>
              <a:gdLst/>
              <a:ahLst/>
              <a:cxnLst/>
              <a:rect l="l" t="t" r="r" b="b"/>
              <a:pathLst>
                <a:path w="514" h="630" fill="none" extrusionOk="0">
                  <a:moveTo>
                    <a:pt x="513" y="629"/>
                  </a:moveTo>
                  <a:lnTo>
                    <a:pt x="0" y="0"/>
                  </a:lnTo>
                </a:path>
              </a:pathLst>
            </a:custGeom>
            <a:noFill/>
            <a:ln w="16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1676000" y="3995800"/>
              <a:ext cx="20200" cy="1125"/>
            </a:xfrm>
            <a:custGeom>
              <a:avLst/>
              <a:gdLst/>
              <a:ahLst/>
              <a:cxnLst/>
              <a:rect l="l" t="t" r="r" b="b"/>
              <a:pathLst>
                <a:path w="808" h="45" fill="none" extrusionOk="0">
                  <a:moveTo>
                    <a:pt x="1" y="45"/>
                  </a:moveTo>
                  <a:lnTo>
                    <a:pt x="808" y="0"/>
                  </a:lnTo>
                </a:path>
              </a:pathLst>
            </a:custGeom>
            <a:noFill/>
            <a:ln w="16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854500" y="3968675"/>
              <a:ext cx="20225" cy="1150"/>
            </a:xfrm>
            <a:custGeom>
              <a:avLst/>
              <a:gdLst/>
              <a:ahLst/>
              <a:cxnLst/>
              <a:rect l="l" t="t" r="r" b="b"/>
              <a:pathLst>
                <a:path w="809" h="46" fill="none" extrusionOk="0">
                  <a:moveTo>
                    <a:pt x="1" y="45"/>
                  </a:moveTo>
                  <a:lnTo>
                    <a:pt x="808" y="1"/>
                  </a:lnTo>
                </a:path>
              </a:pathLst>
            </a:custGeom>
            <a:noFill/>
            <a:ln w="16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1672350" y="3951325"/>
              <a:ext cx="18675" cy="7925"/>
            </a:xfrm>
            <a:custGeom>
              <a:avLst/>
              <a:gdLst/>
              <a:ahLst/>
              <a:cxnLst/>
              <a:rect l="l" t="t" r="r" b="b"/>
              <a:pathLst>
                <a:path w="747" h="317" fill="none" extrusionOk="0">
                  <a:moveTo>
                    <a:pt x="1" y="1"/>
                  </a:moveTo>
                  <a:lnTo>
                    <a:pt x="746" y="316"/>
                  </a:lnTo>
                </a:path>
              </a:pathLst>
            </a:custGeom>
            <a:noFill/>
            <a:ln w="16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844675" y="4005525"/>
              <a:ext cx="18650" cy="7900"/>
            </a:xfrm>
            <a:custGeom>
              <a:avLst/>
              <a:gdLst/>
              <a:ahLst/>
              <a:cxnLst/>
              <a:rect l="l" t="t" r="r" b="b"/>
              <a:pathLst>
                <a:path w="746" h="316" fill="none" extrusionOk="0">
                  <a:moveTo>
                    <a:pt x="0" y="0"/>
                  </a:moveTo>
                  <a:lnTo>
                    <a:pt x="745" y="316"/>
                  </a:lnTo>
                </a:path>
              </a:pathLst>
            </a:custGeom>
            <a:noFill/>
            <a:ln w="16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1686875" y="3910175"/>
              <a:ext cx="14200" cy="14500"/>
            </a:xfrm>
            <a:custGeom>
              <a:avLst/>
              <a:gdLst/>
              <a:ahLst/>
              <a:cxnLst/>
              <a:rect l="l" t="t" r="r" b="b"/>
              <a:pathLst>
                <a:path w="568" h="580" fill="none" extrusionOk="0">
                  <a:moveTo>
                    <a:pt x="0" y="0"/>
                  </a:moveTo>
                  <a:lnTo>
                    <a:pt x="568" y="579"/>
                  </a:lnTo>
                </a:path>
              </a:pathLst>
            </a:custGeom>
            <a:noFill/>
            <a:ln w="16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825375" y="4026650"/>
              <a:ext cx="14250" cy="14475"/>
            </a:xfrm>
            <a:custGeom>
              <a:avLst/>
              <a:gdLst/>
              <a:ahLst/>
              <a:cxnLst/>
              <a:rect l="l" t="t" r="r" b="b"/>
              <a:pathLst>
                <a:path w="570" h="579" fill="none" extrusionOk="0">
                  <a:moveTo>
                    <a:pt x="0" y="0"/>
                  </a:moveTo>
                  <a:lnTo>
                    <a:pt x="569" y="579"/>
                  </a:lnTo>
                </a:path>
              </a:pathLst>
            </a:custGeom>
            <a:noFill/>
            <a:ln w="16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540075" y="4094275"/>
              <a:ext cx="459325" cy="74525"/>
            </a:xfrm>
            <a:custGeom>
              <a:avLst/>
              <a:gdLst/>
              <a:ahLst/>
              <a:cxnLst/>
              <a:rect l="l" t="t" r="r" b="b"/>
              <a:pathLst>
                <a:path w="18373" h="2981" extrusionOk="0">
                  <a:moveTo>
                    <a:pt x="1872" y="1"/>
                  </a:moveTo>
                  <a:lnTo>
                    <a:pt x="1" y="2980"/>
                  </a:lnTo>
                  <a:lnTo>
                    <a:pt x="18373" y="2980"/>
                  </a:lnTo>
                  <a:lnTo>
                    <a:pt x="16413" y="1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540075" y="4094275"/>
              <a:ext cx="459325" cy="74525"/>
            </a:xfrm>
            <a:custGeom>
              <a:avLst/>
              <a:gdLst/>
              <a:ahLst/>
              <a:cxnLst/>
              <a:rect l="l" t="t" r="r" b="b"/>
              <a:pathLst>
                <a:path w="18373" h="2981" extrusionOk="0">
                  <a:moveTo>
                    <a:pt x="1872" y="1"/>
                  </a:moveTo>
                  <a:lnTo>
                    <a:pt x="1" y="2980"/>
                  </a:lnTo>
                  <a:lnTo>
                    <a:pt x="18373" y="2980"/>
                  </a:lnTo>
                  <a:lnTo>
                    <a:pt x="16413" y="1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586250" y="4104050"/>
              <a:ext cx="361025" cy="8200"/>
            </a:xfrm>
            <a:custGeom>
              <a:avLst/>
              <a:gdLst/>
              <a:ahLst/>
              <a:cxnLst/>
              <a:rect l="l" t="t" r="r" b="b"/>
              <a:pathLst>
                <a:path w="14441" h="328" fill="none" extrusionOk="0">
                  <a:moveTo>
                    <a:pt x="278" y="0"/>
                  </a:moveTo>
                  <a:lnTo>
                    <a:pt x="14151" y="0"/>
                  </a:lnTo>
                  <a:lnTo>
                    <a:pt x="14440" y="328"/>
                  </a:lnTo>
                  <a:lnTo>
                    <a:pt x="0" y="328"/>
                  </a:lnTo>
                  <a:close/>
                </a:path>
              </a:pathLst>
            </a:custGeom>
            <a:noFill/>
            <a:ln w="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575050" y="4122325"/>
              <a:ext cx="385125" cy="8800"/>
            </a:xfrm>
            <a:custGeom>
              <a:avLst/>
              <a:gdLst/>
              <a:ahLst/>
              <a:cxnLst/>
              <a:rect l="l" t="t" r="r" b="b"/>
              <a:pathLst>
                <a:path w="15405" h="352" fill="none" extrusionOk="0">
                  <a:moveTo>
                    <a:pt x="229" y="1"/>
                  </a:moveTo>
                  <a:lnTo>
                    <a:pt x="15094" y="1"/>
                  </a:lnTo>
                  <a:lnTo>
                    <a:pt x="15405" y="352"/>
                  </a:lnTo>
                  <a:lnTo>
                    <a:pt x="1" y="352"/>
                  </a:lnTo>
                  <a:close/>
                </a:path>
              </a:pathLst>
            </a:custGeom>
            <a:noFill/>
            <a:ln w="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652550" y="4143750"/>
              <a:ext cx="217375" cy="9925"/>
            </a:xfrm>
            <a:custGeom>
              <a:avLst/>
              <a:gdLst/>
              <a:ahLst/>
              <a:cxnLst/>
              <a:rect l="l" t="t" r="r" b="b"/>
              <a:pathLst>
                <a:path w="8695" h="397" fill="none" extrusionOk="0">
                  <a:moveTo>
                    <a:pt x="129" y="0"/>
                  </a:moveTo>
                  <a:lnTo>
                    <a:pt x="8520" y="0"/>
                  </a:lnTo>
                  <a:lnTo>
                    <a:pt x="8695" y="397"/>
                  </a:lnTo>
                  <a:lnTo>
                    <a:pt x="1" y="397"/>
                  </a:lnTo>
                  <a:close/>
                </a:path>
              </a:pathLst>
            </a:custGeom>
            <a:noFill/>
            <a:ln w="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848800" y="3692575"/>
              <a:ext cx="166650" cy="60450"/>
            </a:xfrm>
            <a:custGeom>
              <a:avLst/>
              <a:gdLst/>
              <a:ahLst/>
              <a:cxnLst/>
              <a:rect l="l" t="t" r="r" b="b"/>
              <a:pathLst>
                <a:path w="6666" h="2418" extrusionOk="0">
                  <a:moveTo>
                    <a:pt x="3314" y="0"/>
                  </a:moveTo>
                  <a:cubicBezTo>
                    <a:pt x="2997" y="0"/>
                    <a:pt x="2677" y="97"/>
                    <a:pt x="2411" y="272"/>
                  </a:cubicBezTo>
                  <a:cubicBezTo>
                    <a:pt x="1960" y="572"/>
                    <a:pt x="1631" y="1054"/>
                    <a:pt x="1519" y="1585"/>
                  </a:cubicBezTo>
                  <a:cubicBezTo>
                    <a:pt x="1471" y="1580"/>
                    <a:pt x="1422" y="1577"/>
                    <a:pt x="1373" y="1577"/>
                  </a:cubicBezTo>
                  <a:cubicBezTo>
                    <a:pt x="1066" y="1577"/>
                    <a:pt x="759" y="1672"/>
                    <a:pt x="506" y="1842"/>
                  </a:cubicBezTo>
                  <a:cubicBezTo>
                    <a:pt x="292" y="1988"/>
                    <a:pt x="118" y="2189"/>
                    <a:pt x="1" y="2418"/>
                  </a:cubicBezTo>
                  <a:lnTo>
                    <a:pt x="6665" y="2418"/>
                  </a:lnTo>
                  <a:cubicBezTo>
                    <a:pt x="6585" y="2100"/>
                    <a:pt x="6372" y="1815"/>
                    <a:pt x="6083" y="1661"/>
                  </a:cubicBezTo>
                  <a:cubicBezTo>
                    <a:pt x="5911" y="1569"/>
                    <a:pt x="5720" y="1523"/>
                    <a:pt x="5530" y="1523"/>
                  </a:cubicBezTo>
                  <a:cubicBezTo>
                    <a:pt x="5302" y="1523"/>
                    <a:pt x="5076" y="1590"/>
                    <a:pt x="4885" y="1725"/>
                  </a:cubicBezTo>
                  <a:cubicBezTo>
                    <a:pt x="4807" y="1096"/>
                    <a:pt x="4520" y="444"/>
                    <a:pt x="3958" y="152"/>
                  </a:cubicBezTo>
                  <a:cubicBezTo>
                    <a:pt x="3759" y="49"/>
                    <a:pt x="3537" y="0"/>
                    <a:pt x="33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841950" y="3791100"/>
              <a:ext cx="158800" cy="81050"/>
            </a:xfrm>
            <a:custGeom>
              <a:avLst/>
              <a:gdLst/>
              <a:ahLst/>
              <a:cxnLst/>
              <a:rect l="l" t="t" r="r" b="b"/>
              <a:pathLst>
                <a:path w="6352" h="3242" extrusionOk="0">
                  <a:moveTo>
                    <a:pt x="511" y="0"/>
                  </a:moveTo>
                  <a:cubicBezTo>
                    <a:pt x="228" y="0"/>
                    <a:pt x="0" y="229"/>
                    <a:pt x="0" y="511"/>
                  </a:cubicBezTo>
                  <a:lnTo>
                    <a:pt x="0" y="1620"/>
                  </a:lnTo>
                  <a:cubicBezTo>
                    <a:pt x="0" y="1903"/>
                    <a:pt x="228" y="2131"/>
                    <a:pt x="511" y="2131"/>
                  </a:cubicBezTo>
                  <a:lnTo>
                    <a:pt x="1998" y="2131"/>
                  </a:lnTo>
                  <a:lnTo>
                    <a:pt x="1871" y="3242"/>
                  </a:lnTo>
                  <a:lnTo>
                    <a:pt x="1871" y="3242"/>
                  </a:lnTo>
                  <a:lnTo>
                    <a:pt x="2689" y="2131"/>
                  </a:lnTo>
                  <a:lnTo>
                    <a:pt x="5841" y="2131"/>
                  </a:lnTo>
                  <a:cubicBezTo>
                    <a:pt x="6123" y="2131"/>
                    <a:pt x="6352" y="1903"/>
                    <a:pt x="6352" y="1620"/>
                  </a:cubicBezTo>
                  <a:lnTo>
                    <a:pt x="6352" y="511"/>
                  </a:lnTo>
                  <a:cubicBezTo>
                    <a:pt x="6352" y="229"/>
                    <a:pt x="6123" y="0"/>
                    <a:pt x="5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858800" y="3801275"/>
              <a:ext cx="24600" cy="33750"/>
            </a:xfrm>
            <a:custGeom>
              <a:avLst/>
              <a:gdLst/>
              <a:ahLst/>
              <a:cxnLst/>
              <a:rect l="l" t="t" r="r" b="b"/>
              <a:pathLst>
                <a:path w="984" h="1350" extrusionOk="0">
                  <a:moveTo>
                    <a:pt x="497" y="1"/>
                  </a:moveTo>
                  <a:cubicBezTo>
                    <a:pt x="417" y="1"/>
                    <a:pt x="337" y="36"/>
                    <a:pt x="268" y="130"/>
                  </a:cubicBezTo>
                  <a:cubicBezTo>
                    <a:pt x="1" y="496"/>
                    <a:pt x="984" y="1349"/>
                    <a:pt x="984" y="1349"/>
                  </a:cubicBezTo>
                  <a:cubicBezTo>
                    <a:pt x="984" y="1349"/>
                    <a:pt x="958" y="301"/>
                    <a:pt x="969" y="290"/>
                  </a:cubicBezTo>
                  <a:cubicBezTo>
                    <a:pt x="969" y="290"/>
                    <a:pt x="729" y="1"/>
                    <a:pt x="497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882600" y="3801275"/>
              <a:ext cx="24225" cy="33750"/>
            </a:xfrm>
            <a:custGeom>
              <a:avLst/>
              <a:gdLst/>
              <a:ahLst/>
              <a:cxnLst/>
              <a:rect l="l" t="t" r="r" b="b"/>
              <a:pathLst>
                <a:path w="969" h="1350" extrusionOk="0">
                  <a:moveTo>
                    <a:pt x="472" y="1"/>
                  </a:moveTo>
                  <a:cubicBezTo>
                    <a:pt x="240" y="1"/>
                    <a:pt x="1" y="290"/>
                    <a:pt x="1" y="290"/>
                  </a:cubicBezTo>
                  <a:cubicBezTo>
                    <a:pt x="13" y="301"/>
                    <a:pt x="30" y="1349"/>
                    <a:pt x="30" y="1349"/>
                  </a:cubicBezTo>
                  <a:cubicBezTo>
                    <a:pt x="30" y="1349"/>
                    <a:pt x="969" y="496"/>
                    <a:pt x="702" y="130"/>
                  </a:cubicBezTo>
                  <a:cubicBezTo>
                    <a:pt x="633" y="36"/>
                    <a:pt x="553" y="1"/>
                    <a:pt x="472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 flipH="1">
              <a:off x="1948700" y="3803100"/>
              <a:ext cx="14425" cy="27575"/>
            </a:xfrm>
            <a:custGeom>
              <a:avLst/>
              <a:gdLst/>
              <a:ahLst/>
              <a:cxnLst/>
              <a:rect l="l" t="t" r="r" b="b"/>
              <a:pathLst>
                <a:path w="577" h="1103" extrusionOk="0">
                  <a:moveTo>
                    <a:pt x="285" y="0"/>
                  </a:moveTo>
                  <a:cubicBezTo>
                    <a:pt x="273" y="0"/>
                    <a:pt x="261" y="3"/>
                    <a:pt x="250" y="9"/>
                  </a:cubicBezTo>
                  <a:lnTo>
                    <a:pt x="11" y="131"/>
                  </a:lnTo>
                  <a:cubicBezTo>
                    <a:pt x="11" y="131"/>
                    <a:pt x="8" y="167"/>
                    <a:pt x="8" y="219"/>
                  </a:cubicBezTo>
                  <a:lnTo>
                    <a:pt x="8" y="224"/>
                  </a:lnTo>
                  <a:cubicBezTo>
                    <a:pt x="8" y="266"/>
                    <a:pt x="41" y="299"/>
                    <a:pt x="83" y="299"/>
                  </a:cubicBezTo>
                  <a:lnTo>
                    <a:pt x="171" y="299"/>
                  </a:lnTo>
                  <a:lnTo>
                    <a:pt x="166" y="874"/>
                  </a:lnTo>
                  <a:lnTo>
                    <a:pt x="67" y="874"/>
                  </a:lnTo>
                  <a:cubicBezTo>
                    <a:pt x="32" y="874"/>
                    <a:pt x="0" y="901"/>
                    <a:pt x="0" y="941"/>
                  </a:cubicBezTo>
                  <a:lnTo>
                    <a:pt x="0" y="1035"/>
                  </a:lnTo>
                  <a:cubicBezTo>
                    <a:pt x="0" y="1069"/>
                    <a:pt x="27" y="1102"/>
                    <a:pt x="67" y="1102"/>
                  </a:cubicBezTo>
                  <a:lnTo>
                    <a:pt x="510" y="1102"/>
                  </a:lnTo>
                  <a:cubicBezTo>
                    <a:pt x="550" y="1102"/>
                    <a:pt x="577" y="1069"/>
                    <a:pt x="577" y="1035"/>
                  </a:cubicBezTo>
                  <a:lnTo>
                    <a:pt x="577" y="941"/>
                  </a:lnTo>
                  <a:cubicBezTo>
                    <a:pt x="577" y="898"/>
                    <a:pt x="540" y="874"/>
                    <a:pt x="510" y="874"/>
                  </a:cubicBezTo>
                  <a:lnTo>
                    <a:pt x="406" y="870"/>
                  </a:lnTo>
                  <a:lnTo>
                    <a:pt x="406" y="75"/>
                  </a:lnTo>
                  <a:cubicBezTo>
                    <a:pt x="406" y="55"/>
                    <a:pt x="399" y="37"/>
                    <a:pt x="384" y="23"/>
                  </a:cubicBezTo>
                  <a:cubicBezTo>
                    <a:pt x="370" y="8"/>
                    <a:pt x="351" y="0"/>
                    <a:pt x="332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 flipH="1">
              <a:off x="1925025" y="3803625"/>
              <a:ext cx="19350" cy="27100"/>
            </a:xfrm>
            <a:custGeom>
              <a:avLst/>
              <a:gdLst/>
              <a:ahLst/>
              <a:cxnLst/>
              <a:rect l="l" t="t" r="r" b="b"/>
              <a:pathLst>
                <a:path w="774" h="1084" extrusionOk="0">
                  <a:moveTo>
                    <a:pt x="58" y="1"/>
                  </a:moveTo>
                  <a:cubicBezTo>
                    <a:pt x="27" y="1"/>
                    <a:pt x="1" y="27"/>
                    <a:pt x="1" y="62"/>
                  </a:cubicBezTo>
                  <a:lnTo>
                    <a:pt x="1" y="1022"/>
                  </a:lnTo>
                  <a:cubicBezTo>
                    <a:pt x="1" y="1055"/>
                    <a:pt x="27" y="1081"/>
                    <a:pt x="58" y="1081"/>
                  </a:cubicBezTo>
                  <a:lnTo>
                    <a:pt x="166" y="1081"/>
                  </a:lnTo>
                  <a:cubicBezTo>
                    <a:pt x="198" y="1081"/>
                    <a:pt x="224" y="1055"/>
                    <a:pt x="224" y="1022"/>
                  </a:cubicBezTo>
                  <a:lnTo>
                    <a:pt x="224" y="655"/>
                  </a:lnTo>
                  <a:lnTo>
                    <a:pt x="231" y="655"/>
                  </a:lnTo>
                  <a:lnTo>
                    <a:pt x="527" y="1050"/>
                  </a:lnTo>
                  <a:cubicBezTo>
                    <a:pt x="543" y="1071"/>
                    <a:pt x="565" y="1081"/>
                    <a:pt x="591" y="1081"/>
                  </a:cubicBezTo>
                  <a:lnTo>
                    <a:pt x="716" y="1083"/>
                  </a:lnTo>
                  <a:cubicBezTo>
                    <a:pt x="749" y="1083"/>
                    <a:pt x="773" y="1059"/>
                    <a:pt x="773" y="1026"/>
                  </a:cubicBezTo>
                  <a:cubicBezTo>
                    <a:pt x="773" y="1014"/>
                    <a:pt x="768" y="1002"/>
                    <a:pt x="761" y="991"/>
                  </a:cubicBezTo>
                  <a:lnTo>
                    <a:pt x="420" y="536"/>
                  </a:lnTo>
                  <a:lnTo>
                    <a:pt x="759" y="94"/>
                  </a:lnTo>
                  <a:cubicBezTo>
                    <a:pt x="767" y="82"/>
                    <a:pt x="771" y="70"/>
                    <a:pt x="771" y="57"/>
                  </a:cubicBezTo>
                  <a:cubicBezTo>
                    <a:pt x="771" y="25"/>
                    <a:pt x="747" y="1"/>
                    <a:pt x="714" y="1"/>
                  </a:cubicBezTo>
                  <a:lnTo>
                    <a:pt x="592" y="1"/>
                  </a:lnTo>
                  <a:cubicBezTo>
                    <a:pt x="566" y="1"/>
                    <a:pt x="543" y="11"/>
                    <a:pt x="527" y="32"/>
                  </a:cubicBezTo>
                  <a:lnTo>
                    <a:pt x="226" y="433"/>
                  </a:lnTo>
                  <a:lnTo>
                    <a:pt x="224" y="433"/>
                  </a:lnTo>
                  <a:lnTo>
                    <a:pt x="224" y="62"/>
                  </a:lnTo>
                  <a:cubicBezTo>
                    <a:pt x="224" y="27"/>
                    <a:pt x="198" y="1"/>
                    <a:pt x="166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41325" y="3739700"/>
              <a:ext cx="91775" cy="91775"/>
            </a:xfrm>
            <a:custGeom>
              <a:avLst/>
              <a:gdLst/>
              <a:ahLst/>
              <a:cxnLst/>
              <a:rect l="l" t="t" r="r" b="b"/>
              <a:pathLst>
                <a:path w="3671" h="3671" extrusionOk="0">
                  <a:moveTo>
                    <a:pt x="1835" y="0"/>
                  </a:moveTo>
                  <a:cubicBezTo>
                    <a:pt x="822" y="0"/>
                    <a:pt x="0" y="822"/>
                    <a:pt x="0" y="1836"/>
                  </a:cubicBezTo>
                  <a:cubicBezTo>
                    <a:pt x="0" y="2849"/>
                    <a:pt x="822" y="3671"/>
                    <a:pt x="1835" y="3671"/>
                  </a:cubicBezTo>
                  <a:cubicBezTo>
                    <a:pt x="2849" y="3671"/>
                    <a:pt x="3671" y="2849"/>
                    <a:pt x="3671" y="1836"/>
                  </a:cubicBezTo>
                  <a:cubicBezTo>
                    <a:pt x="3671" y="822"/>
                    <a:pt x="2849" y="0"/>
                    <a:pt x="1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555775" y="3754825"/>
              <a:ext cx="47400" cy="55325"/>
            </a:xfrm>
            <a:custGeom>
              <a:avLst/>
              <a:gdLst/>
              <a:ahLst/>
              <a:cxnLst/>
              <a:rect l="l" t="t" r="r" b="b"/>
              <a:pathLst>
                <a:path w="1896" h="2213" extrusionOk="0">
                  <a:moveTo>
                    <a:pt x="1020" y="1"/>
                  </a:moveTo>
                  <a:cubicBezTo>
                    <a:pt x="1019" y="1"/>
                    <a:pt x="1017" y="1"/>
                    <a:pt x="1015" y="1"/>
                  </a:cubicBezTo>
                  <a:cubicBezTo>
                    <a:pt x="852" y="16"/>
                    <a:pt x="959" y="733"/>
                    <a:pt x="959" y="733"/>
                  </a:cubicBezTo>
                  <a:cubicBezTo>
                    <a:pt x="959" y="733"/>
                    <a:pt x="568" y="726"/>
                    <a:pt x="440" y="719"/>
                  </a:cubicBezTo>
                  <a:cubicBezTo>
                    <a:pt x="424" y="718"/>
                    <a:pt x="405" y="717"/>
                    <a:pt x="386" y="717"/>
                  </a:cubicBezTo>
                  <a:cubicBezTo>
                    <a:pt x="255" y="717"/>
                    <a:pt x="75" y="744"/>
                    <a:pt x="57" y="861"/>
                  </a:cubicBezTo>
                  <a:cubicBezTo>
                    <a:pt x="35" y="996"/>
                    <a:pt x="114" y="1216"/>
                    <a:pt x="114" y="1216"/>
                  </a:cubicBezTo>
                  <a:cubicBezTo>
                    <a:pt x="114" y="1216"/>
                    <a:pt x="57" y="1323"/>
                    <a:pt x="28" y="1443"/>
                  </a:cubicBezTo>
                  <a:cubicBezTo>
                    <a:pt x="0" y="1564"/>
                    <a:pt x="120" y="1769"/>
                    <a:pt x="120" y="1769"/>
                  </a:cubicBezTo>
                  <a:cubicBezTo>
                    <a:pt x="120" y="1769"/>
                    <a:pt x="85" y="1919"/>
                    <a:pt x="135" y="2090"/>
                  </a:cubicBezTo>
                  <a:cubicBezTo>
                    <a:pt x="165" y="2192"/>
                    <a:pt x="769" y="2212"/>
                    <a:pt x="1249" y="2212"/>
                  </a:cubicBezTo>
                  <a:cubicBezTo>
                    <a:pt x="1568" y="2212"/>
                    <a:pt x="1832" y="2203"/>
                    <a:pt x="1832" y="2203"/>
                  </a:cubicBezTo>
                  <a:lnTo>
                    <a:pt x="1896" y="754"/>
                  </a:lnTo>
                  <a:lnTo>
                    <a:pt x="1540" y="711"/>
                  </a:lnTo>
                  <a:cubicBezTo>
                    <a:pt x="1540" y="711"/>
                    <a:pt x="1185" y="1"/>
                    <a:pt x="10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1594200" y="3772975"/>
              <a:ext cx="25475" cy="37100"/>
            </a:xfrm>
            <a:custGeom>
              <a:avLst/>
              <a:gdLst/>
              <a:ahLst/>
              <a:cxnLst/>
              <a:rect l="l" t="t" r="r" b="b"/>
              <a:pathLst>
                <a:path w="1019" h="1484" fill="none" extrusionOk="0">
                  <a:moveTo>
                    <a:pt x="11" y="0"/>
                  </a:moveTo>
                  <a:lnTo>
                    <a:pt x="1019" y="63"/>
                  </a:lnTo>
                  <a:lnTo>
                    <a:pt x="991" y="1484"/>
                  </a:lnTo>
                  <a:lnTo>
                    <a:pt x="0" y="1470"/>
                  </a:lnTo>
                </a:path>
              </a:pathLst>
            </a:custGeom>
            <a:noFill/>
            <a:ln w="250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527025" y="3908950"/>
              <a:ext cx="104450" cy="104450"/>
            </a:xfrm>
            <a:custGeom>
              <a:avLst/>
              <a:gdLst/>
              <a:ahLst/>
              <a:cxnLst/>
              <a:rect l="l" t="t" r="r" b="b"/>
              <a:pathLst>
                <a:path w="4178" h="4178" extrusionOk="0">
                  <a:moveTo>
                    <a:pt x="2089" y="1"/>
                  </a:moveTo>
                  <a:cubicBezTo>
                    <a:pt x="936" y="1"/>
                    <a:pt x="1" y="936"/>
                    <a:pt x="1" y="2089"/>
                  </a:cubicBezTo>
                  <a:cubicBezTo>
                    <a:pt x="1" y="3243"/>
                    <a:pt x="936" y="4178"/>
                    <a:pt x="2089" y="4178"/>
                  </a:cubicBezTo>
                  <a:cubicBezTo>
                    <a:pt x="3243" y="4178"/>
                    <a:pt x="4177" y="3243"/>
                    <a:pt x="4177" y="2089"/>
                  </a:cubicBezTo>
                  <a:cubicBezTo>
                    <a:pt x="4177" y="936"/>
                    <a:pt x="3243" y="1"/>
                    <a:pt x="2089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541700" y="3923650"/>
              <a:ext cx="75100" cy="75075"/>
            </a:xfrm>
            <a:custGeom>
              <a:avLst/>
              <a:gdLst/>
              <a:ahLst/>
              <a:cxnLst/>
              <a:rect l="l" t="t" r="r" b="b"/>
              <a:pathLst>
                <a:path w="3004" h="3003" fill="none" extrusionOk="0">
                  <a:moveTo>
                    <a:pt x="3003" y="1501"/>
                  </a:moveTo>
                  <a:cubicBezTo>
                    <a:pt x="3003" y="2330"/>
                    <a:pt x="2331" y="3002"/>
                    <a:pt x="1502" y="3002"/>
                  </a:cubicBezTo>
                  <a:cubicBezTo>
                    <a:pt x="673" y="3002"/>
                    <a:pt x="1" y="2330"/>
                    <a:pt x="1" y="1501"/>
                  </a:cubicBezTo>
                  <a:cubicBezTo>
                    <a:pt x="1" y="673"/>
                    <a:pt x="673" y="0"/>
                    <a:pt x="1502" y="0"/>
                  </a:cubicBezTo>
                  <a:cubicBezTo>
                    <a:pt x="2331" y="0"/>
                    <a:pt x="3003" y="673"/>
                    <a:pt x="3003" y="150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579250" y="3923650"/>
              <a:ext cx="25" cy="75075"/>
            </a:xfrm>
            <a:custGeom>
              <a:avLst/>
              <a:gdLst/>
              <a:ahLst/>
              <a:cxnLst/>
              <a:rect l="l" t="t" r="r" b="b"/>
              <a:pathLst>
                <a:path w="1" h="3003" fill="none" extrusionOk="0">
                  <a:moveTo>
                    <a:pt x="0" y="0"/>
                  </a:moveTo>
                  <a:lnTo>
                    <a:pt x="0" y="3002"/>
                  </a:ln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541700" y="3961175"/>
              <a:ext cx="75100" cy="25"/>
            </a:xfrm>
            <a:custGeom>
              <a:avLst/>
              <a:gdLst/>
              <a:ahLst/>
              <a:cxnLst/>
              <a:rect l="l" t="t" r="r" b="b"/>
              <a:pathLst>
                <a:path w="3004" h="1" fill="none" extrusionOk="0">
                  <a:moveTo>
                    <a:pt x="300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1560150" y="3923450"/>
              <a:ext cx="17100" cy="74325"/>
            </a:xfrm>
            <a:custGeom>
              <a:avLst/>
              <a:gdLst/>
              <a:ahLst/>
              <a:cxnLst/>
              <a:rect l="l" t="t" r="r" b="b"/>
              <a:pathLst>
                <a:path w="684" h="2973" fill="none" extrusionOk="0">
                  <a:moveTo>
                    <a:pt x="683" y="1"/>
                  </a:moveTo>
                  <a:cubicBezTo>
                    <a:pt x="486" y="107"/>
                    <a:pt x="331" y="283"/>
                    <a:pt x="227" y="481"/>
                  </a:cubicBezTo>
                  <a:cubicBezTo>
                    <a:pt x="124" y="680"/>
                    <a:pt x="68" y="901"/>
                    <a:pt x="38" y="1122"/>
                  </a:cubicBezTo>
                  <a:cubicBezTo>
                    <a:pt x="0" y="1411"/>
                    <a:pt x="3" y="1704"/>
                    <a:pt x="47" y="1990"/>
                  </a:cubicBezTo>
                  <a:cubicBezTo>
                    <a:pt x="102" y="2349"/>
                    <a:pt x="229" y="2707"/>
                    <a:pt x="476" y="2972"/>
                  </a:cubicBez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1584650" y="3924325"/>
              <a:ext cx="12800" cy="73900"/>
            </a:xfrm>
            <a:custGeom>
              <a:avLst/>
              <a:gdLst/>
              <a:ahLst/>
              <a:cxnLst/>
              <a:rect l="l" t="t" r="r" b="b"/>
              <a:pathLst>
                <a:path w="512" h="2956" fill="none" extrusionOk="0">
                  <a:moveTo>
                    <a:pt x="1" y="1"/>
                  </a:moveTo>
                  <a:cubicBezTo>
                    <a:pt x="124" y="99"/>
                    <a:pt x="215" y="231"/>
                    <a:pt x="285" y="372"/>
                  </a:cubicBezTo>
                  <a:cubicBezTo>
                    <a:pt x="496" y="800"/>
                    <a:pt x="512" y="1297"/>
                    <a:pt x="482" y="1774"/>
                  </a:cubicBezTo>
                  <a:cubicBezTo>
                    <a:pt x="456" y="2193"/>
                    <a:pt x="387" y="2636"/>
                    <a:pt x="115" y="2956"/>
                  </a:cubicBez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1541625" y="3940125"/>
              <a:ext cx="74425" cy="19000"/>
            </a:xfrm>
            <a:custGeom>
              <a:avLst/>
              <a:gdLst/>
              <a:ahLst/>
              <a:cxnLst/>
              <a:rect l="l" t="t" r="r" b="b"/>
              <a:pathLst>
                <a:path w="2977" h="760" fill="none" extrusionOk="0">
                  <a:moveTo>
                    <a:pt x="0" y="759"/>
                  </a:moveTo>
                  <a:cubicBezTo>
                    <a:pt x="33" y="693"/>
                    <a:pt x="90" y="645"/>
                    <a:pt x="148" y="600"/>
                  </a:cubicBezTo>
                  <a:cubicBezTo>
                    <a:pt x="726" y="157"/>
                    <a:pt x="1513" y="1"/>
                    <a:pt x="2216" y="191"/>
                  </a:cubicBezTo>
                  <a:cubicBezTo>
                    <a:pt x="2505" y="268"/>
                    <a:pt x="2786" y="407"/>
                    <a:pt x="2976" y="637"/>
                  </a:cubicBezTo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1542000" y="3966300"/>
              <a:ext cx="74675" cy="14475"/>
            </a:xfrm>
            <a:custGeom>
              <a:avLst/>
              <a:gdLst/>
              <a:ahLst/>
              <a:cxnLst/>
              <a:rect l="l" t="t" r="r" b="b"/>
              <a:pathLst>
                <a:path w="2987" h="579" fill="none" extrusionOk="0">
                  <a:moveTo>
                    <a:pt x="0" y="56"/>
                  </a:moveTo>
                  <a:cubicBezTo>
                    <a:pt x="63" y="197"/>
                    <a:pt x="215" y="315"/>
                    <a:pt x="397" y="393"/>
                  </a:cubicBezTo>
                  <a:cubicBezTo>
                    <a:pt x="579" y="471"/>
                    <a:pt x="788" y="513"/>
                    <a:pt x="1000" y="535"/>
                  </a:cubicBezTo>
                  <a:cubicBezTo>
                    <a:pt x="1421" y="579"/>
                    <a:pt x="1860" y="548"/>
                    <a:pt x="2254" y="435"/>
                  </a:cubicBezTo>
                  <a:cubicBezTo>
                    <a:pt x="2557" y="347"/>
                    <a:pt x="2840" y="204"/>
                    <a:pt x="2987" y="1"/>
                  </a:cubicBezTo>
                </a:path>
              </a:pathLst>
            </a:custGeom>
            <a:noFill/>
            <a:ln w="650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7"/>
          <p:cNvGrpSpPr/>
          <p:nvPr/>
        </p:nvGrpSpPr>
        <p:grpSpPr>
          <a:xfrm rot="-1016920">
            <a:off x="2418701" y="893001"/>
            <a:ext cx="771700" cy="667096"/>
            <a:chOff x="4115200" y="907350"/>
            <a:chExt cx="330875" cy="286025"/>
          </a:xfrm>
        </p:grpSpPr>
        <p:sp>
          <p:nvSpPr>
            <p:cNvPr id="532" name="Google Shape;532;p37"/>
            <p:cNvSpPr/>
            <p:nvPr/>
          </p:nvSpPr>
          <p:spPr>
            <a:xfrm>
              <a:off x="4115200" y="907350"/>
              <a:ext cx="330875" cy="286025"/>
            </a:xfrm>
            <a:custGeom>
              <a:avLst/>
              <a:gdLst/>
              <a:ahLst/>
              <a:cxnLst/>
              <a:rect l="l" t="t" r="r" b="b"/>
              <a:pathLst>
                <a:path w="13235" h="11441" extrusionOk="0">
                  <a:moveTo>
                    <a:pt x="1859" y="0"/>
                  </a:moveTo>
                  <a:cubicBezTo>
                    <a:pt x="835" y="0"/>
                    <a:pt x="1" y="834"/>
                    <a:pt x="1" y="1859"/>
                  </a:cubicBezTo>
                  <a:lnTo>
                    <a:pt x="1" y="11440"/>
                  </a:lnTo>
                  <a:lnTo>
                    <a:pt x="13235" y="11440"/>
                  </a:lnTo>
                  <a:lnTo>
                    <a:pt x="13235" y="1859"/>
                  </a:lnTo>
                  <a:cubicBezTo>
                    <a:pt x="13235" y="834"/>
                    <a:pt x="12401" y="0"/>
                    <a:pt x="1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4138475" y="930625"/>
              <a:ext cx="284350" cy="239475"/>
            </a:xfrm>
            <a:custGeom>
              <a:avLst/>
              <a:gdLst/>
              <a:ahLst/>
              <a:cxnLst/>
              <a:rect l="l" t="t" r="r" b="b"/>
              <a:pathLst>
                <a:path w="11374" h="9579" extrusionOk="0">
                  <a:moveTo>
                    <a:pt x="928" y="0"/>
                  </a:moveTo>
                  <a:cubicBezTo>
                    <a:pt x="416" y="0"/>
                    <a:pt x="0" y="415"/>
                    <a:pt x="0" y="928"/>
                  </a:cubicBezTo>
                  <a:lnTo>
                    <a:pt x="0" y="9578"/>
                  </a:lnTo>
                  <a:lnTo>
                    <a:pt x="11373" y="9578"/>
                  </a:lnTo>
                  <a:lnTo>
                    <a:pt x="11373" y="928"/>
                  </a:lnTo>
                  <a:cubicBezTo>
                    <a:pt x="11373" y="415"/>
                    <a:pt x="10958" y="0"/>
                    <a:pt x="1044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4138475" y="930625"/>
              <a:ext cx="284350" cy="44000"/>
            </a:xfrm>
            <a:custGeom>
              <a:avLst/>
              <a:gdLst/>
              <a:ahLst/>
              <a:cxnLst/>
              <a:rect l="l" t="t" r="r" b="b"/>
              <a:pathLst>
                <a:path w="11374" h="1760" extrusionOk="0">
                  <a:moveTo>
                    <a:pt x="928" y="0"/>
                  </a:moveTo>
                  <a:cubicBezTo>
                    <a:pt x="416" y="0"/>
                    <a:pt x="0" y="415"/>
                    <a:pt x="0" y="928"/>
                  </a:cubicBezTo>
                  <a:lnTo>
                    <a:pt x="0" y="1759"/>
                  </a:lnTo>
                  <a:lnTo>
                    <a:pt x="11373" y="1759"/>
                  </a:lnTo>
                  <a:lnTo>
                    <a:pt x="11373" y="928"/>
                  </a:lnTo>
                  <a:cubicBezTo>
                    <a:pt x="11373" y="415"/>
                    <a:pt x="10958" y="0"/>
                    <a:pt x="10445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4340200" y="946975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2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4"/>
                    <a:pt x="282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2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4362750" y="946975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8" y="564"/>
                    <a:pt x="565" y="438"/>
                    <a:pt x="565" y="282"/>
                  </a:cubicBezTo>
                  <a:cubicBezTo>
                    <a:pt x="565" y="126"/>
                    <a:pt x="438" y="0"/>
                    <a:pt x="283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4386125" y="946975"/>
              <a:ext cx="14150" cy="14125"/>
            </a:xfrm>
            <a:custGeom>
              <a:avLst/>
              <a:gdLst/>
              <a:ahLst/>
              <a:cxnLst/>
              <a:rect l="l" t="t" r="r" b="b"/>
              <a:pathLst>
                <a:path w="566" h="565" extrusionOk="0">
                  <a:moveTo>
                    <a:pt x="283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4"/>
                    <a:pt x="283" y="564"/>
                  </a:cubicBezTo>
                  <a:cubicBezTo>
                    <a:pt x="439" y="564"/>
                    <a:pt x="565" y="438"/>
                    <a:pt x="565" y="282"/>
                  </a:cubicBezTo>
                  <a:cubicBezTo>
                    <a:pt x="565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4164150" y="1014425"/>
              <a:ext cx="243300" cy="131150"/>
            </a:xfrm>
            <a:custGeom>
              <a:avLst/>
              <a:gdLst/>
              <a:ahLst/>
              <a:cxnLst/>
              <a:rect l="l" t="t" r="r" b="b"/>
              <a:pathLst>
                <a:path w="9732" h="5246" fill="none" extrusionOk="0">
                  <a:moveTo>
                    <a:pt x="1" y="0"/>
                  </a:moveTo>
                  <a:lnTo>
                    <a:pt x="1" y="5246"/>
                  </a:lnTo>
                  <a:lnTo>
                    <a:pt x="9732" y="5246"/>
                  </a:lnTo>
                </a:path>
              </a:pathLst>
            </a:custGeom>
            <a:noFill/>
            <a:ln w="16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4206125" y="1045200"/>
              <a:ext cx="33400" cy="89750"/>
            </a:xfrm>
            <a:custGeom>
              <a:avLst/>
              <a:gdLst/>
              <a:ahLst/>
              <a:cxnLst/>
              <a:rect l="l" t="t" r="r" b="b"/>
              <a:pathLst>
                <a:path w="1336" h="3590" extrusionOk="0">
                  <a:moveTo>
                    <a:pt x="1" y="1"/>
                  </a:moveTo>
                  <a:lnTo>
                    <a:pt x="1" y="3589"/>
                  </a:lnTo>
                  <a:lnTo>
                    <a:pt x="1335" y="3589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4272850" y="1027950"/>
              <a:ext cx="33375" cy="107000"/>
            </a:xfrm>
            <a:custGeom>
              <a:avLst/>
              <a:gdLst/>
              <a:ahLst/>
              <a:cxnLst/>
              <a:rect l="l" t="t" r="r" b="b"/>
              <a:pathLst>
                <a:path w="1335" h="4280" extrusionOk="0">
                  <a:moveTo>
                    <a:pt x="1" y="0"/>
                  </a:moveTo>
                  <a:lnTo>
                    <a:pt x="1" y="4279"/>
                  </a:lnTo>
                  <a:lnTo>
                    <a:pt x="1335" y="4279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4341875" y="1011850"/>
              <a:ext cx="33375" cy="123100"/>
            </a:xfrm>
            <a:custGeom>
              <a:avLst/>
              <a:gdLst/>
              <a:ahLst/>
              <a:cxnLst/>
              <a:rect l="l" t="t" r="r" b="b"/>
              <a:pathLst>
                <a:path w="1335" h="4924" extrusionOk="0">
                  <a:moveTo>
                    <a:pt x="0" y="0"/>
                  </a:moveTo>
                  <a:lnTo>
                    <a:pt x="0" y="4923"/>
                  </a:lnTo>
                  <a:lnTo>
                    <a:pt x="1335" y="4923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4209600" y="996325"/>
              <a:ext cx="133425" cy="29925"/>
            </a:xfrm>
            <a:custGeom>
              <a:avLst/>
              <a:gdLst/>
              <a:ahLst/>
              <a:cxnLst/>
              <a:rect l="l" t="t" r="r" b="b"/>
              <a:pathLst>
                <a:path w="5337" h="1197" fill="none" extrusionOk="0">
                  <a:moveTo>
                    <a:pt x="0" y="1196"/>
                  </a:moveTo>
                  <a:lnTo>
                    <a:pt x="5337" y="0"/>
                  </a:lnTo>
                </a:path>
              </a:pathLst>
            </a:custGeom>
            <a:noFill/>
            <a:ln w="16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4320025" y="991125"/>
              <a:ext cx="28775" cy="17300"/>
            </a:xfrm>
            <a:custGeom>
              <a:avLst/>
              <a:gdLst/>
              <a:ahLst/>
              <a:cxnLst/>
              <a:rect l="l" t="t" r="r" b="b"/>
              <a:pathLst>
                <a:path w="1151" h="692" fill="none" extrusionOk="0">
                  <a:moveTo>
                    <a:pt x="0" y="1"/>
                  </a:moveTo>
                  <a:lnTo>
                    <a:pt x="1151" y="139"/>
                  </a:lnTo>
                  <a:lnTo>
                    <a:pt x="299" y="691"/>
                  </a:lnTo>
                </a:path>
              </a:pathLst>
            </a:custGeom>
            <a:noFill/>
            <a:ln w="16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7"/>
          <p:cNvGrpSpPr/>
          <p:nvPr/>
        </p:nvGrpSpPr>
        <p:grpSpPr>
          <a:xfrm rot="-1242911">
            <a:off x="521875" y="3574601"/>
            <a:ext cx="991081" cy="643568"/>
            <a:chOff x="3500600" y="443350"/>
            <a:chExt cx="368050" cy="238975"/>
          </a:xfrm>
        </p:grpSpPr>
        <p:sp>
          <p:nvSpPr>
            <p:cNvPr id="545" name="Google Shape;545;p37"/>
            <p:cNvSpPr/>
            <p:nvPr/>
          </p:nvSpPr>
          <p:spPr>
            <a:xfrm>
              <a:off x="3500600" y="443350"/>
              <a:ext cx="368050" cy="238975"/>
            </a:xfrm>
            <a:custGeom>
              <a:avLst/>
              <a:gdLst/>
              <a:ahLst/>
              <a:cxnLst/>
              <a:rect l="l" t="t" r="r" b="b"/>
              <a:pathLst>
                <a:path w="14722" h="9559" extrusionOk="0">
                  <a:moveTo>
                    <a:pt x="4824" y="0"/>
                  </a:moveTo>
                  <a:cubicBezTo>
                    <a:pt x="4377" y="0"/>
                    <a:pt x="3931" y="64"/>
                    <a:pt x="3498" y="189"/>
                  </a:cubicBezTo>
                  <a:cubicBezTo>
                    <a:pt x="2878" y="368"/>
                    <a:pt x="2312" y="663"/>
                    <a:pt x="1814" y="1066"/>
                  </a:cubicBezTo>
                  <a:cubicBezTo>
                    <a:pt x="1334" y="1455"/>
                    <a:pt x="940" y="1928"/>
                    <a:pt x="640" y="2470"/>
                  </a:cubicBezTo>
                  <a:cubicBezTo>
                    <a:pt x="339" y="3013"/>
                    <a:pt x="150" y="3599"/>
                    <a:pt x="77" y="4213"/>
                  </a:cubicBezTo>
                  <a:cubicBezTo>
                    <a:pt x="1" y="4848"/>
                    <a:pt x="53" y="5485"/>
                    <a:pt x="231" y="6105"/>
                  </a:cubicBezTo>
                  <a:cubicBezTo>
                    <a:pt x="525" y="7120"/>
                    <a:pt x="1128" y="7988"/>
                    <a:pt x="1975" y="8616"/>
                  </a:cubicBezTo>
                  <a:cubicBezTo>
                    <a:pt x="2794" y="9224"/>
                    <a:pt x="3805" y="9558"/>
                    <a:pt x="4820" y="9558"/>
                  </a:cubicBezTo>
                  <a:cubicBezTo>
                    <a:pt x="5268" y="9558"/>
                    <a:pt x="5714" y="9495"/>
                    <a:pt x="6148" y="9370"/>
                  </a:cubicBezTo>
                  <a:cubicBezTo>
                    <a:pt x="7256" y="9050"/>
                    <a:pt x="8211" y="8341"/>
                    <a:pt x="8835" y="7372"/>
                  </a:cubicBezTo>
                  <a:cubicBezTo>
                    <a:pt x="9360" y="6559"/>
                    <a:pt x="9624" y="5608"/>
                    <a:pt x="9599" y="4652"/>
                  </a:cubicBezTo>
                  <a:lnTo>
                    <a:pt x="14722" y="1434"/>
                  </a:lnTo>
                  <a:lnTo>
                    <a:pt x="8987" y="2436"/>
                  </a:lnTo>
                  <a:cubicBezTo>
                    <a:pt x="8624" y="1789"/>
                    <a:pt x="8115" y="1236"/>
                    <a:pt x="7491" y="817"/>
                  </a:cubicBezTo>
                  <a:cubicBezTo>
                    <a:pt x="6698" y="282"/>
                    <a:pt x="5775" y="0"/>
                    <a:pt x="4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3509700" y="462725"/>
              <a:ext cx="265075" cy="200200"/>
            </a:xfrm>
            <a:custGeom>
              <a:avLst/>
              <a:gdLst/>
              <a:ahLst/>
              <a:cxnLst/>
              <a:rect l="l" t="t" r="r" b="b"/>
              <a:pathLst>
                <a:path w="10603" h="8008" extrusionOk="0">
                  <a:moveTo>
                    <a:pt x="4460" y="1"/>
                  </a:moveTo>
                  <a:cubicBezTo>
                    <a:pt x="4093" y="1"/>
                    <a:pt x="3719" y="52"/>
                    <a:pt x="3349" y="159"/>
                  </a:cubicBezTo>
                  <a:cubicBezTo>
                    <a:pt x="1225" y="772"/>
                    <a:pt x="0" y="2991"/>
                    <a:pt x="613" y="5115"/>
                  </a:cubicBezTo>
                  <a:cubicBezTo>
                    <a:pt x="1119" y="6867"/>
                    <a:pt x="2719" y="8008"/>
                    <a:pt x="4456" y="8008"/>
                  </a:cubicBezTo>
                  <a:cubicBezTo>
                    <a:pt x="4824" y="8008"/>
                    <a:pt x="5198" y="7957"/>
                    <a:pt x="5569" y="7850"/>
                  </a:cubicBezTo>
                  <a:cubicBezTo>
                    <a:pt x="7501" y="7292"/>
                    <a:pt x="8688" y="5405"/>
                    <a:pt x="8425" y="3470"/>
                  </a:cubicBezTo>
                  <a:lnTo>
                    <a:pt x="10602" y="2102"/>
                  </a:lnTo>
                  <a:lnTo>
                    <a:pt x="8177" y="2525"/>
                  </a:lnTo>
                  <a:cubicBezTo>
                    <a:pt x="7566" y="983"/>
                    <a:pt x="6072" y="1"/>
                    <a:pt x="4460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3552350" y="500350"/>
              <a:ext cx="141850" cy="135225"/>
            </a:xfrm>
            <a:custGeom>
              <a:avLst/>
              <a:gdLst/>
              <a:ahLst/>
              <a:cxnLst/>
              <a:rect l="l" t="t" r="r" b="b"/>
              <a:pathLst>
                <a:path w="5674" h="5409" extrusionOk="0">
                  <a:moveTo>
                    <a:pt x="2834" y="0"/>
                  </a:moveTo>
                  <a:cubicBezTo>
                    <a:pt x="1459" y="0"/>
                    <a:pt x="283" y="1044"/>
                    <a:pt x="146" y="2441"/>
                  </a:cubicBezTo>
                  <a:cubicBezTo>
                    <a:pt x="0" y="3927"/>
                    <a:pt x="1086" y="5250"/>
                    <a:pt x="2573" y="5395"/>
                  </a:cubicBezTo>
                  <a:cubicBezTo>
                    <a:pt x="2663" y="5404"/>
                    <a:pt x="2752" y="5409"/>
                    <a:pt x="2840" y="5409"/>
                  </a:cubicBezTo>
                  <a:cubicBezTo>
                    <a:pt x="4215" y="5409"/>
                    <a:pt x="5390" y="4365"/>
                    <a:pt x="5528" y="2969"/>
                  </a:cubicBezTo>
                  <a:cubicBezTo>
                    <a:pt x="5674" y="1483"/>
                    <a:pt x="4587" y="160"/>
                    <a:pt x="3100" y="13"/>
                  </a:cubicBezTo>
                  <a:cubicBezTo>
                    <a:pt x="3011" y="5"/>
                    <a:pt x="2922" y="0"/>
                    <a:pt x="2834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3646950" y="559725"/>
              <a:ext cx="17750" cy="16925"/>
            </a:xfrm>
            <a:custGeom>
              <a:avLst/>
              <a:gdLst/>
              <a:ahLst/>
              <a:cxnLst/>
              <a:rect l="l" t="t" r="r" b="b"/>
              <a:pathLst>
                <a:path w="710" h="677" extrusionOk="0">
                  <a:moveTo>
                    <a:pt x="355" y="1"/>
                  </a:moveTo>
                  <a:cubicBezTo>
                    <a:pt x="183" y="1"/>
                    <a:pt x="36" y="131"/>
                    <a:pt x="18" y="306"/>
                  </a:cubicBezTo>
                  <a:cubicBezTo>
                    <a:pt x="0" y="492"/>
                    <a:pt x="136" y="658"/>
                    <a:pt x="321" y="675"/>
                  </a:cubicBezTo>
                  <a:cubicBezTo>
                    <a:pt x="333" y="676"/>
                    <a:pt x="344" y="677"/>
                    <a:pt x="356" y="677"/>
                  </a:cubicBezTo>
                  <a:cubicBezTo>
                    <a:pt x="527" y="677"/>
                    <a:pt x="674" y="547"/>
                    <a:pt x="691" y="372"/>
                  </a:cubicBezTo>
                  <a:cubicBezTo>
                    <a:pt x="710" y="187"/>
                    <a:pt x="574" y="21"/>
                    <a:pt x="388" y="2"/>
                  </a:cubicBezTo>
                  <a:cubicBezTo>
                    <a:pt x="377" y="1"/>
                    <a:pt x="366" y="1"/>
                    <a:pt x="355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3580050" y="553175"/>
              <a:ext cx="17750" cy="16925"/>
            </a:xfrm>
            <a:custGeom>
              <a:avLst/>
              <a:gdLst/>
              <a:ahLst/>
              <a:cxnLst/>
              <a:rect l="l" t="t" r="r" b="b"/>
              <a:pathLst>
                <a:path w="710" h="677" extrusionOk="0">
                  <a:moveTo>
                    <a:pt x="356" y="0"/>
                  </a:moveTo>
                  <a:cubicBezTo>
                    <a:pt x="184" y="0"/>
                    <a:pt x="36" y="131"/>
                    <a:pt x="19" y="305"/>
                  </a:cubicBezTo>
                  <a:cubicBezTo>
                    <a:pt x="1" y="491"/>
                    <a:pt x="137" y="657"/>
                    <a:pt x="323" y="675"/>
                  </a:cubicBezTo>
                  <a:cubicBezTo>
                    <a:pt x="334" y="676"/>
                    <a:pt x="345" y="676"/>
                    <a:pt x="357" y="676"/>
                  </a:cubicBezTo>
                  <a:cubicBezTo>
                    <a:pt x="528" y="676"/>
                    <a:pt x="675" y="546"/>
                    <a:pt x="692" y="371"/>
                  </a:cubicBezTo>
                  <a:cubicBezTo>
                    <a:pt x="710" y="186"/>
                    <a:pt x="574" y="21"/>
                    <a:pt x="389" y="2"/>
                  </a:cubicBezTo>
                  <a:cubicBezTo>
                    <a:pt x="378" y="1"/>
                    <a:pt x="367" y="0"/>
                    <a:pt x="356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3586425" y="580950"/>
              <a:ext cx="67325" cy="33350"/>
            </a:xfrm>
            <a:custGeom>
              <a:avLst/>
              <a:gdLst/>
              <a:ahLst/>
              <a:cxnLst/>
              <a:rect l="l" t="t" r="r" b="b"/>
              <a:pathLst>
                <a:path w="2693" h="1334" extrusionOk="0">
                  <a:moveTo>
                    <a:pt x="1" y="0"/>
                  </a:moveTo>
                  <a:cubicBezTo>
                    <a:pt x="1" y="0"/>
                    <a:pt x="88" y="1209"/>
                    <a:pt x="1246" y="1323"/>
                  </a:cubicBezTo>
                  <a:cubicBezTo>
                    <a:pt x="1323" y="1330"/>
                    <a:pt x="1395" y="1334"/>
                    <a:pt x="1464" y="1334"/>
                  </a:cubicBezTo>
                  <a:cubicBezTo>
                    <a:pt x="2658" y="1334"/>
                    <a:pt x="2692" y="264"/>
                    <a:pt x="2692" y="2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 rot="-1028609">
            <a:off x="7437460" y="882824"/>
            <a:ext cx="756887" cy="504368"/>
            <a:chOff x="4568650" y="919050"/>
            <a:chExt cx="405975" cy="270525"/>
          </a:xfrm>
        </p:grpSpPr>
        <p:sp>
          <p:nvSpPr>
            <p:cNvPr id="552" name="Google Shape;552;p37"/>
            <p:cNvSpPr/>
            <p:nvPr/>
          </p:nvSpPr>
          <p:spPr>
            <a:xfrm>
              <a:off x="4568650" y="919050"/>
              <a:ext cx="405975" cy="270525"/>
            </a:xfrm>
            <a:custGeom>
              <a:avLst/>
              <a:gdLst/>
              <a:ahLst/>
              <a:cxnLst/>
              <a:rect l="l" t="t" r="r" b="b"/>
              <a:pathLst>
                <a:path w="16239" h="10821" extrusionOk="0">
                  <a:moveTo>
                    <a:pt x="2272" y="1"/>
                  </a:moveTo>
                  <a:cubicBezTo>
                    <a:pt x="1019" y="1"/>
                    <a:pt x="0" y="1020"/>
                    <a:pt x="0" y="2272"/>
                  </a:cubicBezTo>
                  <a:lnTo>
                    <a:pt x="0" y="10820"/>
                  </a:lnTo>
                  <a:lnTo>
                    <a:pt x="16238" y="10820"/>
                  </a:lnTo>
                  <a:lnTo>
                    <a:pt x="16238" y="2272"/>
                  </a:lnTo>
                  <a:cubicBezTo>
                    <a:pt x="16238" y="1020"/>
                    <a:pt x="15219" y="1"/>
                    <a:pt x="13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4591900" y="942325"/>
              <a:ext cx="359450" cy="223975"/>
            </a:xfrm>
            <a:custGeom>
              <a:avLst/>
              <a:gdLst/>
              <a:ahLst/>
              <a:cxnLst/>
              <a:rect l="l" t="t" r="r" b="b"/>
              <a:pathLst>
                <a:path w="14378" h="8959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8959"/>
                  </a:lnTo>
                  <a:lnTo>
                    <a:pt x="14378" y="8959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4591900" y="942325"/>
              <a:ext cx="359450" cy="41400"/>
            </a:xfrm>
            <a:custGeom>
              <a:avLst/>
              <a:gdLst/>
              <a:ahLst/>
              <a:cxnLst/>
              <a:rect l="l" t="t" r="r" b="b"/>
              <a:pathLst>
                <a:path w="14378" h="1656" extrusionOk="0">
                  <a:moveTo>
                    <a:pt x="1342" y="0"/>
                  </a:moveTo>
                  <a:cubicBezTo>
                    <a:pt x="602" y="0"/>
                    <a:pt x="1" y="601"/>
                    <a:pt x="1" y="1341"/>
                  </a:cubicBezTo>
                  <a:lnTo>
                    <a:pt x="1" y="1656"/>
                  </a:lnTo>
                  <a:lnTo>
                    <a:pt x="14378" y="1656"/>
                  </a:lnTo>
                  <a:lnTo>
                    <a:pt x="14378" y="1341"/>
                  </a:lnTo>
                  <a:cubicBezTo>
                    <a:pt x="14378" y="601"/>
                    <a:pt x="13778" y="0"/>
                    <a:pt x="13037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4617425" y="955900"/>
              <a:ext cx="16450" cy="16400"/>
            </a:xfrm>
            <a:custGeom>
              <a:avLst/>
              <a:gdLst/>
              <a:ahLst/>
              <a:cxnLst/>
              <a:rect l="l" t="t" r="r" b="b"/>
              <a:pathLst>
                <a:path w="658" h="656" extrusionOk="0">
                  <a:moveTo>
                    <a:pt x="329" y="1"/>
                  </a:moveTo>
                  <a:cubicBezTo>
                    <a:pt x="147" y="1"/>
                    <a:pt x="1" y="147"/>
                    <a:pt x="1" y="328"/>
                  </a:cubicBezTo>
                  <a:cubicBezTo>
                    <a:pt x="1" y="510"/>
                    <a:pt x="147" y="656"/>
                    <a:pt x="329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4642750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8" y="1"/>
                    <a:pt x="0" y="147"/>
                    <a:pt x="0" y="328"/>
                  </a:cubicBezTo>
                  <a:cubicBezTo>
                    <a:pt x="0" y="510"/>
                    <a:pt x="148" y="656"/>
                    <a:pt x="328" y="656"/>
                  </a:cubicBezTo>
                  <a:cubicBezTo>
                    <a:pt x="510" y="656"/>
                    <a:pt x="657" y="510"/>
                    <a:pt x="657" y="328"/>
                  </a:cubicBezTo>
                  <a:cubicBezTo>
                    <a:pt x="657" y="147"/>
                    <a:pt x="510" y="1"/>
                    <a:pt x="328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4668075" y="955900"/>
              <a:ext cx="16425" cy="16400"/>
            </a:xfrm>
            <a:custGeom>
              <a:avLst/>
              <a:gdLst/>
              <a:ahLst/>
              <a:cxnLst/>
              <a:rect l="l" t="t" r="r" b="b"/>
              <a:pathLst>
                <a:path w="657" h="656" extrusionOk="0">
                  <a:moveTo>
                    <a:pt x="328" y="1"/>
                  </a:moveTo>
                  <a:cubicBezTo>
                    <a:pt x="147" y="1"/>
                    <a:pt x="0" y="147"/>
                    <a:pt x="0" y="328"/>
                  </a:cubicBezTo>
                  <a:cubicBezTo>
                    <a:pt x="0" y="510"/>
                    <a:pt x="147" y="656"/>
                    <a:pt x="328" y="656"/>
                  </a:cubicBezTo>
                  <a:cubicBezTo>
                    <a:pt x="509" y="656"/>
                    <a:pt x="656" y="510"/>
                    <a:pt x="656" y="328"/>
                  </a:cubicBezTo>
                  <a:cubicBezTo>
                    <a:pt x="656" y="147"/>
                    <a:pt x="509" y="1"/>
                    <a:pt x="328" y="1"/>
                  </a:cubicBezTo>
                  <a:close/>
                </a:path>
              </a:pathLst>
            </a:custGeom>
            <a:solidFill>
              <a:srgbClr val="5F4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4677475" y="1016625"/>
              <a:ext cx="185250" cy="105075"/>
            </a:xfrm>
            <a:custGeom>
              <a:avLst/>
              <a:gdLst/>
              <a:ahLst/>
              <a:cxnLst/>
              <a:rect l="l" t="t" r="r" b="b"/>
              <a:pathLst>
                <a:path w="7410" h="4203" extrusionOk="0">
                  <a:moveTo>
                    <a:pt x="1" y="1"/>
                  </a:moveTo>
                  <a:lnTo>
                    <a:pt x="1" y="4203"/>
                  </a:lnTo>
                  <a:lnTo>
                    <a:pt x="7410" y="4203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4677475" y="1016625"/>
              <a:ext cx="185250" cy="59575"/>
            </a:xfrm>
            <a:custGeom>
              <a:avLst/>
              <a:gdLst/>
              <a:ahLst/>
              <a:cxnLst/>
              <a:rect l="l" t="t" r="r" b="b"/>
              <a:pathLst>
                <a:path w="7410" h="2383" fill="none" extrusionOk="0">
                  <a:moveTo>
                    <a:pt x="1" y="1"/>
                  </a:moveTo>
                  <a:lnTo>
                    <a:pt x="3721" y="2382"/>
                  </a:lnTo>
                  <a:lnTo>
                    <a:pt x="7410" y="1"/>
                  </a:lnTo>
                </a:path>
              </a:pathLst>
            </a:custGeom>
            <a:noFill/>
            <a:ln w="7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4677475" y="1066825"/>
              <a:ext cx="77475" cy="54875"/>
            </a:xfrm>
            <a:custGeom>
              <a:avLst/>
              <a:gdLst/>
              <a:ahLst/>
              <a:cxnLst/>
              <a:rect l="l" t="t" r="r" b="b"/>
              <a:pathLst>
                <a:path w="3099" h="2195" fill="none" extrusionOk="0">
                  <a:moveTo>
                    <a:pt x="1" y="2195"/>
                  </a:moveTo>
                  <a:lnTo>
                    <a:pt x="3098" y="0"/>
                  </a:lnTo>
                </a:path>
              </a:pathLst>
            </a:custGeom>
            <a:noFill/>
            <a:ln w="7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4789925" y="1064500"/>
              <a:ext cx="72800" cy="57200"/>
            </a:xfrm>
            <a:custGeom>
              <a:avLst/>
              <a:gdLst/>
              <a:ahLst/>
              <a:cxnLst/>
              <a:rect l="l" t="t" r="r" b="b"/>
              <a:pathLst>
                <a:path w="2912" h="2288" fill="none" extrusionOk="0">
                  <a:moveTo>
                    <a:pt x="1" y="0"/>
                  </a:moveTo>
                  <a:lnTo>
                    <a:pt x="2912" y="2288"/>
                  </a:lnTo>
                </a:path>
              </a:pathLst>
            </a:custGeom>
            <a:noFill/>
            <a:ln w="7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7"/>
          <p:cNvGrpSpPr/>
          <p:nvPr/>
        </p:nvGrpSpPr>
        <p:grpSpPr>
          <a:xfrm>
            <a:off x="8017217" y="535047"/>
            <a:ext cx="656066" cy="579027"/>
            <a:chOff x="3102700" y="969800"/>
            <a:chExt cx="280850" cy="247850"/>
          </a:xfrm>
        </p:grpSpPr>
        <p:sp>
          <p:nvSpPr>
            <p:cNvPr id="563" name="Google Shape;563;p37"/>
            <p:cNvSpPr/>
            <p:nvPr/>
          </p:nvSpPr>
          <p:spPr>
            <a:xfrm>
              <a:off x="3102700" y="969800"/>
              <a:ext cx="280850" cy="247850"/>
            </a:xfrm>
            <a:custGeom>
              <a:avLst/>
              <a:gdLst/>
              <a:ahLst/>
              <a:cxnLst/>
              <a:rect l="l" t="t" r="r" b="b"/>
              <a:pathLst>
                <a:path w="11234" h="9914" extrusionOk="0">
                  <a:moveTo>
                    <a:pt x="1897" y="0"/>
                  </a:moveTo>
                  <a:cubicBezTo>
                    <a:pt x="851" y="0"/>
                    <a:pt x="0" y="852"/>
                    <a:pt x="0" y="1898"/>
                  </a:cubicBezTo>
                  <a:lnTo>
                    <a:pt x="0" y="5252"/>
                  </a:lnTo>
                  <a:cubicBezTo>
                    <a:pt x="0" y="6298"/>
                    <a:pt x="851" y="7149"/>
                    <a:pt x="1897" y="7149"/>
                  </a:cubicBezTo>
                  <a:lnTo>
                    <a:pt x="2807" y="7149"/>
                  </a:lnTo>
                  <a:lnTo>
                    <a:pt x="2570" y="9914"/>
                  </a:lnTo>
                  <a:lnTo>
                    <a:pt x="5369" y="7114"/>
                  </a:lnTo>
                  <a:lnTo>
                    <a:pt x="9222" y="7114"/>
                  </a:lnTo>
                  <a:cubicBezTo>
                    <a:pt x="9720" y="7114"/>
                    <a:pt x="10190" y="6923"/>
                    <a:pt x="10547" y="6575"/>
                  </a:cubicBezTo>
                  <a:cubicBezTo>
                    <a:pt x="10903" y="6228"/>
                    <a:pt x="11106" y="5763"/>
                    <a:pt x="11119" y="5265"/>
                  </a:cubicBezTo>
                  <a:cubicBezTo>
                    <a:pt x="11144" y="4274"/>
                    <a:pt x="11180" y="2897"/>
                    <a:pt x="11215" y="1966"/>
                  </a:cubicBezTo>
                  <a:cubicBezTo>
                    <a:pt x="11234" y="1447"/>
                    <a:pt x="11046" y="955"/>
                    <a:pt x="10684" y="581"/>
                  </a:cubicBezTo>
                  <a:cubicBezTo>
                    <a:pt x="10324" y="207"/>
                    <a:pt x="9838" y="0"/>
                    <a:pt x="9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3125975" y="993075"/>
              <a:ext cx="234350" cy="163050"/>
            </a:xfrm>
            <a:custGeom>
              <a:avLst/>
              <a:gdLst/>
              <a:ahLst/>
              <a:cxnLst/>
              <a:rect l="l" t="t" r="r" b="b"/>
              <a:pathLst>
                <a:path w="9374" h="6522" extrusionOk="0">
                  <a:moveTo>
                    <a:pt x="966" y="0"/>
                  </a:moveTo>
                  <a:cubicBezTo>
                    <a:pt x="433" y="0"/>
                    <a:pt x="0" y="433"/>
                    <a:pt x="0" y="967"/>
                  </a:cubicBezTo>
                  <a:lnTo>
                    <a:pt x="0" y="4321"/>
                  </a:lnTo>
                  <a:cubicBezTo>
                    <a:pt x="0" y="4855"/>
                    <a:pt x="433" y="5287"/>
                    <a:pt x="966" y="5287"/>
                  </a:cubicBezTo>
                  <a:lnTo>
                    <a:pt x="2890" y="5287"/>
                  </a:lnTo>
                  <a:lnTo>
                    <a:pt x="2785" y="6521"/>
                  </a:lnTo>
                  <a:lnTo>
                    <a:pt x="4053" y="5253"/>
                  </a:lnTo>
                  <a:lnTo>
                    <a:pt x="8291" y="5253"/>
                  </a:lnTo>
                  <a:cubicBezTo>
                    <a:pt x="8816" y="5253"/>
                    <a:pt x="9244" y="4835"/>
                    <a:pt x="9257" y="4311"/>
                  </a:cubicBezTo>
                  <a:cubicBezTo>
                    <a:pt x="9281" y="3378"/>
                    <a:pt x="9319" y="1953"/>
                    <a:pt x="9353" y="1000"/>
                  </a:cubicBezTo>
                  <a:cubicBezTo>
                    <a:pt x="9374" y="453"/>
                    <a:pt x="8935" y="0"/>
                    <a:pt x="8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3274175" y="1017575"/>
              <a:ext cx="59175" cy="73475"/>
            </a:xfrm>
            <a:custGeom>
              <a:avLst/>
              <a:gdLst/>
              <a:ahLst/>
              <a:cxnLst/>
              <a:rect l="l" t="t" r="r" b="b"/>
              <a:pathLst>
                <a:path w="2367" h="2939" extrusionOk="0">
                  <a:moveTo>
                    <a:pt x="1224" y="1"/>
                  </a:moveTo>
                  <a:lnTo>
                    <a:pt x="21" y="1735"/>
                  </a:lnTo>
                  <a:lnTo>
                    <a:pt x="0" y="1755"/>
                  </a:lnTo>
                  <a:lnTo>
                    <a:pt x="905" y="1755"/>
                  </a:lnTo>
                  <a:lnTo>
                    <a:pt x="905" y="2938"/>
                  </a:lnTo>
                  <a:lnTo>
                    <a:pt x="1422" y="2938"/>
                  </a:lnTo>
                  <a:lnTo>
                    <a:pt x="1422" y="1755"/>
                  </a:lnTo>
                  <a:lnTo>
                    <a:pt x="2366" y="1755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3151525" y="1027150"/>
              <a:ext cx="34450" cy="34500"/>
            </a:xfrm>
            <a:custGeom>
              <a:avLst/>
              <a:gdLst/>
              <a:ahLst/>
              <a:cxnLst/>
              <a:rect l="l" t="t" r="r" b="b"/>
              <a:pathLst>
                <a:path w="1378" h="1380" extrusionOk="0">
                  <a:moveTo>
                    <a:pt x="691" y="335"/>
                  </a:moveTo>
                  <a:cubicBezTo>
                    <a:pt x="695" y="335"/>
                    <a:pt x="703" y="335"/>
                    <a:pt x="712" y="336"/>
                  </a:cubicBezTo>
                  <a:cubicBezTo>
                    <a:pt x="726" y="337"/>
                    <a:pt x="743" y="339"/>
                    <a:pt x="770" y="339"/>
                  </a:cubicBezTo>
                  <a:cubicBezTo>
                    <a:pt x="779" y="339"/>
                    <a:pt x="786" y="339"/>
                    <a:pt x="793" y="337"/>
                  </a:cubicBezTo>
                  <a:cubicBezTo>
                    <a:pt x="925" y="381"/>
                    <a:pt x="1029" y="526"/>
                    <a:pt x="1029" y="667"/>
                  </a:cubicBezTo>
                  <a:cubicBezTo>
                    <a:pt x="1029" y="835"/>
                    <a:pt x="913" y="1048"/>
                    <a:pt x="712" y="1048"/>
                  </a:cubicBezTo>
                  <a:cubicBezTo>
                    <a:pt x="529" y="1048"/>
                    <a:pt x="349" y="929"/>
                    <a:pt x="349" y="738"/>
                  </a:cubicBezTo>
                  <a:cubicBezTo>
                    <a:pt x="349" y="512"/>
                    <a:pt x="488" y="335"/>
                    <a:pt x="691" y="335"/>
                  </a:cubicBezTo>
                  <a:close/>
                  <a:moveTo>
                    <a:pt x="657" y="0"/>
                  </a:moveTo>
                  <a:cubicBezTo>
                    <a:pt x="265" y="0"/>
                    <a:pt x="0" y="377"/>
                    <a:pt x="0" y="722"/>
                  </a:cubicBezTo>
                  <a:cubicBezTo>
                    <a:pt x="0" y="1133"/>
                    <a:pt x="392" y="1380"/>
                    <a:pt x="732" y="1380"/>
                  </a:cubicBezTo>
                  <a:cubicBezTo>
                    <a:pt x="1113" y="1380"/>
                    <a:pt x="1377" y="1032"/>
                    <a:pt x="1377" y="671"/>
                  </a:cubicBezTo>
                  <a:cubicBezTo>
                    <a:pt x="1377" y="418"/>
                    <a:pt x="1227" y="174"/>
                    <a:pt x="964" y="67"/>
                  </a:cubicBezTo>
                  <a:cubicBezTo>
                    <a:pt x="949" y="61"/>
                    <a:pt x="937" y="60"/>
                    <a:pt x="920" y="60"/>
                  </a:cubicBezTo>
                  <a:cubicBezTo>
                    <a:pt x="913" y="60"/>
                    <a:pt x="899" y="61"/>
                    <a:pt x="890" y="63"/>
                  </a:cubicBezTo>
                  <a:cubicBezTo>
                    <a:pt x="820" y="3"/>
                    <a:pt x="735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3196775" y="1055775"/>
              <a:ext cx="34475" cy="34525"/>
            </a:xfrm>
            <a:custGeom>
              <a:avLst/>
              <a:gdLst/>
              <a:ahLst/>
              <a:cxnLst/>
              <a:rect l="l" t="t" r="r" b="b"/>
              <a:pathLst>
                <a:path w="1379" h="1381" extrusionOk="0">
                  <a:moveTo>
                    <a:pt x="690" y="334"/>
                  </a:moveTo>
                  <a:cubicBezTo>
                    <a:pt x="697" y="334"/>
                    <a:pt x="703" y="334"/>
                    <a:pt x="714" y="336"/>
                  </a:cubicBezTo>
                  <a:cubicBezTo>
                    <a:pt x="729" y="337"/>
                    <a:pt x="744" y="341"/>
                    <a:pt x="770" y="341"/>
                  </a:cubicBezTo>
                  <a:cubicBezTo>
                    <a:pt x="779" y="341"/>
                    <a:pt x="788" y="341"/>
                    <a:pt x="796" y="337"/>
                  </a:cubicBezTo>
                  <a:cubicBezTo>
                    <a:pt x="926" y="382"/>
                    <a:pt x="1031" y="526"/>
                    <a:pt x="1031" y="668"/>
                  </a:cubicBezTo>
                  <a:cubicBezTo>
                    <a:pt x="1031" y="836"/>
                    <a:pt x="912" y="1048"/>
                    <a:pt x="714" y="1048"/>
                  </a:cubicBezTo>
                  <a:cubicBezTo>
                    <a:pt x="529" y="1048"/>
                    <a:pt x="351" y="930"/>
                    <a:pt x="351" y="738"/>
                  </a:cubicBezTo>
                  <a:cubicBezTo>
                    <a:pt x="351" y="514"/>
                    <a:pt x="489" y="334"/>
                    <a:pt x="690" y="334"/>
                  </a:cubicBezTo>
                  <a:close/>
                  <a:moveTo>
                    <a:pt x="659" y="0"/>
                  </a:moveTo>
                  <a:cubicBezTo>
                    <a:pt x="267" y="0"/>
                    <a:pt x="0" y="377"/>
                    <a:pt x="0" y="720"/>
                  </a:cubicBezTo>
                  <a:cubicBezTo>
                    <a:pt x="0" y="1149"/>
                    <a:pt x="390" y="1380"/>
                    <a:pt x="735" y="1380"/>
                  </a:cubicBezTo>
                  <a:cubicBezTo>
                    <a:pt x="1116" y="1380"/>
                    <a:pt x="1378" y="1031"/>
                    <a:pt x="1378" y="673"/>
                  </a:cubicBezTo>
                  <a:cubicBezTo>
                    <a:pt x="1378" y="418"/>
                    <a:pt x="1227" y="173"/>
                    <a:pt x="965" y="67"/>
                  </a:cubicBezTo>
                  <a:cubicBezTo>
                    <a:pt x="950" y="63"/>
                    <a:pt x="936" y="61"/>
                    <a:pt x="921" y="61"/>
                  </a:cubicBezTo>
                  <a:cubicBezTo>
                    <a:pt x="912" y="61"/>
                    <a:pt x="900" y="63"/>
                    <a:pt x="893" y="64"/>
                  </a:cubicBezTo>
                  <a:cubicBezTo>
                    <a:pt x="822" y="2"/>
                    <a:pt x="736" y="0"/>
                    <a:pt x="6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3175725" y="1025050"/>
              <a:ext cx="30850" cy="66200"/>
            </a:xfrm>
            <a:custGeom>
              <a:avLst/>
              <a:gdLst/>
              <a:ahLst/>
              <a:cxnLst/>
              <a:rect l="l" t="t" r="r" b="b"/>
              <a:pathLst>
                <a:path w="1234" h="2648" extrusionOk="0">
                  <a:moveTo>
                    <a:pt x="1062" y="1"/>
                  </a:moveTo>
                  <a:cubicBezTo>
                    <a:pt x="929" y="1"/>
                    <a:pt x="886" y="142"/>
                    <a:pt x="852" y="268"/>
                  </a:cubicBezTo>
                  <a:lnTo>
                    <a:pt x="852" y="267"/>
                  </a:lnTo>
                  <a:cubicBezTo>
                    <a:pt x="71" y="2309"/>
                    <a:pt x="59" y="2328"/>
                    <a:pt x="46" y="2345"/>
                  </a:cubicBezTo>
                  <a:cubicBezTo>
                    <a:pt x="23" y="2374"/>
                    <a:pt x="1" y="2414"/>
                    <a:pt x="1" y="2460"/>
                  </a:cubicBezTo>
                  <a:cubicBezTo>
                    <a:pt x="1" y="2549"/>
                    <a:pt x="57" y="2647"/>
                    <a:pt x="200" y="2647"/>
                  </a:cubicBezTo>
                  <a:cubicBezTo>
                    <a:pt x="315" y="2647"/>
                    <a:pt x="337" y="2567"/>
                    <a:pt x="357" y="2488"/>
                  </a:cubicBezTo>
                  <a:lnTo>
                    <a:pt x="357" y="2489"/>
                  </a:lnTo>
                  <a:lnTo>
                    <a:pt x="1191" y="341"/>
                  </a:lnTo>
                  <a:cubicBezTo>
                    <a:pt x="1206" y="312"/>
                    <a:pt x="1234" y="226"/>
                    <a:pt x="1234" y="169"/>
                  </a:cubicBezTo>
                  <a:cubicBezTo>
                    <a:pt x="1234" y="58"/>
                    <a:pt x="1144" y="1"/>
                    <a:pt x="1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52"/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lang="en" sz="3500" i="1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SKILLS</a:t>
            </a:r>
            <a:endParaRPr/>
          </a:p>
        </p:txBody>
      </p:sp>
      <p:grpSp>
        <p:nvGrpSpPr>
          <p:cNvPr id="1851" name="Google Shape;1851;p52"/>
          <p:cNvGrpSpPr/>
          <p:nvPr/>
        </p:nvGrpSpPr>
        <p:grpSpPr>
          <a:xfrm>
            <a:off x="7290506" y="325659"/>
            <a:ext cx="1378165" cy="936065"/>
            <a:chOff x="7290506" y="325659"/>
            <a:chExt cx="1378165" cy="936065"/>
          </a:xfrm>
        </p:grpSpPr>
        <p:grpSp>
          <p:nvGrpSpPr>
            <p:cNvPr id="1852" name="Google Shape;1852;p52"/>
            <p:cNvGrpSpPr/>
            <p:nvPr/>
          </p:nvGrpSpPr>
          <p:grpSpPr>
            <a:xfrm rot="462509">
              <a:off x="7313272" y="756791"/>
              <a:ext cx="1245154" cy="423338"/>
              <a:chOff x="3570925" y="1005000"/>
              <a:chExt cx="333100" cy="113250"/>
            </a:xfrm>
          </p:grpSpPr>
          <p:sp>
            <p:nvSpPr>
              <p:cNvPr id="1853" name="Google Shape;1853;p52"/>
              <p:cNvSpPr/>
              <p:nvPr/>
            </p:nvSpPr>
            <p:spPr>
              <a:xfrm>
                <a:off x="3570925" y="1005000"/>
                <a:ext cx="333100" cy="113250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4530" extrusionOk="0">
                    <a:moveTo>
                      <a:pt x="2265" y="0"/>
                    </a:moveTo>
                    <a:cubicBezTo>
                      <a:pt x="1016" y="0"/>
                      <a:pt x="1" y="1017"/>
                      <a:pt x="1" y="2266"/>
                    </a:cubicBezTo>
                    <a:cubicBezTo>
                      <a:pt x="1" y="3514"/>
                      <a:pt x="1016" y="4530"/>
                      <a:pt x="2265" y="4530"/>
                    </a:cubicBezTo>
                    <a:lnTo>
                      <a:pt x="11059" y="4530"/>
                    </a:lnTo>
                    <a:cubicBezTo>
                      <a:pt x="12308" y="4530"/>
                      <a:pt x="13323" y="3514"/>
                      <a:pt x="13323" y="2266"/>
                    </a:cubicBezTo>
                    <a:cubicBezTo>
                      <a:pt x="13323" y="1017"/>
                      <a:pt x="12308" y="0"/>
                      <a:pt x="11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52"/>
              <p:cNvSpPr/>
              <p:nvPr/>
            </p:nvSpPr>
            <p:spPr>
              <a:xfrm>
                <a:off x="3594200" y="1028275"/>
                <a:ext cx="286550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11462" h="2669" extrusionOk="0">
                    <a:moveTo>
                      <a:pt x="1334" y="0"/>
                    </a:moveTo>
                    <a:cubicBezTo>
                      <a:pt x="601" y="0"/>
                      <a:pt x="1" y="600"/>
                      <a:pt x="1" y="1335"/>
                    </a:cubicBezTo>
                    <a:cubicBezTo>
                      <a:pt x="1" y="2068"/>
                      <a:pt x="601" y="2668"/>
                      <a:pt x="1334" y="2668"/>
                    </a:cubicBezTo>
                    <a:lnTo>
                      <a:pt x="10128" y="2668"/>
                    </a:lnTo>
                    <a:cubicBezTo>
                      <a:pt x="10861" y="2668"/>
                      <a:pt x="11462" y="2068"/>
                      <a:pt x="11462" y="1335"/>
                    </a:cubicBezTo>
                    <a:cubicBezTo>
                      <a:pt x="11462" y="600"/>
                      <a:pt x="10861" y="0"/>
                      <a:pt x="10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52"/>
              <p:cNvSpPr/>
              <p:nvPr/>
            </p:nvSpPr>
            <p:spPr>
              <a:xfrm>
                <a:off x="3677800" y="1037200"/>
                <a:ext cx="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30" fill="none" extrusionOk="0">
                    <a:moveTo>
                      <a:pt x="0" y="0"/>
                    </a:moveTo>
                    <a:lnTo>
                      <a:pt x="0" y="2029"/>
                    </a:lnTo>
                  </a:path>
                </a:pathLst>
              </a:custGeom>
              <a:noFill/>
              <a:ln w="952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52"/>
              <p:cNvSpPr/>
              <p:nvPr/>
            </p:nvSpPr>
            <p:spPr>
              <a:xfrm>
                <a:off x="3617675" y="1038450"/>
                <a:ext cx="31675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266" fill="none" extrusionOk="0">
                    <a:moveTo>
                      <a:pt x="1266" y="633"/>
                    </a:moveTo>
                    <a:cubicBezTo>
                      <a:pt x="1266" y="983"/>
                      <a:pt x="982" y="1266"/>
                      <a:pt x="633" y="1266"/>
                    </a:cubicBezTo>
                    <a:cubicBezTo>
                      <a:pt x="284" y="1266"/>
                      <a:pt x="1" y="983"/>
                      <a:pt x="1" y="633"/>
                    </a:cubicBezTo>
                    <a:cubicBezTo>
                      <a:pt x="1" y="284"/>
                      <a:pt x="284" y="1"/>
                      <a:pt x="633" y="1"/>
                    </a:cubicBezTo>
                    <a:cubicBezTo>
                      <a:pt x="982" y="1"/>
                      <a:pt x="1266" y="284"/>
                      <a:pt x="1266" y="63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52"/>
              <p:cNvSpPr/>
              <p:nvPr/>
            </p:nvSpPr>
            <p:spPr>
              <a:xfrm>
                <a:off x="3643050" y="1067900"/>
                <a:ext cx="97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514" fill="none" extrusionOk="0">
                    <a:moveTo>
                      <a:pt x="0" y="0"/>
                    </a:moveTo>
                    <a:lnTo>
                      <a:pt x="389" y="514"/>
                    </a:lnTo>
                  </a:path>
                </a:pathLst>
              </a:custGeom>
              <a:noFill/>
              <a:ln w="952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8" name="Google Shape;1858;p52"/>
            <p:cNvGrpSpPr/>
            <p:nvPr/>
          </p:nvGrpSpPr>
          <p:grpSpPr>
            <a:xfrm rot="-594485">
              <a:off x="7999690" y="375406"/>
              <a:ext cx="626113" cy="552545"/>
              <a:chOff x="3102700" y="969800"/>
              <a:chExt cx="280850" cy="247850"/>
            </a:xfrm>
          </p:grpSpPr>
          <p:sp>
            <p:nvSpPr>
              <p:cNvPr id="1859" name="Google Shape;1859;p52"/>
              <p:cNvSpPr/>
              <p:nvPr/>
            </p:nvSpPr>
            <p:spPr>
              <a:xfrm>
                <a:off x="3102700" y="969800"/>
                <a:ext cx="280850" cy="247850"/>
              </a:xfrm>
              <a:custGeom>
                <a:avLst/>
                <a:gdLst/>
                <a:ahLst/>
                <a:cxnLst/>
                <a:rect l="l" t="t" r="r" b="b"/>
                <a:pathLst>
                  <a:path w="11234" h="9914" extrusionOk="0">
                    <a:moveTo>
                      <a:pt x="1897" y="0"/>
                    </a:moveTo>
                    <a:cubicBezTo>
                      <a:pt x="851" y="0"/>
                      <a:pt x="0" y="852"/>
                      <a:pt x="0" y="1898"/>
                    </a:cubicBezTo>
                    <a:lnTo>
                      <a:pt x="0" y="5252"/>
                    </a:lnTo>
                    <a:cubicBezTo>
                      <a:pt x="0" y="6298"/>
                      <a:pt x="851" y="7149"/>
                      <a:pt x="1897" y="7149"/>
                    </a:cubicBezTo>
                    <a:lnTo>
                      <a:pt x="2807" y="7149"/>
                    </a:lnTo>
                    <a:lnTo>
                      <a:pt x="2570" y="9914"/>
                    </a:lnTo>
                    <a:lnTo>
                      <a:pt x="5369" y="7114"/>
                    </a:lnTo>
                    <a:lnTo>
                      <a:pt x="9222" y="7114"/>
                    </a:lnTo>
                    <a:cubicBezTo>
                      <a:pt x="9720" y="7114"/>
                      <a:pt x="10190" y="6923"/>
                      <a:pt x="10547" y="6575"/>
                    </a:cubicBezTo>
                    <a:cubicBezTo>
                      <a:pt x="10903" y="6228"/>
                      <a:pt x="11106" y="5763"/>
                      <a:pt x="11119" y="5265"/>
                    </a:cubicBezTo>
                    <a:cubicBezTo>
                      <a:pt x="11144" y="4274"/>
                      <a:pt x="11180" y="2897"/>
                      <a:pt x="11215" y="1966"/>
                    </a:cubicBezTo>
                    <a:cubicBezTo>
                      <a:pt x="11234" y="1447"/>
                      <a:pt x="11046" y="955"/>
                      <a:pt x="10684" y="581"/>
                    </a:cubicBezTo>
                    <a:cubicBezTo>
                      <a:pt x="10324" y="207"/>
                      <a:pt x="9838" y="0"/>
                      <a:pt x="9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52"/>
              <p:cNvSpPr/>
              <p:nvPr/>
            </p:nvSpPr>
            <p:spPr>
              <a:xfrm>
                <a:off x="3125975" y="993075"/>
                <a:ext cx="234350" cy="163050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6522" extrusionOk="0">
                    <a:moveTo>
                      <a:pt x="966" y="0"/>
                    </a:moveTo>
                    <a:cubicBezTo>
                      <a:pt x="433" y="0"/>
                      <a:pt x="0" y="433"/>
                      <a:pt x="0" y="967"/>
                    </a:cubicBezTo>
                    <a:lnTo>
                      <a:pt x="0" y="4321"/>
                    </a:lnTo>
                    <a:cubicBezTo>
                      <a:pt x="0" y="4855"/>
                      <a:pt x="433" y="5287"/>
                      <a:pt x="966" y="5287"/>
                    </a:cubicBezTo>
                    <a:lnTo>
                      <a:pt x="2890" y="5287"/>
                    </a:lnTo>
                    <a:lnTo>
                      <a:pt x="2785" y="6521"/>
                    </a:lnTo>
                    <a:lnTo>
                      <a:pt x="4053" y="5253"/>
                    </a:lnTo>
                    <a:lnTo>
                      <a:pt x="8291" y="5253"/>
                    </a:lnTo>
                    <a:cubicBezTo>
                      <a:pt x="8816" y="5253"/>
                      <a:pt x="9244" y="4835"/>
                      <a:pt x="9257" y="4311"/>
                    </a:cubicBezTo>
                    <a:cubicBezTo>
                      <a:pt x="9281" y="3378"/>
                      <a:pt x="9319" y="1953"/>
                      <a:pt x="9353" y="1000"/>
                    </a:cubicBezTo>
                    <a:cubicBezTo>
                      <a:pt x="9374" y="453"/>
                      <a:pt x="8935" y="0"/>
                      <a:pt x="83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52"/>
              <p:cNvSpPr/>
              <p:nvPr/>
            </p:nvSpPr>
            <p:spPr>
              <a:xfrm>
                <a:off x="3274175" y="1017575"/>
                <a:ext cx="5917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2939" extrusionOk="0">
                    <a:moveTo>
                      <a:pt x="1224" y="1"/>
                    </a:moveTo>
                    <a:lnTo>
                      <a:pt x="21" y="1735"/>
                    </a:lnTo>
                    <a:lnTo>
                      <a:pt x="0" y="1755"/>
                    </a:lnTo>
                    <a:lnTo>
                      <a:pt x="905" y="1755"/>
                    </a:lnTo>
                    <a:lnTo>
                      <a:pt x="905" y="2938"/>
                    </a:lnTo>
                    <a:lnTo>
                      <a:pt x="1422" y="2938"/>
                    </a:lnTo>
                    <a:lnTo>
                      <a:pt x="1422" y="1755"/>
                    </a:lnTo>
                    <a:lnTo>
                      <a:pt x="2366" y="1755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52"/>
              <p:cNvSpPr/>
              <p:nvPr/>
            </p:nvSpPr>
            <p:spPr>
              <a:xfrm>
                <a:off x="3151525" y="1027150"/>
                <a:ext cx="34450" cy="34500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380" extrusionOk="0">
                    <a:moveTo>
                      <a:pt x="691" y="335"/>
                    </a:moveTo>
                    <a:cubicBezTo>
                      <a:pt x="695" y="335"/>
                      <a:pt x="703" y="335"/>
                      <a:pt x="712" y="336"/>
                    </a:cubicBezTo>
                    <a:cubicBezTo>
                      <a:pt x="726" y="337"/>
                      <a:pt x="743" y="339"/>
                      <a:pt x="770" y="339"/>
                    </a:cubicBezTo>
                    <a:cubicBezTo>
                      <a:pt x="779" y="339"/>
                      <a:pt x="786" y="339"/>
                      <a:pt x="793" y="337"/>
                    </a:cubicBezTo>
                    <a:cubicBezTo>
                      <a:pt x="925" y="381"/>
                      <a:pt x="1029" y="526"/>
                      <a:pt x="1029" y="667"/>
                    </a:cubicBezTo>
                    <a:cubicBezTo>
                      <a:pt x="1029" y="835"/>
                      <a:pt x="913" y="1048"/>
                      <a:pt x="712" y="1048"/>
                    </a:cubicBezTo>
                    <a:cubicBezTo>
                      <a:pt x="529" y="1048"/>
                      <a:pt x="349" y="929"/>
                      <a:pt x="349" y="738"/>
                    </a:cubicBezTo>
                    <a:cubicBezTo>
                      <a:pt x="349" y="512"/>
                      <a:pt x="488" y="335"/>
                      <a:pt x="691" y="335"/>
                    </a:cubicBezTo>
                    <a:close/>
                    <a:moveTo>
                      <a:pt x="657" y="0"/>
                    </a:moveTo>
                    <a:cubicBezTo>
                      <a:pt x="265" y="0"/>
                      <a:pt x="0" y="377"/>
                      <a:pt x="0" y="722"/>
                    </a:cubicBezTo>
                    <a:cubicBezTo>
                      <a:pt x="0" y="1133"/>
                      <a:pt x="392" y="1380"/>
                      <a:pt x="732" y="1380"/>
                    </a:cubicBezTo>
                    <a:cubicBezTo>
                      <a:pt x="1113" y="1380"/>
                      <a:pt x="1377" y="1032"/>
                      <a:pt x="1377" y="671"/>
                    </a:cubicBezTo>
                    <a:cubicBezTo>
                      <a:pt x="1377" y="418"/>
                      <a:pt x="1227" y="174"/>
                      <a:pt x="964" y="67"/>
                    </a:cubicBezTo>
                    <a:cubicBezTo>
                      <a:pt x="949" y="61"/>
                      <a:pt x="937" y="60"/>
                      <a:pt x="920" y="60"/>
                    </a:cubicBezTo>
                    <a:cubicBezTo>
                      <a:pt x="913" y="60"/>
                      <a:pt x="899" y="61"/>
                      <a:pt x="890" y="63"/>
                    </a:cubicBezTo>
                    <a:cubicBezTo>
                      <a:pt x="820" y="3"/>
                      <a:pt x="735" y="0"/>
                      <a:pt x="6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52"/>
              <p:cNvSpPr/>
              <p:nvPr/>
            </p:nvSpPr>
            <p:spPr>
              <a:xfrm>
                <a:off x="3196775" y="1055775"/>
                <a:ext cx="34475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381" extrusionOk="0">
                    <a:moveTo>
                      <a:pt x="690" y="334"/>
                    </a:moveTo>
                    <a:cubicBezTo>
                      <a:pt x="697" y="334"/>
                      <a:pt x="703" y="334"/>
                      <a:pt x="714" y="336"/>
                    </a:cubicBezTo>
                    <a:cubicBezTo>
                      <a:pt x="729" y="337"/>
                      <a:pt x="744" y="341"/>
                      <a:pt x="770" y="341"/>
                    </a:cubicBezTo>
                    <a:cubicBezTo>
                      <a:pt x="779" y="341"/>
                      <a:pt x="788" y="341"/>
                      <a:pt x="796" y="337"/>
                    </a:cubicBezTo>
                    <a:cubicBezTo>
                      <a:pt x="926" y="382"/>
                      <a:pt x="1031" y="526"/>
                      <a:pt x="1031" y="668"/>
                    </a:cubicBezTo>
                    <a:cubicBezTo>
                      <a:pt x="1031" y="836"/>
                      <a:pt x="912" y="1048"/>
                      <a:pt x="714" y="1048"/>
                    </a:cubicBezTo>
                    <a:cubicBezTo>
                      <a:pt x="529" y="1048"/>
                      <a:pt x="351" y="930"/>
                      <a:pt x="351" y="738"/>
                    </a:cubicBezTo>
                    <a:cubicBezTo>
                      <a:pt x="351" y="514"/>
                      <a:pt x="489" y="334"/>
                      <a:pt x="690" y="334"/>
                    </a:cubicBezTo>
                    <a:close/>
                    <a:moveTo>
                      <a:pt x="659" y="0"/>
                    </a:moveTo>
                    <a:cubicBezTo>
                      <a:pt x="267" y="0"/>
                      <a:pt x="0" y="377"/>
                      <a:pt x="0" y="720"/>
                    </a:cubicBezTo>
                    <a:cubicBezTo>
                      <a:pt x="0" y="1149"/>
                      <a:pt x="390" y="1380"/>
                      <a:pt x="735" y="1380"/>
                    </a:cubicBezTo>
                    <a:cubicBezTo>
                      <a:pt x="1116" y="1380"/>
                      <a:pt x="1378" y="1031"/>
                      <a:pt x="1378" y="673"/>
                    </a:cubicBezTo>
                    <a:cubicBezTo>
                      <a:pt x="1378" y="418"/>
                      <a:pt x="1227" y="173"/>
                      <a:pt x="965" y="67"/>
                    </a:cubicBezTo>
                    <a:cubicBezTo>
                      <a:pt x="950" y="63"/>
                      <a:pt x="936" y="61"/>
                      <a:pt x="921" y="61"/>
                    </a:cubicBezTo>
                    <a:cubicBezTo>
                      <a:pt x="912" y="61"/>
                      <a:pt x="900" y="63"/>
                      <a:pt x="893" y="64"/>
                    </a:cubicBezTo>
                    <a:cubicBezTo>
                      <a:pt x="822" y="2"/>
                      <a:pt x="736" y="0"/>
                      <a:pt x="6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52"/>
              <p:cNvSpPr/>
              <p:nvPr/>
            </p:nvSpPr>
            <p:spPr>
              <a:xfrm>
                <a:off x="3175725" y="1025050"/>
                <a:ext cx="30850" cy="662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2648" extrusionOk="0">
                    <a:moveTo>
                      <a:pt x="1062" y="1"/>
                    </a:moveTo>
                    <a:cubicBezTo>
                      <a:pt x="929" y="1"/>
                      <a:pt x="886" y="142"/>
                      <a:pt x="852" y="268"/>
                    </a:cubicBezTo>
                    <a:lnTo>
                      <a:pt x="852" y="267"/>
                    </a:lnTo>
                    <a:cubicBezTo>
                      <a:pt x="71" y="2309"/>
                      <a:pt x="59" y="2328"/>
                      <a:pt x="46" y="2345"/>
                    </a:cubicBezTo>
                    <a:cubicBezTo>
                      <a:pt x="23" y="2374"/>
                      <a:pt x="1" y="2414"/>
                      <a:pt x="1" y="2460"/>
                    </a:cubicBezTo>
                    <a:cubicBezTo>
                      <a:pt x="1" y="2549"/>
                      <a:pt x="57" y="2647"/>
                      <a:pt x="200" y="2647"/>
                    </a:cubicBezTo>
                    <a:cubicBezTo>
                      <a:pt x="315" y="2647"/>
                      <a:pt x="337" y="2567"/>
                      <a:pt x="357" y="2488"/>
                    </a:cubicBezTo>
                    <a:lnTo>
                      <a:pt x="357" y="2489"/>
                    </a:lnTo>
                    <a:lnTo>
                      <a:pt x="1191" y="341"/>
                    </a:lnTo>
                    <a:cubicBezTo>
                      <a:pt x="1206" y="312"/>
                      <a:pt x="1234" y="226"/>
                      <a:pt x="1234" y="169"/>
                    </a:cubicBezTo>
                    <a:cubicBezTo>
                      <a:pt x="1234" y="58"/>
                      <a:pt x="1144" y="1"/>
                      <a:pt x="10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1BBF3F-0D6B-03C0-FABB-15540C690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36702"/>
            <a:ext cx="7772400" cy="34811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299139B8-A5E0-C470-F3D2-3A466428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>
            <a:extLst>
              <a:ext uri="{FF2B5EF4-FFF2-40B4-BE49-F238E27FC236}">
                <a16:creationId xmlns:a16="http://schemas.microsoft.com/office/drawing/2014/main" id="{1D935EE4-EF88-7701-1ED6-EC974CE86192}"/>
              </a:ext>
            </a:extLst>
          </p:cNvPr>
          <p:cNvSpPr/>
          <p:nvPr/>
        </p:nvSpPr>
        <p:spPr>
          <a:xfrm>
            <a:off x="3606663" y="1017200"/>
            <a:ext cx="1930800" cy="132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extLst>
              <a:ext uri="{FF2B5EF4-FFF2-40B4-BE49-F238E27FC236}">
                <a16:creationId xmlns:a16="http://schemas.microsoft.com/office/drawing/2014/main" id="{487E8F95-B910-F30A-8067-4B4349CCB59E}"/>
              </a:ext>
            </a:extLst>
          </p:cNvPr>
          <p:cNvSpPr/>
          <p:nvPr/>
        </p:nvSpPr>
        <p:spPr>
          <a:xfrm>
            <a:off x="2355000" y="3660100"/>
            <a:ext cx="4434000" cy="466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6">
            <a:extLst>
              <a:ext uri="{FF2B5EF4-FFF2-40B4-BE49-F238E27FC236}">
                <a16:creationId xmlns:a16="http://schemas.microsoft.com/office/drawing/2014/main" id="{D6E053FF-9AA2-38F9-54B9-7C88A1DF6567}"/>
              </a:ext>
            </a:extLst>
          </p:cNvPr>
          <p:cNvSpPr/>
          <p:nvPr/>
        </p:nvSpPr>
        <p:spPr>
          <a:xfrm>
            <a:off x="1770600" y="2459325"/>
            <a:ext cx="5602800" cy="1116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6">
            <a:extLst>
              <a:ext uri="{FF2B5EF4-FFF2-40B4-BE49-F238E27FC236}">
                <a16:creationId xmlns:a16="http://schemas.microsoft.com/office/drawing/2014/main" id="{DB5CC3EE-C09E-469A-2E0E-54F49CC1B0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0075" y="2533875"/>
            <a:ext cx="5163900" cy="9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MY </a:t>
            </a:r>
            <a:r>
              <a:rPr lang="en" sz="4800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VALUES</a:t>
            </a:r>
            <a:endParaRPr sz="4800" i="1" dirty="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382" name="Google Shape;382;p36">
            <a:extLst>
              <a:ext uri="{FF2B5EF4-FFF2-40B4-BE49-F238E27FC236}">
                <a16:creationId xmlns:a16="http://schemas.microsoft.com/office/drawing/2014/main" id="{89931E1A-11DA-2415-D1B1-3472A48B821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16825" y="1194200"/>
            <a:ext cx="15105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83" name="Google Shape;383;p36">
            <a:extLst>
              <a:ext uri="{FF2B5EF4-FFF2-40B4-BE49-F238E27FC236}">
                <a16:creationId xmlns:a16="http://schemas.microsoft.com/office/drawing/2014/main" id="{E870A37F-791E-589C-B0C3-3193908992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67350" y="3696550"/>
            <a:ext cx="42093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가치관</a:t>
            </a:r>
            <a:endParaRPr dirty="0"/>
          </a:p>
        </p:txBody>
      </p:sp>
      <p:grpSp>
        <p:nvGrpSpPr>
          <p:cNvPr id="384" name="Google Shape;384;p36">
            <a:extLst>
              <a:ext uri="{FF2B5EF4-FFF2-40B4-BE49-F238E27FC236}">
                <a16:creationId xmlns:a16="http://schemas.microsoft.com/office/drawing/2014/main" id="{EBD727A6-85F0-409F-0BFE-F246A0BC7944}"/>
              </a:ext>
            </a:extLst>
          </p:cNvPr>
          <p:cNvGrpSpPr/>
          <p:nvPr/>
        </p:nvGrpSpPr>
        <p:grpSpPr>
          <a:xfrm>
            <a:off x="6795004" y="1432193"/>
            <a:ext cx="965411" cy="926460"/>
            <a:chOff x="3891025" y="453775"/>
            <a:chExt cx="311325" cy="298800"/>
          </a:xfrm>
        </p:grpSpPr>
        <p:sp>
          <p:nvSpPr>
            <p:cNvPr id="385" name="Google Shape;385;p36">
              <a:extLst>
                <a:ext uri="{FF2B5EF4-FFF2-40B4-BE49-F238E27FC236}">
                  <a16:creationId xmlns:a16="http://schemas.microsoft.com/office/drawing/2014/main" id="{4D517024-CD3D-EB3C-353B-F509A28D9773}"/>
                </a:ext>
              </a:extLst>
            </p:cNvPr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>
              <a:extLst>
                <a:ext uri="{FF2B5EF4-FFF2-40B4-BE49-F238E27FC236}">
                  <a16:creationId xmlns:a16="http://schemas.microsoft.com/office/drawing/2014/main" id="{B59262D0-7A62-3854-B231-49900CE806BE}"/>
                </a:ext>
              </a:extLst>
            </p:cNvPr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>
              <a:extLst>
                <a:ext uri="{FF2B5EF4-FFF2-40B4-BE49-F238E27FC236}">
                  <a16:creationId xmlns:a16="http://schemas.microsoft.com/office/drawing/2014/main" id="{0B6A3F63-7148-AE7D-053E-4151922F3EDD}"/>
                </a:ext>
              </a:extLst>
            </p:cNvPr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>
              <a:extLst>
                <a:ext uri="{FF2B5EF4-FFF2-40B4-BE49-F238E27FC236}">
                  <a16:creationId xmlns:a16="http://schemas.microsoft.com/office/drawing/2014/main" id="{B1F5E145-2E43-ED60-C060-9D5C2A0C89F4}"/>
                </a:ext>
              </a:extLst>
            </p:cNvPr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>
              <a:extLst>
                <a:ext uri="{FF2B5EF4-FFF2-40B4-BE49-F238E27FC236}">
                  <a16:creationId xmlns:a16="http://schemas.microsoft.com/office/drawing/2014/main" id="{9843BB28-72F9-8E43-5B33-6C3579C20180}"/>
                </a:ext>
              </a:extLst>
            </p:cNvPr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>
              <a:extLst>
                <a:ext uri="{FF2B5EF4-FFF2-40B4-BE49-F238E27FC236}">
                  <a16:creationId xmlns:a16="http://schemas.microsoft.com/office/drawing/2014/main" id="{54D4898D-9D5E-7190-679D-D1788AC7175F}"/>
                </a:ext>
              </a:extLst>
            </p:cNvPr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>
              <a:extLst>
                <a:ext uri="{FF2B5EF4-FFF2-40B4-BE49-F238E27FC236}">
                  <a16:creationId xmlns:a16="http://schemas.microsoft.com/office/drawing/2014/main" id="{3D9B9047-8BF6-CE87-AE0E-64D38ED45DA5}"/>
                </a:ext>
              </a:extLst>
            </p:cNvPr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6">
            <a:extLst>
              <a:ext uri="{FF2B5EF4-FFF2-40B4-BE49-F238E27FC236}">
                <a16:creationId xmlns:a16="http://schemas.microsoft.com/office/drawing/2014/main" id="{475978F2-213F-7155-247B-E04751139229}"/>
              </a:ext>
            </a:extLst>
          </p:cNvPr>
          <p:cNvGrpSpPr/>
          <p:nvPr/>
        </p:nvGrpSpPr>
        <p:grpSpPr>
          <a:xfrm rot="-1209578" flipH="1">
            <a:off x="6239070" y="916754"/>
            <a:ext cx="643336" cy="1009526"/>
            <a:chOff x="5202150" y="493250"/>
            <a:chExt cx="185150" cy="290525"/>
          </a:xfrm>
        </p:grpSpPr>
        <p:sp>
          <p:nvSpPr>
            <p:cNvPr id="393" name="Google Shape;393;p36">
              <a:extLst>
                <a:ext uri="{FF2B5EF4-FFF2-40B4-BE49-F238E27FC236}">
                  <a16:creationId xmlns:a16="http://schemas.microsoft.com/office/drawing/2014/main" id="{1A99AB14-FB89-8895-11DF-583139934DF2}"/>
                </a:ext>
              </a:extLst>
            </p:cNvPr>
            <p:cNvSpPr/>
            <p:nvPr/>
          </p:nvSpPr>
          <p:spPr>
            <a:xfrm>
              <a:off x="5202150" y="493250"/>
              <a:ext cx="185150" cy="290525"/>
            </a:xfrm>
            <a:custGeom>
              <a:avLst/>
              <a:gdLst/>
              <a:ahLst/>
              <a:cxnLst/>
              <a:rect l="l" t="t" r="r" b="b"/>
              <a:pathLst>
                <a:path w="7406" h="11621" extrusionOk="0">
                  <a:moveTo>
                    <a:pt x="3702" y="1"/>
                  </a:moveTo>
                  <a:cubicBezTo>
                    <a:pt x="2714" y="1"/>
                    <a:pt x="1784" y="385"/>
                    <a:pt x="1084" y="1085"/>
                  </a:cubicBezTo>
                  <a:cubicBezTo>
                    <a:pt x="386" y="1784"/>
                    <a:pt x="0" y="2713"/>
                    <a:pt x="0" y="3703"/>
                  </a:cubicBezTo>
                  <a:cubicBezTo>
                    <a:pt x="0" y="4629"/>
                    <a:pt x="344" y="5515"/>
                    <a:pt x="968" y="6199"/>
                  </a:cubicBezTo>
                  <a:cubicBezTo>
                    <a:pt x="1369" y="6637"/>
                    <a:pt x="1863" y="6969"/>
                    <a:pt x="2410" y="7172"/>
                  </a:cubicBezTo>
                  <a:lnTo>
                    <a:pt x="897" y="11621"/>
                  </a:lnTo>
                  <a:lnTo>
                    <a:pt x="4546" y="7308"/>
                  </a:lnTo>
                  <a:cubicBezTo>
                    <a:pt x="5299" y="7132"/>
                    <a:pt x="5982" y="6722"/>
                    <a:pt x="6495" y="6134"/>
                  </a:cubicBezTo>
                  <a:cubicBezTo>
                    <a:pt x="7082" y="5460"/>
                    <a:pt x="7405" y="4597"/>
                    <a:pt x="7405" y="3703"/>
                  </a:cubicBezTo>
                  <a:cubicBezTo>
                    <a:pt x="7405" y="2713"/>
                    <a:pt x="7020" y="1784"/>
                    <a:pt x="6320" y="1085"/>
                  </a:cubicBezTo>
                  <a:cubicBezTo>
                    <a:pt x="5621" y="385"/>
                    <a:pt x="4692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>
              <a:extLst>
                <a:ext uri="{FF2B5EF4-FFF2-40B4-BE49-F238E27FC236}">
                  <a16:creationId xmlns:a16="http://schemas.microsoft.com/office/drawing/2014/main" id="{FB131199-1D51-D8B4-E7E4-FB573B89FF15}"/>
                </a:ext>
              </a:extLst>
            </p:cNvPr>
            <p:cNvSpPr/>
            <p:nvPr/>
          </p:nvSpPr>
          <p:spPr>
            <a:xfrm>
              <a:off x="5221525" y="512625"/>
              <a:ext cx="146375" cy="180525"/>
            </a:xfrm>
            <a:custGeom>
              <a:avLst/>
              <a:gdLst/>
              <a:ahLst/>
              <a:cxnLst/>
              <a:rect l="l" t="t" r="r" b="b"/>
              <a:pathLst>
                <a:path w="5855" h="7221" extrusionOk="0">
                  <a:moveTo>
                    <a:pt x="2927" y="1"/>
                  </a:moveTo>
                  <a:cubicBezTo>
                    <a:pt x="1311" y="1"/>
                    <a:pt x="0" y="1311"/>
                    <a:pt x="0" y="2928"/>
                  </a:cubicBezTo>
                  <a:cubicBezTo>
                    <a:pt x="0" y="4448"/>
                    <a:pt x="1160" y="5697"/>
                    <a:pt x="2643" y="5841"/>
                  </a:cubicBezTo>
                  <a:lnTo>
                    <a:pt x="2174" y="7221"/>
                  </a:lnTo>
                  <a:lnTo>
                    <a:pt x="3356" y="5823"/>
                  </a:lnTo>
                  <a:cubicBezTo>
                    <a:pt x="4769" y="5616"/>
                    <a:pt x="5854" y="4398"/>
                    <a:pt x="5854" y="2928"/>
                  </a:cubicBezTo>
                  <a:cubicBezTo>
                    <a:pt x="5854" y="1311"/>
                    <a:pt x="4544" y="1"/>
                    <a:pt x="29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>
              <a:extLst>
                <a:ext uri="{FF2B5EF4-FFF2-40B4-BE49-F238E27FC236}">
                  <a16:creationId xmlns:a16="http://schemas.microsoft.com/office/drawing/2014/main" id="{BA652067-681B-BEE7-D082-9E64C4AB5437}"/>
                </a:ext>
              </a:extLst>
            </p:cNvPr>
            <p:cNvSpPr/>
            <p:nvPr/>
          </p:nvSpPr>
          <p:spPr>
            <a:xfrm>
              <a:off x="5244500" y="556550"/>
              <a:ext cx="102875" cy="58350"/>
            </a:xfrm>
            <a:custGeom>
              <a:avLst/>
              <a:gdLst/>
              <a:ahLst/>
              <a:cxnLst/>
              <a:rect l="l" t="t" r="r" b="b"/>
              <a:pathLst>
                <a:path w="4115" h="2334" extrusionOk="0">
                  <a:moveTo>
                    <a:pt x="0" y="0"/>
                  </a:moveTo>
                  <a:lnTo>
                    <a:pt x="0" y="2333"/>
                  </a:lnTo>
                  <a:lnTo>
                    <a:pt x="4114" y="2333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>
              <a:extLst>
                <a:ext uri="{FF2B5EF4-FFF2-40B4-BE49-F238E27FC236}">
                  <a16:creationId xmlns:a16="http://schemas.microsoft.com/office/drawing/2014/main" id="{DC9AC08B-4883-BF70-F9F4-2828D28ED6D0}"/>
                </a:ext>
              </a:extLst>
            </p:cNvPr>
            <p:cNvSpPr/>
            <p:nvPr/>
          </p:nvSpPr>
          <p:spPr>
            <a:xfrm>
              <a:off x="5244500" y="556550"/>
              <a:ext cx="102875" cy="33075"/>
            </a:xfrm>
            <a:custGeom>
              <a:avLst/>
              <a:gdLst/>
              <a:ahLst/>
              <a:cxnLst/>
              <a:rect l="l" t="t" r="r" b="b"/>
              <a:pathLst>
                <a:path w="4115" h="1323" fill="none" extrusionOk="0">
                  <a:moveTo>
                    <a:pt x="0" y="0"/>
                  </a:moveTo>
                  <a:lnTo>
                    <a:pt x="2066" y="1322"/>
                  </a:lnTo>
                  <a:lnTo>
                    <a:pt x="4114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>
              <a:extLst>
                <a:ext uri="{FF2B5EF4-FFF2-40B4-BE49-F238E27FC236}">
                  <a16:creationId xmlns:a16="http://schemas.microsoft.com/office/drawing/2014/main" id="{8FA7CDD9-97D5-281D-7666-53F8993FC73D}"/>
                </a:ext>
              </a:extLst>
            </p:cNvPr>
            <p:cNvSpPr/>
            <p:nvPr/>
          </p:nvSpPr>
          <p:spPr>
            <a:xfrm>
              <a:off x="5244500" y="584400"/>
              <a:ext cx="43000" cy="30500"/>
            </a:xfrm>
            <a:custGeom>
              <a:avLst/>
              <a:gdLst/>
              <a:ahLst/>
              <a:cxnLst/>
              <a:rect l="l" t="t" r="r" b="b"/>
              <a:pathLst>
                <a:path w="1720" h="1220" fill="none" extrusionOk="0">
                  <a:moveTo>
                    <a:pt x="0" y="1219"/>
                  </a:moveTo>
                  <a:lnTo>
                    <a:pt x="1720" y="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>
              <a:extLst>
                <a:ext uri="{FF2B5EF4-FFF2-40B4-BE49-F238E27FC236}">
                  <a16:creationId xmlns:a16="http://schemas.microsoft.com/office/drawing/2014/main" id="{098224BA-48F7-60FC-B853-6915054AE921}"/>
                </a:ext>
              </a:extLst>
            </p:cNvPr>
            <p:cNvSpPr/>
            <p:nvPr/>
          </p:nvSpPr>
          <p:spPr>
            <a:xfrm>
              <a:off x="5306925" y="583100"/>
              <a:ext cx="40450" cy="31800"/>
            </a:xfrm>
            <a:custGeom>
              <a:avLst/>
              <a:gdLst/>
              <a:ahLst/>
              <a:cxnLst/>
              <a:rect l="l" t="t" r="r" b="b"/>
              <a:pathLst>
                <a:path w="1618" h="1272" fill="none" extrusionOk="0">
                  <a:moveTo>
                    <a:pt x="1" y="1"/>
                  </a:moveTo>
                  <a:lnTo>
                    <a:pt x="1617" y="127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6">
            <a:extLst>
              <a:ext uri="{FF2B5EF4-FFF2-40B4-BE49-F238E27FC236}">
                <a16:creationId xmlns:a16="http://schemas.microsoft.com/office/drawing/2014/main" id="{35653574-5ACA-8ACF-A0D6-F837B622A9A6}"/>
              </a:ext>
            </a:extLst>
          </p:cNvPr>
          <p:cNvGrpSpPr/>
          <p:nvPr/>
        </p:nvGrpSpPr>
        <p:grpSpPr>
          <a:xfrm>
            <a:off x="527470" y="2571759"/>
            <a:ext cx="2082825" cy="2106546"/>
            <a:chOff x="3430500" y="1548575"/>
            <a:chExt cx="704800" cy="712875"/>
          </a:xfrm>
        </p:grpSpPr>
        <p:sp>
          <p:nvSpPr>
            <p:cNvPr id="400" name="Google Shape;400;p36">
              <a:extLst>
                <a:ext uri="{FF2B5EF4-FFF2-40B4-BE49-F238E27FC236}">
                  <a16:creationId xmlns:a16="http://schemas.microsoft.com/office/drawing/2014/main" id="{0755E6CD-2994-0EA3-BF86-F44395CF8F2B}"/>
                </a:ext>
              </a:extLst>
            </p:cNvPr>
            <p:cNvSpPr/>
            <p:nvPr/>
          </p:nvSpPr>
          <p:spPr>
            <a:xfrm>
              <a:off x="3430500" y="1548575"/>
              <a:ext cx="704800" cy="712875"/>
            </a:xfrm>
            <a:custGeom>
              <a:avLst/>
              <a:gdLst/>
              <a:ahLst/>
              <a:cxnLst/>
              <a:rect l="l" t="t" r="r" b="b"/>
              <a:pathLst>
                <a:path w="28192" h="28515" extrusionOk="0">
                  <a:moveTo>
                    <a:pt x="15164" y="0"/>
                  </a:moveTo>
                  <a:cubicBezTo>
                    <a:pt x="14870" y="0"/>
                    <a:pt x="14569" y="37"/>
                    <a:pt x="14269" y="109"/>
                  </a:cubicBezTo>
                  <a:lnTo>
                    <a:pt x="14234" y="118"/>
                  </a:lnTo>
                  <a:cubicBezTo>
                    <a:pt x="14093" y="151"/>
                    <a:pt x="13924" y="191"/>
                    <a:pt x="13751" y="272"/>
                  </a:cubicBezTo>
                  <a:cubicBezTo>
                    <a:pt x="13675" y="264"/>
                    <a:pt x="13598" y="259"/>
                    <a:pt x="13521" y="259"/>
                  </a:cubicBezTo>
                  <a:cubicBezTo>
                    <a:pt x="13068" y="259"/>
                    <a:pt x="12605" y="413"/>
                    <a:pt x="12222" y="691"/>
                  </a:cubicBezTo>
                  <a:cubicBezTo>
                    <a:pt x="11892" y="928"/>
                    <a:pt x="11616" y="1258"/>
                    <a:pt x="11409" y="1652"/>
                  </a:cubicBezTo>
                  <a:cubicBezTo>
                    <a:pt x="10493" y="2059"/>
                    <a:pt x="9844" y="2930"/>
                    <a:pt x="9604" y="4072"/>
                  </a:cubicBezTo>
                  <a:cubicBezTo>
                    <a:pt x="8673" y="4487"/>
                    <a:pt x="7802" y="5021"/>
                    <a:pt x="7006" y="5665"/>
                  </a:cubicBezTo>
                  <a:cubicBezTo>
                    <a:pt x="6408" y="5382"/>
                    <a:pt x="5755" y="5235"/>
                    <a:pt x="5089" y="5235"/>
                  </a:cubicBezTo>
                  <a:cubicBezTo>
                    <a:pt x="4414" y="5235"/>
                    <a:pt x="3759" y="5385"/>
                    <a:pt x="3147" y="5682"/>
                  </a:cubicBezTo>
                  <a:cubicBezTo>
                    <a:pt x="930" y="6756"/>
                    <a:pt x="1" y="9432"/>
                    <a:pt x="1074" y="11649"/>
                  </a:cubicBezTo>
                  <a:cubicBezTo>
                    <a:pt x="1437" y="12398"/>
                    <a:pt x="2005" y="13032"/>
                    <a:pt x="2704" y="13475"/>
                  </a:cubicBezTo>
                  <a:cubicBezTo>
                    <a:pt x="2653" y="13922"/>
                    <a:pt x="2627" y="14374"/>
                    <a:pt x="2627" y="14822"/>
                  </a:cubicBezTo>
                  <a:cubicBezTo>
                    <a:pt x="2627" y="14869"/>
                    <a:pt x="2628" y="14916"/>
                    <a:pt x="2628" y="14963"/>
                  </a:cubicBezTo>
                  <a:lnTo>
                    <a:pt x="1999" y="14963"/>
                  </a:lnTo>
                  <a:cubicBezTo>
                    <a:pt x="1240" y="14963"/>
                    <a:pt x="622" y="15580"/>
                    <a:pt x="622" y="16338"/>
                  </a:cubicBezTo>
                  <a:lnTo>
                    <a:pt x="622" y="22408"/>
                  </a:lnTo>
                  <a:cubicBezTo>
                    <a:pt x="622" y="22808"/>
                    <a:pt x="947" y="23133"/>
                    <a:pt x="1347" y="23133"/>
                  </a:cubicBezTo>
                  <a:lnTo>
                    <a:pt x="2484" y="23133"/>
                  </a:lnTo>
                  <a:cubicBezTo>
                    <a:pt x="2429" y="24444"/>
                    <a:pt x="2573" y="26226"/>
                    <a:pt x="3548" y="27383"/>
                  </a:cubicBezTo>
                  <a:cubicBezTo>
                    <a:pt x="4124" y="28067"/>
                    <a:pt x="4903" y="28445"/>
                    <a:pt x="5863" y="28506"/>
                  </a:cubicBezTo>
                  <a:cubicBezTo>
                    <a:pt x="5958" y="28512"/>
                    <a:pt x="6056" y="28515"/>
                    <a:pt x="6155" y="28515"/>
                  </a:cubicBezTo>
                  <a:cubicBezTo>
                    <a:pt x="8116" y="28515"/>
                    <a:pt x="10267" y="27334"/>
                    <a:pt x="11775" y="26295"/>
                  </a:cubicBezTo>
                  <a:cubicBezTo>
                    <a:pt x="12525" y="26466"/>
                    <a:pt x="13294" y="26562"/>
                    <a:pt x="14062" y="26583"/>
                  </a:cubicBezTo>
                  <a:cubicBezTo>
                    <a:pt x="14172" y="26587"/>
                    <a:pt x="14281" y="26588"/>
                    <a:pt x="14392" y="26588"/>
                  </a:cubicBezTo>
                  <a:cubicBezTo>
                    <a:pt x="15724" y="26588"/>
                    <a:pt x="17029" y="26368"/>
                    <a:pt x="18271" y="25933"/>
                  </a:cubicBezTo>
                  <a:cubicBezTo>
                    <a:pt x="18655" y="25799"/>
                    <a:pt x="19044" y="25639"/>
                    <a:pt x="19422" y="25460"/>
                  </a:cubicBezTo>
                  <a:cubicBezTo>
                    <a:pt x="19905" y="25233"/>
                    <a:pt x="20387" y="24963"/>
                    <a:pt x="20857" y="24653"/>
                  </a:cubicBezTo>
                  <a:lnTo>
                    <a:pt x="20867" y="24646"/>
                  </a:lnTo>
                  <a:cubicBezTo>
                    <a:pt x="20884" y="24635"/>
                    <a:pt x="20902" y="24623"/>
                    <a:pt x="20920" y="24611"/>
                  </a:cubicBezTo>
                  <a:cubicBezTo>
                    <a:pt x="21295" y="24362"/>
                    <a:pt x="21661" y="24087"/>
                    <a:pt x="22003" y="23793"/>
                  </a:cubicBezTo>
                  <a:cubicBezTo>
                    <a:pt x="22121" y="23691"/>
                    <a:pt x="22229" y="23596"/>
                    <a:pt x="22328" y="23504"/>
                  </a:cubicBezTo>
                  <a:cubicBezTo>
                    <a:pt x="22772" y="23099"/>
                    <a:pt x="23188" y="22656"/>
                    <a:pt x="23568" y="22185"/>
                  </a:cubicBezTo>
                  <a:lnTo>
                    <a:pt x="26813" y="22185"/>
                  </a:lnTo>
                  <a:cubicBezTo>
                    <a:pt x="27573" y="22185"/>
                    <a:pt x="28192" y="21566"/>
                    <a:pt x="28192" y="20805"/>
                  </a:cubicBezTo>
                  <a:lnTo>
                    <a:pt x="28192" y="19386"/>
                  </a:lnTo>
                  <a:cubicBezTo>
                    <a:pt x="28192" y="18626"/>
                    <a:pt x="27573" y="18007"/>
                    <a:pt x="26813" y="18007"/>
                  </a:cubicBezTo>
                  <a:lnTo>
                    <a:pt x="25720" y="18007"/>
                  </a:lnTo>
                  <a:cubicBezTo>
                    <a:pt x="25913" y="17320"/>
                    <a:pt x="26042" y="16616"/>
                    <a:pt x="26107" y="15902"/>
                  </a:cubicBezTo>
                  <a:cubicBezTo>
                    <a:pt x="26215" y="15910"/>
                    <a:pt x="26328" y="15915"/>
                    <a:pt x="26442" y="15915"/>
                  </a:cubicBezTo>
                  <a:cubicBezTo>
                    <a:pt x="26491" y="15915"/>
                    <a:pt x="26540" y="15914"/>
                    <a:pt x="26589" y="15912"/>
                  </a:cubicBezTo>
                  <a:cubicBezTo>
                    <a:pt x="26735" y="15906"/>
                    <a:pt x="26929" y="15891"/>
                    <a:pt x="27130" y="15810"/>
                  </a:cubicBezTo>
                  <a:cubicBezTo>
                    <a:pt x="27533" y="15650"/>
                    <a:pt x="27811" y="15259"/>
                    <a:pt x="27822" y="14835"/>
                  </a:cubicBezTo>
                  <a:cubicBezTo>
                    <a:pt x="27831" y="14436"/>
                    <a:pt x="27605" y="14082"/>
                    <a:pt x="27231" y="13912"/>
                  </a:cubicBezTo>
                  <a:cubicBezTo>
                    <a:pt x="27014" y="13813"/>
                    <a:pt x="26805" y="13799"/>
                    <a:pt x="26629" y="13799"/>
                  </a:cubicBezTo>
                  <a:lnTo>
                    <a:pt x="26575" y="13799"/>
                  </a:lnTo>
                  <a:cubicBezTo>
                    <a:pt x="26669" y="13755"/>
                    <a:pt x="26768" y="13697"/>
                    <a:pt x="26864" y="13619"/>
                  </a:cubicBezTo>
                  <a:cubicBezTo>
                    <a:pt x="27200" y="13344"/>
                    <a:pt x="27347" y="12887"/>
                    <a:pt x="27230" y="12481"/>
                  </a:cubicBezTo>
                  <a:cubicBezTo>
                    <a:pt x="27119" y="12097"/>
                    <a:pt x="26796" y="11828"/>
                    <a:pt x="26387" y="11779"/>
                  </a:cubicBezTo>
                  <a:cubicBezTo>
                    <a:pt x="26342" y="11773"/>
                    <a:pt x="26295" y="11770"/>
                    <a:pt x="26249" y="11770"/>
                  </a:cubicBezTo>
                  <a:cubicBezTo>
                    <a:pt x="26067" y="11770"/>
                    <a:pt x="25910" y="11811"/>
                    <a:pt x="25781" y="11852"/>
                  </a:cubicBezTo>
                  <a:cubicBezTo>
                    <a:pt x="25780" y="11852"/>
                    <a:pt x="25778" y="11853"/>
                    <a:pt x="25777" y="11853"/>
                  </a:cubicBezTo>
                  <a:cubicBezTo>
                    <a:pt x="25776" y="11850"/>
                    <a:pt x="25775" y="11846"/>
                    <a:pt x="25774" y="11842"/>
                  </a:cubicBezTo>
                  <a:cubicBezTo>
                    <a:pt x="25863" y="11736"/>
                    <a:pt x="25965" y="11597"/>
                    <a:pt x="26036" y="11420"/>
                  </a:cubicBezTo>
                  <a:cubicBezTo>
                    <a:pt x="26169" y="11086"/>
                    <a:pt x="26127" y="10695"/>
                    <a:pt x="25927" y="10400"/>
                  </a:cubicBezTo>
                  <a:cubicBezTo>
                    <a:pt x="25905" y="10369"/>
                    <a:pt x="25883" y="10340"/>
                    <a:pt x="25860" y="10312"/>
                  </a:cubicBezTo>
                  <a:lnTo>
                    <a:pt x="27191" y="10312"/>
                  </a:lnTo>
                  <a:cubicBezTo>
                    <a:pt x="27591" y="10312"/>
                    <a:pt x="27916" y="9987"/>
                    <a:pt x="27916" y="9587"/>
                  </a:cubicBezTo>
                  <a:lnTo>
                    <a:pt x="27916" y="3942"/>
                  </a:lnTo>
                  <a:cubicBezTo>
                    <a:pt x="27916" y="3303"/>
                    <a:pt x="27395" y="2783"/>
                    <a:pt x="26757" y="2783"/>
                  </a:cubicBezTo>
                  <a:lnTo>
                    <a:pt x="26493" y="2783"/>
                  </a:lnTo>
                  <a:cubicBezTo>
                    <a:pt x="26243" y="2584"/>
                    <a:pt x="25931" y="2471"/>
                    <a:pt x="25605" y="2471"/>
                  </a:cubicBezTo>
                  <a:cubicBezTo>
                    <a:pt x="25276" y="2471"/>
                    <a:pt x="24964" y="2584"/>
                    <a:pt x="24715" y="2783"/>
                  </a:cubicBezTo>
                  <a:lnTo>
                    <a:pt x="22436" y="2783"/>
                  </a:lnTo>
                  <a:cubicBezTo>
                    <a:pt x="22186" y="2584"/>
                    <a:pt x="21875" y="2471"/>
                    <a:pt x="21547" y="2471"/>
                  </a:cubicBezTo>
                  <a:cubicBezTo>
                    <a:pt x="21219" y="2471"/>
                    <a:pt x="20907" y="2584"/>
                    <a:pt x="20658" y="2783"/>
                  </a:cubicBezTo>
                  <a:lnTo>
                    <a:pt x="19805" y="2783"/>
                  </a:lnTo>
                  <a:cubicBezTo>
                    <a:pt x="19503" y="2783"/>
                    <a:pt x="19229" y="2899"/>
                    <a:pt x="19022" y="3088"/>
                  </a:cubicBezTo>
                  <a:cubicBezTo>
                    <a:pt x="18960" y="2696"/>
                    <a:pt x="18799" y="2343"/>
                    <a:pt x="18555" y="2073"/>
                  </a:cubicBezTo>
                  <a:cubicBezTo>
                    <a:pt x="18334" y="1829"/>
                    <a:pt x="18048" y="1662"/>
                    <a:pt x="17737" y="1591"/>
                  </a:cubicBezTo>
                  <a:cubicBezTo>
                    <a:pt x="17511" y="1040"/>
                    <a:pt x="17064" y="562"/>
                    <a:pt x="16489" y="288"/>
                  </a:cubicBezTo>
                  <a:cubicBezTo>
                    <a:pt x="16091" y="97"/>
                    <a:pt x="15645" y="0"/>
                    <a:pt x="15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>
              <a:extLst>
                <a:ext uri="{FF2B5EF4-FFF2-40B4-BE49-F238E27FC236}">
                  <a16:creationId xmlns:a16="http://schemas.microsoft.com/office/drawing/2014/main" id="{7DA26BEE-848E-CE3C-5F3B-4851F872E861}"/>
                </a:ext>
              </a:extLst>
            </p:cNvPr>
            <p:cNvSpPr/>
            <p:nvPr/>
          </p:nvSpPr>
          <p:spPr>
            <a:xfrm>
              <a:off x="3514475" y="1643075"/>
              <a:ext cx="552025" cy="552100"/>
            </a:xfrm>
            <a:custGeom>
              <a:avLst/>
              <a:gdLst/>
              <a:ahLst/>
              <a:cxnLst/>
              <a:rect l="l" t="t" r="r" b="b"/>
              <a:pathLst>
                <a:path w="22081" h="22084" extrusionOk="0">
                  <a:moveTo>
                    <a:pt x="11041" y="1"/>
                  </a:moveTo>
                  <a:cubicBezTo>
                    <a:pt x="10715" y="1"/>
                    <a:pt x="10392" y="16"/>
                    <a:pt x="10073" y="44"/>
                  </a:cubicBezTo>
                  <a:cubicBezTo>
                    <a:pt x="10023" y="47"/>
                    <a:pt x="9973" y="52"/>
                    <a:pt x="9923" y="57"/>
                  </a:cubicBezTo>
                  <a:cubicBezTo>
                    <a:pt x="9211" y="127"/>
                    <a:pt x="8519" y="268"/>
                    <a:pt x="7853" y="470"/>
                  </a:cubicBezTo>
                  <a:cubicBezTo>
                    <a:pt x="7773" y="492"/>
                    <a:pt x="7696" y="516"/>
                    <a:pt x="7618" y="543"/>
                  </a:cubicBezTo>
                  <a:lnTo>
                    <a:pt x="7617" y="543"/>
                  </a:lnTo>
                  <a:cubicBezTo>
                    <a:pt x="7472" y="591"/>
                    <a:pt x="7326" y="640"/>
                    <a:pt x="7184" y="694"/>
                  </a:cubicBezTo>
                  <a:cubicBezTo>
                    <a:pt x="7090" y="729"/>
                    <a:pt x="6995" y="766"/>
                    <a:pt x="6904" y="803"/>
                  </a:cubicBezTo>
                  <a:cubicBezTo>
                    <a:pt x="2856" y="2440"/>
                    <a:pt x="0" y="6407"/>
                    <a:pt x="0" y="11042"/>
                  </a:cubicBezTo>
                  <a:cubicBezTo>
                    <a:pt x="0" y="12598"/>
                    <a:pt x="323" y="14080"/>
                    <a:pt x="904" y="15422"/>
                  </a:cubicBezTo>
                  <a:cubicBezTo>
                    <a:pt x="1065" y="15793"/>
                    <a:pt x="1245" y="16151"/>
                    <a:pt x="1443" y="16500"/>
                  </a:cubicBezTo>
                  <a:cubicBezTo>
                    <a:pt x="1724" y="16994"/>
                    <a:pt x="2043" y="17465"/>
                    <a:pt x="2396" y="17907"/>
                  </a:cubicBezTo>
                  <a:cubicBezTo>
                    <a:pt x="2465" y="17993"/>
                    <a:pt x="2533" y="18079"/>
                    <a:pt x="2606" y="18164"/>
                  </a:cubicBezTo>
                  <a:cubicBezTo>
                    <a:pt x="2903" y="18519"/>
                    <a:pt x="3224" y="18853"/>
                    <a:pt x="3567" y="19167"/>
                  </a:cubicBezTo>
                  <a:cubicBezTo>
                    <a:pt x="3684" y="19275"/>
                    <a:pt x="3804" y="19382"/>
                    <a:pt x="3927" y="19484"/>
                  </a:cubicBezTo>
                  <a:cubicBezTo>
                    <a:pt x="4395" y="19881"/>
                    <a:pt x="4895" y="20235"/>
                    <a:pt x="5424" y="20550"/>
                  </a:cubicBezTo>
                  <a:cubicBezTo>
                    <a:pt x="5529" y="20611"/>
                    <a:pt x="5633" y="20670"/>
                    <a:pt x="5740" y="20729"/>
                  </a:cubicBezTo>
                  <a:cubicBezTo>
                    <a:pt x="6130" y="20944"/>
                    <a:pt x="6535" y="21136"/>
                    <a:pt x="6954" y="21302"/>
                  </a:cubicBezTo>
                  <a:cubicBezTo>
                    <a:pt x="7371" y="21468"/>
                    <a:pt x="7800" y="21610"/>
                    <a:pt x="8241" y="21724"/>
                  </a:cubicBezTo>
                  <a:cubicBezTo>
                    <a:pt x="8252" y="21728"/>
                    <a:pt x="8264" y="21731"/>
                    <a:pt x="8276" y="21734"/>
                  </a:cubicBezTo>
                  <a:cubicBezTo>
                    <a:pt x="9065" y="21937"/>
                    <a:pt x="9888" y="22056"/>
                    <a:pt x="10736" y="22079"/>
                  </a:cubicBezTo>
                  <a:cubicBezTo>
                    <a:pt x="10838" y="22083"/>
                    <a:pt x="10939" y="22083"/>
                    <a:pt x="11041" y="22083"/>
                  </a:cubicBezTo>
                  <a:cubicBezTo>
                    <a:pt x="12317" y="22083"/>
                    <a:pt x="13542" y="21868"/>
                    <a:pt x="14681" y="21468"/>
                  </a:cubicBezTo>
                  <a:cubicBezTo>
                    <a:pt x="15052" y="21339"/>
                    <a:pt x="15413" y="21189"/>
                    <a:pt x="15765" y="21023"/>
                  </a:cubicBezTo>
                  <a:cubicBezTo>
                    <a:pt x="16230" y="20806"/>
                    <a:pt x="16677" y="20552"/>
                    <a:pt x="17103" y="20271"/>
                  </a:cubicBezTo>
                  <a:cubicBezTo>
                    <a:pt x="17121" y="20258"/>
                    <a:pt x="17140" y="20246"/>
                    <a:pt x="17159" y="20233"/>
                  </a:cubicBezTo>
                  <a:cubicBezTo>
                    <a:pt x="17516" y="19997"/>
                    <a:pt x="17858" y="19739"/>
                    <a:pt x="18182" y="19460"/>
                  </a:cubicBezTo>
                  <a:cubicBezTo>
                    <a:pt x="18287" y="19372"/>
                    <a:pt x="18388" y="19282"/>
                    <a:pt x="18489" y="19189"/>
                  </a:cubicBezTo>
                  <a:cubicBezTo>
                    <a:pt x="20696" y="17174"/>
                    <a:pt x="22081" y="14271"/>
                    <a:pt x="22081" y="11042"/>
                  </a:cubicBezTo>
                  <a:cubicBezTo>
                    <a:pt x="22081" y="6224"/>
                    <a:pt x="18994" y="2125"/>
                    <a:pt x="14690" y="620"/>
                  </a:cubicBezTo>
                  <a:cubicBezTo>
                    <a:pt x="14519" y="559"/>
                    <a:pt x="14348" y="503"/>
                    <a:pt x="14174" y="453"/>
                  </a:cubicBezTo>
                  <a:cubicBezTo>
                    <a:pt x="13181" y="158"/>
                    <a:pt x="12129" y="1"/>
                    <a:pt x="11041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>
              <a:extLst>
                <a:ext uri="{FF2B5EF4-FFF2-40B4-BE49-F238E27FC236}">
                  <a16:creationId xmlns:a16="http://schemas.microsoft.com/office/drawing/2014/main" id="{078DB97F-C1F7-69A5-8863-D677FBA30470}"/>
                </a:ext>
              </a:extLst>
            </p:cNvPr>
            <p:cNvSpPr/>
            <p:nvPr/>
          </p:nvSpPr>
          <p:spPr>
            <a:xfrm>
              <a:off x="3728900" y="1566700"/>
              <a:ext cx="160175" cy="108500"/>
            </a:xfrm>
            <a:custGeom>
              <a:avLst/>
              <a:gdLst/>
              <a:ahLst/>
              <a:cxnLst/>
              <a:rect l="l" t="t" r="r" b="b"/>
              <a:pathLst>
                <a:path w="6407" h="4340" extrusionOk="0">
                  <a:moveTo>
                    <a:pt x="3235" y="0"/>
                  </a:moveTo>
                  <a:cubicBezTo>
                    <a:pt x="2992" y="0"/>
                    <a:pt x="2747" y="32"/>
                    <a:pt x="2511" y="89"/>
                  </a:cubicBezTo>
                  <a:cubicBezTo>
                    <a:pt x="2300" y="139"/>
                    <a:pt x="2093" y="182"/>
                    <a:pt x="1938" y="333"/>
                  </a:cubicBezTo>
                  <a:cubicBezTo>
                    <a:pt x="1935" y="309"/>
                    <a:pt x="1907" y="298"/>
                    <a:pt x="1884" y="293"/>
                  </a:cubicBezTo>
                  <a:cubicBezTo>
                    <a:pt x="1788" y="270"/>
                    <a:pt x="1691" y="259"/>
                    <a:pt x="1593" y="259"/>
                  </a:cubicBezTo>
                  <a:cubicBezTo>
                    <a:pt x="1283" y="259"/>
                    <a:pt x="971" y="369"/>
                    <a:pt x="719" y="552"/>
                  </a:cubicBezTo>
                  <a:cubicBezTo>
                    <a:pt x="385" y="793"/>
                    <a:pt x="148" y="1150"/>
                    <a:pt x="0" y="1533"/>
                  </a:cubicBezTo>
                  <a:cubicBezTo>
                    <a:pt x="592" y="2322"/>
                    <a:pt x="1223" y="2979"/>
                    <a:pt x="2067" y="3490"/>
                  </a:cubicBezTo>
                  <a:cubicBezTo>
                    <a:pt x="2911" y="4002"/>
                    <a:pt x="3882" y="4320"/>
                    <a:pt x="4868" y="4339"/>
                  </a:cubicBezTo>
                  <a:cubicBezTo>
                    <a:pt x="4876" y="4339"/>
                    <a:pt x="4883" y="4339"/>
                    <a:pt x="4890" y="4339"/>
                  </a:cubicBezTo>
                  <a:cubicBezTo>
                    <a:pt x="5202" y="4339"/>
                    <a:pt x="5462" y="4200"/>
                    <a:pt x="5730" y="4037"/>
                  </a:cubicBezTo>
                  <a:cubicBezTo>
                    <a:pt x="6172" y="3767"/>
                    <a:pt x="6407" y="3229"/>
                    <a:pt x="6398" y="2711"/>
                  </a:cubicBezTo>
                  <a:cubicBezTo>
                    <a:pt x="6394" y="2395"/>
                    <a:pt x="6301" y="2069"/>
                    <a:pt x="6089" y="1834"/>
                  </a:cubicBezTo>
                  <a:cubicBezTo>
                    <a:pt x="5929" y="1657"/>
                    <a:pt x="5704" y="1553"/>
                    <a:pt x="5473" y="1553"/>
                  </a:cubicBezTo>
                  <a:cubicBezTo>
                    <a:pt x="5397" y="1553"/>
                    <a:pt x="5320" y="1564"/>
                    <a:pt x="5245" y="1588"/>
                  </a:cubicBezTo>
                  <a:cubicBezTo>
                    <a:pt x="5205" y="997"/>
                    <a:pt x="4783" y="472"/>
                    <a:pt x="4249" y="216"/>
                  </a:cubicBezTo>
                  <a:cubicBezTo>
                    <a:pt x="3933" y="66"/>
                    <a:pt x="3586" y="0"/>
                    <a:pt x="3235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>
              <a:extLst>
                <a:ext uri="{FF2B5EF4-FFF2-40B4-BE49-F238E27FC236}">
                  <a16:creationId xmlns:a16="http://schemas.microsoft.com/office/drawing/2014/main" id="{B69EA8A3-5295-E7EA-6EDC-82BAD56B95F4}"/>
                </a:ext>
              </a:extLst>
            </p:cNvPr>
            <p:cNvSpPr/>
            <p:nvPr/>
          </p:nvSpPr>
          <p:spPr>
            <a:xfrm>
              <a:off x="3605150" y="1842575"/>
              <a:ext cx="350575" cy="352600"/>
            </a:xfrm>
            <a:custGeom>
              <a:avLst/>
              <a:gdLst/>
              <a:ahLst/>
              <a:cxnLst/>
              <a:rect l="l" t="t" r="r" b="b"/>
              <a:pathLst>
                <a:path w="14023" h="14104" extrusionOk="0">
                  <a:moveTo>
                    <a:pt x="4704" y="0"/>
                  </a:moveTo>
                  <a:cubicBezTo>
                    <a:pt x="4704" y="0"/>
                    <a:pt x="2463" y="840"/>
                    <a:pt x="527" y="2934"/>
                  </a:cubicBezTo>
                  <a:cubicBezTo>
                    <a:pt x="523" y="2939"/>
                    <a:pt x="517" y="2943"/>
                    <a:pt x="512" y="2949"/>
                  </a:cubicBezTo>
                  <a:cubicBezTo>
                    <a:pt x="337" y="3138"/>
                    <a:pt x="167" y="3335"/>
                    <a:pt x="0" y="3543"/>
                  </a:cubicBezTo>
                  <a:lnTo>
                    <a:pt x="322" y="9210"/>
                  </a:lnTo>
                  <a:lnTo>
                    <a:pt x="380" y="10245"/>
                  </a:lnTo>
                  <a:lnTo>
                    <a:pt x="416" y="10865"/>
                  </a:lnTo>
                  <a:lnTo>
                    <a:pt x="416" y="10868"/>
                  </a:lnTo>
                  <a:lnTo>
                    <a:pt x="428" y="11096"/>
                  </a:lnTo>
                  <a:lnTo>
                    <a:pt x="447" y="11406"/>
                  </a:lnTo>
                  <a:cubicBezTo>
                    <a:pt x="626" y="11574"/>
                    <a:pt x="812" y="11735"/>
                    <a:pt x="1003" y="11887"/>
                  </a:cubicBezTo>
                  <a:cubicBezTo>
                    <a:pt x="1031" y="11910"/>
                    <a:pt x="1060" y="11933"/>
                    <a:pt x="1089" y="11955"/>
                  </a:cubicBezTo>
                  <a:cubicBezTo>
                    <a:pt x="1303" y="12122"/>
                    <a:pt x="1522" y="12280"/>
                    <a:pt x="1749" y="12430"/>
                  </a:cubicBezTo>
                  <a:cubicBezTo>
                    <a:pt x="1794" y="12461"/>
                    <a:pt x="1842" y="12493"/>
                    <a:pt x="1890" y="12523"/>
                  </a:cubicBezTo>
                  <a:cubicBezTo>
                    <a:pt x="1903" y="12531"/>
                    <a:pt x="1915" y="12539"/>
                    <a:pt x="1928" y="12546"/>
                  </a:cubicBezTo>
                  <a:cubicBezTo>
                    <a:pt x="1939" y="12554"/>
                    <a:pt x="1949" y="12560"/>
                    <a:pt x="1959" y="12566"/>
                  </a:cubicBezTo>
                  <a:cubicBezTo>
                    <a:pt x="2397" y="12842"/>
                    <a:pt x="2854" y="13097"/>
                    <a:pt x="3327" y="13322"/>
                  </a:cubicBezTo>
                  <a:cubicBezTo>
                    <a:pt x="3726" y="13512"/>
                    <a:pt x="4137" y="13678"/>
                    <a:pt x="4558" y="13819"/>
                  </a:cubicBezTo>
                  <a:cubicBezTo>
                    <a:pt x="4590" y="13796"/>
                    <a:pt x="4620" y="13775"/>
                    <a:pt x="4649" y="13754"/>
                  </a:cubicBezTo>
                  <a:cubicBezTo>
                    <a:pt x="5438" y="13957"/>
                    <a:pt x="6261" y="14076"/>
                    <a:pt x="7109" y="14099"/>
                  </a:cubicBezTo>
                  <a:cubicBezTo>
                    <a:pt x="7211" y="14103"/>
                    <a:pt x="7312" y="14103"/>
                    <a:pt x="7414" y="14103"/>
                  </a:cubicBezTo>
                  <a:cubicBezTo>
                    <a:pt x="8690" y="14103"/>
                    <a:pt x="9915" y="13888"/>
                    <a:pt x="11054" y="13488"/>
                  </a:cubicBezTo>
                  <a:cubicBezTo>
                    <a:pt x="11425" y="13359"/>
                    <a:pt x="11786" y="13209"/>
                    <a:pt x="12138" y="13043"/>
                  </a:cubicBezTo>
                  <a:cubicBezTo>
                    <a:pt x="12603" y="12826"/>
                    <a:pt x="13050" y="12572"/>
                    <a:pt x="13476" y="12291"/>
                  </a:cubicBezTo>
                  <a:cubicBezTo>
                    <a:pt x="13494" y="12278"/>
                    <a:pt x="13513" y="12266"/>
                    <a:pt x="13532" y="12253"/>
                  </a:cubicBezTo>
                  <a:cubicBezTo>
                    <a:pt x="13698" y="12086"/>
                    <a:pt x="13858" y="11911"/>
                    <a:pt x="14022" y="11776"/>
                  </a:cubicBezTo>
                  <a:cubicBezTo>
                    <a:pt x="13963" y="10097"/>
                    <a:pt x="13788" y="7990"/>
                    <a:pt x="13589" y="6366"/>
                  </a:cubicBezTo>
                  <a:cubicBezTo>
                    <a:pt x="13441" y="5162"/>
                    <a:pt x="13282" y="4222"/>
                    <a:pt x="13148" y="3916"/>
                  </a:cubicBezTo>
                  <a:cubicBezTo>
                    <a:pt x="13021" y="3622"/>
                    <a:pt x="12820" y="3328"/>
                    <a:pt x="12572" y="3039"/>
                  </a:cubicBezTo>
                  <a:cubicBezTo>
                    <a:pt x="12555" y="3020"/>
                    <a:pt x="12540" y="3003"/>
                    <a:pt x="12527" y="2988"/>
                  </a:cubicBezTo>
                  <a:cubicBezTo>
                    <a:pt x="12504" y="2963"/>
                    <a:pt x="12487" y="2944"/>
                    <a:pt x="12472" y="2928"/>
                  </a:cubicBezTo>
                  <a:cubicBezTo>
                    <a:pt x="12117" y="2528"/>
                    <a:pt x="11676" y="2144"/>
                    <a:pt x="11225" y="1796"/>
                  </a:cubicBezTo>
                  <a:cubicBezTo>
                    <a:pt x="10018" y="865"/>
                    <a:pt x="8734" y="191"/>
                    <a:pt x="8734" y="191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>
              <a:extLst>
                <a:ext uri="{FF2B5EF4-FFF2-40B4-BE49-F238E27FC236}">
                  <a16:creationId xmlns:a16="http://schemas.microsoft.com/office/drawing/2014/main" id="{BC757D45-E8EB-044E-D3B5-2C6AB0F51C4C}"/>
                </a:ext>
              </a:extLst>
            </p:cNvPr>
            <p:cNvSpPr/>
            <p:nvPr/>
          </p:nvSpPr>
          <p:spPr>
            <a:xfrm>
              <a:off x="3691700" y="1647750"/>
              <a:ext cx="47150" cy="148675"/>
            </a:xfrm>
            <a:custGeom>
              <a:avLst/>
              <a:gdLst/>
              <a:ahLst/>
              <a:cxnLst/>
              <a:rect l="l" t="t" r="r" b="b"/>
              <a:pathLst>
                <a:path w="1886" h="5947" extrusionOk="0">
                  <a:moveTo>
                    <a:pt x="171" y="1"/>
                  </a:moveTo>
                  <a:cubicBezTo>
                    <a:pt x="0" y="686"/>
                    <a:pt x="123" y="1409"/>
                    <a:pt x="296" y="2094"/>
                  </a:cubicBezTo>
                  <a:cubicBezTo>
                    <a:pt x="468" y="2779"/>
                    <a:pt x="692" y="3459"/>
                    <a:pt x="723" y="4165"/>
                  </a:cubicBezTo>
                  <a:cubicBezTo>
                    <a:pt x="738" y="4498"/>
                    <a:pt x="711" y="4843"/>
                    <a:pt x="836" y="5153"/>
                  </a:cubicBezTo>
                  <a:cubicBezTo>
                    <a:pt x="992" y="5543"/>
                    <a:pt x="1368" y="5809"/>
                    <a:pt x="1765" y="5947"/>
                  </a:cubicBezTo>
                  <a:cubicBezTo>
                    <a:pt x="1866" y="5747"/>
                    <a:pt x="1883" y="5516"/>
                    <a:pt x="1884" y="5292"/>
                  </a:cubicBezTo>
                  <a:cubicBezTo>
                    <a:pt x="1886" y="4341"/>
                    <a:pt x="1843" y="3379"/>
                    <a:pt x="1600" y="2460"/>
                  </a:cubicBezTo>
                  <a:cubicBezTo>
                    <a:pt x="1358" y="1539"/>
                    <a:pt x="890" y="624"/>
                    <a:pt x="171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>
              <a:extLst>
                <a:ext uri="{FF2B5EF4-FFF2-40B4-BE49-F238E27FC236}">
                  <a16:creationId xmlns:a16="http://schemas.microsoft.com/office/drawing/2014/main" id="{3E1C1740-71D7-63F5-054F-4E9B491AEBE0}"/>
                </a:ext>
              </a:extLst>
            </p:cNvPr>
            <p:cNvSpPr/>
            <p:nvPr/>
          </p:nvSpPr>
          <p:spPr>
            <a:xfrm>
              <a:off x="3720900" y="1766375"/>
              <a:ext cx="103725" cy="102500"/>
            </a:xfrm>
            <a:custGeom>
              <a:avLst/>
              <a:gdLst/>
              <a:ahLst/>
              <a:cxnLst/>
              <a:rect l="l" t="t" r="r" b="b"/>
              <a:pathLst>
                <a:path w="4149" h="4100" extrusionOk="0">
                  <a:moveTo>
                    <a:pt x="1" y="0"/>
                  </a:moveTo>
                  <a:cubicBezTo>
                    <a:pt x="1" y="0"/>
                    <a:pt x="250" y="821"/>
                    <a:pt x="235" y="1539"/>
                  </a:cubicBezTo>
                  <a:cubicBezTo>
                    <a:pt x="221" y="2257"/>
                    <a:pt x="74" y="3048"/>
                    <a:pt x="74" y="3048"/>
                  </a:cubicBezTo>
                  <a:cubicBezTo>
                    <a:pt x="74" y="3048"/>
                    <a:pt x="876" y="4099"/>
                    <a:pt x="2142" y="4099"/>
                  </a:cubicBezTo>
                  <a:cubicBezTo>
                    <a:pt x="2213" y="4099"/>
                    <a:pt x="2286" y="4096"/>
                    <a:pt x="2360" y="4089"/>
                  </a:cubicBezTo>
                  <a:cubicBezTo>
                    <a:pt x="3752" y="3958"/>
                    <a:pt x="4104" y="3239"/>
                    <a:pt x="4104" y="3239"/>
                  </a:cubicBezTo>
                  <a:lnTo>
                    <a:pt x="4117" y="2767"/>
                  </a:lnTo>
                  <a:lnTo>
                    <a:pt x="4145" y="1679"/>
                  </a:lnTo>
                  <a:lnTo>
                    <a:pt x="4149" y="15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>
              <a:extLst>
                <a:ext uri="{FF2B5EF4-FFF2-40B4-BE49-F238E27FC236}">
                  <a16:creationId xmlns:a16="http://schemas.microsoft.com/office/drawing/2014/main" id="{273835BD-7D62-5E06-DCDC-327362FC436D}"/>
                </a:ext>
              </a:extLst>
            </p:cNvPr>
            <p:cNvSpPr/>
            <p:nvPr/>
          </p:nvSpPr>
          <p:spPr>
            <a:xfrm>
              <a:off x="3738150" y="1793625"/>
              <a:ext cx="86400" cy="45250"/>
            </a:xfrm>
            <a:custGeom>
              <a:avLst/>
              <a:gdLst/>
              <a:ahLst/>
              <a:cxnLst/>
              <a:rect l="l" t="t" r="r" b="b"/>
              <a:pathLst>
                <a:path w="3456" h="1810" extrusionOk="0">
                  <a:moveTo>
                    <a:pt x="1" y="0"/>
                  </a:moveTo>
                  <a:lnTo>
                    <a:pt x="1" y="0"/>
                  </a:lnTo>
                  <a:cubicBezTo>
                    <a:pt x="291" y="695"/>
                    <a:pt x="844" y="1284"/>
                    <a:pt x="1533" y="1587"/>
                  </a:cubicBezTo>
                  <a:cubicBezTo>
                    <a:pt x="1870" y="1734"/>
                    <a:pt x="2238" y="1810"/>
                    <a:pt x="2605" y="1810"/>
                  </a:cubicBezTo>
                  <a:cubicBezTo>
                    <a:pt x="2884" y="1810"/>
                    <a:pt x="3163" y="1766"/>
                    <a:pt x="3427" y="1677"/>
                  </a:cubicBezTo>
                  <a:lnTo>
                    <a:pt x="3455" y="589"/>
                  </a:lnTo>
                  <a:cubicBezTo>
                    <a:pt x="2330" y="226"/>
                    <a:pt x="1175" y="204"/>
                    <a:pt x="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>
              <a:extLst>
                <a:ext uri="{FF2B5EF4-FFF2-40B4-BE49-F238E27FC236}">
                  <a16:creationId xmlns:a16="http://schemas.microsoft.com/office/drawing/2014/main" id="{BC209B55-2EC4-1204-32D6-3E8C04737B87}"/>
                </a:ext>
              </a:extLst>
            </p:cNvPr>
            <p:cNvSpPr/>
            <p:nvPr/>
          </p:nvSpPr>
          <p:spPr>
            <a:xfrm>
              <a:off x="3705325" y="1600400"/>
              <a:ext cx="169600" cy="227675"/>
            </a:xfrm>
            <a:custGeom>
              <a:avLst/>
              <a:gdLst/>
              <a:ahLst/>
              <a:cxnLst/>
              <a:rect l="l" t="t" r="r" b="b"/>
              <a:pathLst>
                <a:path w="6784" h="9107" extrusionOk="0">
                  <a:moveTo>
                    <a:pt x="3386" y="0"/>
                  </a:moveTo>
                  <a:cubicBezTo>
                    <a:pt x="3383" y="0"/>
                    <a:pt x="3381" y="0"/>
                    <a:pt x="3378" y="0"/>
                  </a:cubicBezTo>
                  <a:cubicBezTo>
                    <a:pt x="1511" y="3"/>
                    <a:pt x="0" y="1510"/>
                    <a:pt x="3" y="3366"/>
                  </a:cubicBezTo>
                  <a:cubicBezTo>
                    <a:pt x="3" y="3612"/>
                    <a:pt x="32" y="3851"/>
                    <a:pt x="82" y="4084"/>
                  </a:cubicBezTo>
                  <a:cubicBezTo>
                    <a:pt x="101" y="4256"/>
                    <a:pt x="131" y="4497"/>
                    <a:pt x="185" y="4806"/>
                  </a:cubicBezTo>
                  <a:cubicBezTo>
                    <a:pt x="278" y="5336"/>
                    <a:pt x="438" y="6068"/>
                    <a:pt x="713" y="6995"/>
                  </a:cubicBezTo>
                  <a:cubicBezTo>
                    <a:pt x="1136" y="8417"/>
                    <a:pt x="2414" y="9107"/>
                    <a:pt x="3716" y="9107"/>
                  </a:cubicBezTo>
                  <a:cubicBezTo>
                    <a:pt x="4372" y="9107"/>
                    <a:pt x="5034" y="8932"/>
                    <a:pt x="5596" y="8587"/>
                  </a:cubicBezTo>
                  <a:cubicBezTo>
                    <a:pt x="5690" y="8530"/>
                    <a:pt x="5774" y="8462"/>
                    <a:pt x="5851" y="8385"/>
                  </a:cubicBezTo>
                  <a:cubicBezTo>
                    <a:pt x="6530" y="7714"/>
                    <a:pt x="6664" y="6566"/>
                    <a:pt x="6736" y="5666"/>
                  </a:cubicBezTo>
                  <a:cubicBezTo>
                    <a:pt x="6777" y="5153"/>
                    <a:pt x="6774" y="4642"/>
                    <a:pt x="6768" y="4128"/>
                  </a:cubicBezTo>
                  <a:cubicBezTo>
                    <a:pt x="6761" y="3443"/>
                    <a:pt x="6783" y="2761"/>
                    <a:pt x="6522" y="2111"/>
                  </a:cubicBezTo>
                  <a:cubicBezTo>
                    <a:pt x="6293" y="1544"/>
                    <a:pt x="5908" y="1046"/>
                    <a:pt x="5420" y="678"/>
                  </a:cubicBezTo>
                  <a:cubicBezTo>
                    <a:pt x="4854" y="253"/>
                    <a:pt x="4150" y="0"/>
                    <a:pt x="338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>
              <a:extLst>
                <a:ext uri="{FF2B5EF4-FFF2-40B4-BE49-F238E27FC236}">
                  <a16:creationId xmlns:a16="http://schemas.microsoft.com/office/drawing/2014/main" id="{4B078B6B-9ECC-E0A0-067B-B1EAB688942A}"/>
                </a:ext>
              </a:extLst>
            </p:cNvPr>
            <p:cNvSpPr/>
            <p:nvPr/>
          </p:nvSpPr>
          <p:spPr>
            <a:xfrm>
              <a:off x="3674500" y="1710800"/>
              <a:ext cx="51350" cy="60125"/>
            </a:xfrm>
            <a:custGeom>
              <a:avLst/>
              <a:gdLst/>
              <a:ahLst/>
              <a:cxnLst/>
              <a:rect l="l" t="t" r="r" b="b"/>
              <a:pathLst>
                <a:path w="2054" h="2405" extrusionOk="0">
                  <a:moveTo>
                    <a:pt x="895" y="0"/>
                  </a:moveTo>
                  <a:cubicBezTo>
                    <a:pt x="871" y="0"/>
                    <a:pt x="847" y="1"/>
                    <a:pt x="823" y="3"/>
                  </a:cubicBezTo>
                  <a:cubicBezTo>
                    <a:pt x="557" y="22"/>
                    <a:pt x="313" y="193"/>
                    <a:pt x="175" y="422"/>
                  </a:cubicBezTo>
                  <a:cubicBezTo>
                    <a:pt x="38" y="651"/>
                    <a:pt x="0" y="932"/>
                    <a:pt x="41" y="1195"/>
                  </a:cubicBezTo>
                  <a:cubicBezTo>
                    <a:pt x="132" y="1793"/>
                    <a:pt x="643" y="2302"/>
                    <a:pt x="1242" y="2392"/>
                  </a:cubicBezTo>
                  <a:cubicBezTo>
                    <a:pt x="1294" y="2400"/>
                    <a:pt x="1348" y="2404"/>
                    <a:pt x="1401" y="2404"/>
                  </a:cubicBezTo>
                  <a:cubicBezTo>
                    <a:pt x="1501" y="2404"/>
                    <a:pt x="1600" y="2388"/>
                    <a:pt x="1689" y="2343"/>
                  </a:cubicBezTo>
                  <a:cubicBezTo>
                    <a:pt x="1873" y="2252"/>
                    <a:pt x="1985" y="2055"/>
                    <a:pt x="2020" y="1854"/>
                  </a:cubicBezTo>
                  <a:cubicBezTo>
                    <a:pt x="2053" y="1652"/>
                    <a:pt x="2018" y="1445"/>
                    <a:pt x="1968" y="1247"/>
                  </a:cubicBezTo>
                  <a:cubicBezTo>
                    <a:pt x="1830" y="703"/>
                    <a:pt x="1565" y="0"/>
                    <a:pt x="895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>
              <a:extLst>
                <a:ext uri="{FF2B5EF4-FFF2-40B4-BE49-F238E27FC236}">
                  <a16:creationId xmlns:a16="http://schemas.microsoft.com/office/drawing/2014/main" id="{786A8BAC-EC81-0AA4-319B-6BEE0D5598AB}"/>
                </a:ext>
              </a:extLst>
            </p:cNvPr>
            <p:cNvSpPr/>
            <p:nvPr/>
          </p:nvSpPr>
          <p:spPr>
            <a:xfrm>
              <a:off x="3691000" y="1730325"/>
              <a:ext cx="17350" cy="18350"/>
            </a:xfrm>
            <a:custGeom>
              <a:avLst/>
              <a:gdLst/>
              <a:ahLst/>
              <a:cxnLst/>
              <a:rect l="l" t="t" r="r" b="b"/>
              <a:pathLst>
                <a:path w="694" h="734" extrusionOk="0">
                  <a:moveTo>
                    <a:pt x="41" y="0"/>
                  </a:moveTo>
                  <a:cubicBezTo>
                    <a:pt x="26" y="0"/>
                    <a:pt x="12" y="10"/>
                    <a:pt x="7" y="25"/>
                  </a:cubicBezTo>
                  <a:cubicBezTo>
                    <a:pt x="0" y="44"/>
                    <a:pt x="10" y="65"/>
                    <a:pt x="29" y="71"/>
                  </a:cubicBezTo>
                  <a:cubicBezTo>
                    <a:pt x="154" y="116"/>
                    <a:pt x="271" y="204"/>
                    <a:pt x="377" y="332"/>
                  </a:cubicBezTo>
                  <a:cubicBezTo>
                    <a:pt x="472" y="449"/>
                    <a:pt x="547" y="584"/>
                    <a:pt x="620" y="715"/>
                  </a:cubicBezTo>
                  <a:cubicBezTo>
                    <a:pt x="627" y="726"/>
                    <a:pt x="639" y="734"/>
                    <a:pt x="652" y="734"/>
                  </a:cubicBezTo>
                  <a:cubicBezTo>
                    <a:pt x="655" y="734"/>
                    <a:pt x="659" y="733"/>
                    <a:pt x="662" y="732"/>
                  </a:cubicBezTo>
                  <a:cubicBezTo>
                    <a:pt x="665" y="731"/>
                    <a:pt x="667" y="730"/>
                    <a:pt x="669" y="729"/>
                  </a:cubicBezTo>
                  <a:cubicBezTo>
                    <a:pt x="687" y="719"/>
                    <a:pt x="693" y="697"/>
                    <a:pt x="684" y="679"/>
                  </a:cubicBezTo>
                  <a:cubicBezTo>
                    <a:pt x="610" y="545"/>
                    <a:pt x="533" y="407"/>
                    <a:pt x="434" y="286"/>
                  </a:cubicBezTo>
                  <a:cubicBezTo>
                    <a:pt x="319" y="147"/>
                    <a:pt x="192" y="51"/>
                    <a:pt x="54" y="3"/>
                  </a:cubicBezTo>
                  <a:cubicBezTo>
                    <a:pt x="50" y="1"/>
                    <a:pt x="45" y="0"/>
                    <a:pt x="4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>
              <a:extLst>
                <a:ext uri="{FF2B5EF4-FFF2-40B4-BE49-F238E27FC236}">
                  <a16:creationId xmlns:a16="http://schemas.microsoft.com/office/drawing/2014/main" id="{49A8797F-1B9A-56B5-412E-C5C77F1A493D}"/>
                </a:ext>
              </a:extLst>
            </p:cNvPr>
            <p:cNvSpPr/>
            <p:nvPr/>
          </p:nvSpPr>
          <p:spPr>
            <a:xfrm>
              <a:off x="3514250" y="1915475"/>
              <a:ext cx="134500" cy="184725"/>
            </a:xfrm>
            <a:custGeom>
              <a:avLst/>
              <a:gdLst/>
              <a:ahLst/>
              <a:cxnLst/>
              <a:rect l="l" t="t" r="r" b="b"/>
              <a:pathLst>
                <a:path w="5380" h="7389" extrusionOk="0">
                  <a:moveTo>
                    <a:pt x="4182" y="1"/>
                  </a:moveTo>
                  <a:cubicBezTo>
                    <a:pt x="4182" y="1"/>
                    <a:pt x="1056" y="2659"/>
                    <a:pt x="1" y="7154"/>
                  </a:cubicBezTo>
                  <a:lnTo>
                    <a:pt x="5379" y="7389"/>
                  </a:lnTo>
                  <a:lnTo>
                    <a:pt x="4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>
              <a:extLst>
                <a:ext uri="{FF2B5EF4-FFF2-40B4-BE49-F238E27FC236}">
                  <a16:creationId xmlns:a16="http://schemas.microsoft.com/office/drawing/2014/main" id="{67B48150-09B2-45BB-6AEB-7C9DC9730DD0}"/>
                </a:ext>
              </a:extLst>
            </p:cNvPr>
            <p:cNvSpPr/>
            <p:nvPr/>
          </p:nvSpPr>
          <p:spPr>
            <a:xfrm>
              <a:off x="3682225" y="1602100"/>
              <a:ext cx="91725" cy="124175"/>
            </a:xfrm>
            <a:custGeom>
              <a:avLst/>
              <a:gdLst/>
              <a:ahLst/>
              <a:cxnLst/>
              <a:rect l="l" t="t" r="r" b="b"/>
              <a:pathLst>
                <a:path w="3669" h="4967" extrusionOk="0">
                  <a:moveTo>
                    <a:pt x="2410" y="1"/>
                  </a:moveTo>
                  <a:cubicBezTo>
                    <a:pt x="2250" y="1"/>
                    <a:pt x="2089" y="25"/>
                    <a:pt x="1936" y="67"/>
                  </a:cubicBezTo>
                  <a:cubicBezTo>
                    <a:pt x="495" y="468"/>
                    <a:pt x="0" y="2202"/>
                    <a:pt x="216" y="3463"/>
                  </a:cubicBezTo>
                  <a:cubicBezTo>
                    <a:pt x="271" y="3781"/>
                    <a:pt x="371" y="4085"/>
                    <a:pt x="556" y="4357"/>
                  </a:cubicBezTo>
                  <a:cubicBezTo>
                    <a:pt x="596" y="4416"/>
                    <a:pt x="641" y="4480"/>
                    <a:pt x="692" y="4545"/>
                  </a:cubicBezTo>
                  <a:cubicBezTo>
                    <a:pt x="826" y="4718"/>
                    <a:pt x="995" y="4892"/>
                    <a:pt x="1188" y="4956"/>
                  </a:cubicBezTo>
                  <a:cubicBezTo>
                    <a:pt x="1211" y="4964"/>
                    <a:pt x="1234" y="4967"/>
                    <a:pt x="1258" y="4967"/>
                  </a:cubicBezTo>
                  <a:cubicBezTo>
                    <a:pt x="1328" y="4967"/>
                    <a:pt x="1398" y="4937"/>
                    <a:pt x="1456" y="4898"/>
                  </a:cubicBezTo>
                  <a:cubicBezTo>
                    <a:pt x="1724" y="4720"/>
                    <a:pt x="1811" y="4393"/>
                    <a:pt x="1881" y="4092"/>
                  </a:cubicBezTo>
                  <a:cubicBezTo>
                    <a:pt x="2346" y="4059"/>
                    <a:pt x="2729" y="3710"/>
                    <a:pt x="2880" y="3296"/>
                  </a:cubicBezTo>
                  <a:cubicBezTo>
                    <a:pt x="3031" y="2883"/>
                    <a:pt x="2898" y="2391"/>
                    <a:pt x="2554" y="2097"/>
                  </a:cubicBezTo>
                  <a:cubicBezTo>
                    <a:pt x="2883" y="1963"/>
                    <a:pt x="3210" y="1770"/>
                    <a:pt x="3393" y="1481"/>
                  </a:cubicBezTo>
                  <a:cubicBezTo>
                    <a:pt x="3669" y="1040"/>
                    <a:pt x="3492" y="403"/>
                    <a:pt x="3021" y="145"/>
                  </a:cubicBezTo>
                  <a:cubicBezTo>
                    <a:pt x="2837" y="44"/>
                    <a:pt x="2625" y="1"/>
                    <a:pt x="2410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>
              <a:extLst>
                <a:ext uri="{FF2B5EF4-FFF2-40B4-BE49-F238E27FC236}">
                  <a16:creationId xmlns:a16="http://schemas.microsoft.com/office/drawing/2014/main" id="{6A4360AF-6512-064F-D02E-7E38AA9DA21D}"/>
                </a:ext>
              </a:extLst>
            </p:cNvPr>
            <p:cNvSpPr/>
            <p:nvPr/>
          </p:nvSpPr>
          <p:spPr>
            <a:xfrm>
              <a:off x="3754025" y="1581725"/>
              <a:ext cx="106350" cy="58825"/>
            </a:xfrm>
            <a:custGeom>
              <a:avLst/>
              <a:gdLst/>
              <a:ahLst/>
              <a:cxnLst/>
              <a:rect l="l" t="t" r="r" b="b"/>
              <a:pathLst>
                <a:path w="4254" h="2353" extrusionOk="0">
                  <a:moveTo>
                    <a:pt x="1407" y="1"/>
                  </a:moveTo>
                  <a:cubicBezTo>
                    <a:pt x="1138" y="1"/>
                    <a:pt x="865" y="29"/>
                    <a:pt x="615" y="129"/>
                  </a:cubicBezTo>
                  <a:cubicBezTo>
                    <a:pt x="365" y="230"/>
                    <a:pt x="118" y="580"/>
                    <a:pt x="0" y="823"/>
                  </a:cubicBezTo>
                  <a:cubicBezTo>
                    <a:pt x="159" y="1080"/>
                    <a:pt x="340" y="1329"/>
                    <a:pt x="573" y="1522"/>
                  </a:cubicBezTo>
                  <a:cubicBezTo>
                    <a:pt x="805" y="1715"/>
                    <a:pt x="1095" y="1852"/>
                    <a:pt x="1397" y="1859"/>
                  </a:cubicBezTo>
                  <a:cubicBezTo>
                    <a:pt x="1406" y="1859"/>
                    <a:pt x="1415" y="1860"/>
                    <a:pt x="1424" y="1860"/>
                  </a:cubicBezTo>
                  <a:cubicBezTo>
                    <a:pt x="1518" y="1860"/>
                    <a:pt x="1613" y="1846"/>
                    <a:pt x="1695" y="1801"/>
                  </a:cubicBezTo>
                  <a:cubicBezTo>
                    <a:pt x="1785" y="1751"/>
                    <a:pt x="1857" y="1661"/>
                    <a:pt x="1863" y="1559"/>
                  </a:cubicBezTo>
                  <a:cubicBezTo>
                    <a:pt x="2209" y="2069"/>
                    <a:pt x="2833" y="2351"/>
                    <a:pt x="3450" y="2352"/>
                  </a:cubicBezTo>
                  <a:cubicBezTo>
                    <a:pt x="3452" y="2352"/>
                    <a:pt x="3453" y="2352"/>
                    <a:pt x="3454" y="2352"/>
                  </a:cubicBezTo>
                  <a:cubicBezTo>
                    <a:pt x="3744" y="2352"/>
                    <a:pt x="4076" y="2248"/>
                    <a:pt x="4175" y="1976"/>
                  </a:cubicBezTo>
                  <a:cubicBezTo>
                    <a:pt x="4253" y="1762"/>
                    <a:pt x="4156" y="1525"/>
                    <a:pt x="4035" y="1333"/>
                  </a:cubicBezTo>
                  <a:cubicBezTo>
                    <a:pt x="3487" y="467"/>
                    <a:pt x="2431" y="3"/>
                    <a:pt x="1407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6">
              <a:extLst>
                <a:ext uri="{FF2B5EF4-FFF2-40B4-BE49-F238E27FC236}">
                  <a16:creationId xmlns:a16="http://schemas.microsoft.com/office/drawing/2014/main" id="{86FB7ECD-8131-C61C-5616-EE7A465398BA}"/>
                </a:ext>
              </a:extLst>
            </p:cNvPr>
            <p:cNvSpPr/>
            <p:nvPr/>
          </p:nvSpPr>
          <p:spPr>
            <a:xfrm>
              <a:off x="3881500" y="1914775"/>
              <a:ext cx="95200" cy="265025"/>
            </a:xfrm>
            <a:custGeom>
              <a:avLst/>
              <a:gdLst/>
              <a:ahLst/>
              <a:cxnLst/>
              <a:rect l="l" t="t" r="r" b="b"/>
              <a:pathLst>
                <a:path w="3808" h="10601" extrusionOk="0">
                  <a:moveTo>
                    <a:pt x="1381" y="0"/>
                  </a:moveTo>
                  <a:lnTo>
                    <a:pt x="914" y="3580"/>
                  </a:lnTo>
                  <a:lnTo>
                    <a:pt x="0" y="10600"/>
                  </a:lnTo>
                  <a:cubicBezTo>
                    <a:pt x="371" y="10471"/>
                    <a:pt x="732" y="10321"/>
                    <a:pt x="1084" y="10155"/>
                  </a:cubicBezTo>
                  <a:cubicBezTo>
                    <a:pt x="1549" y="9938"/>
                    <a:pt x="1996" y="9684"/>
                    <a:pt x="2422" y="9403"/>
                  </a:cubicBezTo>
                  <a:cubicBezTo>
                    <a:pt x="2440" y="9390"/>
                    <a:pt x="2459" y="9378"/>
                    <a:pt x="2478" y="9365"/>
                  </a:cubicBezTo>
                  <a:cubicBezTo>
                    <a:pt x="2835" y="9129"/>
                    <a:pt x="3177" y="8871"/>
                    <a:pt x="3501" y="8592"/>
                  </a:cubicBezTo>
                  <a:cubicBezTo>
                    <a:pt x="3606" y="8504"/>
                    <a:pt x="3707" y="8414"/>
                    <a:pt x="3808" y="8321"/>
                  </a:cubicBezTo>
                  <a:cubicBezTo>
                    <a:pt x="3769" y="6800"/>
                    <a:pt x="3680" y="4679"/>
                    <a:pt x="3479" y="3597"/>
                  </a:cubicBezTo>
                  <a:cubicBezTo>
                    <a:pt x="3467" y="3526"/>
                    <a:pt x="3453" y="3459"/>
                    <a:pt x="3439" y="3398"/>
                  </a:cubicBezTo>
                  <a:cubicBezTo>
                    <a:pt x="3131" y="2054"/>
                    <a:pt x="1928" y="612"/>
                    <a:pt x="1518" y="151"/>
                  </a:cubicBezTo>
                  <a:cubicBezTo>
                    <a:pt x="1501" y="132"/>
                    <a:pt x="1486" y="115"/>
                    <a:pt x="1473" y="100"/>
                  </a:cubicBezTo>
                  <a:cubicBezTo>
                    <a:pt x="1415" y="35"/>
                    <a:pt x="1381" y="0"/>
                    <a:pt x="1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>
              <a:extLst>
                <a:ext uri="{FF2B5EF4-FFF2-40B4-BE49-F238E27FC236}">
                  <a16:creationId xmlns:a16="http://schemas.microsoft.com/office/drawing/2014/main" id="{FF8DE4A7-DA89-76D3-FE02-FABEFE5D2ED4}"/>
                </a:ext>
              </a:extLst>
            </p:cNvPr>
            <p:cNvSpPr/>
            <p:nvPr/>
          </p:nvSpPr>
          <p:spPr>
            <a:xfrm>
              <a:off x="3765900" y="2028200"/>
              <a:ext cx="73225" cy="92500"/>
            </a:xfrm>
            <a:custGeom>
              <a:avLst/>
              <a:gdLst/>
              <a:ahLst/>
              <a:cxnLst/>
              <a:rect l="l" t="t" r="r" b="b"/>
              <a:pathLst>
                <a:path w="2929" h="3700" extrusionOk="0">
                  <a:moveTo>
                    <a:pt x="1341" y="1"/>
                  </a:moveTo>
                  <a:lnTo>
                    <a:pt x="1" y="550"/>
                  </a:lnTo>
                  <a:cubicBezTo>
                    <a:pt x="1" y="550"/>
                    <a:pt x="111" y="869"/>
                    <a:pt x="268" y="1305"/>
                  </a:cubicBezTo>
                  <a:cubicBezTo>
                    <a:pt x="601" y="2237"/>
                    <a:pt x="1146" y="3700"/>
                    <a:pt x="1273" y="3700"/>
                  </a:cubicBezTo>
                  <a:cubicBezTo>
                    <a:pt x="1274" y="3700"/>
                    <a:pt x="1275" y="3700"/>
                    <a:pt x="1276" y="3699"/>
                  </a:cubicBezTo>
                  <a:cubicBezTo>
                    <a:pt x="1455" y="3668"/>
                    <a:pt x="2929" y="3152"/>
                    <a:pt x="2862" y="2957"/>
                  </a:cubicBezTo>
                  <a:cubicBezTo>
                    <a:pt x="2806" y="2795"/>
                    <a:pt x="1775" y="827"/>
                    <a:pt x="1443" y="196"/>
                  </a:cubicBezTo>
                  <a:cubicBezTo>
                    <a:pt x="1378" y="74"/>
                    <a:pt x="1341" y="1"/>
                    <a:pt x="134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>
              <a:extLst>
                <a:ext uri="{FF2B5EF4-FFF2-40B4-BE49-F238E27FC236}">
                  <a16:creationId xmlns:a16="http://schemas.microsoft.com/office/drawing/2014/main" id="{37259C63-5FCA-2E21-BA94-D3AD9A2D5967}"/>
                </a:ext>
              </a:extLst>
            </p:cNvPr>
            <p:cNvSpPr/>
            <p:nvPr/>
          </p:nvSpPr>
          <p:spPr>
            <a:xfrm>
              <a:off x="3765900" y="2028200"/>
              <a:ext cx="36100" cy="32625"/>
            </a:xfrm>
            <a:custGeom>
              <a:avLst/>
              <a:gdLst/>
              <a:ahLst/>
              <a:cxnLst/>
              <a:rect l="l" t="t" r="r" b="b"/>
              <a:pathLst>
                <a:path w="1444" h="1305" extrusionOk="0">
                  <a:moveTo>
                    <a:pt x="1341" y="1"/>
                  </a:moveTo>
                  <a:lnTo>
                    <a:pt x="1" y="550"/>
                  </a:lnTo>
                  <a:cubicBezTo>
                    <a:pt x="1" y="550"/>
                    <a:pt x="111" y="869"/>
                    <a:pt x="268" y="1305"/>
                  </a:cubicBezTo>
                  <a:cubicBezTo>
                    <a:pt x="687" y="965"/>
                    <a:pt x="1079" y="595"/>
                    <a:pt x="1443" y="196"/>
                  </a:cubicBezTo>
                  <a:cubicBezTo>
                    <a:pt x="1378" y="74"/>
                    <a:pt x="1341" y="1"/>
                    <a:pt x="134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>
              <a:extLst>
                <a:ext uri="{FF2B5EF4-FFF2-40B4-BE49-F238E27FC236}">
                  <a16:creationId xmlns:a16="http://schemas.microsoft.com/office/drawing/2014/main" id="{7F439E40-5211-9916-5F6B-6C47E5955DD5}"/>
                </a:ext>
              </a:extLst>
            </p:cNvPr>
            <p:cNvSpPr/>
            <p:nvPr/>
          </p:nvSpPr>
          <p:spPr>
            <a:xfrm>
              <a:off x="3667700" y="1832500"/>
              <a:ext cx="336050" cy="234200"/>
            </a:xfrm>
            <a:custGeom>
              <a:avLst/>
              <a:gdLst/>
              <a:ahLst/>
              <a:cxnLst/>
              <a:rect l="l" t="t" r="r" b="b"/>
              <a:pathLst>
                <a:path w="13442" h="9368" extrusionOk="0">
                  <a:moveTo>
                    <a:pt x="10432" y="0"/>
                  </a:moveTo>
                  <a:cubicBezTo>
                    <a:pt x="10329" y="0"/>
                    <a:pt x="10207" y="114"/>
                    <a:pt x="10063" y="302"/>
                  </a:cubicBezTo>
                  <a:cubicBezTo>
                    <a:pt x="9636" y="858"/>
                    <a:pt x="9014" y="2058"/>
                    <a:pt x="8128" y="2800"/>
                  </a:cubicBezTo>
                  <a:cubicBezTo>
                    <a:pt x="7205" y="3572"/>
                    <a:pt x="6512" y="3855"/>
                    <a:pt x="4725" y="4652"/>
                  </a:cubicBezTo>
                  <a:cubicBezTo>
                    <a:pt x="4277" y="4852"/>
                    <a:pt x="3768" y="5040"/>
                    <a:pt x="3258" y="5208"/>
                  </a:cubicBezTo>
                  <a:cubicBezTo>
                    <a:pt x="3237" y="5216"/>
                    <a:pt x="3218" y="5222"/>
                    <a:pt x="3195" y="5229"/>
                  </a:cubicBezTo>
                  <a:cubicBezTo>
                    <a:pt x="3021" y="5287"/>
                    <a:pt x="2846" y="5342"/>
                    <a:pt x="2673" y="5394"/>
                  </a:cubicBezTo>
                  <a:cubicBezTo>
                    <a:pt x="2652" y="5402"/>
                    <a:pt x="2631" y="5408"/>
                    <a:pt x="2610" y="5414"/>
                  </a:cubicBezTo>
                  <a:cubicBezTo>
                    <a:pt x="2451" y="5463"/>
                    <a:pt x="2294" y="5509"/>
                    <a:pt x="2142" y="5553"/>
                  </a:cubicBezTo>
                  <a:cubicBezTo>
                    <a:pt x="1615" y="5703"/>
                    <a:pt x="1141" y="5827"/>
                    <a:pt x="792" y="5914"/>
                  </a:cubicBezTo>
                  <a:cubicBezTo>
                    <a:pt x="345" y="6023"/>
                    <a:pt x="31" y="6420"/>
                    <a:pt x="22" y="6879"/>
                  </a:cubicBezTo>
                  <a:cubicBezTo>
                    <a:pt x="1" y="7994"/>
                    <a:pt x="645" y="9292"/>
                    <a:pt x="956" y="9348"/>
                  </a:cubicBezTo>
                  <a:cubicBezTo>
                    <a:pt x="1033" y="9361"/>
                    <a:pt x="1117" y="9368"/>
                    <a:pt x="1206" y="9368"/>
                  </a:cubicBezTo>
                  <a:cubicBezTo>
                    <a:pt x="1694" y="9368"/>
                    <a:pt x="2358" y="9175"/>
                    <a:pt x="3141" y="8895"/>
                  </a:cubicBezTo>
                  <a:cubicBezTo>
                    <a:pt x="3327" y="8828"/>
                    <a:pt x="3520" y="8755"/>
                    <a:pt x="3719" y="8680"/>
                  </a:cubicBezTo>
                  <a:cubicBezTo>
                    <a:pt x="3739" y="8672"/>
                    <a:pt x="3759" y="8665"/>
                    <a:pt x="3779" y="8656"/>
                  </a:cubicBezTo>
                  <a:cubicBezTo>
                    <a:pt x="3982" y="8579"/>
                    <a:pt x="4192" y="8498"/>
                    <a:pt x="4405" y="8415"/>
                  </a:cubicBezTo>
                  <a:cubicBezTo>
                    <a:pt x="4426" y="8408"/>
                    <a:pt x="4446" y="8399"/>
                    <a:pt x="4468" y="8391"/>
                  </a:cubicBezTo>
                  <a:cubicBezTo>
                    <a:pt x="6033" y="7785"/>
                    <a:pt x="7864" y="7079"/>
                    <a:pt x="9636" y="6848"/>
                  </a:cubicBezTo>
                  <a:cubicBezTo>
                    <a:pt x="10098" y="6789"/>
                    <a:pt x="10497" y="6764"/>
                    <a:pt x="10840" y="6764"/>
                  </a:cubicBezTo>
                  <a:cubicBezTo>
                    <a:pt x="11707" y="6764"/>
                    <a:pt x="12225" y="6918"/>
                    <a:pt x="12531" y="7051"/>
                  </a:cubicBezTo>
                  <a:cubicBezTo>
                    <a:pt x="12750" y="7146"/>
                    <a:pt x="12859" y="7230"/>
                    <a:pt x="12911" y="7237"/>
                  </a:cubicBezTo>
                  <a:cubicBezTo>
                    <a:pt x="12916" y="7238"/>
                    <a:pt x="12922" y="7238"/>
                    <a:pt x="12928" y="7238"/>
                  </a:cubicBezTo>
                  <a:cubicBezTo>
                    <a:pt x="13220" y="7238"/>
                    <a:pt x="13441" y="6160"/>
                    <a:pt x="13104" y="3963"/>
                  </a:cubicBezTo>
                  <a:cubicBezTo>
                    <a:pt x="12760" y="1722"/>
                    <a:pt x="10843" y="0"/>
                    <a:pt x="1043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>
              <a:extLst>
                <a:ext uri="{FF2B5EF4-FFF2-40B4-BE49-F238E27FC236}">
                  <a16:creationId xmlns:a16="http://schemas.microsoft.com/office/drawing/2014/main" id="{F80333AF-1A96-F8FF-3852-5095CB5158D4}"/>
                </a:ext>
              </a:extLst>
            </p:cNvPr>
            <p:cNvSpPr/>
            <p:nvPr/>
          </p:nvSpPr>
          <p:spPr>
            <a:xfrm>
              <a:off x="3667700" y="1971300"/>
              <a:ext cx="78525" cy="95400"/>
            </a:xfrm>
            <a:custGeom>
              <a:avLst/>
              <a:gdLst/>
              <a:ahLst/>
              <a:cxnLst/>
              <a:rect l="l" t="t" r="r" b="b"/>
              <a:pathLst>
                <a:path w="3141" h="3816" extrusionOk="0">
                  <a:moveTo>
                    <a:pt x="2142" y="1"/>
                  </a:moveTo>
                  <a:lnTo>
                    <a:pt x="2142" y="1"/>
                  </a:lnTo>
                  <a:cubicBezTo>
                    <a:pt x="1615" y="151"/>
                    <a:pt x="1141" y="275"/>
                    <a:pt x="792" y="362"/>
                  </a:cubicBezTo>
                  <a:cubicBezTo>
                    <a:pt x="345" y="471"/>
                    <a:pt x="31" y="868"/>
                    <a:pt x="22" y="1327"/>
                  </a:cubicBezTo>
                  <a:cubicBezTo>
                    <a:pt x="1" y="2442"/>
                    <a:pt x="645" y="3740"/>
                    <a:pt x="956" y="3796"/>
                  </a:cubicBezTo>
                  <a:cubicBezTo>
                    <a:pt x="1033" y="3809"/>
                    <a:pt x="1117" y="3816"/>
                    <a:pt x="1206" y="3816"/>
                  </a:cubicBezTo>
                  <a:cubicBezTo>
                    <a:pt x="1694" y="3816"/>
                    <a:pt x="2358" y="3623"/>
                    <a:pt x="3141" y="3343"/>
                  </a:cubicBezTo>
                  <a:cubicBezTo>
                    <a:pt x="2419" y="2400"/>
                    <a:pt x="2054" y="1185"/>
                    <a:pt x="2142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>
              <a:extLst>
                <a:ext uri="{FF2B5EF4-FFF2-40B4-BE49-F238E27FC236}">
                  <a16:creationId xmlns:a16="http://schemas.microsoft.com/office/drawing/2014/main" id="{0E3A409C-10F3-50E0-10F4-D48DB6C28A29}"/>
                </a:ext>
              </a:extLst>
            </p:cNvPr>
            <p:cNvSpPr/>
            <p:nvPr/>
          </p:nvSpPr>
          <p:spPr>
            <a:xfrm>
              <a:off x="3919250" y="1832500"/>
              <a:ext cx="84500" cy="180975"/>
            </a:xfrm>
            <a:custGeom>
              <a:avLst/>
              <a:gdLst/>
              <a:ahLst/>
              <a:cxnLst/>
              <a:rect l="l" t="t" r="r" b="b"/>
              <a:pathLst>
                <a:path w="3380" h="7239" extrusionOk="0">
                  <a:moveTo>
                    <a:pt x="370" y="0"/>
                  </a:moveTo>
                  <a:cubicBezTo>
                    <a:pt x="267" y="0"/>
                    <a:pt x="145" y="114"/>
                    <a:pt x="1" y="302"/>
                  </a:cubicBezTo>
                  <a:cubicBezTo>
                    <a:pt x="634" y="680"/>
                    <a:pt x="1094" y="1352"/>
                    <a:pt x="1431" y="2026"/>
                  </a:cubicBezTo>
                  <a:cubicBezTo>
                    <a:pt x="2206" y="3572"/>
                    <a:pt x="2564" y="5324"/>
                    <a:pt x="2469" y="7051"/>
                  </a:cubicBezTo>
                  <a:cubicBezTo>
                    <a:pt x="2688" y="7146"/>
                    <a:pt x="2797" y="7230"/>
                    <a:pt x="2849" y="7237"/>
                  </a:cubicBezTo>
                  <a:cubicBezTo>
                    <a:pt x="2854" y="7238"/>
                    <a:pt x="2860" y="7238"/>
                    <a:pt x="2866" y="7238"/>
                  </a:cubicBezTo>
                  <a:cubicBezTo>
                    <a:pt x="3158" y="7238"/>
                    <a:pt x="3379" y="6160"/>
                    <a:pt x="3042" y="3963"/>
                  </a:cubicBezTo>
                  <a:cubicBezTo>
                    <a:pt x="2698" y="1722"/>
                    <a:pt x="781" y="0"/>
                    <a:pt x="370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>
              <a:extLst>
                <a:ext uri="{FF2B5EF4-FFF2-40B4-BE49-F238E27FC236}">
                  <a16:creationId xmlns:a16="http://schemas.microsoft.com/office/drawing/2014/main" id="{4FF9A4E7-F396-BDC9-41BA-31361E175DEA}"/>
                </a:ext>
              </a:extLst>
            </p:cNvPr>
            <p:cNvSpPr/>
            <p:nvPr/>
          </p:nvSpPr>
          <p:spPr>
            <a:xfrm>
              <a:off x="3747575" y="1962700"/>
              <a:ext cx="31825" cy="80200"/>
            </a:xfrm>
            <a:custGeom>
              <a:avLst/>
              <a:gdLst/>
              <a:ahLst/>
              <a:cxnLst/>
              <a:rect l="l" t="t" r="r" b="b"/>
              <a:pathLst>
                <a:path w="1273" h="3208" extrusionOk="0">
                  <a:moveTo>
                    <a:pt x="63" y="0"/>
                  </a:moveTo>
                  <a:cubicBezTo>
                    <a:pt x="42" y="8"/>
                    <a:pt x="23" y="14"/>
                    <a:pt x="0" y="21"/>
                  </a:cubicBezTo>
                  <a:cubicBezTo>
                    <a:pt x="87" y="1168"/>
                    <a:pt x="516" y="2290"/>
                    <a:pt x="1210" y="3207"/>
                  </a:cubicBezTo>
                  <a:cubicBezTo>
                    <a:pt x="1231" y="3200"/>
                    <a:pt x="1251" y="3191"/>
                    <a:pt x="1273" y="3183"/>
                  </a:cubicBezTo>
                  <a:cubicBezTo>
                    <a:pt x="574" y="2269"/>
                    <a:pt x="145" y="1147"/>
                    <a:pt x="63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>
              <a:extLst>
                <a:ext uri="{FF2B5EF4-FFF2-40B4-BE49-F238E27FC236}">
                  <a16:creationId xmlns:a16="http://schemas.microsoft.com/office/drawing/2014/main" id="{E25936CF-0634-24C8-FF2A-48D658F6282A}"/>
                </a:ext>
              </a:extLst>
            </p:cNvPr>
            <p:cNvSpPr/>
            <p:nvPr/>
          </p:nvSpPr>
          <p:spPr>
            <a:xfrm>
              <a:off x="3732950" y="1967350"/>
              <a:ext cx="29225" cy="82150"/>
            </a:xfrm>
            <a:custGeom>
              <a:avLst/>
              <a:gdLst/>
              <a:ahLst/>
              <a:cxnLst/>
              <a:rect l="l" t="t" r="r" b="b"/>
              <a:pathLst>
                <a:path w="1169" h="3286" extrusionOk="0">
                  <a:moveTo>
                    <a:pt x="63" y="0"/>
                  </a:moveTo>
                  <a:cubicBezTo>
                    <a:pt x="42" y="8"/>
                    <a:pt x="21" y="14"/>
                    <a:pt x="0" y="20"/>
                  </a:cubicBezTo>
                  <a:cubicBezTo>
                    <a:pt x="52" y="1186"/>
                    <a:pt x="443" y="2328"/>
                    <a:pt x="1109" y="3286"/>
                  </a:cubicBezTo>
                  <a:cubicBezTo>
                    <a:pt x="1129" y="3278"/>
                    <a:pt x="1149" y="3271"/>
                    <a:pt x="1169" y="3262"/>
                  </a:cubicBezTo>
                  <a:cubicBezTo>
                    <a:pt x="503" y="2308"/>
                    <a:pt x="113" y="1166"/>
                    <a:pt x="63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>
              <a:extLst>
                <a:ext uri="{FF2B5EF4-FFF2-40B4-BE49-F238E27FC236}">
                  <a16:creationId xmlns:a16="http://schemas.microsoft.com/office/drawing/2014/main" id="{7A6B3364-A1AD-AD23-6253-BBA14FEDDB8D}"/>
                </a:ext>
              </a:extLst>
            </p:cNvPr>
            <p:cNvSpPr/>
            <p:nvPr/>
          </p:nvSpPr>
          <p:spPr>
            <a:xfrm>
              <a:off x="3712475" y="2045850"/>
              <a:ext cx="120875" cy="125550"/>
            </a:xfrm>
            <a:custGeom>
              <a:avLst/>
              <a:gdLst/>
              <a:ahLst/>
              <a:cxnLst/>
              <a:rect l="l" t="t" r="r" b="b"/>
              <a:pathLst>
                <a:path w="4835" h="5022" extrusionOk="0">
                  <a:moveTo>
                    <a:pt x="2648" y="1"/>
                  </a:moveTo>
                  <a:cubicBezTo>
                    <a:pt x="2379" y="1"/>
                    <a:pt x="0" y="2590"/>
                    <a:pt x="0" y="2590"/>
                  </a:cubicBezTo>
                  <a:lnTo>
                    <a:pt x="1051" y="5021"/>
                  </a:lnTo>
                  <a:cubicBezTo>
                    <a:pt x="1051" y="5021"/>
                    <a:pt x="4309" y="3868"/>
                    <a:pt x="4445" y="3622"/>
                  </a:cubicBezTo>
                  <a:cubicBezTo>
                    <a:pt x="4582" y="3375"/>
                    <a:pt x="4338" y="3221"/>
                    <a:pt x="4338" y="3221"/>
                  </a:cubicBezTo>
                  <a:cubicBezTo>
                    <a:pt x="4338" y="3221"/>
                    <a:pt x="4532" y="3033"/>
                    <a:pt x="4683" y="2689"/>
                  </a:cubicBezTo>
                  <a:cubicBezTo>
                    <a:pt x="4835" y="2345"/>
                    <a:pt x="4362" y="2040"/>
                    <a:pt x="4362" y="2040"/>
                  </a:cubicBezTo>
                  <a:cubicBezTo>
                    <a:pt x="4362" y="2040"/>
                    <a:pt x="4477" y="1892"/>
                    <a:pt x="4553" y="1652"/>
                  </a:cubicBezTo>
                  <a:cubicBezTo>
                    <a:pt x="4647" y="1360"/>
                    <a:pt x="4255" y="1058"/>
                    <a:pt x="4176" y="1030"/>
                  </a:cubicBezTo>
                  <a:cubicBezTo>
                    <a:pt x="4175" y="1029"/>
                    <a:pt x="4173" y="1029"/>
                    <a:pt x="4172" y="1029"/>
                  </a:cubicBezTo>
                  <a:cubicBezTo>
                    <a:pt x="4170" y="1029"/>
                    <a:pt x="4169" y="1029"/>
                    <a:pt x="4167" y="1030"/>
                  </a:cubicBezTo>
                  <a:lnTo>
                    <a:pt x="4167" y="1030"/>
                  </a:lnTo>
                  <a:cubicBezTo>
                    <a:pt x="4488" y="655"/>
                    <a:pt x="4754" y="283"/>
                    <a:pt x="4636" y="196"/>
                  </a:cubicBezTo>
                  <a:cubicBezTo>
                    <a:pt x="4624" y="187"/>
                    <a:pt x="4607" y="183"/>
                    <a:pt x="4586" y="183"/>
                  </a:cubicBezTo>
                  <a:cubicBezTo>
                    <a:pt x="4168" y="183"/>
                    <a:pt x="2099" y="1890"/>
                    <a:pt x="2099" y="1890"/>
                  </a:cubicBezTo>
                  <a:cubicBezTo>
                    <a:pt x="2099" y="1890"/>
                    <a:pt x="2845" y="115"/>
                    <a:pt x="2662" y="4"/>
                  </a:cubicBezTo>
                  <a:cubicBezTo>
                    <a:pt x="2658" y="2"/>
                    <a:pt x="2653" y="1"/>
                    <a:pt x="2648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>
              <a:extLst>
                <a:ext uri="{FF2B5EF4-FFF2-40B4-BE49-F238E27FC236}">
                  <a16:creationId xmlns:a16="http://schemas.microsoft.com/office/drawing/2014/main" id="{07740634-EA92-51D9-F13E-A1549FEF58FC}"/>
                </a:ext>
              </a:extLst>
            </p:cNvPr>
            <p:cNvSpPr/>
            <p:nvPr/>
          </p:nvSpPr>
          <p:spPr>
            <a:xfrm>
              <a:off x="3487725" y="2049675"/>
              <a:ext cx="254850" cy="193675"/>
            </a:xfrm>
            <a:custGeom>
              <a:avLst/>
              <a:gdLst/>
              <a:ahLst/>
              <a:cxnLst/>
              <a:rect l="l" t="t" r="r" b="b"/>
              <a:pathLst>
                <a:path w="10194" h="7747" extrusionOk="0">
                  <a:moveTo>
                    <a:pt x="1657" y="0"/>
                  </a:moveTo>
                  <a:lnTo>
                    <a:pt x="1062" y="1786"/>
                  </a:lnTo>
                  <a:cubicBezTo>
                    <a:pt x="1062" y="1786"/>
                    <a:pt x="1" y="7510"/>
                    <a:pt x="3627" y="7738"/>
                  </a:cubicBezTo>
                  <a:cubicBezTo>
                    <a:pt x="3709" y="7744"/>
                    <a:pt x="3791" y="7746"/>
                    <a:pt x="3874" y="7746"/>
                  </a:cubicBezTo>
                  <a:cubicBezTo>
                    <a:pt x="5803" y="7746"/>
                    <a:pt x="8027" y="6398"/>
                    <a:pt x="9255" y="5535"/>
                  </a:cubicBezTo>
                  <a:cubicBezTo>
                    <a:pt x="9287" y="5512"/>
                    <a:pt x="9317" y="5491"/>
                    <a:pt x="9346" y="5470"/>
                  </a:cubicBezTo>
                  <a:cubicBezTo>
                    <a:pt x="9845" y="5114"/>
                    <a:pt x="10160" y="4853"/>
                    <a:pt x="10192" y="4827"/>
                  </a:cubicBezTo>
                  <a:lnTo>
                    <a:pt x="10193" y="4826"/>
                  </a:lnTo>
                  <a:lnTo>
                    <a:pt x="10190" y="4815"/>
                  </a:lnTo>
                  <a:lnTo>
                    <a:pt x="9249" y="2158"/>
                  </a:lnTo>
                  <a:lnTo>
                    <a:pt x="9223" y="2085"/>
                  </a:lnTo>
                  <a:lnTo>
                    <a:pt x="9216" y="2082"/>
                  </a:lnTo>
                  <a:lnTo>
                    <a:pt x="8953" y="2011"/>
                  </a:lnTo>
                  <a:lnTo>
                    <a:pt x="6321" y="1285"/>
                  </a:lnTo>
                  <a:lnTo>
                    <a:pt x="5330" y="1012"/>
                  </a:lnTo>
                  <a:lnTo>
                    <a:pt x="5019" y="926"/>
                  </a:lnTo>
                  <a:lnTo>
                    <a:pt x="2513" y="23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>
              <a:extLst>
                <a:ext uri="{FF2B5EF4-FFF2-40B4-BE49-F238E27FC236}">
                  <a16:creationId xmlns:a16="http://schemas.microsoft.com/office/drawing/2014/main" id="{30546845-BD83-8D13-2521-6C3E10AE37C1}"/>
                </a:ext>
              </a:extLst>
            </p:cNvPr>
            <p:cNvSpPr/>
            <p:nvPr/>
          </p:nvSpPr>
          <p:spPr>
            <a:xfrm>
              <a:off x="3614800" y="2016125"/>
              <a:ext cx="14275" cy="103525"/>
            </a:xfrm>
            <a:custGeom>
              <a:avLst/>
              <a:gdLst/>
              <a:ahLst/>
              <a:cxnLst/>
              <a:rect l="l" t="t" r="r" b="b"/>
              <a:pathLst>
                <a:path w="571" h="4141" fill="none" extrusionOk="0">
                  <a:moveTo>
                    <a:pt x="571" y="0"/>
                  </a:moveTo>
                  <a:lnTo>
                    <a:pt x="0" y="4141"/>
                  </a:lnTo>
                </a:path>
              </a:pathLst>
            </a:custGeom>
            <a:noFill/>
            <a:ln w="105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>
              <a:extLst>
                <a:ext uri="{FF2B5EF4-FFF2-40B4-BE49-F238E27FC236}">
                  <a16:creationId xmlns:a16="http://schemas.microsoft.com/office/drawing/2014/main" id="{E33BD577-CBB3-E606-DCDD-E314D8E25768}"/>
                </a:ext>
              </a:extLst>
            </p:cNvPr>
            <p:cNvSpPr/>
            <p:nvPr/>
          </p:nvSpPr>
          <p:spPr>
            <a:xfrm>
              <a:off x="3590525" y="2098225"/>
              <a:ext cx="152075" cy="88525"/>
            </a:xfrm>
            <a:custGeom>
              <a:avLst/>
              <a:gdLst/>
              <a:ahLst/>
              <a:cxnLst/>
              <a:rect l="l" t="t" r="r" b="b"/>
              <a:pathLst>
                <a:path w="6083" h="3541" fill="none" extrusionOk="0">
                  <a:moveTo>
                    <a:pt x="1" y="1057"/>
                  </a:moveTo>
                  <a:lnTo>
                    <a:pt x="4169" y="285"/>
                  </a:lnTo>
                  <a:lnTo>
                    <a:pt x="5054" y="0"/>
                  </a:lnTo>
                  <a:lnTo>
                    <a:pt x="6082" y="2884"/>
                  </a:lnTo>
                  <a:lnTo>
                    <a:pt x="5168" y="3541"/>
                  </a:lnTo>
                </a:path>
              </a:pathLst>
            </a:custGeom>
            <a:noFill/>
            <a:ln w="105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>
              <a:extLst>
                <a:ext uri="{FF2B5EF4-FFF2-40B4-BE49-F238E27FC236}">
                  <a16:creationId xmlns:a16="http://schemas.microsoft.com/office/drawing/2014/main" id="{023E4FAA-BBD7-61E8-DEF9-04338810903D}"/>
                </a:ext>
              </a:extLst>
            </p:cNvPr>
            <p:cNvSpPr/>
            <p:nvPr/>
          </p:nvSpPr>
          <p:spPr>
            <a:xfrm>
              <a:off x="3914950" y="1636275"/>
              <a:ext cx="195500" cy="152000"/>
            </a:xfrm>
            <a:custGeom>
              <a:avLst/>
              <a:gdLst/>
              <a:ahLst/>
              <a:cxnLst/>
              <a:rect l="l" t="t" r="r" b="b"/>
              <a:pathLst>
                <a:path w="7820" h="6080" extrusionOk="0">
                  <a:moveTo>
                    <a:pt x="434" y="0"/>
                  </a:moveTo>
                  <a:cubicBezTo>
                    <a:pt x="194" y="0"/>
                    <a:pt x="1" y="196"/>
                    <a:pt x="1" y="434"/>
                  </a:cubicBezTo>
                  <a:lnTo>
                    <a:pt x="1" y="6079"/>
                  </a:lnTo>
                  <a:lnTo>
                    <a:pt x="7820" y="6079"/>
                  </a:lnTo>
                  <a:lnTo>
                    <a:pt x="7820" y="434"/>
                  </a:lnTo>
                  <a:cubicBezTo>
                    <a:pt x="7820" y="196"/>
                    <a:pt x="7625" y="0"/>
                    <a:pt x="738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>
              <a:extLst>
                <a:ext uri="{FF2B5EF4-FFF2-40B4-BE49-F238E27FC236}">
                  <a16:creationId xmlns:a16="http://schemas.microsoft.com/office/drawing/2014/main" id="{4A60C81A-552F-42A8-6182-3BE51901D0A1}"/>
                </a:ext>
              </a:extLst>
            </p:cNvPr>
            <p:cNvSpPr/>
            <p:nvPr/>
          </p:nvSpPr>
          <p:spPr>
            <a:xfrm>
              <a:off x="3914950" y="1636275"/>
              <a:ext cx="195500" cy="45600"/>
            </a:xfrm>
            <a:custGeom>
              <a:avLst/>
              <a:gdLst/>
              <a:ahLst/>
              <a:cxnLst/>
              <a:rect l="l" t="t" r="r" b="b"/>
              <a:pathLst>
                <a:path w="7820" h="1824" extrusionOk="0">
                  <a:moveTo>
                    <a:pt x="434" y="0"/>
                  </a:moveTo>
                  <a:cubicBezTo>
                    <a:pt x="194" y="0"/>
                    <a:pt x="1" y="196"/>
                    <a:pt x="1" y="434"/>
                  </a:cubicBezTo>
                  <a:lnTo>
                    <a:pt x="1" y="1823"/>
                  </a:lnTo>
                  <a:lnTo>
                    <a:pt x="7820" y="1823"/>
                  </a:lnTo>
                  <a:lnTo>
                    <a:pt x="7820" y="434"/>
                  </a:lnTo>
                  <a:cubicBezTo>
                    <a:pt x="7820" y="196"/>
                    <a:pt x="7625" y="0"/>
                    <a:pt x="7387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>
              <a:extLst>
                <a:ext uri="{FF2B5EF4-FFF2-40B4-BE49-F238E27FC236}">
                  <a16:creationId xmlns:a16="http://schemas.microsoft.com/office/drawing/2014/main" id="{4CBCCC45-1EE9-F9CB-1628-DF332F0AC265}"/>
                </a:ext>
              </a:extLst>
            </p:cNvPr>
            <p:cNvSpPr/>
            <p:nvPr/>
          </p:nvSpPr>
          <p:spPr>
            <a:xfrm>
              <a:off x="3946925" y="1647400"/>
              <a:ext cx="18000" cy="18025"/>
            </a:xfrm>
            <a:custGeom>
              <a:avLst/>
              <a:gdLst/>
              <a:ahLst/>
              <a:cxnLst/>
              <a:rect l="l" t="t" r="r" b="b"/>
              <a:pathLst>
                <a:path w="720" h="721" extrusionOk="0">
                  <a:moveTo>
                    <a:pt x="360" y="1"/>
                  </a:moveTo>
                  <a:cubicBezTo>
                    <a:pt x="161" y="1"/>
                    <a:pt x="0" y="162"/>
                    <a:pt x="0" y="361"/>
                  </a:cubicBezTo>
                  <a:cubicBezTo>
                    <a:pt x="0" y="559"/>
                    <a:pt x="161" y="720"/>
                    <a:pt x="360" y="720"/>
                  </a:cubicBezTo>
                  <a:cubicBezTo>
                    <a:pt x="559" y="720"/>
                    <a:pt x="720" y="559"/>
                    <a:pt x="720" y="361"/>
                  </a:cubicBezTo>
                  <a:cubicBezTo>
                    <a:pt x="720" y="162"/>
                    <a:pt x="559" y="1"/>
                    <a:pt x="36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>
              <a:extLst>
                <a:ext uri="{FF2B5EF4-FFF2-40B4-BE49-F238E27FC236}">
                  <a16:creationId xmlns:a16="http://schemas.microsoft.com/office/drawing/2014/main" id="{8A10FE1C-B131-0FE4-6F3D-2C7776B58D6C}"/>
                </a:ext>
              </a:extLst>
            </p:cNvPr>
            <p:cNvSpPr/>
            <p:nvPr/>
          </p:nvSpPr>
          <p:spPr>
            <a:xfrm>
              <a:off x="4048350" y="1647400"/>
              <a:ext cx="18000" cy="18025"/>
            </a:xfrm>
            <a:custGeom>
              <a:avLst/>
              <a:gdLst/>
              <a:ahLst/>
              <a:cxnLst/>
              <a:rect l="l" t="t" r="r" b="b"/>
              <a:pathLst>
                <a:path w="720" h="721" extrusionOk="0">
                  <a:moveTo>
                    <a:pt x="360" y="1"/>
                  </a:moveTo>
                  <a:cubicBezTo>
                    <a:pt x="161" y="1"/>
                    <a:pt x="0" y="162"/>
                    <a:pt x="0" y="361"/>
                  </a:cubicBezTo>
                  <a:cubicBezTo>
                    <a:pt x="0" y="559"/>
                    <a:pt x="161" y="720"/>
                    <a:pt x="360" y="720"/>
                  </a:cubicBezTo>
                  <a:cubicBezTo>
                    <a:pt x="558" y="720"/>
                    <a:pt x="719" y="559"/>
                    <a:pt x="719" y="361"/>
                  </a:cubicBezTo>
                  <a:cubicBezTo>
                    <a:pt x="719" y="162"/>
                    <a:pt x="558" y="1"/>
                    <a:pt x="36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>
              <a:extLst>
                <a:ext uri="{FF2B5EF4-FFF2-40B4-BE49-F238E27FC236}">
                  <a16:creationId xmlns:a16="http://schemas.microsoft.com/office/drawing/2014/main" id="{A573F380-5FA8-FEBF-4846-0564EA96B95E}"/>
                </a:ext>
              </a:extLst>
            </p:cNvPr>
            <p:cNvSpPr/>
            <p:nvPr/>
          </p:nvSpPr>
          <p:spPr>
            <a:xfrm>
              <a:off x="4053350" y="1628475"/>
              <a:ext cx="32050" cy="33600"/>
            </a:xfrm>
            <a:custGeom>
              <a:avLst/>
              <a:gdLst/>
              <a:ahLst/>
              <a:cxnLst/>
              <a:rect l="l" t="t" r="r" b="b"/>
              <a:pathLst>
                <a:path w="1282" h="1344" extrusionOk="0">
                  <a:moveTo>
                    <a:pt x="698" y="0"/>
                  </a:moveTo>
                  <a:cubicBezTo>
                    <a:pt x="314" y="0"/>
                    <a:pt x="0" y="312"/>
                    <a:pt x="0" y="696"/>
                  </a:cubicBezTo>
                  <a:cubicBezTo>
                    <a:pt x="0" y="989"/>
                    <a:pt x="181" y="1240"/>
                    <a:pt x="437" y="1343"/>
                  </a:cubicBezTo>
                  <a:cubicBezTo>
                    <a:pt x="450" y="1327"/>
                    <a:pt x="463" y="1309"/>
                    <a:pt x="474" y="1286"/>
                  </a:cubicBezTo>
                  <a:cubicBezTo>
                    <a:pt x="236" y="1196"/>
                    <a:pt x="67" y="965"/>
                    <a:pt x="67" y="696"/>
                  </a:cubicBezTo>
                  <a:cubicBezTo>
                    <a:pt x="67" y="348"/>
                    <a:pt x="350" y="65"/>
                    <a:pt x="698" y="65"/>
                  </a:cubicBezTo>
                  <a:cubicBezTo>
                    <a:pt x="903" y="65"/>
                    <a:pt x="1085" y="163"/>
                    <a:pt x="1200" y="315"/>
                  </a:cubicBezTo>
                  <a:lnTo>
                    <a:pt x="1282" y="315"/>
                  </a:lnTo>
                  <a:cubicBezTo>
                    <a:pt x="1156" y="126"/>
                    <a:pt x="942" y="0"/>
                    <a:pt x="69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>
              <a:extLst>
                <a:ext uri="{FF2B5EF4-FFF2-40B4-BE49-F238E27FC236}">
                  <a16:creationId xmlns:a16="http://schemas.microsoft.com/office/drawing/2014/main" id="{991EBC1C-3F36-0549-056F-5A97CD7C54CC}"/>
                </a:ext>
              </a:extLst>
            </p:cNvPr>
            <p:cNvSpPr/>
            <p:nvPr/>
          </p:nvSpPr>
          <p:spPr>
            <a:xfrm>
              <a:off x="3951925" y="1628475"/>
              <a:ext cx="32050" cy="33600"/>
            </a:xfrm>
            <a:custGeom>
              <a:avLst/>
              <a:gdLst/>
              <a:ahLst/>
              <a:cxnLst/>
              <a:rect l="l" t="t" r="r" b="b"/>
              <a:pathLst>
                <a:path w="1282" h="1344" extrusionOk="0">
                  <a:moveTo>
                    <a:pt x="698" y="0"/>
                  </a:moveTo>
                  <a:cubicBezTo>
                    <a:pt x="314" y="0"/>
                    <a:pt x="0" y="312"/>
                    <a:pt x="0" y="696"/>
                  </a:cubicBezTo>
                  <a:cubicBezTo>
                    <a:pt x="0" y="989"/>
                    <a:pt x="181" y="1240"/>
                    <a:pt x="437" y="1343"/>
                  </a:cubicBezTo>
                  <a:cubicBezTo>
                    <a:pt x="450" y="1327"/>
                    <a:pt x="462" y="1309"/>
                    <a:pt x="474" y="1286"/>
                  </a:cubicBezTo>
                  <a:cubicBezTo>
                    <a:pt x="236" y="1196"/>
                    <a:pt x="67" y="965"/>
                    <a:pt x="67" y="696"/>
                  </a:cubicBezTo>
                  <a:cubicBezTo>
                    <a:pt x="67" y="348"/>
                    <a:pt x="349" y="65"/>
                    <a:pt x="698" y="65"/>
                  </a:cubicBezTo>
                  <a:cubicBezTo>
                    <a:pt x="903" y="65"/>
                    <a:pt x="1086" y="163"/>
                    <a:pt x="1199" y="315"/>
                  </a:cubicBezTo>
                  <a:lnTo>
                    <a:pt x="1282" y="315"/>
                  </a:lnTo>
                  <a:cubicBezTo>
                    <a:pt x="1156" y="126"/>
                    <a:pt x="942" y="0"/>
                    <a:pt x="69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>
              <a:extLst>
                <a:ext uri="{FF2B5EF4-FFF2-40B4-BE49-F238E27FC236}">
                  <a16:creationId xmlns:a16="http://schemas.microsoft.com/office/drawing/2014/main" id="{2D8A52CD-8B18-BD14-B1CB-FF874EAB4B69}"/>
                </a:ext>
              </a:extLst>
            </p:cNvPr>
            <p:cNvSpPr/>
            <p:nvPr/>
          </p:nvSpPr>
          <p:spPr>
            <a:xfrm>
              <a:off x="3967000" y="1708325"/>
              <a:ext cx="28450" cy="43650"/>
            </a:xfrm>
            <a:custGeom>
              <a:avLst/>
              <a:gdLst/>
              <a:ahLst/>
              <a:cxnLst/>
              <a:rect l="l" t="t" r="r" b="b"/>
              <a:pathLst>
                <a:path w="1138" h="1746" extrusionOk="0">
                  <a:moveTo>
                    <a:pt x="1" y="0"/>
                  </a:moveTo>
                  <a:lnTo>
                    <a:pt x="1" y="1745"/>
                  </a:lnTo>
                  <a:lnTo>
                    <a:pt x="240" y="1745"/>
                  </a:lnTo>
                  <a:lnTo>
                    <a:pt x="240" y="424"/>
                  </a:lnTo>
                  <a:lnTo>
                    <a:pt x="444" y="1745"/>
                  </a:lnTo>
                  <a:lnTo>
                    <a:pt x="673" y="1745"/>
                  </a:lnTo>
                  <a:lnTo>
                    <a:pt x="878" y="424"/>
                  </a:lnTo>
                  <a:lnTo>
                    <a:pt x="878" y="1745"/>
                  </a:lnTo>
                  <a:lnTo>
                    <a:pt x="1138" y="1745"/>
                  </a:lnTo>
                  <a:lnTo>
                    <a:pt x="1138" y="0"/>
                  </a:lnTo>
                  <a:lnTo>
                    <a:pt x="751" y="0"/>
                  </a:lnTo>
                  <a:lnTo>
                    <a:pt x="569" y="1267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>
              <a:extLst>
                <a:ext uri="{FF2B5EF4-FFF2-40B4-BE49-F238E27FC236}">
                  <a16:creationId xmlns:a16="http://schemas.microsoft.com/office/drawing/2014/main" id="{0DC0180F-C925-3BC1-A3AF-5844827D01B4}"/>
                </a:ext>
              </a:extLst>
            </p:cNvPr>
            <p:cNvSpPr/>
            <p:nvPr/>
          </p:nvSpPr>
          <p:spPr>
            <a:xfrm>
              <a:off x="4004900" y="1708325"/>
              <a:ext cx="23525" cy="43650"/>
            </a:xfrm>
            <a:custGeom>
              <a:avLst/>
              <a:gdLst/>
              <a:ahLst/>
              <a:cxnLst/>
              <a:rect l="l" t="t" r="r" b="b"/>
              <a:pathLst>
                <a:path w="941" h="1746" extrusionOk="0">
                  <a:moveTo>
                    <a:pt x="459" y="287"/>
                  </a:moveTo>
                  <a:lnTo>
                    <a:pt x="584" y="1167"/>
                  </a:lnTo>
                  <a:lnTo>
                    <a:pt x="337" y="1167"/>
                  </a:lnTo>
                  <a:lnTo>
                    <a:pt x="459" y="287"/>
                  </a:lnTo>
                  <a:close/>
                  <a:moveTo>
                    <a:pt x="284" y="0"/>
                  </a:moveTo>
                  <a:lnTo>
                    <a:pt x="1" y="1745"/>
                  </a:lnTo>
                  <a:lnTo>
                    <a:pt x="255" y="1745"/>
                  </a:lnTo>
                  <a:lnTo>
                    <a:pt x="302" y="1404"/>
                  </a:lnTo>
                  <a:lnTo>
                    <a:pt x="618" y="1404"/>
                  </a:lnTo>
                  <a:lnTo>
                    <a:pt x="666" y="1745"/>
                  </a:lnTo>
                  <a:lnTo>
                    <a:pt x="941" y="174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>
              <a:extLst>
                <a:ext uri="{FF2B5EF4-FFF2-40B4-BE49-F238E27FC236}">
                  <a16:creationId xmlns:a16="http://schemas.microsoft.com/office/drawing/2014/main" id="{0F5C2028-F832-5699-1728-DAABF6D2BE2A}"/>
                </a:ext>
              </a:extLst>
            </p:cNvPr>
            <p:cNvSpPr/>
            <p:nvPr/>
          </p:nvSpPr>
          <p:spPr>
            <a:xfrm>
              <a:off x="4032925" y="1708325"/>
              <a:ext cx="23500" cy="43650"/>
            </a:xfrm>
            <a:custGeom>
              <a:avLst/>
              <a:gdLst/>
              <a:ahLst/>
              <a:cxnLst/>
              <a:rect l="l" t="t" r="r" b="b"/>
              <a:pathLst>
                <a:path w="940" h="1746" extrusionOk="0">
                  <a:moveTo>
                    <a:pt x="1" y="0"/>
                  </a:moveTo>
                  <a:lnTo>
                    <a:pt x="332" y="1003"/>
                  </a:lnTo>
                  <a:lnTo>
                    <a:pt x="332" y="1745"/>
                  </a:lnTo>
                  <a:lnTo>
                    <a:pt x="607" y="1745"/>
                  </a:lnTo>
                  <a:lnTo>
                    <a:pt x="607" y="1003"/>
                  </a:lnTo>
                  <a:lnTo>
                    <a:pt x="939" y="0"/>
                  </a:lnTo>
                  <a:lnTo>
                    <a:pt x="672" y="0"/>
                  </a:lnTo>
                  <a:lnTo>
                    <a:pt x="482" y="651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>
              <a:extLst>
                <a:ext uri="{FF2B5EF4-FFF2-40B4-BE49-F238E27FC236}">
                  <a16:creationId xmlns:a16="http://schemas.microsoft.com/office/drawing/2014/main" id="{F2F421EE-EFFA-5319-33D4-B4D122B384BF}"/>
                </a:ext>
              </a:extLst>
            </p:cNvPr>
            <p:cNvSpPr/>
            <p:nvPr/>
          </p:nvSpPr>
          <p:spPr>
            <a:xfrm>
              <a:off x="3451325" y="1697550"/>
              <a:ext cx="212075" cy="206550"/>
            </a:xfrm>
            <a:custGeom>
              <a:avLst/>
              <a:gdLst/>
              <a:ahLst/>
              <a:cxnLst/>
              <a:rect l="l" t="t" r="r" b="b"/>
              <a:pathLst>
                <a:path w="8483" h="8262" extrusionOk="0">
                  <a:moveTo>
                    <a:pt x="4266" y="1"/>
                  </a:moveTo>
                  <a:cubicBezTo>
                    <a:pt x="3719" y="1"/>
                    <a:pt x="3163" y="121"/>
                    <a:pt x="2638" y="376"/>
                  </a:cubicBezTo>
                  <a:cubicBezTo>
                    <a:pt x="778" y="1276"/>
                    <a:pt x="0" y="3514"/>
                    <a:pt x="900" y="5374"/>
                  </a:cubicBezTo>
                  <a:cubicBezTo>
                    <a:pt x="1547" y="6708"/>
                    <a:pt x="2881" y="7485"/>
                    <a:pt x="4270" y="7485"/>
                  </a:cubicBezTo>
                  <a:cubicBezTo>
                    <a:pt x="4643" y="7485"/>
                    <a:pt x="5020" y="7429"/>
                    <a:pt x="5388" y="7313"/>
                  </a:cubicBezTo>
                  <a:lnTo>
                    <a:pt x="7528" y="8262"/>
                  </a:lnTo>
                  <a:lnTo>
                    <a:pt x="6219" y="6936"/>
                  </a:lnTo>
                  <a:cubicBezTo>
                    <a:pt x="7845" y="5945"/>
                    <a:pt x="8482" y="3861"/>
                    <a:pt x="7636" y="2112"/>
                  </a:cubicBezTo>
                  <a:cubicBezTo>
                    <a:pt x="6989" y="778"/>
                    <a:pt x="5655" y="1"/>
                    <a:pt x="4266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40ECFBE5-7245-D11F-2711-0B587002DDCF}"/>
                </a:ext>
              </a:extLst>
            </p:cNvPr>
            <p:cNvSpPr/>
            <p:nvPr/>
          </p:nvSpPr>
          <p:spPr>
            <a:xfrm>
              <a:off x="3484250" y="1749675"/>
              <a:ext cx="139100" cy="98500"/>
            </a:xfrm>
            <a:custGeom>
              <a:avLst/>
              <a:gdLst/>
              <a:ahLst/>
              <a:cxnLst/>
              <a:rect l="l" t="t" r="r" b="b"/>
              <a:pathLst>
                <a:path w="5564" h="3940" extrusionOk="0">
                  <a:moveTo>
                    <a:pt x="1428" y="1"/>
                  </a:moveTo>
                  <a:cubicBezTo>
                    <a:pt x="1192" y="1"/>
                    <a:pt x="958" y="103"/>
                    <a:pt x="757" y="379"/>
                  </a:cubicBezTo>
                  <a:cubicBezTo>
                    <a:pt x="0" y="1417"/>
                    <a:pt x="2687" y="3798"/>
                    <a:pt x="2842" y="3933"/>
                  </a:cubicBezTo>
                  <a:cubicBezTo>
                    <a:pt x="2842" y="3937"/>
                    <a:pt x="2842" y="3940"/>
                    <a:pt x="2842" y="3940"/>
                  </a:cubicBezTo>
                  <a:cubicBezTo>
                    <a:pt x="2842" y="3940"/>
                    <a:pt x="2844" y="3938"/>
                    <a:pt x="2845" y="3937"/>
                  </a:cubicBezTo>
                  <a:cubicBezTo>
                    <a:pt x="2846" y="3938"/>
                    <a:pt x="2849" y="3940"/>
                    <a:pt x="2849" y="3940"/>
                  </a:cubicBezTo>
                  <a:cubicBezTo>
                    <a:pt x="2849" y="3940"/>
                    <a:pt x="2849" y="3937"/>
                    <a:pt x="2849" y="3933"/>
                  </a:cubicBezTo>
                  <a:cubicBezTo>
                    <a:pt x="2998" y="3797"/>
                    <a:pt x="5564" y="1417"/>
                    <a:pt x="4807" y="379"/>
                  </a:cubicBezTo>
                  <a:cubicBezTo>
                    <a:pt x="4606" y="103"/>
                    <a:pt x="4373" y="1"/>
                    <a:pt x="4136" y="1"/>
                  </a:cubicBezTo>
                  <a:cubicBezTo>
                    <a:pt x="3529" y="1"/>
                    <a:pt x="2905" y="679"/>
                    <a:pt x="2782" y="820"/>
                  </a:cubicBezTo>
                  <a:cubicBezTo>
                    <a:pt x="2659" y="679"/>
                    <a:pt x="2036" y="1"/>
                    <a:pt x="14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DC5493BA-B3E3-6BFC-02BA-2CF834CDE093}"/>
                </a:ext>
              </a:extLst>
            </p:cNvPr>
            <p:cNvSpPr/>
            <p:nvPr/>
          </p:nvSpPr>
          <p:spPr>
            <a:xfrm>
              <a:off x="4011050" y="1815825"/>
              <a:ext cx="55725" cy="57025"/>
            </a:xfrm>
            <a:custGeom>
              <a:avLst/>
              <a:gdLst/>
              <a:ahLst/>
              <a:cxnLst/>
              <a:rect l="l" t="t" r="r" b="b"/>
              <a:pathLst>
                <a:path w="2229" h="2281" extrusionOk="0">
                  <a:moveTo>
                    <a:pt x="1902" y="0"/>
                  </a:moveTo>
                  <a:cubicBezTo>
                    <a:pt x="1865" y="0"/>
                    <a:pt x="1826" y="8"/>
                    <a:pt x="1783" y="25"/>
                  </a:cubicBezTo>
                  <a:cubicBezTo>
                    <a:pt x="1688" y="64"/>
                    <a:pt x="1611" y="138"/>
                    <a:pt x="1540" y="212"/>
                  </a:cubicBezTo>
                  <a:cubicBezTo>
                    <a:pt x="1512" y="244"/>
                    <a:pt x="1483" y="275"/>
                    <a:pt x="1454" y="306"/>
                  </a:cubicBezTo>
                  <a:cubicBezTo>
                    <a:pt x="1189" y="603"/>
                    <a:pt x="961" y="932"/>
                    <a:pt x="721" y="1248"/>
                  </a:cubicBezTo>
                  <a:cubicBezTo>
                    <a:pt x="466" y="1584"/>
                    <a:pt x="243" y="1936"/>
                    <a:pt x="0" y="2280"/>
                  </a:cubicBezTo>
                  <a:cubicBezTo>
                    <a:pt x="21" y="2251"/>
                    <a:pt x="98" y="2226"/>
                    <a:pt x="130" y="2207"/>
                  </a:cubicBezTo>
                  <a:cubicBezTo>
                    <a:pt x="176" y="2179"/>
                    <a:pt x="222" y="2150"/>
                    <a:pt x="267" y="2119"/>
                  </a:cubicBezTo>
                  <a:cubicBezTo>
                    <a:pt x="356" y="2060"/>
                    <a:pt x="441" y="1997"/>
                    <a:pt x="526" y="1934"/>
                  </a:cubicBezTo>
                  <a:cubicBezTo>
                    <a:pt x="779" y="1742"/>
                    <a:pt x="1028" y="1545"/>
                    <a:pt x="1279" y="1350"/>
                  </a:cubicBezTo>
                  <a:cubicBezTo>
                    <a:pt x="1528" y="1158"/>
                    <a:pt x="1770" y="953"/>
                    <a:pt x="1979" y="716"/>
                  </a:cubicBezTo>
                  <a:cubicBezTo>
                    <a:pt x="2046" y="639"/>
                    <a:pt x="2110" y="557"/>
                    <a:pt x="2147" y="463"/>
                  </a:cubicBezTo>
                  <a:cubicBezTo>
                    <a:pt x="2229" y="257"/>
                    <a:pt x="2113" y="0"/>
                    <a:pt x="19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4AE49C3E-79EC-2863-8EFF-EFD164A90341}"/>
                </a:ext>
              </a:extLst>
            </p:cNvPr>
            <p:cNvSpPr/>
            <p:nvPr/>
          </p:nvSpPr>
          <p:spPr>
            <a:xfrm>
              <a:off x="4021825" y="1860925"/>
              <a:ext cx="74050" cy="27700"/>
            </a:xfrm>
            <a:custGeom>
              <a:avLst/>
              <a:gdLst/>
              <a:ahLst/>
              <a:cxnLst/>
              <a:rect l="l" t="t" r="r" b="b"/>
              <a:pathLst>
                <a:path w="2962" h="1108" extrusionOk="0">
                  <a:moveTo>
                    <a:pt x="2602" y="1"/>
                  </a:moveTo>
                  <a:cubicBezTo>
                    <a:pt x="2518" y="1"/>
                    <a:pt x="2433" y="24"/>
                    <a:pt x="2352" y="50"/>
                  </a:cubicBezTo>
                  <a:cubicBezTo>
                    <a:pt x="2312" y="63"/>
                    <a:pt x="2271" y="76"/>
                    <a:pt x="2231" y="90"/>
                  </a:cubicBezTo>
                  <a:cubicBezTo>
                    <a:pt x="1855" y="219"/>
                    <a:pt x="1496" y="395"/>
                    <a:pt x="1132" y="555"/>
                  </a:cubicBezTo>
                  <a:cubicBezTo>
                    <a:pt x="747" y="725"/>
                    <a:pt x="380" y="924"/>
                    <a:pt x="0" y="1107"/>
                  </a:cubicBezTo>
                  <a:lnTo>
                    <a:pt x="0" y="1107"/>
                  </a:lnTo>
                  <a:cubicBezTo>
                    <a:pt x="12" y="1102"/>
                    <a:pt x="29" y="1100"/>
                    <a:pt x="48" y="1100"/>
                  </a:cubicBezTo>
                  <a:cubicBezTo>
                    <a:pt x="81" y="1100"/>
                    <a:pt x="121" y="1105"/>
                    <a:pt x="145" y="1105"/>
                  </a:cubicBezTo>
                  <a:cubicBezTo>
                    <a:pt x="146" y="1105"/>
                    <a:pt x="147" y="1105"/>
                    <a:pt x="148" y="1105"/>
                  </a:cubicBezTo>
                  <a:cubicBezTo>
                    <a:pt x="203" y="1103"/>
                    <a:pt x="258" y="1100"/>
                    <a:pt x="312" y="1095"/>
                  </a:cubicBezTo>
                  <a:cubicBezTo>
                    <a:pt x="418" y="1087"/>
                    <a:pt x="523" y="1075"/>
                    <a:pt x="628" y="1060"/>
                  </a:cubicBezTo>
                  <a:cubicBezTo>
                    <a:pt x="943" y="1015"/>
                    <a:pt x="1256" y="964"/>
                    <a:pt x="1569" y="916"/>
                  </a:cubicBezTo>
                  <a:cubicBezTo>
                    <a:pt x="1881" y="870"/>
                    <a:pt x="2193" y="809"/>
                    <a:pt x="2491" y="702"/>
                  </a:cubicBezTo>
                  <a:cubicBezTo>
                    <a:pt x="2586" y="669"/>
                    <a:pt x="2681" y="628"/>
                    <a:pt x="2760" y="564"/>
                  </a:cubicBezTo>
                  <a:cubicBezTo>
                    <a:pt x="2961" y="400"/>
                    <a:pt x="2961" y="41"/>
                    <a:pt x="2655" y="4"/>
                  </a:cubicBezTo>
                  <a:cubicBezTo>
                    <a:pt x="2638" y="2"/>
                    <a:pt x="2620" y="1"/>
                    <a:pt x="2602" y="1"/>
                  </a:cubicBezTo>
                  <a:close/>
                  <a:moveTo>
                    <a:pt x="0" y="1107"/>
                  </a:moveTo>
                  <a:cubicBezTo>
                    <a:pt x="0" y="1107"/>
                    <a:pt x="0" y="1107"/>
                    <a:pt x="0" y="1107"/>
                  </a:cubicBezTo>
                  <a:cubicBezTo>
                    <a:pt x="0" y="1107"/>
                    <a:pt x="0" y="1107"/>
                    <a:pt x="0" y="1107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3F7A14FC-26A6-284F-8F43-AC53383644A6}"/>
                </a:ext>
              </a:extLst>
            </p:cNvPr>
            <p:cNvSpPr/>
            <p:nvPr/>
          </p:nvSpPr>
          <p:spPr>
            <a:xfrm>
              <a:off x="4032350" y="1911650"/>
              <a:ext cx="78600" cy="16675"/>
            </a:xfrm>
            <a:custGeom>
              <a:avLst/>
              <a:gdLst/>
              <a:ahLst/>
              <a:cxnLst/>
              <a:rect l="l" t="t" r="r" b="b"/>
              <a:pathLst>
                <a:path w="3144" h="667" extrusionOk="0">
                  <a:moveTo>
                    <a:pt x="2" y="299"/>
                  </a:moveTo>
                  <a:lnTo>
                    <a:pt x="2" y="299"/>
                  </a:lnTo>
                  <a:cubicBezTo>
                    <a:pt x="2" y="299"/>
                    <a:pt x="1" y="299"/>
                    <a:pt x="1" y="299"/>
                  </a:cubicBezTo>
                  <a:cubicBezTo>
                    <a:pt x="1" y="299"/>
                    <a:pt x="2" y="299"/>
                    <a:pt x="2" y="299"/>
                  </a:cubicBezTo>
                  <a:close/>
                  <a:moveTo>
                    <a:pt x="2561" y="0"/>
                  </a:moveTo>
                  <a:cubicBezTo>
                    <a:pt x="2519" y="0"/>
                    <a:pt x="2476" y="1"/>
                    <a:pt x="2433" y="2"/>
                  </a:cubicBezTo>
                  <a:cubicBezTo>
                    <a:pt x="2036" y="12"/>
                    <a:pt x="1641" y="72"/>
                    <a:pt x="1245" y="115"/>
                  </a:cubicBezTo>
                  <a:cubicBezTo>
                    <a:pt x="828" y="159"/>
                    <a:pt x="418" y="238"/>
                    <a:pt x="2" y="299"/>
                  </a:cubicBezTo>
                  <a:lnTo>
                    <a:pt x="2" y="299"/>
                  </a:lnTo>
                  <a:cubicBezTo>
                    <a:pt x="4" y="299"/>
                    <a:pt x="6" y="299"/>
                    <a:pt x="8" y="299"/>
                  </a:cubicBezTo>
                  <a:cubicBezTo>
                    <a:pt x="45" y="299"/>
                    <a:pt x="109" y="332"/>
                    <a:pt x="142" y="342"/>
                  </a:cubicBezTo>
                  <a:cubicBezTo>
                    <a:pt x="194" y="357"/>
                    <a:pt x="247" y="370"/>
                    <a:pt x="300" y="382"/>
                  </a:cubicBezTo>
                  <a:cubicBezTo>
                    <a:pt x="405" y="406"/>
                    <a:pt x="509" y="426"/>
                    <a:pt x="613" y="443"/>
                  </a:cubicBezTo>
                  <a:cubicBezTo>
                    <a:pt x="926" y="495"/>
                    <a:pt x="1240" y="541"/>
                    <a:pt x="1554" y="590"/>
                  </a:cubicBezTo>
                  <a:cubicBezTo>
                    <a:pt x="1827" y="634"/>
                    <a:pt x="2103" y="667"/>
                    <a:pt x="2379" y="667"/>
                  </a:cubicBezTo>
                  <a:cubicBezTo>
                    <a:pt x="2418" y="667"/>
                    <a:pt x="2457" y="666"/>
                    <a:pt x="2496" y="665"/>
                  </a:cubicBezTo>
                  <a:cubicBezTo>
                    <a:pt x="2598" y="661"/>
                    <a:pt x="2701" y="651"/>
                    <a:pt x="2795" y="614"/>
                  </a:cubicBezTo>
                  <a:cubicBezTo>
                    <a:pt x="3037" y="518"/>
                    <a:pt x="3144" y="175"/>
                    <a:pt x="2864" y="49"/>
                  </a:cubicBezTo>
                  <a:cubicBezTo>
                    <a:pt x="2770" y="6"/>
                    <a:pt x="2664" y="1"/>
                    <a:pt x="256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10C97FF1-570A-4022-8ACD-4AE5DABE5AE4}"/>
                </a:ext>
              </a:extLst>
            </p:cNvPr>
            <p:cNvSpPr/>
            <p:nvPr/>
          </p:nvSpPr>
          <p:spPr>
            <a:xfrm>
              <a:off x="3464350" y="1940750"/>
              <a:ext cx="199525" cy="168025"/>
            </a:xfrm>
            <a:custGeom>
              <a:avLst/>
              <a:gdLst/>
              <a:ahLst/>
              <a:cxnLst/>
              <a:rect l="l" t="t" r="r" b="b"/>
              <a:pathLst>
                <a:path w="7981" h="6721" extrusionOk="0">
                  <a:moveTo>
                    <a:pt x="652" y="1"/>
                  </a:moveTo>
                  <a:cubicBezTo>
                    <a:pt x="292" y="1"/>
                    <a:pt x="1" y="292"/>
                    <a:pt x="1" y="651"/>
                  </a:cubicBezTo>
                  <a:lnTo>
                    <a:pt x="1" y="6721"/>
                  </a:lnTo>
                  <a:lnTo>
                    <a:pt x="7980" y="6721"/>
                  </a:lnTo>
                  <a:lnTo>
                    <a:pt x="7980" y="651"/>
                  </a:lnTo>
                  <a:cubicBezTo>
                    <a:pt x="7980" y="292"/>
                    <a:pt x="7689" y="1"/>
                    <a:pt x="73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E2E1B3A2-C80F-8E37-5205-0A26EEFC87F7}"/>
                </a:ext>
              </a:extLst>
            </p:cNvPr>
            <p:cNvSpPr/>
            <p:nvPr/>
          </p:nvSpPr>
          <p:spPr>
            <a:xfrm>
              <a:off x="3464350" y="1940750"/>
              <a:ext cx="199525" cy="30875"/>
            </a:xfrm>
            <a:custGeom>
              <a:avLst/>
              <a:gdLst/>
              <a:ahLst/>
              <a:cxnLst/>
              <a:rect l="l" t="t" r="r" b="b"/>
              <a:pathLst>
                <a:path w="7981" h="1235" extrusionOk="0">
                  <a:moveTo>
                    <a:pt x="652" y="1"/>
                  </a:moveTo>
                  <a:cubicBezTo>
                    <a:pt x="292" y="1"/>
                    <a:pt x="1" y="292"/>
                    <a:pt x="1" y="651"/>
                  </a:cubicBezTo>
                  <a:lnTo>
                    <a:pt x="1" y="1235"/>
                  </a:lnTo>
                  <a:lnTo>
                    <a:pt x="7980" y="1235"/>
                  </a:lnTo>
                  <a:lnTo>
                    <a:pt x="7980" y="651"/>
                  </a:lnTo>
                  <a:cubicBezTo>
                    <a:pt x="7980" y="292"/>
                    <a:pt x="7689" y="1"/>
                    <a:pt x="7330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DE49C0FB-DD94-C1E0-BFFD-B70788203EA7}"/>
                </a:ext>
              </a:extLst>
            </p:cNvPr>
            <p:cNvSpPr/>
            <p:nvPr/>
          </p:nvSpPr>
          <p:spPr>
            <a:xfrm>
              <a:off x="3605900" y="1952225"/>
              <a:ext cx="9925" cy="9900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8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8"/>
                    <a:pt x="89" y="396"/>
                    <a:pt x="198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0"/>
                    <a:pt x="198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A9A2C805-CA68-8024-A6C5-9DF1BB5F7110}"/>
                </a:ext>
              </a:extLst>
            </p:cNvPr>
            <p:cNvSpPr/>
            <p:nvPr/>
          </p:nvSpPr>
          <p:spPr>
            <a:xfrm>
              <a:off x="3621725" y="1952225"/>
              <a:ext cx="9925" cy="9900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9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AEDB2200-1419-7F04-E972-A49F695787C4}"/>
                </a:ext>
              </a:extLst>
            </p:cNvPr>
            <p:cNvSpPr/>
            <p:nvPr/>
          </p:nvSpPr>
          <p:spPr>
            <a:xfrm>
              <a:off x="3638125" y="1952225"/>
              <a:ext cx="9925" cy="9900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9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B00A0B55-978E-FAE3-C22E-FA81ADF5D6C3}"/>
                </a:ext>
              </a:extLst>
            </p:cNvPr>
            <p:cNvSpPr/>
            <p:nvPr/>
          </p:nvSpPr>
          <p:spPr>
            <a:xfrm>
              <a:off x="3505725" y="1982425"/>
              <a:ext cx="112525" cy="112525"/>
            </a:xfrm>
            <a:custGeom>
              <a:avLst/>
              <a:gdLst/>
              <a:ahLst/>
              <a:cxnLst/>
              <a:rect l="l" t="t" r="r" b="b"/>
              <a:pathLst>
                <a:path w="4501" h="4501" extrusionOk="0">
                  <a:moveTo>
                    <a:pt x="2250" y="1328"/>
                  </a:moveTo>
                  <a:cubicBezTo>
                    <a:pt x="2546" y="1328"/>
                    <a:pt x="2808" y="1467"/>
                    <a:pt x="2976" y="1685"/>
                  </a:cubicBezTo>
                  <a:cubicBezTo>
                    <a:pt x="2983" y="1692"/>
                    <a:pt x="2989" y="1701"/>
                    <a:pt x="2994" y="1708"/>
                  </a:cubicBezTo>
                  <a:cubicBezTo>
                    <a:pt x="3108" y="1860"/>
                    <a:pt x="3172" y="2048"/>
                    <a:pt x="3172" y="2252"/>
                  </a:cubicBezTo>
                  <a:cubicBezTo>
                    <a:pt x="3172" y="2307"/>
                    <a:pt x="3168" y="2360"/>
                    <a:pt x="3158" y="2412"/>
                  </a:cubicBezTo>
                  <a:cubicBezTo>
                    <a:pt x="3083" y="2844"/>
                    <a:pt x="2704" y="3173"/>
                    <a:pt x="2250" y="3173"/>
                  </a:cubicBezTo>
                  <a:cubicBezTo>
                    <a:pt x="1741" y="3173"/>
                    <a:pt x="1327" y="2760"/>
                    <a:pt x="1327" y="2252"/>
                  </a:cubicBezTo>
                  <a:cubicBezTo>
                    <a:pt x="1327" y="1758"/>
                    <a:pt x="1715" y="1355"/>
                    <a:pt x="2200" y="1331"/>
                  </a:cubicBezTo>
                  <a:cubicBezTo>
                    <a:pt x="2216" y="1328"/>
                    <a:pt x="2232" y="1328"/>
                    <a:pt x="2250" y="1328"/>
                  </a:cubicBezTo>
                  <a:close/>
                  <a:moveTo>
                    <a:pt x="2250" y="0"/>
                  </a:moveTo>
                  <a:cubicBezTo>
                    <a:pt x="2233" y="0"/>
                    <a:pt x="2216" y="0"/>
                    <a:pt x="2200" y="2"/>
                  </a:cubicBezTo>
                  <a:cubicBezTo>
                    <a:pt x="981" y="28"/>
                    <a:pt x="0" y="1023"/>
                    <a:pt x="0" y="2252"/>
                  </a:cubicBezTo>
                  <a:cubicBezTo>
                    <a:pt x="0" y="3494"/>
                    <a:pt x="1007" y="4500"/>
                    <a:pt x="2250" y="4500"/>
                  </a:cubicBezTo>
                  <a:cubicBezTo>
                    <a:pt x="3344" y="4500"/>
                    <a:pt x="4257" y="3719"/>
                    <a:pt x="4458" y="2684"/>
                  </a:cubicBezTo>
                  <a:cubicBezTo>
                    <a:pt x="4485" y="2543"/>
                    <a:pt x="4500" y="2399"/>
                    <a:pt x="4500" y="2252"/>
                  </a:cubicBezTo>
                  <a:cubicBezTo>
                    <a:pt x="4500" y="1871"/>
                    <a:pt x="4406" y="1516"/>
                    <a:pt x="4241" y="1203"/>
                  </a:cubicBezTo>
                  <a:cubicBezTo>
                    <a:pt x="4237" y="1195"/>
                    <a:pt x="4234" y="1188"/>
                    <a:pt x="4230" y="1181"/>
                  </a:cubicBezTo>
                  <a:cubicBezTo>
                    <a:pt x="3849" y="478"/>
                    <a:pt x="3104" y="0"/>
                    <a:pt x="2250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A749BCCF-2D25-266B-37B3-EABF2C8FBC86}"/>
                </a:ext>
              </a:extLst>
            </p:cNvPr>
            <p:cNvSpPr/>
            <p:nvPr/>
          </p:nvSpPr>
          <p:spPr>
            <a:xfrm>
              <a:off x="3560725" y="1982425"/>
              <a:ext cx="51050" cy="42725"/>
            </a:xfrm>
            <a:custGeom>
              <a:avLst/>
              <a:gdLst/>
              <a:ahLst/>
              <a:cxnLst/>
              <a:rect l="l" t="t" r="r" b="b"/>
              <a:pathLst>
                <a:path w="2042" h="1709" extrusionOk="0">
                  <a:moveTo>
                    <a:pt x="49" y="0"/>
                  </a:moveTo>
                  <a:cubicBezTo>
                    <a:pt x="33" y="0"/>
                    <a:pt x="16" y="0"/>
                    <a:pt x="0" y="2"/>
                  </a:cubicBezTo>
                  <a:lnTo>
                    <a:pt x="0" y="1331"/>
                  </a:lnTo>
                  <a:cubicBezTo>
                    <a:pt x="16" y="1328"/>
                    <a:pt x="32" y="1328"/>
                    <a:pt x="49" y="1328"/>
                  </a:cubicBezTo>
                  <a:cubicBezTo>
                    <a:pt x="356" y="1328"/>
                    <a:pt x="627" y="1477"/>
                    <a:pt x="794" y="1708"/>
                  </a:cubicBezTo>
                  <a:lnTo>
                    <a:pt x="2041" y="1203"/>
                  </a:lnTo>
                  <a:cubicBezTo>
                    <a:pt x="1664" y="487"/>
                    <a:pt x="913" y="0"/>
                    <a:pt x="49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5E89C3E1-E97C-38E9-6342-76428669B580}"/>
                </a:ext>
              </a:extLst>
            </p:cNvPr>
            <p:cNvSpPr/>
            <p:nvPr/>
          </p:nvSpPr>
          <p:spPr>
            <a:xfrm>
              <a:off x="3580100" y="2011925"/>
              <a:ext cx="38150" cy="37600"/>
            </a:xfrm>
            <a:custGeom>
              <a:avLst/>
              <a:gdLst/>
              <a:ahLst/>
              <a:cxnLst/>
              <a:rect l="l" t="t" r="r" b="b"/>
              <a:pathLst>
                <a:path w="1526" h="1504" extrusionOk="0">
                  <a:moveTo>
                    <a:pt x="1255" y="1"/>
                  </a:moveTo>
                  <a:lnTo>
                    <a:pt x="1" y="505"/>
                  </a:lnTo>
                  <a:cubicBezTo>
                    <a:pt x="8" y="512"/>
                    <a:pt x="14" y="521"/>
                    <a:pt x="19" y="528"/>
                  </a:cubicBezTo>
                  <a:cubicBezTo>
                    <a:pt x="133" y="680"/>
                    <a:pt x="197" y="868"/>
                    <a:pt x="197" y="1072"/>
                  </a:cubicBezTo>
                  <a:cubicBezTo>
                    <a:pt x="197" y="1127"/>
                    <a:pt x="193" y="1180"/>
                    <a:pt x="183" y="1232"/>
                  </a:cubicBezTo>
                  <a:lnTo>
                    <a:pt x="1483" y="1504"/>
                  </a:lnTo>
                  <a:cubicBezTo>
                    <a:pt x="1510" y="1363"/>
                    <a:pt x="1525" y="1219"/>
                    <a:pt x="1525" y="1072"/>
                  </a:cubicBezTo>
                  <a:cubicBezTo>
                    <a:pt x="1525" y="691"/>
                    <a:pt x="1431" y="336"/>
                    <a:pt x="1266" y="23"/>
                  </a:cubicBezTo>
                  <a:cubicBezTo>
                    <a:pt x="1262" y="15"/>
                    <a:pt x="1259" y="8"/>
                    <a:pt x="1255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8ACD71E1-5BAA-247F-B493-8950955454FB}"/>
                </a:ext>
              </a:extLst>
            </p:cNvPr>
            <p:cNvSpPr/>
            <p:nvPr/>
          </p:nvSpPr>
          <p:spPr>
            <a:xfrm>
              <a:off x="3634025" y="198642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" y="1"/>
                  </a:moveTo>
                  <a:lnTo>
                    <a:pt x="1" y="529"/>
                  </a:lnTo>
                  <a:lnTo>
                    <a:pt x="530" y="52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>
              <a:extLst>
                <a:ext uri="{FF2B5EF4-FFF2-40B4-BE49-F238E27FC236}">
                  <a16:creationId xmlns:a16="http://schemas.microsoft.com/office/drawing/2014/main" id="{5DC70359-278B-AB03-22E3-C22A6C0BC18A}"/>
                </a:ext>
              </a:extLst>
            </p:cNvPr>
            <p:cNvSpPr/>
            <p:nvPr/>
          </p:nvSpPr>
          <p:spPr>
            <a:xfrm>
              <a:off x="3634025" y="2008250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" y="0"/>
                  </a:moveTo>
                  <a:lnTo>
                    <a:pt x="1" y="529"/>
                  </a:lnTo>
                  <a:lnTo>
                    <a:pt x="530" y="52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>
              <a:extLst>
                <a:ext uri="{FF2B5EF4-FFF2-40B4-BE49-F238E27FC236}">
                  <a16:creationId xmlns:a16="http://schemas.microsoft.com/office/drawing/2014/main" id="{12F05550-D52B-8454-0406-75E20C1FECD3}"/>
                </a:ext>
              </a:extLst>
            </p:cNvPr>
            <p:cNvSpPr/>
            <p:nvPr/>
          </p:nvSpPr>
          <p:spPr>
            <a:xfrm>
              <a:off x="3634025" y="2029775"/>
              <a:ext cx="13250" cy="13225"/>
            </a:xfrm>
            <a:custGeom>
              <a:avLst/>
              <a:gdLst/>
              <a:ahLst/>
              <a:cxnLst/>
              <a:rect l="l" t="t" r="r" b="b"/>
              <a:pathLst>
                <a:path w="530" h="529" extrusionOk="0">
                  <a:moveTo>
                    <a:pt x="1" y="0"/>
                  </a:moveTo>
                  <a:lnTo>
                    <a:pt x="1" y="529"/>
                  </a:lnTo>
                  <a:lnTo>
                    <a:pt x="530" y="52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>
              <a:extLst>
                <a:ext uri="{FF2B5EF4-FFF2-40B4-BE49-F238E27FC236}">
                  <a16:creationId xmlns:a16="http://schemas.microsoft.com/office/drawing/2014/main" id="{C47E5E62-31CE-9C9F-CB9F-616C8E4F8FCD}"/>
                </a:ext>
              </a:extLst>
            </p:cNvPr>
            <p:cNvSpPr/>
            <p:nvPr/>
          </p:nvSpPr>
          <p:spPr>
            <a:xfrm>
              <a:off x="3914150" y="2016850"/>
              <a:ext cx="203225" cy="103725"/>
            </a:xfrm>
            <a:custGeom>
              <a:avLst/>
              <a:gdLst/>
              <a:ahLst/>
              <a:cxnLst/>
              <a:rect l="l" t="t" r="r" b="b"/>
              <a:pathLst>
                <a:path w="8129" h="4149" extrusionOk="0">
                  <a:moveTo>
                    <a:pt x="654" y="1"/>
                  </a:moveTo>
                  <a:cubicBezTo>
                    <a:pt x="293" y="1"/>
                    <a:pt x="0" y="294"/>
                    <a:pt x="0" y="655"/>
                  </a:cubicBezTo>
                  <a:lnTo>
                    <a:pt x="0" y="2074"/>
                  </a:lnTo>
                  <a:cubicBezTo>
                    <a:pt x="0" y="2436"/>
                    <a:pt x="293" y="2729"/>
                    <a:pt x="654" y="2729"/>
                  </a:cubicBezTo>
                  <a:lnTo>
                    <a:pt x="2557" y="2729"/>
                  </a:lnTo>
                  <a:lnTo>
                    <a:pt x="2395" y="4149"/>
                  </a:lnTo>
                  <a:lnTo>
                    <a:pt x="3442" y="2729"/>
                  </a:lnTo>
                  <a:lnTo>
                    <a:pt x="7474" y="2729"/>
                  </a:lnTo>
                  <a:cubicBezTo>
                    <a:pt x="7836" y="2729"/>
                    <a:pt x="8128" y="2436"/>
                    <a:pt x="8128" y="2074"/>
                  </a:cubicBezTo>
                  <a:lnTo>
                    <a:pt x="8128" y="655"/>
                  </a:lnTo>
                  <a:cubicBezTo>
                    <a:pt x="8128" y="294"/>
                    <a:pt x="7836" y="1"/>
                    <a:pt x="747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>
              <a:extLst>
                <a:ext uri="{FF2B5EF4-FFF2-40B4-BE49-F238E27FC236}">
                  <a16:creationId xmlns:a16="http://schemas.microsoft.com/office/drawing/2014/main" id="{ABA46F83-8C6E-5B7D-E008-7F4D0194A9E5}"/>
                </a:ext>
              </a:extLst>
            </p:cNvPr>
            <p:cNvSpPr/>
            <p:nvPr/>
          </p:nvSpPr>
          <p:spPr>
            <a:xfrm>
              <a:off x="3945375" y="2034075"/>
              <a:ext cx="143875" cy="6175"/>
            </a:xfrm>
            <a:custGeom>
              <a:avLst/>
              <a:gdLst/>
              <a:ahLst/>
              <a:cxnLst/>
              <a:rect l="l" t="t" r="r" b="b"/>
              <a:pathLst>
                <a:path w="5755" h="247" extrusionOk="0">
                  <a:moveTo>
                    <a:pt x="124" y="1"/>
                  </a:moveTo>
                  <a:cubicBezTo>
                    <a:pt x="56" y="1"/>
                    <a:pt x="1" y="55"/>
                    <a:pt x="1" y="123"/>
                  </a:cubicBezTo>
                  <a:cubicBezTo>
                    <a:pt x="1" y="191"/>
                    <a:pt x="56" y="246"/>
                    <a:pt x="124" y="246"/>
                  </a:cubicBezTo>
                  <a:lnTo>
                    <a:pt x="5631" y="246"/>
                  </a:lnTo>
                  <a:cubicBezTo>
                    <a:pt x="5699" y="246"/>
                    <a:pt x="5754" y="191"/>
                    <a:pt x="5754" y="123"/>
                  </a:cubicBezTo>
                  <a:cubicBezTo>
                    <a:pt x="5754" y="55"/>
                    <a:pt x="5699" y="1"/>
                    <a:pt x="563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>
              <a:extLst>
                <a:ext uri="{FF2B5EF4-FFF2-40B4-BE49-F238E27FC236}">
                  <a16:creationId xmlns:a16="http://schemas.microsoft.com/office/drawing/2014/main" id="{2FA4FBC0-2447-4735-B366-5BD0C4A0CC59}"/>
                </a:ext>
              </a:extLst>
            </p:cNvPr>
            <p:cNvSpPr/>
            <p:nvPr/>
          </p:nvSpPr>
          <p:spPr>
            <a:xfrm>
              <a:off x="3945375" y="2047900"/>
              <a:ext cx="143875" cy="6175"/>
            </a:xfrm>
            <a:custGeom>
              <a:avLst/>
              <a:gdLst/>
              <a:ahLst/>
              <a:cxnLst/>
              <a:rect l="l" t="t" r="r" b="b"/>
              <a:pathLst>
                <a:path w="5755" h="247" extrusionOk="0">
                  <a:moveTo>
                    <a:pt x="124" y="0"/>
                  </a:moveTo>
                  <a:cubicBezTo>
                    <a:pt x="56" y="0"/>
                    <a:pt x="1" y="56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lnTo>
                    <a:pt x="5631" y="247"/>
                  </a:lnTo>
                  <a:cubicBezTo>
                    <a:pt x="5699" y="247"/>
                    <a:pt x="5754" y="191"/>
                    <a:pt x="5754" y="123"/>
                  </a:cubicBezTo>
                  <a:cubicBezTo>
                    <a:pt x="5754" y="56"/>
                    <a:pt x="5699" y="0"/>
                    <a:pt x="5631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>
              <a:extLst>
                <a:ext uri="{FF2B5EF4-FFF2-40B4-BE49-F238E27FC236}">
                  <a16:creationId xmlns:a16="http://schemas.microsoft.com/office/drawing/2014/main" id="{E35A395E-8CC8-8A92-3E5C-C456E10500D7}"/>
                </a:ext>
              </a:extLst>
            </p:cNvPr>
            <p:cNvSpPr/>
            <p:nvPr/>
          </p:nvSpPr>
          <p:spPr>
            <a:xfrm>
              <a:off x="3945375" y="2060800"/>
              <a:ext cx="143875" cy="6175"/>
            </a:xfrm>
            <a:custGeom>
              <a:avLst/>
              <a:gdLst/>
              <a:ahLst/>
              <a:cxnLst/>
              <a:rect l="l" t="t" r="r" b="b"/>
              <a:pathLst>
                <a:path w="5755" h="247" extrusionOk="0">
                  <a:moveTo>
                    <a:pt x="124" y="1"/>
                  </a:moveTo>
                  <a:cubicBezTo>
                    <a:pt x="56" y="1"/>
                    <a:pt x="1" y="57"/>
                    <a:pt x="1" y="124"/>
                  </a:cubicBezTo>
                  <a:cubicBezTo>
                    <a:pt x="1" y="192"/>
                    <a:pt x="56" y="247"/>
                    <a:pt x="124" y="247"/>
                  </a:cubicBezTo>
                  <a:lnTo>
                    <a:pt x="5631" y="247"/>
                  </a:lnTo>
                  <a:cubicBezTo>
                    <a:pt x="5699" y="247"/>
                    <a:pt x="5754" y="192"/>
                    <a:pt x="5754" y="124"/>
                  </a:cubicBezTo>
                  <a:cubicBezTo>
                    <a:pt x="5754" y="57"/>
                    <a:pt x="5699" y="1"/>
                    <a:pt x="563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6">
            <a:extLst>
              <a:ext uri="{FF2B5EF4-FFF2-40B4-BE49-F238E27FC236}">
                <a16:creationId xmlns:a16="http://schemas.microsoft.com/office/drawing/2014/main" id="{EAFB6363-9D97-7403-3A57-45BCDA187581}"/>
              </a:ext>
            </a:extLst>
          </p:cNvPr>
          <p:cNvGrpSpPr/>
          <p:nvPr/>
        </p:nvGrpSpPr>
        <p:grpSpPr>
          <a:xfrm rot="-343293">
            <a:off x="1037094" y="1216851"/>
            <a:ext cx="1504918" cy="511669"/>
            <a:chOff x="3570925" y="1005000"/>
            <a:chExt cx="333100" cy="113250"/>
          </a:xfrm>
        </p:grpSpPr>
        <p:sp>
          <p:nvSpPr>
            <p:cNvPr id="455" name="Google Shape;455;p36">
              <a:extLst>
                <a:ext uri="{FF2B5EF4-FFF2-40B4-BE49-F238E27FC236}">
                  <a16:creationId xmlns:a16="http://schemas.microsoft.com/office/drawing/2014/main" id="{E73A72A3-B2A8-AA6D-98E3-9811E2D8FA06}"/>
                </a:ext>
              </a:extLst>
            </p:cNvPr>
            <p:cNvSpPr/>
            <p:nvPr/>
          </p:nvSpPr>
          <p:spPr>
            <a:xfrm>
              <a:off x="3570925" y="1005000"/>
              <a:ext cx="333100" cy="113250"/>
            </a:xfrm>
            <a:custGeom>
              <a:avLst/>
              <a:gdLst/>
              <a:ahLst/>
              <a:cxnLst/>
              <a:rect l="l" t="t" r="r" b="b"/>
              <a:pathLst>
                <a:path w="13324" h="4530" extrusionOk="0">
                  <a:moveTo>
                    <a:pt x="2265" y="0"/>
                  </a:moveTo>
                  <a:cubicBezTo>
                    <a:pt x="1016" y="0"/>
                    <a:pt x="1" y="1017"/>
                    <a:pt x="1" y="2266"/>
                  </a:cubicBezTo>
                  <a:cubicBezTo>
                    <a:pt x="1" y="3514"/>
                    <a:pt x="1016" y="4530"/>
                    <a:pt x="2265" y="4530"/>
                  </a:cubicBezTo>
                  <a:lnTo>
                    <a:pt x="11059" y="4530"/>
                  </a:lnTo>
                  <a:cubicBezTo>
                    <a:pt x="12308" y="4530"/>
                    <a:pt x="13323" y="3514"/>
                    <a:pt x="13323" y="2266"/>
                  </a:cubicBezTo>
                  <a:cubicBezTo>
                    <a:pt x="13323" y="1017"/>
                    <a:pt x="12308" y="0"/>
                    <a:pt x="1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>
              <a:extLst>
                <a:ext uri="{FF2B5EF4-FFF2-40B4-BE49-F238E27FC236}">
                  <a16:creationId xmlns:a16="http://schemas.microsoft.com/office/drawing/2014/main" id="{F6A4954B-AF29-19AF-C9CC-3B541568C1BD}"/>
                </a:ext>
              </a:extLst>
            </p:cNvPr>
            <p:cNvSpPr/>
            <p:nvPr/>
          </p:nvSpPr>
          <p:spPr>
            <a:xfrm>
              <a:off x="3594200" y="1028275"/>
              <a:ext cx="286550" cy="66725"/>
            </a:xfrm>
            <a:custGeom>
              <a:avLst/>
              <a:gdLst/>
              <a:ahLst/>
              <a:cxnLst/>
              <a:rect l="l" t="t" r="r" b="b"/>
              <a:pathLst>
                <a:path w="11462" h="2669" extrusionOk="0">
                  <a:moveTo>
                    <a:pt x="1334" y="0"/>
                  </a:moveTo>
                  <a:cubicBezTo>
                    <a:pt x="601" y="0"/>
                    <a:pt x="1" y="600"/>
                    <a:pt x="1" y="1335"/>
                  </a:cubicBezTo>
                  <a:cubicBezTo>
                    <a:pt x="1" y="2068"/>
                    <a:pt x="601" y="2668"/>
                    <a:pt x="1334" y="2668"/>
                  </a:cubicBezTo>
                  <a:lnTo>
                    <a:pt x="10128" y="2668"/>
                  </a:lnTo>
                  <a:cubicBezTo>
                    <a:pt x="10861" y="2668"/>
                    <a:pt x="11462" y="2068"/>
                    <a:pt x="11462" y="1335"/>
                  </a:cubicBezTo>
                  <a:cubicBezTo>
                    <a:pt x="11462" y="600"/>
                    <a:pt x="10861" y="0"/>
                    <a:pt x="10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>
              <a:extLst>
                <a:ext uri="{FF2B5EF4-FFF2-40B4-BE49-F238E27FC236}">
                  <a16:creationId xmlns:a16="http://schemas.microsoft.com/office/drawing/2014/main" id="{73590BEC-B4ED-4F86-D7BF-1909351B4C45}"/>
                </a:ext>
              </a:extLst>
            </p:cNvPr>
            <p:cNvSpPr/>
            <p:nvPr/>
          </p:nvSpPr>
          <p:spPr>
            <a:xfrm>
              <a:off x="3677800" y="1037200"/>
              <a:ext cx="25" cy="50750"/>
            </a:xfrm>
            <a:custGeom>
              <a:avLst/>
              <a:gdLst/>
              <a:ahLst/>
              <a:cxnLst/>
              <a:rect l="l" t="t" r="r" b="b"/>
              <a:pathLst>
                <a:path w="1" h="2030" fill="none" extrusionOk="0">
                  <a:moveTo>
                    <a:pt x="0" y="0"/>
                  </a:moveTo>
                  <a:lnTo>
                    <a:pt x="0" y="2029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>
              <a:extLst>
                <a:ext uri="{FF2B5EF4-FFF2-40B4-BE49-F238E27FC236}">
                  <a16:creationId xmlns:a16="http://schemas.microsoft.com/office/drawing/2014/main" id="{370D6B73-F3A5-F627-1A06-C5D82E8A761D}"/>
                </a:ext>
              </a:extLst>
            </p:cNvPr>
            <p:cNvSpPr/>
            <p:nvPr/>
          </p:nvSpPr>
          <p:spPr>
            <a:xfrm>
              <a:off x="3617675" y="1038450"/>
              <a:ext cx="31675" cy="31650"/>
            </a:xfrm>
            <a:custGeom>
              <a:avLst/>
              <a:gdLst/>
              <a:ahLst/>
              <a:cxnLst/>
              <a:rect l="l" t="t" r="r" b="b"/>
              <a:pathLst>
                <a:path w="1267" h="1266" fill="none" extrusionOk="0">
                  <a:moveTo>
                    <a:pt x="1266" y="633"/>
                  </a:moveTo>
                  <a:cubicBezTo>
                    <a:pt x="1266" y="983"/>
                    <a:pt x="982" y="1266"/>
                    <a:pt x="633" y="1266"/>
                  </a:cubicBezTo>
                  <a:cubicBezTo>
                    <a:pt x="284" y="1266"/>
                    <a:pt x="1" y="983"/>
                    <a:pt x="1" y="633"/>
                  </a:cubicBezTo>
                  <a:cubicBezTo>
                    <a:pt x="1" y="284"/>
                    <a:pt x="284" y="1"/>
                    <a:pt x="633" y="1"/>
                  </a:cubicBezTo>
                  <a:cubicBezTo>
                    <a:pt x="982" y="1"/>
                    <a:pt x="1266" y="284"/>
                    <a:pt x="1266" y="63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>
              <a:extLst>
                <a:ext uri="{FF2B5EF4-FFF2-40B4-BE49-F238E27FC236}">
                  <a16:creationId xmlns:a16="http://schemas.microsoft.com/office/drawing/2014/main" id="{86AA070A-10B6-0383-8902-3B3E297CD655}"/>
                </a:ext>
              </a:extLst>
            </p:cNvPr>
            <p:cNvSpPr/>
            <p:nvPr/>
          </p:nvSpPr>
          <p:spPr>
            <a:xfrm>
              <a:off x="3643050" y="1067900"/>
              <a:ext cx="9750" cy="12850"/>
            </a:xfrm>
            <a:custGeom>
              <a:avLst/>
              <a:gdLst/>
              <a:ahLst/>
              <a:cxnLst/>
              <a:rect l="l" t="t" r="r" b="b"/>
              <a:pathLst>
                <a:path w="390" h="514" fill="none" extrusionOk="0">
                  <a:moveTo>
                    <a:pt x="0" y="0"/>
                  </a:moveTo>
                  <a:lnTo>
                    <a:pt x="389" y="51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6">
            <a:extLst>
              <a:ext uri="{FF2B5EF4-FFF2-40B4-BE49-F238E27FC236}">
                <a16:creationId xmlns:a16="http://schemas.microsoft.com/office/drawing/2014/main" id="{09C5CCD8-C852-A920-D35A-C899B6DFD595}"/>
              </a:ext>
            </a:extLst>
          </p:cNvPr>
          <p:cNvGrpSpPr/>
          <p:nvPr/>
        </p:nvGrpSpPr>
        <p:grpSpPr>
          <a:xfrm rot="-1424817">
            <a:off x="1922849" y="686311"/>
            <a:ext cx="1055503" cy="606518"/>
            <a:chOff x="1430000" y="924050"/>
            <a:chExt cx="397800" cy="228575"/>
          </a:xfrm>
        </p:grpSpPr>
        <p:sp>
          <p:nvSpPr>
            <p:cNvPr id="461" name="Google Shape;461;p36">
              <a:extLst>
                <a:ext uri="{FF2B5EF4-FFF2-40B4-BE49-F238E27FC236}">
                  <a16:creationId xmlns:a16="http://schemas.microsoft.com/office/drawing/2014/main" id="{38B034B5-0265-202A-2110-6DE6613D16C4}"/>
                </a:ext>
              </a:extLst>
            </p:cNvPr>
            <p:cNvSpPr/>
            <p:nvPr/>
          </p:nvSpPr>
          <p:spPr>
            <a:xfrm>
              <a:off x="1430000" y="924050"/>
              <a:ext cx="397800" cy="228575"/>
            </a:xfrm>
            <a:custGeom>
              <a:avLst/>
              <a:gdLst/>
              <a:ahLst/>
              <a:cxnLst/>
              <a:rect l="l" t="t" r="r" b="b"/>
              <a:pathLst>
                <a:path w="15912" h="9143" extrusionOk="0">
                  <a:moveTo>
                    <a:pt x="6081" y="1"/>
                  </a:moveTo>
                  <a:cubicBezTo>
                    <a:pt x="5143" y="1"/>
                    <a:pt x="4379" y="764"/>
                    <a:pt x="4379" y="1702"/>
                  </a:cubicBezTo>
                  <a:lnTo>
                    <a:pt x="4379" y="5512"/>
                  </a:lnTo>
                  <a:lnTo>
                    <a:pt x="1" y="8489"/>
                  </a:lnTo>
                  <a:lnTo>
                    <a:pt x="4450" y="7928"/>
                  </a:lnTo>
                  <a:cubicBezTo>
                    <a:pt x="4661" y="8630"/>
                    <a:pt x="5311" y="9143"/>
                    <a:pt x="6081" y="9143"/>
                  </a:cubicBezTo>
                  <a:lnTo>
                    <a:pt x="14210" y="9143"/>
                  </a:lnTo>
                  <a:cubicBezTo>
                    <a:pt x="15148" y="9143"/>
                    <a:pt x="15911" y="8379"/>
                    <a:pt x="15911" y="7440"/>
                  </a:cubicBezTo>
                  <a:lnTo>
                    <a:pt x="15911" y="1702"/>
                  </a:lnTo>
                  <a:cubicBezTo>
                    <a:pt x="15911" y="764"/>
                    <a:pt x="15148" y="1"/>
                    <a:pt x="14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>
              <a:extLst>
                <a:ext uri="{FF2B5EF4-FFF2-40B4-BE49-F238E27FC236}">
                  <a16:creationId xmlns:a16="http://schemas.microsoft.com/office/drawing/2014/main" id="{2D463920-8B58-A7BA-BD58-EEBBCF1D1A40}"/>
                </a:ext>
              </a:extLst>
            </p:cNvPr>
            <p:cNvSpPr/>
            <p:nvPr/>
          </p:nvSpPr>
          <p:spPr>
            <a:xfrm>
              <a:off x="1507625" y="943425"/>
              <a:ext cx="300775" cy="189800"/>
            </a:xfrm>
            <a:custGeom>
              <a:avLst/>
              <a:gdLst/>
              <a:ahLst/>
              <a:cxnLst/>
              <a:rect l="l" t="t" r="r" b="b"/>
              <a:pathLst>
                <a:path w="12031" h="7592" extrusionOk="0">
                  <a:moveTo>
                    <a:pt x="2976" y="1"/>
                  </a:moveTo>
                  <a:cubicBezTo>
                    <a:pt x="2464" y="1"/>
                    <a:pt x="2050" y="415"/>
                    <a:pt x="2050" y="927"/>
                  </a:cubicBezTo>
                  <a:lnTo>
                    <a:pt x="2050" y="5147"/>
                  </a:lnTo>
                  <a:lnTo>
                    <a:pt x="1" y="6541"/>
                  </a:lnTo>
                  <a:lnTo>
                    <a:pt x="2050" y="6283"/>
                  </a:lnTo>
                  <a:lnTo>
                    <a:pt x="2050" y="6665"/>
                  </a:lnTo>
                  <a:cubicBezTo>
                    <a:pt x="2050" y="7177"/>
                    <a:pt x="2464" y="7591"/>
                    <a:pt x="2976" y="7591"/>
                  </a:cubicBezTo>
                  <a:lnTo>
                    <a:pt x="11105" y="7591"/>
                  </a:lnTo>
                  <a:cubicBezTo>
                    <a:pt x="11616" y="7591"/>
                    <a:pt x="12030" y="7177"/>
                    <a:pt x="12030" y="6665"/>
                  </a:cubicBezTo>
                  <a:lnTo>
                    <a:pt x="12030" y="927"/>
                  </a:lnTo>
                  <a:cubicBezTo>
                    <a:pt x="12030" y="415"/>
                    <a:pt x="11616" y="1"/>
                    <a:pt x="1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>
              <a:extLst>
                <a:ext uri="{FF2B5EF4-FFF2-40B4-BE49-F238E27FC236}">
                  <a16:creationId xmlns:a16="http://schemas.microsoft.com/office/drawing/2014/main" id="{3F703731-A02F-EE0B-835E-CE3271460D73}"/>
                </a:ext>
              </a:extLst>
            </p:cNvPr>
            <p:cNvSpPr/>
            <p:nvPr/>
          </p:nvSpPr>
          <p:spPr>
            <a:xfrm>
              <a:off x="1593325" y="995725"/>
              <a:ext cx="51525" cy="109275"/>
            </a:xfrm>
            <a:custGeom>
              <a:avLst/>
              <a:gdLst/>
              <a:ahLst/>
              <a:cxnLst/>
              <a:rect l="l" t="t" r="r" b="b"/>
              <a:pathLst>
                <a:path w="2061" h="4371" extrusionOk="0">
                  <a:moveTo>
                    <a:pt x="0" y="0"/>
                  </a:moveTo>
                  <a:lnTo>
                    <a:pt x="0" y="4370"/>
                  </a:lnTo>
                  <a:lnTo>
                    <a:pt x="2061" y="4370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>
              <a:extLst>
                <a:ext uri="{FF2B5EF4-FFF2-40B4-BE49-F238E27FC236}">
                  <a16:creationId xmlns:a16="http://schemas.microsoft.com/office/drawing/2014/main" id="{9B8B31C2-FE3F-323A-3BF5-4EE42893AC21}"/>
                </a:ext>
              </a:extLst>
            </p:cNvPr>
            <p:cNvSpPr/>
            <p:nvPr/>
          </p:nvSpPr>
          <p:spPr>
            <a:xfrm>
              <a:off x="1627050" y="995725"/>
              <a:ext cx="17800" cy="109275"/>
            </a:xfrm>
            <a:custGeom>
              <a:avLst/>
              <a:gdLst/>
              <a:ahLst/>
              <a:cxnLst/>
              <a:rect l="l" t="t" r="r" b="b"/>
              <a:pathLst>
                <a:path w="712" h="4371" extrusionOk="0">
                  <a:moveTo>
                    <a:pt x="1" y="0"/>
                  </a:moveTo>
                  <a:lnTo>
                    <a:pt x="1" y="4370"/>
                  </a:lnTo>
                  <a:lnTo>
                    <a:pt x="712" y="4370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>
              <a:extLst>
                <a:ext uri="{FF2B5EF4-FFF2-40B4-BE49-F238E27FC236}">
                  <a16:creationId xmlns:a16="http://schemas.microsoft.com/office/drawing/2014/main" id="{29FADA07-FFBE-07D5-BE26-0676D1EE610E}"/>
                </a:ext>
              </a:extLst>
            </p:cNvPr>
            <p:cNvSpPr/>
            <p:nvPr/>
          </p:nvSpPr>
          <p:spPr>
            <a:xfrm>
              <a:off x="1731925" y="995725"/>
              <a:ext cx="51525" cy="109275"/>
            </a:xfrm>
            <a:custGeom>
              <a:avLst/>
              <a:gdLst/>
              <a:ahLst/>
              <a:cxnLst/>
              <a:rect l="l" t="t" r="r" b="b"/>
              <a:pathLst>
                <a:path w="2061" h="4371" extrusionOk="0">
                  <a:moveTo>
                    <a:pt x="0" y="0"/>
                  </a:moveTo>
                  <a:lnTo>
                    <a:pt x="0" y="4370"/>
                  </a:lnTo>
                  <a:lnTo>
                    <a:pt x="2061" y="4370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>
              <a:extLst>
                <a:ext uri="{FF2B5EF4-FFF2-40B4-BE49-F238E27FC236}">
                  <a16:creationId xmlns:a16="http://schemas.microsoft.com/office/drawing/2014/main" id="{302A3A06-623E-EB6A-6B6E-86AF5B3A0875}"/>
                </a:ext>
              </a:extLst>
            </p:cNvPr>
            <p:cNvSpPr/>
            <p:nvPr/>
          </p:nvSpPr>
          <p:spPr>
            <a:xfrm>
              <a:off x="1661225" y="977200"/>
              <a:ext cx="51550" cy="127800"/>
            </a:xfrm>
            <a:custGeom>
              <a:avLst/>
              <a:gdLst/>
              <a:ahLst/>
              <a:cxnLst/>
              <a:rect l="l" t="t" r="r" b="b"/>
              <a:pathLst>
                <a:path w="2062" h="5112" extrusionOk="0">
                  <a:moveTo>
                    <a:pt x="1" y="0"/>
                  </a:moveTo>
                  <a:lnTo>
                    <a:pt x="1" y="5111"/>
                  </a:lnTo>
                  <a:lnTo>
                    <a:pt x="2061" y="5111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>
              <a:extLst>
                <a:ext uri="{FF2B5EF4-FFF2-40B4-BE49-F238E27FC236}">
                  <a16:creationId xmlns:a16="http://schemas.microsoft.com/office/drawing/2014/main" id="{C964C655-0766-8DFA-84AD-2E36C6263235}"/>
                </a:ext>
              </a:extLst>
            </p:cNvPr>
            <p:cNvSpPr/>
            <p:nvPr/>
          </p:nvSpPr>
          <p:spPr>
            <a:xfrm>
              <a:off x="1694975" y="977200"/>
              <a:ext cx="17800" cy="127800"/>
            </a:xfrm>
            <a:custGeom>
              <a:avLst/>
              <a:gdLst/>
              <a:ahLst/>
              <a:cxnLst/>
              <a:rect l="l" t="t" r="r" b="b"/>
              <a:pathLst>
                <a:path w="712" h="5112" extrusionOk="0">
                  <a:moveTo>
                    <a:pt x="0" y="0"/>
                  </a:moveTo>
                  <a:lnTo>
                    <a:pt x="0" y="5111"/>
                  </a:lnTo>
                  <a:lnTo>
                    <a:pt x="711" y="511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484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9"/>
          <p:cNvSpPr txBox="1">
            <a:spLocks noGrp="1"/>
          </p:cNvSpPr>
          <p:nvPr>
            <p:ph type="subTitle" idx="1"/>
          </p:nvPr>
        </p:nvSpPr>
        <p:spPr>
          <a:xfrm>
            <a:off x="2335392" y="1477988"/>
            <a:ext cx="12246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리더십</a:t>
            </a:r>
            <a:endParaRPr dirty="0"/>
          </a:p>
        </p:txBody>
      </p:sp>
      <p:sp>
        <p:nvSpPr>
          <p:cNvPr id="651" name="Google Shape;651;p39"/>
          <p:cNvSpPr txBox="1">
            <a:spLocks noGrp="1"/>
          </p:cNvSpPr>
          <p:nvPr>
            <p:ph type="subTitle" idx="2"/>
          </p:nvPr>
        </p:nvSpPr>
        <p:spPr>
          <a:xfrm>
            <a:off x="3562917" y="1477988"/>
            <a:ext cx="3559500" cy="7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팀 레버리지를 이용하자</a:t>
            </a:r>
            <a:endParaRPr lang="en-US" altLang="ko-KR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목표를 설정하자</a:t>
            </a:r>
            <a:endParaRPr lang="en-US" altLang="ko-KR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결과 위주로 일을 하자</a:t>
            </a:r>
            <a:endParaRPr lang="en-US" altLang="ko-KR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문제를 해결 하자</a:t>
            </a:r>
            <a:endParaRPr lang="en-US" altLang="ko-KR" sz="1200" dirty="0"/>
          </a:p>
        </p:txBody>
      </p:sp>
      <p:sp>
        <p:nvSpPr>
          <p:cNvPr id="652" name="Google Shape;652;p39"/>
          <p:cNvSpPr txBox="1">
            <a:spLocks noGrp="1"/>
          </p:cNvSpPr>
          <p:nvPr>
            <p:ph type="subTitle" idx="4"/>
          </p:nvPr>
        </p:nvSpPr>
        <p:spPr>
          <a:xfrm>
            <a:off x="3562917" y="3743879"/>
            <a:ext cx="3559500" cy="957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안건과 결과물을 가지고 미팅을 하자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참석자가 많은 미팅은 지향하자 </a:t>
            </a:r>
            <a:r>
              <a:rPr lang="en-US" altLang="ko-KR" sz="1200" dirty="0"/>
              <a:t>--&gt;</a:t>
            </a:r>
            <a:r>
              <a:rPr lang="ko-KR" altLang="en-US" sz="1200" dirty="0"/>
              <a:t> 참석자가 많으면 의견을 나누는 미팅이 아닌 이야기만 듣는 공유 미팅이 되기 때문에</a:t>
            </a:r>
            <a:endParaRPr lang="en-US" altLang="ko-KR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물밑 작업 후 미팅을 하자 </a:t>
            </a:r>
            <a:r>
              <a:rPr lang="en-US" altLang="ko-KR" sz="1200" dirty="0"/>
              <a:t>--&gt;</a:t>
            </a:r>
            <a:r>
              <a:rPr lang="ko-KR" altLang="en-US" sz="1200" dirty="0"/>
              <a:t> 일단 회의부터 하면 효과성이 떨어짐</a:t>
            </a:r>
          </a:p>
        </p:txBody>
      </p:sp>
      <p:sp>
        <p:nvSpPr>
          <p:cNvPr id="653" name="Google Shape;653;p39"/>
          <p:cNvSpPr txBox="1">
            <a:spLocks noGrp="1"/>
          </p:cNvSpPr>
          <p:nvPr>
            <p:ph type="subTitle" idx="6"/>
          </p:nvPr>
        </p:nvSpPr>
        <p:spPr>
          <a:xfrm>
            <a:off x="2335392" y="3743892"/>
            <a:ext cx="12246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미팅</a:t>
            </a:r>
            <a:endParaRPr dirty="0"/>
          </a:p>
        </p:txBody>
      </p:sp>
      <p:sp>
        <p:nvSpPr>
          <p:cNvPr id="654" name="Google Shape;654;p39"/>
          <p:cNvSpPr/>
          <p:nvPr/>
        </p:nvSpPr>
        <p:spPr>
          <a:xfrm>
            <a:off x="6808607" y="2718004"/>
            <a:ext cx="1097400" cy="673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9"/>
          <p:cNvSpPr/>
          <p:nvPr/>
        </p:nvSpPr>
        <p:spPr>
          <a:xfrm>
            <a:off x="720025" y="445025"/>
            <a:ext cx="7704000" cy="722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9"/>
          <p:cNvSpPr txBox="1">
            <a:spLocks noGrp="1"/>
          </p:cNvSpPr>
          <p:nvPr>
            <p:ph type="subTitle" idx="3"/>
          </p:nvPr>
        </p:nvSpPr>
        <p:spPr>
          <a:xfrm>
            <a:off x="2015386" y="2673280"/>
            <a:ext cx="3559500" cy="7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문제에 대한 인식을 하자 </a:t>
            </a: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목적성을 분명히 </a:t>
            </a:r>
            <a:r>
              <a:rPr lang="ko-KR" altLang="en-US" sz="1200" dirty="0" err="1">
                <a:sym typeface="Wingdings" pitchFamily="2" charset="2"/>
              </a:rPr>
              <a:t>할것</a:t>
            </a:r>
            <a:endParaRPr lang="en-US" altLang="ko-KR" sz="1200" dirty="0">
              <a:sym typeface="Wingdings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효과성 </a:t>
            </a: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문제에 대한 솔루션이 정말로 해결할 수 있는지 체크</a:t>
            </a:r>
            <a:endParaRPr lang="en-US" altLang="ko-KR" sz="1200" dirty="0">
              <a:sym typeface="Wingdings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ym typeface="Wingdings" pitchFamily="2" charset="2"/>
              </a:rPr>
              <a:t>효율성 </a:t>
            </a: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최적화된 상태로 효과를 주었는지 체크</a:t>
            </a:r>
            <a:endParaRPr lang="en-US" altLang="ko-KR" sz="1200" dirty="0">
              <a:sym typeface="Wingdings" pitchFamily="2" charset="2"/>
            </a:endParaRPr>
          </a:p>
        </p:txBody>
      </p:sp>
      <p:sp>
        <p:nvSpPr>
          <p:cNvPr id="657" name="Google Shape;65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VALUES</a:t>
            </a:r>
            <a:endParaRPr dirty="0"/>
          </a:p>
        </p:txBody>
      </p:sp>
      <p:sp>
        <p:nvSpPr>
          <p:cNvPr id="658" name="Google Shape;658;p39"/>
          <p:cNvSpPr txBox="1">
            <a:spLocks noGrp="1"/>
          </p:cNvSpPr>
          <p:nvPr>
            <p:ph type="subTitle" idx="5"/>
          </p:nvPr>
        </p:nvSpPr>
        <p:spPr>
          <a:xfrm>
            <a:off x="5582397" y="2673286"/>
            <a:ext cx="12246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문제해결</a:t>
            </a:r>
            <a:endParaRPr dirty="0"/>
          </a:p>
        </p:txBody>
      </p:sp>
      <p:sp>
        <p:nvSpPr>
          <p:cNvPr id="659" name="Google Shape;659;p39"/>
          <p:cNvSpPr/>
          <p:nvPr/>
        </p:nvSpPr>
        <p:spPr>
          <a:xfrm>
            <a:off x="1237993" y="1506812"/>
            <a:ext cx="1097400" cy="673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9"/>
          <p:cNvGrpSpPr/>
          <p:nvPr/>
        </p:nvGrpSpPr>
        <p:grpSpPr>
          <a:xfrm>
            <a:off x="7089002" y="2787326"/>
            <a:ext cx="536626" cy="536599"/>
            <a:chOff x="7083097" y="4093286"/>
            <a:chExt cx="515243" cy="515217"/>
          </a:xfrm>
        </p:grpSpPr>
        <p:sp>
          <p:nvSpPr>
            <p:cNvPr id="661" name="Google Shape;661;p39"/>
            <p:cNvSpPr/>
            <p:nvPr/>
          </p:nvSpPr>
          <p:spPr>
            <a:xfrm>
              <a:off x="7083097" y="4093286"/>
              <a:ext cx="515243" cy="515217"/>
            </a:xfrm>
            <a:custGeom>
              <a:avLst/>
              <a:gdLst/>
              <a:ahLst/>
              <a:cxnLst/>
              <a:rect l="l" t="t" r="r" b="b"/>
              <a:pathLst>
                <a:path w="19907" h="19906" extrusionOk="0">
                  <a:moveTo>
                    <a:pt x="9953" y="0"/>
                  </a:moveTo>
                  <a:cubicBezTo>
                    <a:pt x="8610" y="0"/>
                    <a:pt x="7307" y="263"/>
                    <a:pt x="6079" y="783"/>
                  </a:cubicBezTo>
                  <a:cubicBezTo>
                    <a:pt x="4893" y="1285"/>
                    <a:pt x="3829" y="2002"/>
                    <a:pt x="2916" y="2915"/>
                  </a:cubicBezTo>
                  <a:cubicBezTo>
                    <a:pt x="2001" y="3829"/>
                    <a:pt x="1284" y="4893"/>
                    <a:pt x="783" y="6078"/>
                  </a:cubicBezTo>
                  <a:cubicBezTo>
                    <a:pt x="264" y="7306"/>
                    <a:pt x="1" y="8609"/>
                    <a:pt x="1" y="9953"/>
                  </a:cubicBezTo>
                  <a:cubicBezTo>
                    <a:pt x="1" y="11296"/>
                    <a:pt x="264" y="12599"/>
                    <a:pt x="783" y="13827"/>
                  </a:cubicBezTo>
                  <a:cubicBezTo>
                    <a:pt x="1284" y="15013"/>
                    <a:pt x="2001" y="16077"/>
                    <a:pt x="2916" y="16990"/>
                  </a:cubicBezTo>
                  <a:cubicBezTo>
                    <a:pt x="3829" y="17903"/>
                    <a:pt x="4893" y="18621"/>
                    <a:pt x="6079" y="19122"/>
                  </a:cubicBezTo>
                  <a:cubicBezTo>
                    <a:pt x="7307" y="19642"/>
                    <a:pt x="8610" y="19905"/>
                    <a:pt x="9953" y="19905"/>
                  </a:cubicBezTo>
                  <a:cubicBezTo>
                    <a:pt x="11296" y="19905"/>
                    <a:pt x="12600" y="19642"/>
                    <a:pt x="13827" y="19122"/>
                  </a:cubicBezTo>
                  <a:cubicBezTo>
                    <a:pt x="15012" y="18621"/>
                    <a:pt x="16077" y="17903"/>
                    <a:pt x="16991" y="16990"/>
                  </a:cubicBezTo>
                  <a:cubicBezTo>
                    <a:pt x="17904" y="16077"/>
                    <a:pt x="18622" y="15013"/>
                    <a:pt x="19123" y="13827"/>
                  </a:cubicBezTo>
                  <a:cubicBezTo>
                    <a:pt x="19642" y="12599"/>
                    <a:pt x="19906" y="11296"/>
                    <a:pt x="19906" y="9953"/>
                  </a:cubicBezTo>
                  <a:cubicBezTo>
                    <a:pt x="19906" y="8609"/>
                    <a:pt x="19642" y="7306"/>
                    <a:pt x="19123" y="6078"/>
                  </a:cubicBezTo>
                  <a:cubicBezTo>
                    <a:pt x="18622" y="4893"/>
                    <a:pt x="17904" y="3829"/>
                    <a:pt x="16991" y="2915"/>
                  </a:cubicBezTo>
                  <a:cubicBezTo>
                    <a:pt x="16077" y="2002"/>
                    <a:pt x="15012" y="1285"/>
                    <a:pt x="13827" y="783"/>
                  </a:cubicBezTo>
                  <a:cubicBezTo>
                    <a:pt x="12600" y="263"/>
                    <a:pt x="11296" y="0"/>
                    <a:pt x="9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7117806" y="4127968"/>
              <a:ext cx="445826" cy="445826"/>
            </a:xfrm>
            <a:custGeom>
              <a:avLst/>
              <a:gdLst/>
              <a:ahLst/>
              <a:cxnLst/>
              <a:rect l="l" t="t" r="r" b="b"/>
              <a:pathLst>
                <a:path w="17225" h="17225" extrusionOk="0">
                  <a:moveTo>
                    <a:pt x="8612" y="1"/>
                  </a:moveTo>
                  <a:cubicBezTo>
                    <a:pt x="3855" y="1"/>
                    <a:pt x="1" y="3857"/>
                    <a:pt x="1" y="8613"/>
                  </a:cubicBezTo>
                  <a:cubicBezTo>
                    <a:pt x="1" y="13368"/>
                    <a:pt x="3855" y="17224"/>
                    <a:pt x="8612" y="17224"/>
                  </a:cubicBezTo>
                  <a:cubicBezTo>
                    <a:pt x="13368" y="17224"/>
                    <a:pt x="17224" y="13368"/>
                    <a:pt x="17224" y="8613"/>
                  </a:cubicBezTo>
                  <a:cubicBezTo>
                    <a:pt x="17224" y="3857"/>
                    <a:pt x="13368" y="1"/>
                    <a:pt x="8612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7201380" y="4224614"/>
              <a:ext cx="362251" cy="349181"/>
            </a:xfrm>
            <a:custGeom>
              <a:avLst/>
              <a:gdLst/>
              <a:ahLst/>
              <a:cxnLst/>
              <a:rect l="l" t="t" r="r" b="b"/>
              <a:pathLst>
                <a:path w="13996" h="13491" extrusionOk="0">
                  <a:moveTo>
                    <a:pt x="10765" y="1"/>
                  </a:moveTo>
                  <a:lnTo>
                    <a:pt x="0" y="9756"/>
                  </a:lnTo>
                  <a:lnTo>
                    <a:pt x="3536" y="13291"/>
                  </a:lnTo>
                  <a:cubicBezTo>
                    <a:pt x="4131" y="13421"/>
                    <a:pt x="4749" y="13490"/>
                    <a:pt x="5383" y="13490"/>
                  </a:cubicBezTo>
                  <a:cubicBezTo>
                    <a:pt x="10139" y="13490"/>
                    <a:pt x="13995" y="9634"/>
                    <a:pt x="13995" y="4879"/>
                  </a:cubicBezTo>
                  <a:cubicBezTo>
                    <a:pt x="13995" y="4244"/>
                    <a:pt x="13926" y="3626"/>
                    <a:pt x="13795" y="3031"/>
                  </a:cubicBezTo>
                  <a:lnTo>
                    <a:pt x="1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7201380" y="4224614"/>
              <a:ext cx="208613" cy="47184"/>
            </a:xfrm>
            <a:custGeom>
              <a:avLst/>
              <a:gdLst/>
              <a:ahLst/>
              <a:cxnLst/>
              <a:rect l="l" t="t" r="r" b="b"/>
              <a:pathLst>
                <a:path w="8060" h="1823" extrusionOk="0">
                  <a:moveTo>
                    <a:pt x="0" y="1"/>
                  </a:moveTo>
                  <a:lnTo>
                    <a:pt x="0" y="1823"/>
                  </a:lnTo>
                  <a:lnTo>
                    <a:pt x="8060" y="1823"/>
                  </a:lnTo>
                  <a:lnTo>
                    <a:pt x="8060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7340395" y="4224614"/>
              <a:ext cx="69598" cy="47184"/>
            </a:xfrm>
            <a:custGeom>
              <a:avLst/>
              <a:gdLst/>
              <a:ahLst/>
              <a:cxnLst/>
              <a:rect l="l" t="t" r="r" b="b"/>
              <a:pathLst>
                <a:path w="2689" h="1823" extrusionOk="0">
                  <a:moveTo>
                    <a:pt x="0" y="1"/>
                  </a:moveTo>
                  <a:lnTo>
                    <a:pt x="0" y="1823"/>
                  </a:lnTo>
                  <a:lnTo>
                    <a:pt x="2689" y="1823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7206609" y="4230282"/>
              <a:ext cx="17005" cy="17005"/>
            </a:xfrm>
            <a:custGeom>
              <a:avLst/>
              <a:gdLst/>
              <a:ahLst/>
              <a:cxnLst/>
              <a:rect l="l" t="t" r="r" b="b"/>
              <a:pathLst>
                <a:path w="657" h="657" extrusionOk="0">
                  <a:moveTo>
                    <a:pt x="328" y="0"/>
                  </a:moveTo>
                  <a:cubicBezTo>
                    <a:pt x="147" y="0"/>
                    <a:pt x="1" y="148"/>
                    <a:pt x="1" y="329"/>
                  </a:cubicBezTo>
                  <a:cubicBezTo>
                    <a:pt x="1" y="510"/>
                    <a:pt x="147" y="656"/>
                    <a:pt x="328" y="656"/>
                  </a:cubicBezTo>
                  <a:cubicBezTo>
                    <a:pt x="510" y="656"/>
                    <a:pt x="656" y="510"/>
                    <a:pt x="656" y="329"/>
                  </a:cubicBezTo>
                  <a:cubicBezTo>
                    <a:pt x="656" y="148"/>
                    <a:pt x="510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7229903" y="4230282"/>
              <a:ext cx="16979" cy="17005"/>
            </a:xfrm>
            <a:custGeom>
              <a:avLst/>
              <a:gdLst/>
              <a:ahLst/>
              <a:cxnLst/>
              <a:rect l="l" t="t" r="r" b="b"/>
              <a:pathLst>
                <a:path w="656" h="657" extrusionOk="0">
                  <a:moveTo>
                    <a:pt x="329" y="0"/>
                  </a:moveTo>
                  <a:cubicBezTo>
                    <a:pt x="147" y="0"/>
                    <a:pt x="0" y="148"/>
                    <a:pt x="0" y="329"/>
                  </a:cubicBezTo>
                  <a:cubicBezTo>
                    <a:pt x="0" y="510"/>
                    <a:pt x="147" y="656"/>
                    <a:pt x="329" y="656"/>
                  </a:cubicBezTo>
                  <a:cubicBezTo>
                    <a:pt x="510" y="656"/>
                    <a:pt x="656" y="510"/>
                    <a:pt x="656" y="329"/>
                  </a:cubicBezTo>
                  <a:cubicBezTo>
                    <a:pt x="656" y="148"/>
                    <a:pt x="510" y="0"/>
                    <a:pt x="329" y="0"/>
                  </a:cubicBez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7256458" y="4230282"/>
              <a:ext cx="17031" cy="17005"/>
            </a:xfrm>
            <a:custGeom>
              <a:avLst/>
              <a:gdLst/>
              <a:ahLst/>
              <a:cxnLst/>
              <a:rect l="l" t="t" r="r" b="b"/>
              <a:pathLst>
                <a:path w="658" h="657" extrusionOk="0">
                  <a:moveTo>
                    <a:pt x="329" y="0"/>
                  </a:moveTo>
                  <a:cubicBezTo>
                    <a:pt x="148" y="0"/>
                    <a:pt x="0" y="148"/>
                    <a:pt x="0" y="329"/>
                  </a:cubicBezTo>
                  <a:cubicBezTo>
                    <a:pt x="0" y="510"/>
                    <a:pt x="148" y="656"/>
                    <a:pt x="329" y="656"/>
                  </a:cubicBezTo>
                  <a:cubicBezTo>
                    <a:pt x="510" y="656"/>
                    <a:pt x="657" y="510"/>
                    <a:pt x="657" y="329"/>
                  </a:cubicBezTo>
                  <a:cubicBezTo>
                    <a:pt x="657" y="148"/>
                    <a:pt x="510" y="0"/>
                    <a:pt x="329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7201380" y="4224614"/>
              <a:ext cx="278651" cy="252536"/>
            </a:xfrm>
            <a:custGeom>
              <a:avLst/>
              <a:gdLst/>
              <a:ahLst/>
              <a:cxnLst/>
              <a:rect l="l" t="t" r="r" b="b"/>
              <a:pathLst>
                <a:path w="10766" h="9757" extrusionOk="0">
                  <a:moveTo>
                    <a:pt x="7771" y="1"/>
                  </a:moveTo>
                  <a:lnTo>
                    <a:pt x="6090" y="1111"/>
                  </a:lnTo>
                  <a:lnTo>
                    <a:pt x="0" y="1111"/>
                  </a:lnTo>
                  <a:lnTo>
                    <a:pt x="0" y="9756"/>
                  </a:lnTo>
                  <a:lnTo>
                    <a:pt x="10765" y="9756"/>
                  </a:lnTo>
                  <a:lnTo>
                    <a:pt x="107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7340395" y="4224614"/>
              <a:ext cx="139636" cy="252536"/>
            </a:xfrm>
            <a:custGeom>
              <a:avLst/>
              <a:gdLst/>
              <a:ahLst/>
              <a:cxnLst/>
              <a:rect l="l" t="t" r="r" b="b"/>
              <a:pathLst>
                <a:path w="5395" h="9757" extrusionOk="0">
                  <a:moveTo>
                    <a:pt x="2400" y="1"/>
                  </a:moveTo>
                  <a:lnTo>
                    <a:pt x="719" y="1111"/>
                  </a:lnTo>
                  <a:lnTo>
                    <a:pt x="0" y="1111"/>
                  </a:lnTo>
                  <a:lnTo>
                    <a:pt x="0" y="9756"/>
                  </a:lnTo>
                  <a:lnTo>
                    <a:pt x="5394" y="9756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7218799" y="4275990"/>
              <a:ext cx="244667" cy="184594"/>
            </a:xfrm>
            <a:custGeom>
              <a:avLst/>
              <a:gdLst/>
              <a:ahLst/>
              <a:cxnLst/>
              <a:rect l="l" t="t" r="r" b="b"/>
              <a:pathLst>
                <a:path w="9453" h="7132" extrusionOk="0">
                  <a:moveTo>
                    <a:pt x="0" y="0"/>
                  </a:moveTo>
                  <a:lnTo>
                    <a:pt x="0" y="7132"/>
                  </a:lnTo>
                  <a:lnTo>
                    <a:pt x="9453" y="7132"/>
                  </a:lnTo>
                  <a:lnTo>
                    <a:pt x="9453" y="0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7340395" y="4275990"/>
              <a:ext cx="123071" cy="184594"/>
            </a:xfrm>
            <a:custGeom>
              <a:avLst/>
              <a:gdLst/>
              <a:ahLst/>
              <a:cxnLst/>
              <a:rect l="l" t="t" r="r" b="b"/>
              <a:pathLst>
                <a:path w="4755" h="7132" extrusionOk="0">
                  <a:moveTo>
                    <a:pt x="0" y="0"/>
                  </a:moveTo>
                  <a:lnTo>
                    <a:pt x="0" y="7132"/>
                  </a:lnTo>
                  <a:lnTo>
                    <a:pt x="4755" y="7132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7237461" y="4325478"/>
              <a:ext cx="60487" cy="88984"/>
            </a:xfrm>
            <a:custGeom>
              <a:avLst/>
              <a:gdLst/>
              <a:ahLst/>
              <a:cxnLst/>
              <a:rect l="l" t="t" r="r" b="b"/>
              <a:pathLst>
                <a:path w="2337" h="3438" extrusionOk="0">
                  <a:moveTo>
                    <a:pt x="1" y="0"/>
                  </a:moveTo>
                  <a:lnTo>
                    <a:pt x="1" y="2137"/>
                  </a:lnTo>
                  <a:lnTo>
                    <a:pt x="1315" y="2137"/>
                  </a:lnTo>
                  <a:lnTo>
                    <a:pt x="1315" y="3438"/>
                  </a:lnTo>
                  <a:lnTo>
                    <a:pt x="2021" y="3438"/>
                  </a:lnTo>
                  <a:lnTo>
                    <a:pt x="2021" y="2137"/>
                  </a:lnTo>
                  <a:lnTo>
                    <a:pt x="2336" y="2137"/>
                  </a:lnTo>
                  <a:lnTo>
                    <a:pt x="2336" y="1431"/>
                  </a:lnTo>
                  <a:lnTo>
                    <a:pt x="2021" y="1431"/>
                  </a:lnTo>
                  <a:lnTo>
                    <a:pt x="2021" y="0"/>
                  </a:lnTo>
                  <a:lnTo>
                    <a:pt x="1315" y="0"/>
                  </a:lnTo>
                  <a:lnTo>
                    <a:pt x="1315" y="1431"/>
                  </a:lnTo>
                  <a:lnTo>
                    <a:pt x="707" y="143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7386803" y="4325478"/>
              <a:ext cx="60462" cy="88984"/>
            </a:xfrm>
            <a:custGeom>
              <a:avLst/>
              <a:gdLst/>
              <a:ahLst/>
              <a:cxnLst/>
              <a:rect l="l" t="t" r="r" b="b"/>
              <a:pathLst>
                <a:path w="2336" h="3438" extrusionOk="0">
                  <a:moveTo>
                    <a:pt x="0" y="0"/>
                  </a:moveTo>
                  <a:lnTo>
                    <a:pt x="0" y="2137"/>
                  </a:lnTo>
                  <a:lnTo>
                    <a:pt x="1314" y="2137"/>
                  </a:lnTo>
                  <a:lnTo>
                    <a:pt x="1314" y="3438"/>
                  </a:lnTo>
                  <a:lnTo>
                    <a:pt x="2021" y="3438"/>
                  </a:lnTo>
                  <a:lnTo>
                    <a:pt x="2021" y="2137"/>
                  </a:lnTo>
                  <a:lnTo>
                    <a:pt x="2336" y="2137"/>
                  </a:lnTo>
                  <a:lnTo>
                    <a:pt x="2336" y="1431"/>
                  </a:lnTo>
                  <a:lnTo>
                    <a:pt x="2021" y="1431"/>
                  </a:lnTo>
                  <a:lnTo>
                    <a:pt x="2021" y="0"/>
                  </a:lnTo>
                  <a:lnTo>
                    <a:pt x="1314" y="0"/>
                  </a:lnTo>
                  <a:lnTo>
                    <a:pt x="1314" y="1431"/>
                  </a:lnTo>
                  <a:lnTo>
                    <a:pt x="707" y="143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7310993" y="4320120"/>
              <a:ext cx="58132" cy="99648"/>
            </a:xfrm>
            <a:custGeom>
              <a:avLst/>
              <a:gdLst/>
              <a:ahLst/>
              <a:cxnLst/>
              <a:rect l="l" t="t" r="r" b="b"/>
              <a:pathLst>
                <a:path w="2246" h="3850" extrusionOk="0">
                  <a:moveTo>
                    <a:pt x="1123" y="707"/>
                  </a:moveTo>
                  <a:cubicBezTo>
                    <a:pt x="1352" y="707"/>
                    <a:pt x="1539" y="894"/>
                    <a:pt x="1539" y="1124"/>
                  </a:cubicBezTo>
                  <a:lnTo>
                    <a:pt x="1539" y="2726"/>
                  </a:lnTo>
                  <a:cubicBezTo>
                    <a:pt x="1539" y="2957"/>
                    <a:pt x="1352" y="3143"/>
                    <a:pt x="1123" y="3143"/>
                  </a:cubicBezTo>
                  <a:cubicBezTo>
                    <a:pt x="894" y="3143"/>
                    <a:pt x="707" y="2957"/>
                    <a:pt x="707" y="2726"/>
                  </a:cubicBezTo>
                  <a:lnTo>
                    <a:pt x="707" y="1124"/>
                  </a:lnTo>
                  <a:cubicBezTo>
                    <a:pt x="707" y="894"/>
                    <a:pt x="894" y="707"/>
                    <a:pt x="1123" y="707"/>
                  </a:cubicBezTo>
                  <a:close/>
                  <a:moveTo>
                    <a:pt x="1123" y="1"/>
                  </a:moveTo>
                  <a:cubicBezTo>
                    <a:pt x="504" y="1"/>
                    <a:pt x="1" y="505"/>
                    <a:pt x="1" y="1124"/>
                  </a:cubicBezTo>
                  <a:lnTo>
                    <a:pt x="1" y="2726"/>
                  </a:lnTo>
                  <a:cubicBezTo>
                    <a:pt x="1" y="3346"/>
                    <a:pt x="504" y="3850"/>
                    <a:pt x="1123" y="3850"/>
                  </a:cubicBezTo>
                  <a:cubicBezTo>
                    <a:pt x="1742" y="3850"/>
                    <a:pt x="2245" y="3346"/>
                    <a:pt x="2245" y="2726"/>
                  </a:cubicBezTo>
                  <a:lnTo>
                    <a:pt x="2245" y="1124"/>
                  </a:lnTo>
                  <a:cubicBezTo>
                    <a:pt x="2245" y="505"/>
                    <a:pt x="1742" y="1"/>
                    <a:pt x="1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7340395" y="4320172"/>
              <a:ext cx="28730" cy="99570"/>
            </a:xfrm>
            <a:custGeom>
              <a:avLst/>
              <a:gdLst/>
              <a:ahLst/>
              <a:cxnLst/>
              <a:rect l="l" t="t" r="r" b="b"/>
              <a:pathLst>
                <a:path w="1110" h="3847" extrusionOk="0">
                  <a:moveTo>
                    <a:pt x="0" y="0"/>
                  </a:moveTo>
                  <a:lnTo>
                    <a:pt x="0" y="707"/>
                  </a:lnTo>
                  <a:cubicBezTo>
                    <a:pt x="223" y="713"/>
                    <a:pt x="403" y="897"/>
                    <a:pt x="403" y="1122"/>
                  </a:cubicBezTo>
                  <a:lnTo>
                    <a:pt x="403" y="2724"/>
                  </a:lnTo>
                  <a:cubicBezTo>
                    <a:pt x="403" y="2950"/>
                    <a:pt x="223" y="3133"/>
                    <a:pt x="0" y="3140"/>
                  </a:cubicBezTo>
                  <a:lnTo>
                    <a:pt x="0" y="3847"/>
                  </a:lnTo>
                  <a:cubicBezTo>
                    <a:pt x="613" y="3840"/>
                    <a:pt x="1109" y="3340"/>
                    <a:pt x="1109" y="2724"/>
                  </a:cubicBezTo>
                  <a:lnTo>
                    <a:pt x="1109" y="1122"/>
                  </a:lnTo>
                  <a:cubicBezTo>
                    <a:pt x="1109" y="507"/>
                    <a:pt x="613" y="7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9"/>
          <p:cNvGrpSpPr/>
          <p:nvPr/>
        </p:nvGrpSpPr>
        <p:grpSpPr>
          <a:xfrm>
            <a:off x="1516961" y="1573970"/>
            <a:ext cx="539484" cy="539484"/>
            <a:chOff x="3963790" y="1800381"/>
            <a:chExt cx="515217" cy="515217"/>
          </a:xfrm>
        </p:grpSpPr>
        <p:sp>
          <p:nvSpPr>
            <p:cNvPr id="678" name="Google Shape;678;p39"/>
            <p:cNvSpPr/>
            <p:nvPr/>
          </p:nvSpPr>
          <p:spPr>
            <a:xfrm>
              <a:off x="3963790" y="1800381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0"/>
                  </a:moveTo>
                  <a:cubicBezTo>
                    <a:pt x="8610" y="0"/>
                    <a:pt x="7307" y="265"/>
                    <a:pt x="6078" y="783"/>
                  </a:cubicBezTo>
                  <a:cubicBezTo>
                    <a:pt x="4893" y="1285"/>
                    <a:pt x="3830" y="2002"/>
                    <a:pt x="2915" y="2915"/>
                  </a:cubicBezTo>
                  <a:cubicBezTo>
                    <a:pt x="2002" y="3830"/>
                    <a:pt x="1285" y="4894"/>
                    <a:pt x="784" y="6079"/>
                  </a:cubicBezTo>
                  <a:cubicBezTo>
                    <a:pt x="263" y="7306"/>
                    <a:pt x="1" y="8611"/>
                    <a:pt x="1" y="9953"/>
                  </a:cubicBezTo>
                  <a:cubicBezTo>
                    <a:pt x="1" y="11296"/>
                    <a:pt x="263" y="12600"/>
                    <a:pt x="784" y="13828"/>
                  </a:cubicBezTo>
                  <a:cubicBezTo>
                    <a:pt x="1285" y="15013"/>
                    <a:pt x="2002" y="16078"/>
                    <a:pt x="2915" y="16991"/>
                  </a:cubicBezTo>
                  <a:cubicBezTo>
                    <a:pt x="3830" y="17905"/>
                    <a:pt x="4893" y="18622"/>
                    <a:pt x="6078" y="19124"/>
                  </a:cubicBezTo>
                  <a:cubicBezTo>
                    <a:pt x="7307" y="19643"/>
                    <a:pt x="8610" y="19905"/>
                    <a:pt x="9953" y="19905"/>
                  </a:cubicBezTo>
                  <a:cubicBezTo>
                    <a:pt x="11297" y="19905"/>
                    <a:pt x="12600" y="19643"/>
                    <a:pt x="13828" y="19124"/>
                  </a:cubicBezTo>
                  <a:cubicBezTo>
                    <a:pt x="15013" y="18622"/>
                    <a:pt x="16078" y="17905"/>
                    <a:pt x="16991" y="16991"/>
                  </a:cubicBezTo>
                  <a:cubicBezTo>
                    <a:pt x="17904" y="16078"/>
                    <a:pt x="18621" y="15013"/>
                    <a:pt x="19123" y="13828"/>
                  </a:cubicBezTo>
                  <a:cubicBezTo>
                    <a:pt x="19643" y="12600"/>
                    <a:pt x="19906" y="11296"/>
                    <a:pt x="19906" y="9953"/>
                  </a:cubicBezTo>
                  <a:cubicBezTo>
                    <a:pt x="19906" y="8611"/>
                    <a:pt x="19643" y="7306"/>
                    <a:pt x="19123" y="6079"/>
                  </a:cubicBezTo>
                  <a:cubicBezTo>
                    <a:pt x="18621" y="4894"/>
                    <a:pt x="17904" y="3830"/>
                    <a:pt x="16991" y="2915"/>
                  </a:cubicBezTo>
                  <a:cubicBezTo>
                    <a:pt x="16078" y="2002"/>
                    <a:pt x="15013" y="1285"/>
                    <a:pt x="13828" y="783"/>
                  </a:cubicBezTo>
                  <a:cubicBezTo>
                    <a:pt x="12600" y="265"/>
                    <a:pt x="11297" y="0"/>
                    <a:pt x="9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3998499" y="1835089"/>
              <a:ext cx="445800" cy="445800"/>
            </a:xfrm>
            <a:custGeom>
              <a:avLst/>
              <a:gdLst/>
              <a:ahLst/>
              <a:cxnLst/>
              <a:rect l="l" t="t" r="r" b="b"/>
              <a:pathLst>
                <a:path w="17224" h="17224" extrusionOk="0">
                  <a:moveTo>
                    <a:pt x="8612" y="0"/>
                  </a:moveTo>
                  <a:cubicBezTo>
                    <a:pt x="3856" y="0"/>
                    <a:pt x="0" y="3856"/>
                    <a:pt x="0" y="8612"/>
                  </a:cubicBezTo>
                  <a:cubicBezTo>
                    <a:pt x="0" y="13369"/>
                    <a:pt x="3856" y="17224"/>
                    <a:pt x="8612" y="17224"/>
                  </a:cubicBezTo>
                  <a:cubicBezTo>
                    <a:pt x="13368" y="17224"/>
                    <a:pt x="17224" y="13369"/>
                    <a:pt x="17224" y="8612"/>
                  </a:cubicBezTo>
                  <a:cubicBezTo>
                    <a:pt x="17224" y="3856"/>
                    <a:pt x="13368" y="0"/>
                    <a:pt x="8612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4100812" y="1920579"/>
              <a:ext cx="343487" cy="360310"/>
            </a:xfrm>
            <a:custGeom>
              <a:avLst/>
              <a:gdLst/>
              <a:ahLst/>
              <a:cxnLst/>
              <a:rect l="l" t="t" r="r" b="b"/>
              <a:pathLst>
                <a:path w="13271" h="13921" extrusionOk="0">
                  <a:moveTo>
                    <a:pt x="5126" y="1"/>
                  </a:moveTo>
                  <a:lnTo>
                    <a:pt x="3259" y="3177"/>
                  </a:lnTo>
                  <a:lnTo>
                    <a:pt x="4620" y="5391"/>
                  </a:lnTo>
                  <a:lnTo>
                    <a:pt x="0" y="10012"/>
                  </a:lnTo>
                  <a:lnTo>
                    <a:pt x="3872" y="13884"/>
                  </a:lnTo>
                  <a:cubicBezTo>
                    <a:pt x="4132" y="13909"/>
                    <a:pt x="4394" y="13921"/>
                    <a:pt x="4659" y="13921"/>
                  </a:cubicBezTo>
                  <a:cubicBezTo>
                    <a:pt x="6106" y="13921"/>
                    <a:pt x="7469" y="13564"/>
                    <a:pt x="8665" y="12934"/>
                  </a:cubicBezTo>
                  <a:lnTo>
                    <a:pt x="8983" y="12616"/>
                  </a:lnTo>
                  <a:lnTo>
                    <a:pt x="9019" y="12737"/>
                  </a:lnTo>
                  <a:cubicBezTo>
                    <a:pt x="11563" y="11239"/>
                    <a:pt x="13271" y="8474"/>
                    <a:pt x="13271" y="5309"/>
                  </a:cubicBezTo>
                  <a:cubicBezTo>
                    <a:pt x="13271" y="4846"/>
                    <a:pt x="13233" y="4392"/>
                    <a:pt x="13164" y="3948"/>
                  </a:cubicBezTo>
                  <a:lnTo>
                    <a:pt x="9613" y="399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4177709" y="1901789"/>
              <a:ext cx="211796" cy="202013"/>
            </a:xfrm>
            <a:custGeom>
              <a:avLst/>
              <a:gdLst/>
              <a:ahLst/>
              <a:cxnLst/>
              <a:rect l="l" t="t" r="r" b="b"/>
              <a:pathLst>
                <a:path w="8183" h="7805" extrusionOk="0">
                  <a:moveTo>
                    <a:pt x="3902" y="943"/>
                  </a:moveTo>
                  <a:cubicBezTo>
                    <a:pt x="4693" y="943"/>
                    <a:pt x="5437" y="1250"/>
                    <a:pt x="5996" y="1809"/>
                  </a:cubicBezTo>
                  <a:cubicBezTo>
                    <a:pt x="7149" y="2963"/>
                    <a:pt x="7149" y="4842"/>
                    <a:pt x="5996" y="5996"/>
                  </a:cubicBezTo>
                  <a:cubicBezTo>
                    <a:pt x="5437" y="6555"/>
                    <a:pt x="4693" y="6862"/>
                    <a:pt x="3902" y="6862"/>
                  </a:cubicBezTo>
                  <a:cubicBezTo>
                    <a:pt x="3112" y="6862"/>
                    <a:pt x="2368" y="6555"/>
                    <a:pt x="1809" y="5996"/>
                  </a:cubicBezTo>
                  <a:cubicBezTo>
                    <a:pt x="1250" y="5437"/>
                    <a:pt x="943" y="4693"/>
                    <a:pt x="943" y="3903"/>
                  </a:cubicBezTo>
                  <a:cubicBezTo>
                    <a:pt x="943" y="3112"/>
                    <a:pt x="1250" y="2368"/>
                    <a:pt x="1809" y="1809"/>
                  </a:cubicBezTo>
                  <a:cubicBezTo>
                    <a:pt x="2368" y="1250"/>
                    <a:pt x="3112" y="943"/>
                    <a:pt x="3902" y="943"/>
                  </a:cubicBezTo>
                  <a:close/>
                  <a:moveTo>
                    <a:pt x="3902" y="0"/>
                  </a:moveTo>
                  <a:cubicBezTo>
                    <a:pt x="2860" y="0"/>
                    <a:pt x="1880" y="406"/>
                    <a:pt x="1143" y="1144"/>
                  </a:cubicBezTo>
                  <a:cubicBezTo>
                    <a:pt x="406" y="1880"/>
                    <a:pt x="0" y="2860"/>
                    <a:pt x="0" y="3903"/>
                  </a:cubicBezTo>
                  <a:cubicBezTo>
                    <a:pt x="0" y="4945"/>
                    <a:pt x="406" y="5925"/>
                    <a:pt x="1143" y="6662"/>
                  </a:cubicBezTo>
                  <a:cubicBezTo>
                    <a:pt x="1880" y="7398"/>
                    <a:pt x="2860" y="7805"/>
                    <a:pt x="3902" y="7805"/>
                  </a:cubicBezTo>
                  <a:cubicBezTo>
                    <a:pt x="4945" y="7805"/>
                    <a:pt x="5925" y="7398"/>
                    <a:pt x="6661" y="6662"/>
                  </a:cubicBezTo>
                  <a:cubicBezTo>
                    <a:pt x="8183" y="5141"/>
                    <a:pt x="8183" y="2664"/>
                    <a:pt x="6661" y="1144"/>
                  </a:cubicBezTo>
                  <a:cubicBezTo>
                    <a:pt x="5925" y="406"/>
                    <a:pt x="4945" y="0"/>
                    <a:pt x="3902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4206775" y="1930906"/>
              <a:ext cx="182730" cy="172895"/>
            </a:xfrm>
            <a:custGeom>
              <a:avLst/>
              <a:gdLst/>
              <a:ahLst/>
              <a:cxnLst/>
              <a:rect l="l" t="t" r="r" b="b"/>
              <a:pathLst>
                <a:path w="7060" h="6680" extrusionOk="0">
                  <a:moveTo>
                    <a:pt x="5519" y="0"/>
                  </a:moveTo>
                  <a:lnTo>
                    <a:pt x="4853" y="665"/>
                  </a:lnTo>
                  <a:cubicBezTo>
                    <a:pt x="4860" y="672"/>
                    <a:pt x="4866" y="678"/>
                    <a:pt x="4873" y="684"/>
                  </a:cubicBezTo>
                  <a:cubicBezTo>
                    <a:pt x="6026" y="1838"/>
                    <a:pt x="6026" y="3717"/>
                    <a:pt x="4873" y="4871"/>
                  </a:cubicBezTo>
                  <a:cubicBezTo>
                    <a:pt x="4314" y="5430"/>
                    <a:pt x="3570" y="5737"/>
                    <a:pt x="2779" y="5737"/>
                  </a:cubicBezTo>
                  <a:cubicBezTo>
                    <a:pt x="1989" y="5737"/>
                    <a:pt x="1245" y="5430"/>
                    <a:pt x="686" y="4871"/>
                  </a:cubicBezTo>
                  <a:cubicBezTo>
                    <a:pt x="679" y="4864"/>
                    <a:pt x="674" y="4858"/>
                    <a:pt x="667" y="4851"/>
                  </a:cubicBezTo>
                  <a:lnTo>
                    <a:pt x="1" y="5517"/>
                  </a:lnTo>
                  <a:cubicBezTo>
                    <a:pt x="7" y="5524"/>
                    <a:pt x="14" y="5531"/>
                    <a:pt x="20" y="5537"/>
                  </a:cubicBezTo>
                  <a:cubicBezTo>
                    <a:pt x="757" y="6273"/>
                    <a:pt x="1737" y="6680"/>
                    <a:pt x="2779" y="6680"/>
                  </a:cubicBezTo>
                  <a:cubicBezTo>
                    <a:pt x="3822" y="6680"/>
                    <a:pt x="4802" y="6273"/>
                    <a:pt x="5538" y="5537"/>
                  </a:cubicBezTo>
                  <a:cubicBezTo>
                    <a:pt x="7060" y="4016"/>
                    <a:pt x="7060" y="1539"/>
                    <a:pt x="5538" y="19"/>
                  </a:cubicBezTo>
                  <a:cubicBezTo>
                    <a:pt x="5533" y="12"/>
                    <a:pt x="5526" y="5"/>
                    <a:pt x="5519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4209286" y="1939499"/>
              <a:ext cx="138860" cy="126591"/>
            </a:xfrm>
            <a:custGeom>
              <a:avLst/>
              <a:gdLst/>
              <a:ahLst/>
              <a:cxnLst/>
              <a:rect l="l" t="t" r="r" b="b"/>
              <a:pathLst>
                <a:path w="5365" h="4891" extrusionOk="0">
                  <a:moveTo>
                    <a:pt x="2682" y="607"/>
                  </a:moveTo>
                  <a:cubicBezTo>
                    <a:pt x="3174" y="607"/>
                    <a:pt x="3635" y="797"/>
                    <a:pt x="3982" y="1146"/>
                  </a:cubicBezTo>
                  <a:cubicBezTo>
                    <a:pt x="4700" y="1862"/>
                    <a:pt x="4700" y="3029"/>
                    <a:pt x="3982" y="3747"/>
                  </a:cubicBezTo>
                  <a:cubicBezTo>
                    <a:pt x="3635" y="4094"/>
                    <a:pt x="3174" y="4284"/>
                    <a:pt x="2682" y="4284"/>
                  </a:cubicBezTo>
                  <a:cubicBezTo>
                    <a:pt x="2191" y="4284"/>
                    <a:pt x="1729" y="4094"/>
                    <a:pt x="1381" y="3747"/>
                  </a:cubicBezTo>
                  <a:cubicBezTo>
                    <a:pt x="665" y="3029"/>
                    <a:pt x="665" y="1862"/>
                    <a:pt x="1381" y="1146"/>
                  </a:cubicBezTo>
                  <a:cubicBezTo>
                    <a:pt x="1729" y="797"/>
                    <a:pt x="2191" y="607"/>
                    <a:pt x="2682" y="607"/>
                  </a:cubicBezTo>
                  <a:close/>
                  <a:moveTo>
                    <a:pt x="2682" y="1"/>
                  </a:moveTo>
                  <a:cubicBezTo>
                    <a:pt x="2029" y="1"/>
                    <a:pt x="1415" y="255"/>
                    <a:pt x="954" y="717"/>
                  </a:cubicBezTo>
                  <a:cubicBezTo>
                    <a:pt x="0" y="1670"/>
                    <a:pt x="0" y="3221"/>
                    <a:pt x="954" y="4174"/>
                  </a:cubicBezTo>
                  <a:cubicBezTo>
                    <a:pt x="1415" y="4636"/>
                    <a:pt x="2029" y="4890"/>
                    <a:pt x="2682" y="4890"/>
                  </a:cubicBezTo>
                  <a:cubicBezTo>
                    <a:pt x="3335" y="4890"/>
                    <a:pt x="3949" y="4636"/>
                    <a:pt x="4411" y="4174"/>
                  </a:cubicBezTo>
                  <a:cubicBezTo>
                    <a:pt x="5365" y="3221"/>
                    <a:pt x="5365" y="1670"/>
                    <a:pt x="4411" y="717"/>
                  </a:cubicBezTo>
                  <a:cubicBezTo>
                    <a:pt x="3949" y="255"/>
                    <a:pt x="3335" y="1"/>
                    <a:pt x="2682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4233460" y="1957540"/>
              <a:ext cx="114685" cy="108551"/>
            </a:xfrm>
            <a:custGeom>
              <a:avLst/>
              <a:gdLst/>
              <a:ahLst/>
              <a:cxnLst/>
              <a:rect l="l" t="t" r="r" b="b"/>
              <a:pathLst>
                <a:path w="4431" h="4194" extrusionOk="0">
                  <a:moveTo>
                    <a:pt x="3457" y="1"/>
                  </a:moveTo>
                  <a:lnTo>
                    <a:pt x="3030" y="430"/>
                  </a:lnTo>
                  <a:cubicBezTo>
                    <a:pt x="3036" y="435"/>
                    <a:pt x="3043" y="442"/>
                    <a:pt x="3048" y="449"/>
                  </a:cubicBezTo>
                  <a:cubicBezTo>
                    <a:pt x="3766" y="1165"/>
                    <a:pt x="3766" y="2332"/>
                    <a:pt x="3048" y="3050"/>
                  </a:cubicBezTo>
                  <a:cubicBezTo>
                    <a:pt x="2701" y="3397"/>
                    <a:pt x="2240" y="3587"/>
                    <a:pt x="1748" y="3587"/>
                  </a:cubicBezTo>
                  <a:cubicBezTo>
                    <a:pt x="1257" y="3587"/>
                    <a:pt x="795" y="3397"/>
                    <a:pt x="447" y="3050"/>
                  </a:cubicBezTo>
                  <a:cubicBezTo>
                    <a:pt x="442" y="3043"/>
                    <a:pt x="435" y="3036"/>
                    <a:pt x="430" y="3030"/>
                  </a:cubicBezTo>
                  <a:lnTo>
                    <a:pt x="1" y="3457"/>
                  </a:lnTo>
                  <a:cubicBezTo>
                    <a:pt x="8" y="3464"/>
                    <a:pt x="13" y="3471"/>
                    <a:pt x="20" y="3477"/>
                  </a:cubicBezTo>
                  <a:cubicBezTo>
                    <a:pt x="482" y="3939"/>
                    <a:pt x="1095" y="4193"/>
                    <a:pt x="1748" y="4193"/>
                  </a:cubicBezTo>
                  <a:cubicBezTo>
                    <a:pt x="2402" y="4193"/>
                    <a:pt x="3015" y="3939"/>
                    <a:pt x="3477" y="3477"/>
                  </a:cubicBezTo>
                  <a:cubicBezTo>
                    <a:pt x="4431" y="2524"/>
                    <a:pt x="4431" y="973"/>
                    <a:pt x="3477" y="20"/>
                  </a:cubicBezTo>
                  <a:cubicBezTo>
                    <a:pt x="3471" y="13"/>
                    <a:pt x="3464" y="7"/>
                    <a:pt x="3457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4083445" y="1972500"/>
              <a:ext cx="225566" cy="225566"/>
            </a:xfrm>
            <a:custGeom>
              <a:avLst/>
              <a:gdLst/>
              <a:ahLst/>
              <a:cxnLst/>
              <a:rect l="l" t="t" r="r" b="b"/>
              <a:pathLst>
                <a:path w="8715" h="8715" extrusionOk="0">
                  <a:moveTo>
                    <a:pt x="7335" y="1"/>
                  </a:moveTo>
                  <a:lnTo>
                    <a:pt x="1" y="7335"/>
                  </a:lnTo>
                  <a:lnTo>
                    <a:pt x="1380" y="8714"/>
                  </a:lnTo>
                  <a:lnTo>
                    <a:pt x="8714" y="1380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4100812" y="1989893"/>
              <a:ext cx="208199" cy="208173"/>
            </a:xfrm>
            <a:custGeom>
              <a:avLst/>
              <a:gdLst/>
              <a:ahLst/>
              <a:cxnLst/>
              <a:rect l="l" t="t" r="r" b="b"/>
              <a:pathLst>
                <a:path w="8044" h="8043" extrusionOk="0">
                  <a:moveTo>
                    <a:pt x="7334" y="0"/>
                  </a:moveTo>
                  <a:lnTo>
                    <a:pt x="0" y="7334"/>
                  </a:lnTo>
                  <a:lnTo>
                    <a:pt x="708" y="8042"/>
                  </a:lnTo>
                  <a:lnTo>
                    <a:pt x="8043" y="708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4221036" y="1972500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399" h="3399" extrusionOk="0">
                  <a:moveTo>
                    <a:pt x="2019" y="1"/>
                  </a:moveTo>
                  <a:lnTo>
                    <a:pt x="1" y="2018"/>
                  </a:lnTo>
                  <a:lnTo>
                    <a:pt x="1380" y="3398"/>
                  </a:lnTo>
                  <a:lnTo>
                    <a:pt x="3398" y="1380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4238404" y="1989893"/>
              <a:ext cx="70607" cy="70582"/>
            </a:xfrm>
            <a:custGeom>
              <a:avLst/>
              <a:gdLst/>
              <a:ahLst/>
              <a:cxnLst/>
              <a:rect l="l" t="t" r="r" b="b"/>
              <a:pathLst>
                <a:path w="2728" h="2727" extrusionOk="0">
                  <a:moveTo>
                    <a:pt x="2018" y="0"/>
                  </a:moveTo>
                  <a:lnTo>
                    <a:pt x="0" y="2018"/>
                  </a:lnTo>
                  <a:lnTo>
                    <a:pt x="709" y="2726"/>
                  </a:lnTo>
                  <a:lnTo>
                    <a:pt x="2727" y="710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39"/>
          <p:cNvSpPr/>
          <p:nvPr/>
        </p:nvSpPr>
        <p:spPr>
          <a:xfrm>
            <a:off x="1237993" y="3804504"/>
            <a:ext cx="1097400" cy="673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1518394" y="3873105"/>
            <a:ext cx="536599" cy="536599"/>
            <a:chOff x="6459226" y="1800381"/>
            <a:chExt cx="515217" cy="515217"/>
          </a:xfrm>
        </p:grpSpPr>
        <p:sp>
          <p:nvSpPr>
            <p:cNvPr id="691" name="Google Shape;691;p39"/>
            <p:cNvSpPr/>
            <p:nvPr/>
          </p:nvSpPr>
          <p:spPr>
            <a:xfrm>
              <a:off x="6459226" y="1800381"/>
              <a:ext cx="515217" cy="515217"/>
            </a:xfrm>
            <a:custGeom>
              <a:avLst/>
              <a:gdLst/>
              <a:ahLst/>
              <a:cxnLst/>
              <a:rect l="l" t="t" r="r" b="b"/>
              <a:pathLst>
                <a:path w="19906" h="19906" extrusionOk="0">
                  <a:moveTo>
                    <a:pt x="9953" y="0"/>
                  </a:moveTo>
                  <a:cubicBezTo>
                    <a:pt x="8611" y="0"/>
                    <a:pt x="7306" y="265"/>
                    <a:pt x="6080" y="783"/>
                  </a:cubicBezTo>
                  <a:cubicBezTo>
                    <a:pt x="4894" y="1285"/>
                    <a:pt x="3830" y="2002"/>
                    <a:pt x="2917" y="2915"/>
                  </a:cubicBezTo>
                  <a:cubicBezTo>
                    <a:pt x="2002" y="3830"/>
                    <a:pt x="1285" y="4894"/>
                    <a:pt x="783" y="6079"/>
                  </a:cubicBezTo>
                  <a:cubicBezTo>
                    <a:pt x="265" y="7306"/>
                    <a:pt x="0" y="8611"/>
                    <a:pt x="0" y="9953"/>
                  </a:cubicBezTo>
                  <a:cubicBezTo>
                    <a:pt x="0" y="11296"/>
                    <a:pt x="265" y="12600"/>
                    <a:pt x="783" y="13828"/>
                  </a:cubicBezTo>
                  <a:cubicBezTo>
                    <a:pt x="1285" y="15013"/>
                    <a:pt x="2002" y="16078"/>
                    <a:pt x="2917" y="16991"/>
                  </a:cubicBezTo>
                  <a:cubicBezTo>
                    <a:pt x="3830" y="17905"/>
                    <a:pt x="4894" y="18622"/>
                    <a:pt x="6080" y="19124"/>
                  </a:cubicBezTo>
                  <a:cubicBezTo>
                    <a:pt x="7306" y="19643"/>
                    <a:pt x="8611" y="19905"/>
                    <a:pt x="9953" y="19905"/>
                  </a:cubicBezTo>
                  <a:cubicBezTo>
                    <a:pt x="11296" y="19905"/>
                    <a:pt x="12600" y="19643"/>
                    <a:pt x="13828" y="19124"/>
                  </a:cubicBezTo>
                  <a:cubicBezTo>
                    <a:pt x="15013" y="18622"/>
                    <a:pt x="16078" y="17905"/>
                    <a:pt x="16991" y="16991"/>
                  </a:cubicBezTo>
                  <a:cubicBezTo>
                    <a:pt x="17905" y="16078"/>
                    <a:pt x="18622" y="15013"/>
                    <a:pt x="19124" y="13828"/>
                  </a:cubicBezTo>
                  <a:cubicBezTo>
                    <a:pt x="19643" y="12600"/>
                    <a:pt x="19906" y="11296"/>
                    <a:pt x="19906" y="9953"/>
                  </a:cubicBezTo>
                  <a:cubicBezTo>
                    <a:pt x="19906" y="8611"/>
                    <a:pt x="19643" y="7306"/>
                    <a:pt x="19124" y="6079"/>
                  </a:cubicBezTo>
                  <a:cubicBezTo>
                    <a:pt x="18622" y="4894"/>
                    <a:pt x="17905" y="3830"/>
                    <a:pt x="16991" y="2915"/>
                  </a:cubicBezTo>
                  <a:cubicBezTo>
                    <a:pt x="16078" y="2002"/>
                    <a:pt x="15013" y="1285"/>
                    <a:pt x="13828" y="783"/>
                  </a:cubicBezTo>
                  <a:cubicBezTo>
                    <a:pt x="12600" y="265"/>
                    <a:pt x="11296" y="0"/>
                    <a:pt x="9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6493934" y="1835089"/>
              <a:ext cx="445800" cy="445800"/>
            </a:xfrm>
            <a:custGeom>
              <a:avLst/>
              <a:gdLst/>
              <a:ahLst/>
              <a:cxnLst/>
              <a:rect l="l" t="t" r="r" b="b"/>
              <a:pathLst>
                <a:path w="17224" h="17224" extrusionOk="0">
                  <a:moveTo>
                    <a:pt x="8612" y="0"/>
                  </a:moveTo>
                  <a:cubicBezTo>
                    <a:pt x="3856" y="0"/>
                    <a:pt x="0" y="3856"/>
                    <a:pt x="0" y="8612"/>
                  </a:cubicBezTo>
                  <a:cubicBezTo>
                    <a:pt x="0" y="13369"/>
                    <a:pt x="3856" y="17224"/>
                    <a:pt x="8612" y="17224"/>
                  </a:cubicBezTo>
                  <a:cubicBezTo>
                    <a:pt x="13369" y="17224"/>
                    <a:pt x="17224" y="13369"/>
                    <a:pt x="17224" y="8612"/>
                  </a:cubicBezTo>
                  <a:cubicBezTo>
                    <a:pt x="17224" y="3856"/>
                    <a:pt x="13369" y="0"/>
                    <a:pt x="8612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577535" y="1931735"/>
              <a:ext cx="362200" cy="349155"/>
            </a:xfrm>
            <a:custGeom>
              <a:avLst/>
              <a:gdLst/>
              <a:ahLst/>
              <a:cxnLst/>
              <a:rect l="l" t="t" r="r" b="b"/>
              <a:pathLst>
                <a:path w="13994" h="13490" extrusionOk="0">
                  <a:moveTo>
                    <a:pt x="10765" y="0"/>
                  </a:moveTo>
                  <a:lnTo>
                    <a:pt x="0" y="9756"/>
                  </a:lnTo>
                  <a:lnTo>
                    <a:pt x="3534" y="13291"/>
                  </a:lnTo>
                  <a:cubicBezTo>
                    <a:pt x="4130" y="13421"/>
                    <a:pt x="4748" y="13490"/>
                    <a:pt x="5382" y="13490"/>
                  </a:cubicBezTo>
                  <a:cubicBezTo>
                    <a:pt x="10139" y="13490"/>
                    <a:pt x="13994" y="9635"/>
                    <a:pt x="13994" y="4878"/>
                  </a:cubicBezTo>
                  <a:cubicBezTo>
                    <a:pt x="13994" y="4244"/>
                    <a:pt x="13925" y="3626"/>
                    <a:pt x="13795" y="3030"/>
                  </a:cubicBezTo>
                  <a:lnTo>
                    <a:pt x="10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577535" y="1931735"/>
              <a:ext cx="208613" cy="47210"/>
            </a:xfrm>
            <a:custGeom>
              <a:avLst/>
              <a:gdLst/>
              <a:ahLst/>
              <a:cxnLst/>
              <a:rect l="l" t="t" r="r" b="b"/>
              <a:pathLst>
                <a:path w="8060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8060" y="1824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716498" y="1931735"/>
              <a:ext cx="69650" cy="47210"/>
            </a:xfrm>
            <a:custGeom>
              <a:avLst/>
              <a:gdLst/>
              <a:ahLst/>
              <a:cxnLst/>
              <a:rect l="l" t="t" r="r" b="b"/>
              <a:pathLst>
                <a:path w="2691" h="1824" extrusionOk="0">
                  <a:moveTo>
                    <a:pt x="1" y="0"/>
                  </a:moveTo>
                  <a:lnTo>
                    <a:pt x="1" y="1824"/>
                  </a:lnTo>
                  <a:lnTo>
                    <a:pt x="2691" y="182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rgbClr val="80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582763" y="1937377"/>
              <a:ext cx="17005" cy="17031"/>
            </a:xfrm>
            <a:custGeom>
              <a:avLst/>
              <a:gdLst/>
              <a:ahLst/>
              <a:cxnLst/>
              <a:rect l="l" t="t" r="r" b="b"/>
              <a:pathLst>
                <a:path w="657" h="658" extrusionOk="0">
                  <a:moveTo>
                    <a:pt x="328" y="1"/>
                  </a:moveTo>
                  <a:cubicBezTo>
                    <a:pt x="147" y="1"/>
                    <a:pt x="1" y="148"/>
                    <a:pt x="1" y="329"/>
                  </a:cubicBezTo>
                  <a:cubicBezTo>
                    <a:pt x="1" y="510"/>
                    <a:pt x="147" y="658"/>
                    <a:pt x="328" y="658"/>
                  </a:cubicBezTo>
                  <a:cubicBezTo>
                    <a:pt x="509" y="658"/>
                    <a:pt x="656" y="510"/>
                    <a:pt x="656" y="329"/>
                  </a:cubicBezTo>
                  <a:cubicBezTo>
                    <a:pt x="656" y="148"/>
                    <a:pt x="509" y="1"/>
                    <a:pt x="3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606057" y="1937377"/>
              <a:ext cx="16979" cy="17031"/>
            </a:xfrm>
            <a:custGeom>
              <a:avLst/>
              <a:gdLst/>
              <a:ahLst/>
              <a:cxnLst/>
              <a:rect l="l" t="t" r="r" b="b"/>
              <a:pathLst>
                <a:path w="656" h="658" extrusionOk="0">
                  <a:moveTo>
                    <a:pt x="327" y="1"/>
                  </a:moveTo>
                  <a:cubicBezTo>
                    <a:pt x="146" y="1"/>
                    <a:pt x="0" y="148"/>
                    <a:pt x="0" y="329"/>
                  </a:cubicBezTo>
                  <a:cubicBezTo>
                    <a:pt x="0" y="510"/>
                    <a:pt x="146" y="658"/>
                    <a:pt x="327" y="658"/>
                  </a:cubicBezTo>
                  <a:cubicBezTo>
                    <a:pt x="508" y="658"/>
                    <a:pt x="656" y="510"/>
                    <a:pt x="656" y="329"/>
                  </a:cubicBezTo>
                  <a:cubicBezTo>
                    <a:pt x="656" y="148"/>
                    <a:pt x="508" y="1"/>
                    <a:pt x="327" y="1"/>
                  </a:cubicBez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632587" y="1937377"/>
              <a:ext cx="17005" cy="17031"/>
            </a:xfrm>
            <a:custGeom>
              <a:avLst/>
              <a:gdLst/>
              <a:ahLst/>
              <a:cxnLst/>
              <a:rect l="l" t="t" r="r" b="b"/>
              <a:pathLst>
                <a:path w="657" h="658" extrusionOk="0">
                  <a:moveTo>
                    <a:pt x="329" y="1"/>
                  </a:moveTo>
                  <a:cubicBezTo>
                    <a:pt x="147" y="1"/>
                    <a:pt x="1" y="148"/>
                    <a:pt x="1" y="329"/>
                  </a:cubicBezTo>
                  <a:cubicBezTo>
                    <a:pt x="1" y="510"/>
                    <a:pt x="147" y="658"/>
                    <a:pt x="329" y="658"/>
                  </a:cubicBezTo>
                  <a:cubicBezTo>
                    <a:pt x="510" y="658"/>
                    <a:pt x="657" y="510"/>
                    <a:pt x="657" y="329"/>
                  </a:cubicBezTo>
                  <a:cubicBezTo>
                    <a:pt x="657" y="148"/>
                    <a:pt x="510" y="1"/>
                    <a:pt x="329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577535" y="1931735"/>
              <a:ext cx="278651" cy="252510"/>
            </a:xfrm>
            <a:custGeom>
              <a:avLst/>
              <a:gdLst/>
              <a:ahLst/>
              <a:cxnLst/>
              <a:rect l="l" t="t" r="r" b="b"/>
              <a:pathLst>
                <a:path w="10766" h="9756" extrusionOk="0">
                  <a:moveTo>
                    <a:pt x="7771" y="0"/>
                  </a:moveTo>
                  <a:lnTo>
                    <a:pt x="6089" y="1110"/>
                  </a:lnTo>
                  <a:lnTo>
                    <a:pt x="0" y="1110"/>
                  </a:lnTo>
                  <a:lnTo>
                    <a:pt x="0" y="9756"/>
                  </a:lnTo>
                  <a:lnTo>
                    <a:pt x="10765" y="9756"/>
                  </a:lnTo>
                  <a:lnTo>
                    <a:pt x="10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6716498" y="1931735"/>
              <a:ext cx="139688" cy="252510"/>
            </a:xfrm>
            <a:custGeom>
              <a:avLst/>
              <a:gdLst/>
              <a:ahLst/>
              <a:cxnLst/>
              <a:rect l="l" t="t" r="r" b="b"/>
              <a:pathLst>
                <a:path w="5397" h="9756" extrusionOk="0">
                  <a:moveTo>
                    <a:pt x="2402" y="0"/>
                  </a:moveTo>
                  <a:lnTo>
                    <a:pt x="720" y="1110"/>
                  </a:lnTo>
                  <a:lnTo>
                    <a:pt x="1" y="1110"/>
                  </a:lnTo>
                  <a:lnTo>
                    <a:pt x="1" y="9756"/>
                  </a:lnTo>
                  <a:lnTo>
                    <a:pt x="5396" y="9756"/>
                  </a:lnTo>
                  <a:lnTo>
                    <a:pt x="539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594954" y="1983111"/>
              <a:ext cx="244667" cy="184620"/>
            </a:xfrm>
            <a:custGeom>
              <a:avLst/>
              <a:gdLst/>
              <a:ahLst/>
              <a:cxnLst/>
              <a:rect l="l" t="t" r="r" b="b"/>
              <a:pathLst>
                <a:path w="9453" h="7133" extrusionOk="0">
                  <a:moveTo>
                    <a:pt x="0" y="1"/>
                  </a:moveTo>
                  <a:lnTo>
                    <a:pt x="0" y="7132"/>
                  </a:lnTo>
                  <a:lnTo>
                    <a:pt x="9453" y="7132"/>
                  </a:lnTo>
                  <a:lnTo>
                    <a:pt x="9453" y="1"/>
                  </a:ln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6716498" y="1983111"/>
              <a:ext cx="123123" cy="184620"/>
            </a:xfrm>
            <a:custGeom>
              <a:avLst/>
              <a:gdLst/>
              <a:ahLst/>
              <a:cxnLst/>
              <a:rect l="l" t="t" r="r" b="b"/>
              <a:pathLst>
                <a:path w="4757" h="7133" extrusionOk="0">
                  <a:moveTo>
                    <a:pt x="1" y="1"/>
                  </a:moveTo>
                  <a:lnTo>
                    <a:pt x="1" y="7132"/>
                  </a:lnTo>
                  <a:lnTo>
                    <a:pt x="4757" y="7132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596895" y="1983111"/>
              <a:ext cx="153639" cy="128610"/>
            </a:xfrm>
            <a:custGeom>
              <a:avLst/>
              <a:gdLst/>
              <a:ahLst/>
              <a:cxnLst/>
              <a:rect l="l" t="t" r="r" b="b"/>
              <a:pathLst>
                <a:path w="5936" h="4969" extrusionOk="0">
                  <a:moveTo>
                    <a:pt x="0" y="1"/>
                  </a:moveTo>
                  <a:lnTo>
                    <a:pt x="3287" y="4968"/>
                  </a:lnTo>
                  <a:lnTo>
                    <a:pt x="5936" y="4968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6716498" y="1983111"/>
              <a:ext cx="120276" cy="128610"/>
            </a:xfrm>
            <a:custGeom>
              <a:avLst/>
              <a:gdLst/>
              <a:ahLst/>
              <a:cxnLst/>
              <a:rect l="l" t="t" r="r" b="b"/>
              <a:pathLst>
                <a:path w="4647" h="4969" extrusionOk="0">
                  <a:moveTo>
                    <a:pt x="1999" y="1"/>
                  </a:moveTo>
                  <a:lnTo>
                    <a:pt x="1" y="3019"/>
                  </a:lnTo>
                  <a:lnTo>
                    <a:pt x="1" y="4968"/>
                  </a:lnTo>
                  <a:lnTo>
                    <a:pt x="1362" y="4968"/>
                  </a:lnTo>
                  <a:lnTo>
                    <a:pt x="4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6654483" y="2078592"/>
              <a:ext cx="124702" cy="124676"/>
            </a:xfrm>
            <a:custGeom>
              <a:avLst/>
              <a:gdLst/>
              <a:ahLst/>
              <a:cxnLst/>
              <a:rect l="l" t="t" r="r" b="b"/>
              <a:pathLst>
                <a:path w="4818" h="4817" extrusionOk="0">
                  <a:moveTo>
                    <a:pt x="2409" y="0"/>
                  </a:moveTo>
                  <a:cubicBezTo>
                    <a:pt x="1079" y="0"/>
                    <a:pt x="1" y="1078"/>
                    <a:pt x="1" y="2408"/>
                  </a:cubicBezTo>
                  <a:cubicBezTo>
                    <a:pt x="1" y="3738"/>
                    <a:pt x="1079" y="4816"/>
                    <a:pt x="2409" y="4816"/>
                  </a:cubicBezTo>
                  <a:cubicBezTo>
                    <a:pt x="3739" y="4816"/>
                    <a:pt x="4817" y="3738"/>
                    <a:pt x="4817" y="2408"/>
                  </a:cubicBezTo>
                  <a:cubicBezTo>
                    <a:pt x="4817" y="1078"/>
                    <a:pt x="3739" y="0"/>
                    <a:pt x="2409" y="0"/>
                  </a:cubicBez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6716498" y="2078592"/>
              <a:ext cx="62687" cy="124676"/>
            </a:xfrm>
            <a:custGeom>
              <a:avLst/>
              <a:gdLst/>
              <a:ahLst/>
              <a:cxnLst/>
              <a:rect l="l" t="t" r="r" b="b"/>
              <a:pathLst>
                <a:path w="2422" h="4817" extrusionOk="0">
                  <a:moveTo>
                    <a:pt x="1" y="0"/>
                  </a:moveTo>
                  <a:lnTo>
                    <a:pt x="1" y="4816"/>
                  </a:lnTo>
                  <a:lnTo>
                    <a:pt x="13" y="4816"/>
                  </a:lnTo>
                  <a:cubicBezTo>
                    <a:pt x="1343" y="4816"/>
                    <a:pt x="2421" y="3738"/>
                    <a:pt x="2421" y="2408"/>
                  </a:cubicBezTo>
                  <a:cubicBezTo>
                    <a:pt x="2421" y="1078"/>
                    <a:pt x="1343" y="0"/>
                    <a:pt x="13" y="0"/>
                  </a:cubicBez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681919" y="2106002"/>
              <a:ext cx="69883" cy="69883"/>
            </a:xfrm>
            <a:custGeom>
              <a:avLst/>
              <a:gdLst/>
              <a:ahLst/>
              <a:cxnLst/>
              <a:rect l="l" t="t" r="r" b="b"/>
              <a:pathLst>
                <a:path w="2700" h="2700" extrusionOk="0">
                  <a:moveTo>
                    <a:pt x="1349" y="1"/>
                  </a:moveTo>
                  <a:cubicBezTo>
                    <a:pt x="604" y="1"/>
                    <a:pt x="0" y="604"/>
                    <a:pt x="0" y="1349"/>
                  </a:cubicBezTo>
                  <a:cubicBezTo>
                    <a:pt x="0" y="2095"/>
                    <a:pt x="604" y="2700"/>
                    <a:pt x="1349" y="2700"/>
                  </a:cubicBezTo>
                  <a:cubicBezTo>
                    <a:pt x="2094" y="2700"/>
                    <a:pt x="2699" y="2095"/>
                    <a:pt x="2699" y="1349"/>
                  </a:cubicBezTo>
                  <a:cubicBezTo>
                    <a:pt x="2699" y="604"/>
                    <a:pt x="2094" y="1"/>
                    <a:pt x="1349" y="1"/>
                  </a:cubicBezTo>
                  <a:close/>
                </a:path>
              </a:pathLst>
            </a:custGeom>
            <a:solidFill>
              <a:srgbClr val="FE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6716498" y="2106002"/>
              <a:ext cx="35304" cy="69883"/>
            </a:xfrm>
            <a:custGeom>
              <a:avLst/>
              <a:gdLst/>
              <a:ahLst/>
              <a:cxnLst/>
              <a:rect l="l" t="t" r="r" b="b"/>
              <a:pathLst>
                <a:path w="1364" h="2700" extrusionOk="0">
                  <a:moveTo>
                    <a:pt x="1" y="1"/>
                  </a:moveTo>
                  <a:lnTo>
                    <a:pt x="1" y="2698"/>
                  </a:lnTo>
                  <a:cubicBezTo>
                    <a:pt x="5" y="2698"/>
                    <a:pt x="9" y="2700"/>
                    <a:pt x="13" y="2700"/>
                  </a:cubicBezTo>
                  <a:cubicBezTo>
                    <a:pt x="758" y="2700"/>
                    <a:pt x="1363" y="2095"/>
                    <a:pt x="1363" y="1349"/>
                  </a:cubicBezTo>
                  <a:cubicBezTo>
                    <a:pt x="1363" y="604"/>
                    <a:pt x="758" y="1"/>
                    <a:pt x="13" y="1"/>
                  </a:cubicBezTo>
                  <a:close/>
                </a:path>
              </a:pathLst>
            </a:custGeom>
            <a:solidFill>
              <a:srgbClr val="FFE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 rot="926184">
            <a:off x="7189332" y="1078559"/>
            <a:ext cx="1457078" cy="495389"/>
            <a:chOff x="3570925" y="1005000"/>
            <a:chExt cx="333100" cy="113250"/>
          </a:xfrm>
        </p:grpSpPr>
        <p:sp>
          <p:nvSpPr>
            <p:cNvPr id="710" name="Google Shape;710;p39"/>
            <p:cNvSpPr/>
            <p:nvPr/>
          </p:nvSpPr>
          <p:spPr>
            <a:xfrm>
              <a:off x="3570925" y="1005000"/>
              <a:ext cx="333100" cy="113250"/>
            </a:xfrm>
            <a:custGeom>
              <a:avLst/>
              <a:gdLst/>
              <a:ahLst/>
              <a:cxnLst/>
              <a:rect l="l" t="t" r="r" b="b"/>
              <a:pathLst>
                <a:path w="13324" h="4530" extrusionOk="0">
                  <a:moveTo>
                    <a:pt x="2265" y="0"/>
                  </a:moveTo>
                  <a:cubicBezTo>
                    <a:pt x="1016" y="0"/>
                    <a:pt x="1" y="1017"/>
                    <a:pt x="1" y="2266"/>
                  </a:cubicBezTo>
                  <a:cubicBezTo>
                    <a:pt x="1" y="3514"/>
                    <a:pt x="1016" y="4530"/>
                    <a:pt x="2265" y="4530"/>
                  </a:cubicBezTo>
                  <a:lnTo>
                    <a:pt x="11059" y="4530"/>
                  </a:lnTo>
                  <a:cubicBezTo>
                    <a:pt x="12308" y="4530"/>
                    <a:pt x="13323" y="3514"/>
                    <a:pt x="13323" y="2266"/>
                  </a:cubicBezTo>
                  <a:cubicBezTo>
                    <a:pt x="13323" y="1017"/>
                    <a:pt x="12308" y="0"/>
                    <a:pt x="1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3594200" y="1028275"/>
              <a:ext cx="286550" cy="66725"/>
            </a:xfrm>
            <a:custGeom>
              <a:avLst/>
              <a:gdLst/>
              <a:ahLst/>
              <a:cxnLst/>
              <a:rect l="l" t="t" r="r" b="b"/>
              <a:pathLst>
                <a:path w="11462" h="2669" extrusionOk="0">
                  <a:moveTo>
                    <a:pt x="1334" y="0"/>
                  </a:moveTo>
                  <a:cubicBezTo>
                    <a:pt x="601" y="0"/>
                    <a:pt x="1" y="600"/>
                    <a:pt x="1" y="1335"/>
                  </a:cubicBezTo>
                  <a:cubicBezTo>
                    <a:pt x="1" y="2068"/>
                    <a:pt x="601" y="2668"/>
                    <a:pt x="1334" y="2668"/>
                  </a:cubicBezTo>
                  <a:lnTo>
                    <a:pt x="10128" y="2668"/>
                  </a:lnTo>
                  <a:cubicBezTo>
                    <a:pt x="10861" y="2668"/>
                    <a:pt x="11462" y="2068"/>
                    <a:pt x="11462" y="1335"/>
                  </a:cubicBezTo>
                  <a:cubicBezTo>
                    <a:pt x="11462" y="600"/>
                    <a:pt x="10861" y="0"/>
                    <a:pt x="10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677800" y="1037200"/>
              <a:ext cx="25" cy="50750"/>
            </a:xfrm>
            <a:custGeom>
              <a:avLst/>
              <a:gdLst/>
              <a:ahLst/>
              <a:cxnLst/>
              <a:rect l="l" t="t" r="r" b="b"/>
              <a:pathLst>
                <a:path w="1" h="2030" fill="none" extrusionOk="0">
                  <a:moveTo>
                    <a:pt x="0" y="0"/>
                  </a:moveTo>
                  <a:lnTo>
                    <a:pt x="0" y="2029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3617675" y="1038450"/>
              <a:ext cx="31675" cy="31650"/>
            </a:xfrm>
            <a:custGeom>
              <a:avLst/>
              <a:gdLst/>
              <a:ahLst/>
              <a:cxnLst/>
              <a:rect l="l" t="t" r="r" b="b"/>
              <a:pathLst>
                <a:path w="1267" h="1266" fill="none" extrusionOk="0">
                  <a:moveTo>
                    <a:pt x="1266" y="633"/>
                  </a:moveTo>
                  <a:cubicBezTo>
                    <a:pt x="1266" y="983"/>
                    <a:pt x="982" y="1266"/>
                    <a:pt x="633" y="1266"/>
                  </a:cubicBezTo>
                  <a:cubicBezTo>
                    <a:pt x="284" y="1266"/>
                    <a:pt x="1" y="983"/>
                    <a:pt x="1" y="633"/>
                  </a:cubicBezTo>
                  <a:cubicBezTo>
                    <a:pt x="1" y="284"/>
                    <a:pt x="284" y="1"/>
                    <a:pt x="633" y="1"/>
                  </a:cubicBezTo>
                  <a:cubicBezTo>
                    <a:pt x="982" y="1"/>
                    <a:pt x="1266" y="284"/>
                    <a:pt x="1266" y="63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3643050" y="1067900"/>
              <a:ext cx="9750" cy="12850"/>
            </a:xfrm>
            <a:custGeom>
              <a:avLst/>
              <a:gdLst/>
              <a:ahLst/>
              <a:cxnLst/>
              <a:rect l="l" t="t" r="r" b="b"/>
              <a:pathLst>
                <a:path w="390" h="514" fill="none" extrusionOk="0">
                  <a:moveTo>
                    <a:pt x="0" y="0"/>
                  </a:moveTo>
                  <a:lnTo>
                    <a:pt x="389" y="51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7678094" y="1397133"/>
            <a:ext cx="789328" cy="560969"/>
            <a:chOff x="4773125" y="466350"/>
            <a:chExt cx="282175" cy="200525"/>
          </a:xfrm>
        </p:grpSpPr>
        <p:sp>
          <p:nvSpPr>
            <p:cNvPr id="716" name="Google Shape;716;p39"/>
            <p:cNvSpPr/>
            <p:nvPr/>
          </p:nvSpPr>
          <p:spPr>
            <a:xfrm>
              <a:off x="4773125" y="466350"/>
              <a:ext cx="282175" cy="200525"/>
            </a:xfrm>
            <a:custGeom>
              <a:avLst/>
              <a:gdLst/>
              <a:ahLst/>
              <a:cxnLst/>
              <a:rect l="l" t="t" r="r" b="b"/>
              <a:pathLst>
                <a:path w="11287" h="8021" extrusionOk="0">
                  <a:moveTo>
                    <a:pt x="1" y="1"/>
                  </a:moveTo>
                  <a:lnTo>
                    <a:pt x="3609" y="4410"/>
                  </a:lnTo>
                  <a:cubicBezTo>
                    <a:pt x="3644" y="5201"/>
                    <a:pt x="3929" y="5966"/>
                    <a:pt x="4426" y="6592"/>
                  </a:cubicBezTo>
                  <a:cubicBezTo>
                    <a:pt x="4994" y="7306"/>
                    <a:pt x="5801" y="7790"/>
                    <a:pt x="6698" y="7957"/>
                  </a:cubicBezTo>
                  <a:cubicBezTo>
                    <a:pt x="6926" y="7999"/>
                    <a:pt x="7159" y="8020"/>
                    <a:pt x="7389" y="8020"/>
                  </a:cubicBezTo>
                  <a:cubicBezTo>
                    <a:pt x="9210" y="8020"/>
                    <a:pt x="10771" y="6719"/>
                    <a:pt x="11103" y="4927"/>
                  </a:cubicBezTo>
                  <a:cubicBezTo>
                    <a:pt x="11287" y="3934"/>
                    <a:pt x="11073" y="2930"/>
                    <a:pt x="10501" y="2098"/>
                  </a:cubicBezTo>
                  <a:cubicBezTo>
                    <a:pt x="9928" y="1266"/>
                    <a:pt x="9066" y="706"/>
                    <a:pt x="8073" y="522"/>
                  </a:cubicBezTo>
                  <a:cubicBezTo>
                    <a:pt x="7845" y="480"/>
                    <a:pt x="7613" y="459"/>
                    <a:pt x="7383" y="459"/>
                  </a:cubicBezTo>
                  <a:cubicBezTo>
                    <a:pt x="6572" y="459"/>
                    <a:pt x="5768" y="728"/>
                    <a:pt x="5117" y="1215"/>
                  </a:cubicBezTo>
                  <a:cubicBezTo>
                    <a:pt x="4714" y="1519"/>
                    <a:pt x="4381" y="1890"/>
                    <a:pt x="4131" y="23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4852925" y="497200"/>
              <a:ext cx="186250" cy="150275"/>
            </a:xfrm>
            <a:custGeom>
              <a:avLst/>
              <a:gdLst/>
              <a:ahLst/>
              <a:cxnLst/>
              <a:rect l="l" t="t" r="r" b="b"/>
              <a:pathLst>
                <a:path w="7450" h="6011" extrusionOk="0">
                  <a:moveTo>
                    <a:pt x="4190" y="0"/>
                  </a:moveTo>
                  <a:cubicBezTo>
                    <a:pt x="2865" y="0"/>
                    <a:pt x="1678" y="881"/>
                    <a:pt x="1307" y="2174"/>
                  </a:cubicBezTo>
                  <a:lnTo>
                    <a:pt x="0" y="1442"/>
                  </a:lnTo>
                  <a:lnTo>
                    <a:pt x="1191" y="2898"/>
                  </a:lnTo>
                  <a:cubicBezTo>
                    <a:pt x="1136" y="4363"/>
                    <a:pt x="2162" y="5685"/>
                    <a:pt x="3647" y="5960"/>
                  </a:cubicBezTo>
                  <a:cubicBezTo>
                    <a:pt x="3832" y="5994"/>
                    <a:pt x="4016" y="6011"/>
                    <a:pt x="4198" y="6011"/>
                  </a:cubicBezTo>
                  <a:cubicBezTo>
                    <a:pt x="5618" y="6011"/>
                    <a:pt x="6881" y="4999"/>
                    <a:pt x="7148" y="3552"/>
                  </a:cubicBezTo>
                  <a:cubicBezTo>
                    <a:pt x="7450" y="1920"/>
                    <a:pt x="6372" y="353"/>
                    <a:pt x="4740" y="51"/>
                  </a:cubicBezTo>
                  <a:cubicBezTo>
                    <a:pt x="4555" y="17"/>
                    <a:pt x="4371" y="0"/>
                    <a:pt x="4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913625" y="533700"/>
              <a:ext cx="84075" cy="68600"/>
            </a:xfrm>
            <a:custGeom>
              <a:avLst/>
              <a:gdLst/>
              <a:ahLst/>
              <a:cxnLst/>
              <a:rect l="l" t="t" r="r" b="b"/>
              <a:pathLst>
                <a:path w="3363" h="2744" fill="none" extrusionOk="0">
                  <a:moveTo>
                    <a:pt x="0" y="0"/>
                  </a:moveTo>
                  <a:lnTo>
                    <a:pt x="740" y="0"/>
                  </a:lnTo>
                  <a:lnTo>
                    <a:pt x="680" y="1663"/>
                  </a:lnTo>
                  <a:lnTo>
                    <a:pt x="304" y="2744"/>
                  </a:lnTo>
                  <a:lnTo>
                    <a:pt x="3363" y="274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4932425" y="548550"/>
              <a:ext cx="71650" cy="32500"/>
            </a:xfrm>
            <a:custGeom>
              <a:avLst/>
              <a:gdLst/>
              <a:ahLst/>
              <a:cxnLst/>
              <a:rect l="l" t="t" r="r" b="b"/>
              <a:pathLst>
                <a:path w="2866" h="1300" fill="none" extrusionOk="0">
                  <a:moveTo>
                    <a:pt x="0" y="1"/>
                  </a:moveTo>
                  <a:lnTo>
                    <a:pt x="2866" y="1"/>
                  </a:lnTo>
                  <a:lnTo>
                    <a:pt x="2428" y="1300"/>
                  </a:lnTo>
                  <a:lnTo>
                    <a:pt x="122" y="1300"/>
                  </a:ln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4928775" y="602875"/>
              <a:ext cx="16125" cy="16100"/>
            </a:xfrm>
            <a:custGeom>
              <a:avLst/>
              <a:gdLst/>
              <a:ahLst/>
              <a:cxnLst/>
              <a:rect l="l" t="t" r="r" b="b"/>
              <a:pathLst>
                <a:path w="645" h="644" fill="none" extrusionOk="0">
                  <a:moveTo>
                    <a:pt x="644" y="323"/>
                  </a:moveTo>
                  <a:cubicBezTo>
                    <a:pt x="644" y="501"/>
                    <a:pt x="501" y="644"/>
                    <a:pt x="323" y="644"/>
                  </a:cubicBezTo>
                  <a:cubicBezTo>
                    <a:pt x="145" y="644"/>
                    <a:pt x="1" y="501"/>
                    <a:pt x="1" y="323"/>
                  </a:cubicBezTo>
                  <a:cubicBezTo>
                    <a:pt x="1" y="145"/>
                    <a:pt x="145" y="1"/>
                    <a:pt x="323" y="1"/>
                  </a:cubicBezTo>
                  <a:cubicBezTo>
                    <a:pt x="501" y="1"/>
                    <a:pt x="644" y="145"/>
                    <a:pt x="644" y="32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4973700" y="602875"/>
              <a:ext cx="16125" cy="16100"/>
            </a:xfrm>
            <a:custGeom>
              <a:avLst/>
              <a:gdLst/>
              <a:ahLst/>
              <a:cxnLst/>
              <a:rect l="l" t="t" r="r" b="b"/>
              <a:pathLst>
                <a:path w="645" h="644" fill="none" extrusionOk="0">
                  <a:moveTo>
                    <a:pt x="644" y="323"/>
                  </a:moveTo>
                  <a:cubicBezTo>
                    <a:pt x="644" y="501"/>
                    <a:pt x="500" y="644"/>
                    <a:pt x="322" y="644"/>
                  </a:cubicBezTo>
                  <a:cubicBezTo>
                    <a:pt x="144" y="644"/>
                    <a:pt x="0" y="501"/>
                    <a:pt x="0" y="323"/>
                  </a:cubicBezTo>
                  <a:cubicBezTo>
                    <a:pt x="0" y="145"/>
                    <a:pt x="144" y="1"/>
                    <a:pt x="322" y="1"/>
                  </a:cubicBezTo>
                  <a:cubicBezTo>
                    <a:pt x="500" y="1"/>
                    <a:pt x="644" y="145"/>
                    <a:pt x="644" y="32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9"/>
          <p:cNvGrpSpPr/>
          <p:nvPr/>
        </p:nvGrpSpPr>
        <p:grpSpPr>
          <a:xfrm rot="577958">
            <a:off x="7604686" y="3903608"/>
            <a:ext cx="847306" cy="732454"/>
            <a:chOff x="4115200" y="907350"/>
            <a:chExt cx="330875" cy="286025"/>
          </a:xfrm>
        </p:grpSpPr>
        <p:sp>
          <p:nvSpPr>
            <p:cNvPr id="723" name="Google Shape;723;p39"/>
            <p:cNvSpPr/>
            <p:nvPr/>
          </p:nvSpPr>
          <p:spPr>
            <a:xfrm>
              <a:off x="4115200" y="907350"/>
              <a:ext cx="330875" cy="286025"/>
            </a:xfrm>
            <a:custGeom>
              <a:avLst/>
              <a:gdLst/>
              <a:ahLst/>
              <a:cxnLst/>
              <a:rect l="l" t="t" r="r" b="b"/>
              <a:pathLst>
                <a:path w="13235" h="11441" extrusionOk="0">
                  <a:moveTo>
                    <a:pt x="1859" y="0"/>
                  </a:moveTo>
                  <a:cubicBezTo>
                    <a:pt x="835" y="0"/>
                    <a:pt x="1" y="834"/>
                    <a:pt x="1" y="1859"/>
                  </a:cubicBezTo>
                  <a:lnTo>
                    <a:pt x="1" y="11440"/>
                  </a:lnTo>
                  <a:lnTo>
                    <a:pt x="13235" y="11440"/>
                  </a:lnTo>
                  <a:lnTo>
                    <a:pt x="13235" y="1859"/>
                  </a:lnTo>
                  <a:cubicBezTo>
                    <a:pt x="13235" y="834"/>
                    <a:pt x="12401" y="0"/>
                    <a:pt x="1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138475" y="930625"/>
              <a:ext cx="284350" cy="239475"/>
            </a:xfrm>
            <a:custGeom>
              <a:avLst/>
              <a:gdLst/>
              <a:ahLst/>
              <a:cxnLst/>
              <a:rect l="l" t="t" r="r" b="b"/>
              <a:pathLst>
                <a:path w="11374" h="9579" extrusionOk="0">
                  <a:moveTo>
                    <a:pt x="928" y="0"/>
                  </a:moveTo>
                  <a:cubicBezTo>
                    <a:pt x="416" y="0"/>
                    <a:pt x="0" y="415"/>
                    <a:pt x="0" y="928"/>
                  </a:cubicBezTo>
                  <a:lnTo>
                    <a:pt x="0" y="9578"/>
                  </a:lnTo>
                  <a:lnTo>
                    <a:pt x="11373" y="9578"/>
                  </a:lnTo>
                  <a:lnTo>
                    <a:pt x="11373" y="928"/>
                  </a:lnTo>
                  <a:cubicBezTo>
                    <a:pt x="11373" y="415"/>
                    <a:pt x="10958" y="0"/>
                    <a:pt x="1044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138475" y="930625"/>
              <a:ext cx="284350" cy="44000"/>
            </a:xfrm>
            <a:custGeom>
              <a:avLst/>
              <a:gdLst/>
              <a:ahLst/>
              <a:cxnLst/>
              <a:rect l="l" t="t" r="r" b="b"/>
              <a:pathLst>
                <a:path w="11374" h="1760" extrusionOk="0">
                  <a:moveTo>
                    <a:pt x="928" y="0"/>
                  </a:moveTo>
                  <a:cubicBezTo>
                    <a:pt x="416" y="0"/>
                    <a:pt x="0" y="415"/>
                    <a:pt x="0" y="928"/>
                  </a:cubicBezTo>
                  <a:lnTo>
                    <a:pt x="0" y="1759"/>
                  </a:lnTo>
                  <a:lnTo>
                    <a:pt x="11373" y="1759"/>
                  </a:lnTo>
                  <a:lnTo>
                    <a:pt x="11373" y="928"/>
                  </a:lnTo>
                  <a:cubicBezTo>
                    <a:pt x="11373" y="415"/>
                    <a:pt x="10958" y="0"/>
                    <a:pt x="10445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340200" y="946975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2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4"/>
                    <a:pt x="282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2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4362750" y="946975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8" y="564"/>
                    <a:pt x="565" y="438"/>
                    <a:pt x="565" y="282"/>
                  </a:cubicBezTo>
                  <a:cubicBezTo>
                    <a:pt x="565" y="126"/>
                    <a:pt x="438" y="0"/>
                    <a:pt x="283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4386125" y="946975"/>
              <a:ext cx="14150" cy="14125"/>
            </a:xfrm>
            <a:custGeom>
              <a:avLst/>
              <a:gdLst/>
              <a:ahLst/>
              <a:cxnLst/>
              <a:rect l="l" t="t" r="r" b="b"/>
              <a:pathLst>
                <a:path w="566" h="565" extrusionOk="0">
                  <a:moveTo>
                    <a:pt x="283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4"/>
                    <a:pt x="283" y="564"/>
                  </a:cubicBezTo>
                  <a:cubicBezTo>
                    <a:pt x="439" y="564"/>
                    <a:pt x="565" y="438"/>
                    <a:pt x="565" y="282"/>
                  </a:cubicBezTo>
                  <a:cubicBezTo>
                    <a:pt x="565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4164150" y="1014425"/>
              <a:ext cx="243300" cy="131150"/>
            </a:xfrm>
            <a:custGeom>
              <a:avLst/>
              <a:gdLst/>
              <a:ahLst/>
              <a:cxnLst/>
              <a:rect l="l" t="t" r="r" b="b"/>
              <a:pathLst>
                <a:path w="9732" h="5246" fill="none" extrusionOk="0">
                  <a:moveTo>
                    <a:pt x="1" y="0"/>
                  </a:moveTo>
                  <a:lnTo>
                    <a:pt x="1" y="5246"/>
                  </a:lnTo>
                  <a:lnTo>
                    <a:pt x="9732" y="5246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4206125" y="1045200"/>
              <a:ext cx="33400" cy="89750"/>
            </a:xfrm>
            <a:custGeom>
              <a:avLst/>
              <a:gdLst/>
              <a:ahLst/>
              <a:cxnLst/>
              <a:rect l="l" t="t" r="r" b="b"/>
              <a:pathLst>
                <a:path w="1336" h="3590" extrusionOk="0">
                  <a:moveTo>
                    <a:pt x="1" y="1"/>
                  </a:moveTo>
                  <a:lnTo>
                    <a:pt x="1" y="3589"/>
                  </a:lnTo>
                  <a:lnTo>
                    <a:pt x="1335" y="3589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272850" y="1027950"/>
              <a:ext cx="33375" cy="107000"/>
            </a:xfrm>
            <a:custGeom>
              <a:avLst/>
              <a:gdLst/>
              <a:ahLst/>
              <a:cxnLst/>
              <a:rect l="l" t="t" r="r" b="b"/>
              <a:pathLst>
                <a:path w="1335" h="4280" extrusionOk="0">
                  <a:moveTo>
                    <a:pt x="1" y="0"/>
                  </a:moveTo>
                  <a:lnTo>
                    <a:pt x="1" y="4279"/>
                  </a:lnTo>
                  <a:lnTo>
                    <a:pt x="1335" y="4279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341875" y="1011850"/>
              <a:ext cx="33375" cy="123100"/>
            </a:xfrm>
            <a:custGeom>
              <a:avLst/>
              <a:gdLst/>
              <a:ahLst/>
              <a:cxnLst/>
              <a:rect l="l" t="t" r="r" b="b"/>
              <a:pathLst>
                <a:path w="1335" h="4924" extrusionOk="0">
                  <a:moveTo>
                    <a:pt x="0" y="0"/>
                  </a:moveTo>
                  <a:lnTo>
                    <a:pt x="0" y="4923"/>
                  </a:lnTo>
                  <a:lnTo>
                    <a:pt x="1335" y="4923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209600" y="996325"/>
              <a:ext cx="133425" cy="29925"/>
            </a:xfrm>
            <a:custGeom>
              <a:avLst/>
              <a:gdLst/>
              <a:ahLst/>
              <a:cxnLst/>
              <a:rect l="l" t="t" r="r" b="b"/>
              <a:pathLst>
                <a:path w="5337" h="1197" fill="none" extrusionOk="0">
                  <a:moveTo>
                    <a:pt x="0" y="1196"/>
                  </a:moveTo>
                  <a:lnTo>
                    <a:pt x="5337" y="0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320025" y="991125"/>
              <a:ext cx="28775" cy="17300"/>
            </a:xfrm>
            <a:custGeom>
              <a:avLst/>
              <a:gdLst/>
              <a:ahLst/>
              <a:cxnLst/>
              <a:rect l="l" t="t" r="r" b="b"/>
              <a:pathLst>
                <a:path w="1151" h="692" fill="none" extrusionOk="0">
                  <a:moveTo>
                    <a:pt x="0" y="1"/>
                  </a:moveTo>
                  <a:lnTo>
                    <a:pt x="1151" y="139"/>
                  </a:lnTo>
                  <a:lnTo>
                    <a:pt x="299" y="691"/>
                  </a:lnTo>
                </a:path>
              </a:pathLst>
            </a:custGeom>
            <a:noFill/>
            <a:ln w="952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9"/>
          <p:cNvGrpSpPr/>
          <p:nvPr/>
        </p:nvGrpSpPr>
        <p:grpSpPr>
          <a:xfrm rot="-999554">
            <a:off x="577816" y="2661834"/>
            <a:ext cx="789335" cy="645642"/>
            <a:chOff x="4323150" y="467000"/>
            <a:chExt cx="357425" cy="292400"/>
          </a:xfrm>
        </p:grpSpPr>
        <p:sp>
          <p:nvSpPr>
            <p:cNvPr id="736" name="Google Shape;736;p39"/>
            <p:cNvSpPr/>
            <p:nvPr/>
          </p:nvSpPr>
          <p:spPr>
            <a:xfrm>
              <a:off x="4323150" y="467000"/>
              <a:ext cx="357425" cy="292400"/>
            </a:xfrm>
            <a:custGeom>
              <a:avLst/>
              <a:gdLst/>
              <a:ahLst/>
              <a:cxnLst/>
              <a:rect l="l" t="t" r="r" b="b"/>
              <a:pathLst>
                <a:path w="14297" h="11696" extrusionOk="0">
                  <a:moveTo>
                    <a:pt x="12294" y="1"/>
                  </a:moveTo>
                  <a:cubicBezTo>
                    <a:pt x="12275" y="1"/>
                    <a:pt x="12258" y="1"/>
                    <a:pt x="12240" y="2"/>
                  </a:cubicBezTo>
                  <a:cubicBezTo>
                    <a:pt x="9858" y="65"/>
                    <a:pt x="4260" y="166"/>
                    <a:pt x="1964" y="207"/>
                  </a:cubicBezTo>
                  <a:cubicBezTo>
                    <a:pt x="1436" y="216"/>
                    <a:pt x="942" y="428"/>
                    <a:pt x="572" y="805"/>
                  </a:cubicBezTo>
                  <a:cubicBezTo>
                    <a:pt x="203" y="1181"/>
                    <a:pt x="0" y="1679"/>
                    <a:pt x="0" y="2206"/>
                  </a:cubicBezTo>
                  <a:lnTo>
                    <a:pt x="0" y="5427"/>
                  </a:lnTo>
                  <a:cubicBezTo>
                    <a:pt x="0" y="6528"/>
                    <a:pt x="897" y="7426"/>
                    <a:pt x="1999" y="7426"/>
                  </a:cubicBezTo>
                  <a:lnTo>
                    <a:pt x="8568" y="7426"/>
                  </a:lnTo>
                  <a:lnTo>
                    <a:pt x="12255" y="11695"/>
                  </a:lnTo>
                  <a:lnTo>
                    <a:pt x="11789" y="7213"/>
                  </a:lnTo>
                  <a:lnTo>
                    <a:pt x="12261" y="7213"/>
                  </a:lnTo>
                  <a:cubicBezTo>
                    <a:pt x="12791" y="7213"/>
                    <a:pt x="13291" y="7007"/>
                    <a:pt x="13668" y="6634"/>
                  </a:cubicBezTo>
                  <a:cubicBezTo>
                    <a:pt x="14044" y="6260"/>
                    <a:pt x="14255" y="5763"/>
                    <a:pt x="14260" y="5232"/>
                  </a:cubicBezTo>
                  <a:lnTo>
                    <a:pt x="14291" y="2020"/>
                  </a:lnTo>
                  <a:cubicBezTo>
                    <a:pt x="14297" y="1482"/>
                    <a:pt x="14091" y="975"/>
                    <a:pt x="13713" y="593"/>
                  </a:cubicBezTo>
                  <a:cubicBezTo>
                    <a:pt x="13334" y="211"/>
                    <a:pt x="12831" y="1"/>
                    <a:pt x="1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346400" y="490275"/>
              <a:ext cx="310925" cy="197850"/>
            </a:xfrm>
            <a:custGeom>
              <a:avLst/>
              <a:gdLst/>
              <a:ahLst/>
              <a:cxnLst/>
              <a:rect l="l" t="t" r="r" b="b"/>
              <a:pathLst>
                <a:path w="12437" h="7914" extrusionOk="0">
                  <a:moveTo>
                    <a:pt x="11364" y="0"/>
                  </a:moveTo>
                  <a:cubicBezTo>
                    <a:pt x="11354" y="0"/>
                    <a:pt x="11345" y="0"/>
                    <a:pt x="11335" y="0"/>
                  </a:cubicBezTo>
                  <a:cubicBezTo>
                    <a:pt x="8955" y="65"/>
                    <a:pt x="3378" y="165"/>
                    <a:pt x="1050" y="206"/>
                  </a:cubicBezTo>
                  <a:cubicBezTo>
                    <a:pt x="467" y="216"/>
                    <a:pt x="1" y="692"/>
                    <a:pt x="1" y="1275"/>
                  </a:cubicBezTo>
                  <a:lnTo>
                    <a:pt x="1" y="4496"/>
                  </a:lnTo>
                  <a:cubicBezTo>
                    <a:pt x="1" y="5086"/>
                    <a:pt x="479" y="5564"/>
                    <a:pt x="1069" y="5564"/>
                  </a:cubicBezTo>
                  <a:lnTo>
                    <a:pt x="8064" y="5564"/>
                  </a:lnTo>
                  <a:lnTo>
                    <a:pt x="10093" y="7914"/>
                  </a:lnTo>
                  <a:lnTo>
                    <a:pt x="9826" y="5351"/>
                  </a:lnTo>
                  <a:lnTo>
                    <a:pt x="11331" y="5351"/>
                  </a:lnTo>
                  <a:cubicBezTo>
                    <a:pt x="11917" y="5351"/>
                    <a:pt x="12393" y="4878"/>
                    <a:pt x="12399" y="4293"/>
                  </a:cubicBezTo>
                  <a:lnTo>
                    <a:pt x="12431" y="1080"/>
                  </a:lnTo>
                  <a:cubicBezTo>
                    <a:pt x="12437" y="484"/>
                    <a:pt x="11956" y="0"/>
                    <a:pt x="11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372150" y="522650"/>
              <a:ext cx="112900" cy="80350"/>
            </a:xfrm>
            <a:custGeom>
              <a:avLst/>
              <a:gdLst/>
              <a:ahLst/>
              <a:cxnLst/>
              <a:rect l="l" t="t" r="r" b="b"/>
              <a:pathLst>
                <a:path w="4516" h="3214" extrusionOk="0">
                  <a:moveTo>
                    <a:pt x="3350" y="1"/>
                  </a:moveTo>
                  <a:cubicBezTo>
                    <a:pt x="2854" y="1"/>
                    <a:pt x="2350" y="566"/>
                    <a:pt x="2251" y="682"/>
                  </a:cubicBezTo>
                  <a:cubicBezTo>
                    <a:pt x="2151" y="570"/>
                    <a:pt x="1642" y="33"/>
                    <a:pt x="1152" y="33"/>
                  </a:cubicBezTo>
                  <a:cubicBezTo>
                    <a:pt x="957" y="33"/>
                    <a:pt x="765" y="118"/>
                    <a:pt x="602" y="348"/>
                  </a:cubicBezTo>
                  <a:cubicBezTo>
                    <a:pt x="0" y="1200"/>
                    <a:pt x="2209" y="3101"/>
                    <a:pt x="2336" y="3209"/>
                  </a:cubicBezTo>
                  <a:cubicBezTo>
                    <a:pt x="2337" y="3212"/>
                    <a:pt x="2337" y="3214"/>
                    <a:pt x="2337" y="3214"/>
                  </a:cubicBezTo>
                  <a:cubicBezTo>
                    <a:pt x="2337" y="3214"/>
                    <a:pt x="2339" y="3212"/>
                    <a:pt x="2340" y="3211"/>
                  </a:cubicBezTo>
                  <a:cubicBezTo>
                    <a:pt x="2341" y="3212"/>
                    <a:pt x="2342" y="3214"/>
                    <a:pt x="2342" y="3214"/>
                  </a:cubicBezTo>
                  <a:cubicBezTo>
                    <a:pt x="2342" y="3214"/>
                    <a:pt x="2342" y="3211"/>
                    <a:pt x="2342" y="3209"/>
                  </a:cubicBezTo>
                  <a:cubicBezTo>
                    <a:pt x="2462" y="3096"/>
                    <a:pt x="4516" y="1134"/>
                    <a:pt x="3889" y="300"/>
                  </a:cubicBezTo>
                  <a:cubicBezTo>
                    <a:pt x="3726" y="82"/>
                    <a:pt x="3538" y="1"/>
                    <a:pt x="3350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510525" y="527300"/>
              <a:ext cx="33825" cy="64650"/>
            </a:xfrm>
            <a:custGeom>
              <a:avLst/>
              <a:gdLst/>
              <a:ahLst/>
              <a:cxnLst/>
              <a:rect l="l" t="t" r="r" b="b"/>
              <a:pathLst>
                <a:path w="1353" h="2586" extrusionOk="0">
                  <a:moveTo>
                    <a:pt x="670" y="0"/>
                  </a:moveTo>
                  <a:cubicBezTo>
                    <a:pt x="641" y="0"/>
                    <a:pt x="612" y="8"/>
                    <a:pt x="587" y="22"/>
                  </a:cubicBezTo>
                  <a:lnTo>
                    <a:pt x="26" y="306"/>
                  </a:lnTo>
                  <a:cubicBezTo>
                    <a:pt x="26" y="306"/>
                    <a:pt x="19" y="392"/>
                    <a:pt x="19" y="515"/>
                  </a:cubicBezTo>
                  <a:lnTo>
                    <a:pt x="19" y="525"/>
                  </a:lnTo>
                  <a:cubicBezTo>
                    <a:pt x="19" y="623"/>
                    <a:pt x="98" y="702"/>
                    <a:pt x="195" y="702"/>
                  </a:cubicBezTo>
                  <a:lnTo>
                    <a:pt x="400" y="702"/>
                  </a:lnTo>
                  <a:lnTo>
                    <a:pt x="390" y="2049"/>
                  </a:lnTo>
                  <a:lnTo>
                    <a:pt x="159" y="2049"/>
                  </a:lnTo>
                  <a:cubicBezTo>
                    <a:pt x="76" y="2049"/>
                    <a:pt x="1" y="2115"/>
                    <a:pt x="1" y="2208"/>
                  </a:cubicBezTo>
                  <a:lnTo>
                    <a:pt x="1" y="2427"/>
                  </a:lnTo>
                  <a:cubicBezTo>
                    <a:pt x="1" y="2506"/>
                    <a:pt x="66" y="2586"/>
                    <a:pt x="159" y="2586"/>
                  </a:cubicBezTo>
                  <a:lnTo>
                    <a:pt x="1195" y="2586"/>
                  </a:lnTo>
                  <a:cubicBezTo>
                    <a:pt x="1288" y="2586"/>
                    <a:pt x="1353" y="2506"/>
                    <a:pt x="1353" y="2427"/>
                  </a:cubicBezTo>
                  <a:lnTo>
                    <a:pt x="1353" y="2208"/>
                  </a:lnTo>
                  <a:cubicBezTo>
                    <a:pt x="1353" y="2107"/>
                    <a:pt x="1266" y="2049"/>
                    <a:pt x="1195" y="2049"/>
                  </a:cubicBezTo>
                  <a:lnTo>
                    <a:pt x="954" y="2039"/>
                  </a:lnTo>
                  <a:lnTo>
                    <a:pt x="954" y="176"/>
                  </a:lnTo>
                  <a:cubicBezTo>
                    <a:pt x="954" y="130"/>
                    <a:pt x="936" y="87"/>
                    <a:pt x="900" y="54"/>
                  </a:cubicBezTo>
                  <a:cubicBezTo>
                    <a:pt x="867" y="18"/>
                    <a:pt x="824" y="0"/>
                    <a:pt x="77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554500" y="528550"/>
              <a:ext cx="45325" cy="63500"/>
            </a:xfrm>
            <a:custGeom>
              <a:avLst/>
              <a:gdLst/>
              <a:ahLst/>
              <a:cxnLst/>
              <a:rect l="l" t="t" r="r" b="b"/>
              <a:pathLst>
                <a:path w="1813" h="2540" extrusionOk="0">
                  <a:moveTo>
                    <a:pt x="137" y="0"/>
                  </a:moveTo>
                  <a:cubicBezTo>
                    <a:pt x="62" y="0"/>
                    <a:pt x="0" y="62"/>
                    <a:pt x="0" y="145"/>
                  </a:cubicBezTo>
                  <a:lnTo>
                    <a:pt x="0" y="2395"/>
                  </a:lnTo>
                  <a:cubicBezTo>
                    <a:pt x="0" y="2474"/>
                    <a:pt x="62" y="2536"/>
                    <a:pt x="137" y="2536"/>
                  </a:cubicBezTo>
                  <a:lnTo>
                    <a:pt x="389" y="2536"/>
                  </a:lnTo>
                  <a:cubicBezTo>
                    <a:pt x="464" y="2536"/>
                    <a:pt x="525" y="2474"/>
                    <a:pt x="525" y="2395"/>
                  </a:cubicBezTo>
                  <a:lnTo>
                    <a:pt x="525" y="1536"/>
                  </a:lnTo>
                  <a:lnTo>
                    <a:pt x="543" y="1536"/>
                  </a:lnTo>
                  <a:lnTo>
                    <a:pt x="1237" y="2460"/>
                  </a:lnTo>
                  <a:cubicBezTo>
                    <a:pt x="1273" y="2510"/>
                    <a:pt x="1324" y="2536"/>
                    <a:pt x="1384" y="2536"/>
                  </a:cubicBezTo>
                  <a:lnTo>
                    <a:pt x="1679" y="2539"/>
                  </a:lnTo>
                  <a:cubicBezTo>
                    <a:pt x="1755" y="2539"/>
                    <a:pt x="1812" y="2482"/>
                    <a:pt x="1812" y="2406"/>
                  </a:cubicBezTo>
                  <a:cubicBezTo>
                    <a:pt x="1812" y="2377"/>
                    <a:pt x="1801" y="2348"/>
                    <a:pt x="1784" y="2323"/>
                  </a:cubicBezTo>
                  <a:lnTo>
                    <a:pt x="985" y="1256"/>
                  </a:lnTo>
                  <a:lnTo>
                    <a:pt x="1780" y="220"/>
                  </a:lnTo>
                  <a:cubicBezTo>
                    <a:pt x="1799" y="191"/>
                    <a:pt x="1809" y="162"/>
                    <a:pt x="1809" y="134"/>
                  </a:cubicBezTo>
                  <a:cubicBezTo>
                    <a:pt x="1809" y="58"/>
                    <a:pt x="1751" y="0"/>
                    <a:pt x="1676" y="0"/>
                  </a:cubicBezTo>
                  <a:lnTo>
                    <a:pt x="1388" y="0"/>
                  </a:lnTo>
                  <a:cubicBezTo>
                    <a:pt x="1327" y="0"/>
                    <a:pt x="1273" y="26"/>
                    <a:pt x="1237" y="76"/>
                  </a:cubicBezTo>
                  <a:lnTo>
                    <a:pt x="529" y="1015"/>
                  </a:lnTo>
                  <a:lnTo>
                    <a:pt x="525" y="1015"/>
                  </a:lnTo>
                  <a:lnTo>
                    <a:pt x="525" y="145"/>
                  </a:lnTo>
                  <a:cubicBezTo>
                    <a:pt x="525" y="62"/>
                    <a:pt x="464" y="0"/>
                    <a:pt x="3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43"/>
          <p:cNvSpPr/>
          <p:nvPr/>
        </p:nvSpPr>
        <p:spPr>
          <a:xfrm>
            <a:off x="3730600" y="3619663"/>
            <a:ext cx="3851400" cy="693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2883700" y="829938"/>
            <a:ext cx="5545200" cy="2635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3"/>
          <p:cNvSpPr txBox="1">
            <a:spLocks noGrp="1"/>
          </p:cNvSpPr>
          <p:nvPr>
            <p:ph type="title"/>
          </p:nvPr>
        </p:nvSpPr>
        <p:spPr>
          <a:xfrm>
            <a:off x="4148350" y="3749288"/>
            <a:ext cx="3015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—</a:t>
            </a:r>
            <a:r>
              <a:rPr lang="ko-KR" altLang="en-US" sz="1400" dirty="0"/>
              <a:t>어떠한 상황에서도 문제를 해결 하겠다는 가치관</a:t>
            </a:r>
            <a:endParaRPr sz="1400" dirty="0"/>
          </a:p>
        </p:txBody>
      </p:sp>
      <p:sp>
        <p:nvSpPr>
          <p:cNvPr id="1152" name="Google Shape;1152;p43"/>
          <p:cNvSpPr txBox="1">
            <a:spLocks noGrp="1"/>
          </p:cNvSpPr>
          <p:nvPr>
            <p:ph type="subTitle" idx="1"/>
          </p:nvPr>
        </p:nvSpPr>
        <p:spPr>
          <a:xfrm>
            <a:off x="3323350" y="1277388"/>
            <a:ext cx="4665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희생을 감수하고 서라도 사다리를 성벽에 놓고 화살을 맞으면서 성을 점령하는 사람</a:t>
            </a:r>
          </a:p>
        </p:txBody>
      </p:sp>
      <p:grpSp>
        <p:nvGrpSpPr>
          <p:cNvPr id="1153" name="Google Shape;1153;p43"/>
          <p:cNvGrpSpPr/>
          <p:nvPr/>
        </p:nvGrpSpPr>
        <p:grpSpPr>
          <a:xfrm rot="-1457960" flipH="1">
            <a:off x="1927411" y="1466337"/>
            <a:ext cx="608074" cy="608074"/>
            <a:chOff x="1038145" y="546314"/>
            <a:chExt cx="545510" cy="545510"/>
          </a:xfrm>
        </p:grpSpPr>
        <p:sp>
          <p:nvSpPr>
            <p:cNvPr id="1154" name="Google Shape;1154;p43"/>
            <p:cNvSpPr/>
            <p:nvPr/>
          </p:nvSpPr>
          <p:spPr>
            <a:xfrm>
              <a:off x="1038145" y="546314"/>
              <a:ext cx="545510" cy="545510"/>
            </a:xfrm>
            <a:custGeom>
              <a:avLst/>
              <a:gdLst/>
              <a:ahLst/>
              <a:cxnLst/>
              <a:rect l="l" t="t" r="r" b="b"/>
              <a:pathLst>
                <a:path w="9788" h="9788" extrusionOk="0">
                  <a:moveTo>
                    <a:pt x="4894" y="1"/>
                  </a:moveTo>
                  <a:cubicBezTo>
                    <a:pt x="4233" y="1"/>
                    <a:pt x="3593" y="130"/>
                    <a:pt x="2989" y="386"/>
                  </a:cubicBezTo>
                  <a:cubicBezTo>
                    <a:pt x="2406" y="632"/>
                    <a:pt x="1882" y="985"/>
                    <a:pt x="1434" y="1434"/>
                  </a:cubicBezTo>
                  <a:cubicBezTo>
                    <a:pt x="984" y="1883"/>
                    <a:pt x="632" y="2406"/>
                    <a:pt x="385" y="2989"/>
                  </a:cubicBezTo>
                  <a:cubicBezTo>
                    <a:pt x="130" y="3593"/>
                    <a:pt x="1" y="4234"/>
                    <a:pt x="1" y="4894"/>
                  </a:cubicBezTo>
                  <a:cubicBezTo>
                    <a:pt x="1" y="5555"/>
                    <a:pt x="130" y="6195"/>
                    <a:pt x="385" y="6799"/>
                  </a:cubicBezTo>
                  <a:cubicBezTo>
                    <a:pt x="632" y="7382"/>
                    <a:pt x="984" y="7906"/>
                    <a:pt x="1434" y="8354"/>
                  </a:cubicBezTo>
                  <a:cubicBezTo>
                    <a:pt x="1882" y="8804"/>
                    <a:pt x="2406" y="9156"/>
                    <a:pt x="2989" y="9403"/>
                  </a:cubicBezTo>
                  <a:cubicBezTo>
                    <a:pt x="3593" y="9658"/>
                    <a:pt x="4233" y="9787"/>
                    <a:pt x="4894" y="9787"/>
                  </a:cubicBezTo>
                  <a:cubicBezTo>
                    <a:pt x="5554" y="9787"/>
                    <a:pt x="6195" y="9658"/>
                    <a:pt x="6799" y="9403"/>
                  </a:cubicBezTo>
                  <a:cubicBezTo>
                    <a:pt x="7382" y="9156"/>
                    <a:pt x="7905" y="8804"/>
                    <a:pt x="8354" y="8354"/>
                  </a:cubicBezTo>
                  <a:cubicBezTo>
                    <a:pt x="8803" y="7906"/>
                    <a:pt x="9155" y="7382"/>
                    <a:pt x="9402" y="6799"/>
                  </a:cubicBezTo>
                  <a:cubicBezTo>
                    <a:pt x="9658" y="6195"/>
                    <a:pt x="9787" y="5555"/>
                    <a:pt x="9787" y="4894"/>
                  </a:cubicBezTo>
                  <a:cubicBezTo>
                    <a:pt x="9787" y="4234"/>
                    <a:pt x="9658" y="3593"/>
                    <a:pt x="9402" y="2989"/>
                  </a:cubicBezTo>
                  <a:cubicBezTo>
                    <a:pt x="9155" y="2406"/>
                    <a:pt x="8803" y="1883"/>
                    <a:pt x="8354" y="1434"/>
                  </a:cubicBezTo>
                  <a:cubicBezTo>
                    <a:pt x="7905" y="985"/>
                    <a:pt x="7382" y="632"/>
                    <a:pt x="6799" y="386"/>
                  </a:cubicBezTo>
                  <a:cubicBezTo>
                    <a:pt x="6195" y="130"/>
                    <a:pt x="5554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1090032" y="598201"/>
              <a:ext cx="441736" cy="441736"/>
            </a:xfrm>
            <a:custGeom>
              <a:avLst/>
              <a:gdLst/>
              <a:ahLst/>
              <a:cxnLst/>
              <a:rect l="l" t="t" r="r" b="b"/>
              <a:pathLst>
                <a:path w="7926" h="7926" extrusionOk="0">
                  <a:moveTo>
                    <a:pt x="3963" y="0"/>
                  </a:moveTo>
                  <a:cubicBezTo>
                    <a:pt x="1774" y="0"/>
                    <a:pt x="0" y="1775"/>
                    <a:pt x="0" y="3963"/>
                  </a:cubicBezTo>
                  <a:cubicBezTo>
                    <a:pt x="0" y="6152"/>
                    <a:pt x="1774" y="7926"/>
                    <a:pt x="3963" y="7926"/>
                  </a:cubicBezTo>
                  <a:cubicBezTo>
                    <a:pt x="6151" y="7926"/>
                    <a:pt x="7926" y="6152"/>
                    <a:pt x="7926" y="3963"/>
                  </a:cubicBezTo>
                  <a:cubicBezTo>
                    <a:pt x="7926" y="1775"/>
                    <a:pt x="6151" y="0"/>
                    <a:pt x="3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1344562" y="758320"/>
              <a:ext cx="122611" cy="178623"/>
            </a:xfrm>
            <a:custGeom>
              <a:avLst/>
              <a:gdLst/>
              <a:ahLst/>
              <a:cxnLst/>
              <a:rect l="l" t="t" r="r" b="b"/>
              <a:pathLst>
                <a:path w="2200" h="3205" extrusionOk="0">
                  <a:moveTo>
                    <a:pt x="22" y="0"/>
                  </a:moveTo>
                  <a:lnTo>
                    <a:pt x="1" y="3174"/>
                  </a:lnTo>
                  <a:lnTo>
                    <a:pt x="2138" y="3204"/>
                  </a:lnTo>
                  <a:lnTo>
                    <a:pt x="2199" y="13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1159530" y="671155"/>
              <a:ext cx="228169" cy="266067"/>
            </a:xfrm>
            <a:custGeom>
              <a:avLst/>
              <a:gdLst/>
              <a:ahLst/>
              <a:cxnLst/>
              <a:rect l="l" t="t" r="r" b="b"/>
              <a:pathLst>
                <a:path w="4094" h="4774" extrusionOk="0">
                  <a:moveTo>
                    <a:pt x="2203" y="0"/>
                  </a:moveTo>
                  <a:cubicBezTo>
                    <a:pt x="2200" y="0"/>
                    <a:pt x="2196" y="0"/>
                    <a:pt x="2193" y="1"/>
                  </a:cubicBezTo>
                  <a:cubicBezTo>
                    <a:pt x="1840" y="31"/>
                    <a:pt x="2070" y="1580"/>
                    <a:pt x="2070" y="1580"/>
                  </a:cubicBezTo>
                  <a:cubicBezTo>
                    <a:pt x="2070" y="1580"/>
                    <a:pt x="1227" y="1564"/>
                    <a:pt x="950" y="1549"/>
                  </a:cubicBezTo>
                  <a:cubicBezTo>
                    <a:pt x="915" y="1547"/>
                    <a:pt x="877" y="1546"/>
                    <a:pt x="835" y="1546"/>
                  </a:cubicBezTo>
                  <a:cubicBezTo>
                    <a:pt x="554" y="1546"/>
                    <a:pt x="163" y="1601"/>
                    <a:pt x="123" y="1855"/>
                  </a:cubicBezTo>
                  <a:cubicBezTo>
                    <a:pt x="77" y="2147"/>
                    <a:pt x="246" y="2622"/>
                    <a:pt x="246" y="2622"/>
                  </a:cubicBezTo>
                  <a:cubicBezTo>
                    <a:pt x="246" y="2622"/>
                    <a:pt x="123" y="2852"/>
                    <a:pt x="62" y="3113"/>
                  </a:cubicBezTo>
                  <a:cubicBezTo>
                    <a:pt x="0" y="3373"/>
                    <a:pt x="261" y="3818"/>
                    <a:pt x="261" y="3818"/>
                  </a:cubicBezTo>
                  <a:cubicBezTo>
                    <a:pt x="261" y="3818"/>
                    <a:pt x="185" y="4140"/>
                    <a:pt x="292" y="4508"/>
                  </a:cubicBezTo>
                  <a:cubicBezTo>
                    <a:pt x="356" y="4729"/>
                    <a:pt x="1662" y="4773"/>
                    <a:pt x="2697" y="4773"/>
                  </a:cubicBezTo>
                  <a:cubicBezTo>
                    <a:pt x="3386" y="4773"/>
                    <a:pt x="3956" y="4753"/>
                    <a:pt x="3956" y="4753"/>
                  </a:cubicBezTo>
                  <a:lnTo>
                    <a:pt x="4093" y="1626"/>
                  </a:lnTo>
                  <a:lnTo>
                    <a:pt x="3327" y="1534"/>
                  </a:lnTo>
                  <a:cubicBezTo>
                    <a:pt x="3327" y="1534"/>
                    <a:pt x="2560" y="0"/>
                    <a:pt x="220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43"/>
          <p:cNvGrpSpPr/>
          <p:nvPr/>
        </p:nvGrpSpPr>
        <p:grpSpPr>
          <a:xfrm>
            <a:off x="1250734" y="764072"/>
            <a:ext cx="1399514" cy="938922"/>
            <a:chOff x="808142" y="438096"/>
            <a:chExt cx="1255508" cy="842309"/>
          </a:xfrm>
        </p:grpSpPr>
        <p:grpSp>
          <p:nvGrpSpPr>
            <p:cNvPr id="1159" name="Google Shape;1159;p43"/>
            <p:cNvGrpSpPr/>
            <p:nvPr/>
          </p:nvGrpSpPr>
          <p:grpSpPr>
            <a:xfrm rot="-734032">
              <a:off x="859746" y="683273"/>
              <a:ext cx="545516" cy="545516"/>
              <a:chOff x="2001500" y="918750"/>
              <a:chExt cx="244700" cy="244700"/>
            </a:xfrm>
          </p:grpSpPr>
          <p:sp>
            <p:nvSpPr>
              <p:cNvPr id="1160" name="Google Shape;1160;p43"/>
              <p:cNvSpPr/>
              <p:nvPr/>
            </p:nvSpPr>
            <p:spPr>
              <a:xfrm>
                <a:off x="2001500" y="918750"/>
                <a:ext cx="2447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9788" extrusionOk="0">
                    <a:moveTo>
                      <a:pt x="4894" y="1"/>
                    </a:moveTo>
                    <a:cubicBezTo>
                      <a:pt x="4233" y="1"/>
                      <a:pt x="3593" y="130"/>
                      <a:pt x="2989" y="386"/>
                    </a:cubicBezTo>
                    <a:cubicBezTo>
                      <a:pt x="2406" y="632"/>
                      <a:pt x="1882" y="985"/>
                      <a:pt x="1434" y="1434"/>
                    </a:cubicBezTo>
                    <a:cubicBezTo>
                      <a:pt x="984" y="1883"/>
                      <a:pt x="632" y="2406"/>
                      <a:pt x="385" y="2989"/>
                    </a:cubicBezTo>
                    <a:cubicBezTo>
                      <a:pt x="130" y="3593"/>
                      <a:pt x="1" y="4234"/>
                      <a:pt x="1" y="4894"/>
                    </a:cubicBezTo>
                    <a:cubicBezTo>
                      <a:pt x="1" y="5555"/>
                      <a:pt x="130" y="6195"/>
                      <a:pt x="385" y="6799"/>
                    </a:cubicBezTo>
                    <a:cubicBezTo>
                      <a:pt x="632" y="7382"/>
                      <a:pt x="984" y="7906"/>
                      <a:pt x="1434" y="8354"/>
                    </a:cubicBezTo>
                    <a:cubicBezTo>
                      <a:pt x="1882" y="8804"/>
                      <a:pt x="2406" y="9156"/>
                      <a:pt x="2989" y="9403"/>
                    </a:cubicBezTo>
                    <a:cubicBezTo>
                      <a:pt x="3593" y="9658"/>
                      <a:pt x="4233" y="9787"/>
                      <a:pt x="4894" y="9787"/>
                    </a:cubicBezTo>
                    <a:cubicBezTo>
                      <a:pt x="5554" y="9787"/>
                      <a:pt x="6195" y="9658"/>
                      <a:pt x="6799" y="9403"/>
                    </a:cubicBezTo>
                    <a:cubicBezTo>
                      <a:pt x="7382" y="9156"/>
                      <a:pt x="7905" y="8804"/>
                      <a:pt x="8354" y="8354"/>
                    </a:cubicBezTo>
                    <a:cubicBezTo>
                      <a:pt x="8803" y="7906"/>
                      <a:pt x="9155" y="7382"/>
                      <a:pt x="9402" y="6799"/>
                    </a:cubicBezTo>
                    <a:cubicBezTo>
                      <a:pt x="9658" y="6195"/>
                      <a:pt x="9787" y="5555"/>
                      <a:pt x="9787" y="4894"/>
                    </a:cubicBezTo>
                    <a:cubicBezTo>
                      <a:pt x="9787" y="4234"/>
                      <a:pt x="9658" y="3593"/>
                      <a:pt x="9402" y="2989"/>
                    </a:cubicBezTo>
                    <a:cubicBezTo>
                      <a:pt x="9155" y="2406"/>
                      <a:pt x="8803" y="1883"/>
                      <a:pt x="8354" y="1434"/>
                    </a:cubicBezTo>
                    <a:cubicBezTo>
                      <a:pt x="7905" y="985"/>
                      <a:pt x="7382" y="632"/>
                      <a:pt x="6799" y="386"/>
                    </a:cubicBezTo>
                    <a:cubicBezTo>
                      <a:pt x="6195" y="130"/>
                      <a:pt x="5554" y="1"/>
                      <a:pt x="48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3"/>
              <p:cNvSpPr/>
              <p:nvPr/>
            </p:nvSpPr>
            <p:spPr>
              <a:xfrm>
                <a:off x="2024775" y="942025"/>
                <a:ext cx="198150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7926" extrusionOk="0">
                    <a:moveTo>
                      <a:pt x="3963" y="0"/>
                    </a:moveTo>
                    <a:cubicBezTo>
                      <a:pt x="1774" y="0"/>
                      <a:pt x="0" y="1775"/>
                      <a:pt x="0" y="3963"/>
                    </a:cubicBezTo>
                    <a:cubicBezTo>
                      <a:pt x="0" y="6152"/>
                      <a:pt x="1774" y="7926"/>
                      <a:pt x="3963" y="7926"/>
                    </a:cubicBezTo>
                    <a:cubicBezTo>
                      <a:pt x="6151" y="7926"/>
                      <a:pt x="7926" y="6152"/>
                      <a:pt x="7926" y="3963"/>
                    </a:cubicBezTo>
                    <a:cubicBezTo>
                      <a:pt x="7926" y="1775"/>
                      <a:pt x="6151" y="0"/>
                      <a:pt x="3963" y="0"/>
                    </a:cubicBezTo>
                    <a:close/>
                  </a:path>
                </a:pathLst>
              </a:custGeom>
              <a:solidFill>
                <a:srgbClr val="FDCF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3"/>
              <p:cNvSpPr/>
              <p:nvPr/>
            </p:nvSpPr>
            <p:spPr>
              <a:xfrm>
                <a:off x="2138950" y="1013850"/>
                <a:ext cx="55000" cy="8012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05" extrusionOk="0">
                    <a:moveTo>
                      <a:pt x="22" y="0"/>
                    </a:moveTo>
                    <a:lnTo>
                      <a:pt x="1" y="3174"/>
                    </a:lnTo>
                    <a:lnTo>
                      <a:pt x="2138" y="3204"/>
                    </a:lnTo>
                    <a:lnTo>
                      <a:pt x="2199" y="13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48E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3"/>
              <p:cNvSpPr/>
              <p:nvPr/>
            </p:nvSpPr>
            <p:spPr>
              <a:xfrm>
                <a:off x="2055950" y="974750"/>
                <a:ext cx="102350" cy="119350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4774" extrusionOk="0">
                    <a:moveTo>
                      <a:pt x="2203" y="0"/>
                    </a:moveTo>
                    <a:cubicBezTo>
                      <a:pt x="2200" y="0"/>
                      <a:pt x="2196" y="0"/>
                      <a:pt x="2193" y="1"/>
                    </a:cubicBezTo>
                    <a:cubicBezTo>
                      <a:pt x="1840" y="31"/>
                      <a:pt x="2070" y="1580"/>
                      <a:pt x="2070" y="1580"/>
                    </a:cubicBezTo>
                    <a:cubicBezTo>
                      <a:pt x="2070" y="1580"/>
                      <a:pt x="1227" y="1564"/>
                      <a:pt x="950" y="1549"/>
                    </a:cubicBezTo>
                    <a:cubicBezTo>
                      <a:pt x="915" y="1547"/>
                      <a:pt x="877" y="1546"/>
                      <a:pt x="835" y="1546"/>
                    </a:cubicBezTo>
                    <a:cubicBezTo>
                      <a:pt x="554" y="1546"/>
                      <a:pt x="163" y="1601"/>
                      <a:pt x="123" y="1855"/>
                    </a:cubicBezTo>
                    <a:cubicBezTo>
                      <a:pt x="77" y="2147"/>
                      <a:pt x="246" y="2622"/>
                      <a:pt x="246" y="2622"/>
                    </a:cubicBezTo>
                    <a:cubicBezTo>
                      <a:pt x="246" y="2622"/>
                      <a:pt x="123" y="2852"/>
                      <a:pt x="62" y="3113"/>
                    </a:cubicBezTo>
                    <a:cubicBezTo>
                      <a:pt x="0" y="3373"/>
                      <a:pt x="261" y="3818"/>
                      <a:pt x="261" y="3818"/>
                    </a:cubicBezTo>
                    <a:cubicBezTo>
                      <a:pt x="261" y="3818"/>
                      <a:pt x="185" y="4140"/>
                      <a:pt x="292" y="4508"/>
                    </a:cubicBezTo>
                    <a:cubicBezTo>
                      <a:pt x="356" y="4729"/>
                      <a:pt x="1662" y="4773"/>
                      <a:pt x="2697" y="4773"/>
                    </a:cubicBezTo>
                    <a:cubicBezTo>
                      <a:pt x="3386" y="4773"/>
                      <a:pt x="3956" y="4753"/>
                      <a:pt x="3956" y="4753"/>
                    </a:cubicBezTo>
                    <a:lnTo>
                      <a:pt x="4093" y="1626"/>
                    </a:lnTo>
                    <a:lnTo>
                      <a:pt x="3327" y="1534"/>
                    </a:lnTo>
                    <a:cubicBezTo>
                      <a:pt x="3327" y="1534"/>
                      <a:pt x="2560" y="0"/>
                      <a:pt x="220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4" name="Google Shape;1164;p43"/>
            <p:cNvGrpSpPr/>
            <p:nvPr/>
          </p:nvGrpSpPr>
          <p:grpSpPr>
            <a:xfrm rot="937109">
              <a:off x="1193798" y="533324"/>
              <a:ext cx="796813" cy="651852"/>
              <a:chOff x="4323150" y="467000"/>
              <a:chExt cx="357425" cy="292400"/>
            </a:xfrm>
          </p:grpSpPr>
          <p:sp>
            <p:nvSpPr>
              <p:cNvPr id="1165" name="Google Shape;1165;p43"/>
              <p:cNvSpPr/>
              <p:nvPr/>
            </p:nvSpPr>
            <p:spPr>
              <a:xfrm>
                <a:off x="4323150" y="467000"/>
                <a:ext cx="357425" cy="292400"/>
              </a:xfrm>
              <a:custGeom>
                <a:avLst/>
                <a:gdLst/>
                <a:ahLst/>
                <a:cxnLst/>
                <a:rect l="l" t="t" r="r" b="b"/>
                <a:pathLst>
                  <a:path w="14297" h="11696" extrusionOk="0">
                    <a:moveTo>
                      <a:pt x="12294" y="1"/>
                    </a:moveTo>
                    <a:cubicBezTo>
                      <a:pt x="12275" y="1"/>
                      <a:pt x="12258" y="1"/>
                      <a:pt x="12240" y="2"/>
                    </a:cubicBezTo>
                    <a:cubicBezTo>
                      <a:pt x="9858" y="65"/>
                      <a:pt x="4260" y="166"/>
                      <a:pt x="1964" y="207"/>
                    </a:cubicBezTo>
                    <a:cubicBezTo>
                      <a:pt x="1436" y="216"/>
                      <a:pt x="942" y="428"/>
                      <a:pt x="572" y="805"/>
                    </a:cubicBezTo>
                    <a:cubicBezTo>
                      <a:pt x="203" y="1181"/>
                      <a:pt x="0" y="1679"/>
                      <a:pt x="0" y="2206"/>
                    </a:cubicBezTo>
                    <a:lnTo>
                      <a:pt x="0" y="5427"/>
                    </a:lnTo>
                    <a:cubicBezTo>
                      <a:pt x="0" y="6528"/>
                      <a:pt x="897" y="7426"/>
                      <a:pt x="1999" y="7426"/>
                    </a:cubicBezTo>
                    <a:lnTo>
                      <a:pt x="8568" y="7426"/>
                    </a:lnTo>
                    <a:lnTo>
                      <a:pt x="12255" y="11695"/>
                    </a:lnTo>
                    <a:lnTo>
                      <a:pt x="11789" y="7213"/>
                    </a:lnTo>
                    <a:lnTo>
                      <a:pt x="12261" y="7213"/>
                    </a:lnTo>
                    <a:cubicBezTo>
                      <a:pt x="12791" y="7213"/>
                      <a:pt x="13291" y="7007"/>
                      <a:pt x="13668" y="6634"/>
                    </a:cubicBezTo>
                    <a:cubicBezTo>
                      <a:pt x="14044" y="6260"/>
                      <a:pt x="14255" y="5763"/>
                      <a:pt x="14260" y="5232"/>
                    </a:cubicBezTo>
                    <a:lnTo>
                      <a:pt x="14291" y="2020"/>
                    </a:lnTo>
                    <a:cubicBezTo>
                      <a:pt x="14297" y="1482"/>
                      <a:pt x="14091" y="975"/>
                      <a:pt x="13713" y="593"/>
                    </a:cubicBezTo>
                    <a:cubicBezTo>
                      <a:pt x="13334" y="211"/>
                      <a:pt x="12831" y="1"/>
                      <a:pt x="122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3"/>
              <p:cNvSpPr/>
              <p:nvPr/>
            </p:nvSpPr>
            <p:spPr>
              <a:xfrm>
                <a:off x="4346400" y="490275"/>
                <a:ext cx="310925" cy="197850"/>
              </a:xfrm>
              <a:custGeom>
                <a:avLst/>
                <a:gdLst/>
                <a:ahLst/>
                <a:cxnLst/>
                <a:rect l="l" t="t" r="r" b="b"/>
                <a:pathLst>
                  <a:path w="12437" h="7914" extrusionOk="0">
                    <a:moveTo>
                      <a:pt x="11364" y="0"/>
                    </a:moveTo>
                    <a:cubicBezTo>
                      <a:pt x="11354" y="0"/>
                      <a:pt x="11345" y="0"/>
                      <a:pt x="11335" y="0"/>
                    </a:cubicBezTo>
                    <a:cubicBezTo>
                      <a:pt x="8955" y="65"/>
                      <a:pt x="3378" y="165"/>
                      <a:pt x="1050" y="206"/>
                    </a:cubicBezTo>
                    <a:cubicBezTo>
                      <a:pt x="467" y="216"/>
                      <a:pt x="1" y="692"/>
                      <a:pt x="1" y="1275"/>
                    </a:cubicBezTo>
                    <a:lnTo>
                      <a:pt x="1" y="4496"/>
                    </a:lnTo>
                    <a:cubicBezTo>
                      <a:pt x="1" y="5086"/>
                      <a:pt x="479" y="5564"/>
                      <a:pt x="1069" y="5564"/>
                    </a:cubicBezTo>
                    <a:lnTo>
                      <a:pt x="8064" y="5564"/>
                    </a:lnTo>
                    <a:lnTo>
                      <a:pt x="10093" y="7914"/>
                    </a:lnTo>
                    <a:lnTo>
                      <a:pt x="9826" y="5351"/>
                    </a:lnTo>
                    <a:lnTo>
                      <a:pt x="11331" y="5351"/>
                    </a:lnTo>
                    <a:cubicBezTo>
                      <a:pt x="11917" y="5351"/>
                      <a:pt x="12393" y="4878"/>
                      <a:pt x="12399" y="4293"/>
                    </a:cubicBezTo>
                    <a:lnTo>
                      <a:pt x="12431" y="1080"/>
                    </a:lnTo>
                    <a:cubicBezTo>
                      <a:pt x="12437" y="484"/>
                      <a:pt x="11956" y="0"/>
                      <a:pt x="11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3"/>
              <p:cNvSpPr/>
              <p:nvPr/>
            </p:nvSpPr>
            <p:spPr>
              <a:xfrm>
                <a:off x="4372150" y="522650"/>
                <a:ext cx="112900" cy="80350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3214" extrusionOk="0">
                    <a:moveTo>
                      <a:pt x="3350" y="1"/>
                    </a:moveTo>
                    <a:cubicBezTo>
                      <a:pt x="2854" y="1"/>
                      <a:pt x="2350" y="566"/>
                      <a:pt x="2251" y="682"/>
                    </a:cubicBezTo>
                    <a:cubicBezTo>
                      <a:pt x="2151" y="570"/>
                      <a:pt x="1642" y="33"/>
                      <a:pt x="1152" y="33"/>
                    </a:cubicBezTo>
                    <a:cubicBezTo>
                      <a:pt x="957" y="33"/>
                      <a:pt x="765" y="118"/>
                      <a:pt x="602" y="348"/>
                    </a:cubicBezTo>
                    <a:cubicBezTo>
                      <a:pt x="0" y="1200"/>
                      <a:pt x="2209" y="3101"/>
                      <a:pt x="2336" y="3209"/>
                    </a:cubicBezTo>
                    <a:cubicBezTo>
                      <a:pt x="2337" y="3212"/>
                      <a:pt x="2337" y="3214"/>
                      <a:pt x="2337" y="3214"/>
                    </a:cubicBezTo>
                    <a:cubicBezTo>
                      <a:pt x="2337" y="3214"/>
                      <a:pt x="2339" y="3212"/>
                      <a:pt x="2340" y="3211"/>
                    </a:cubicBezTo>
                    <a:cubicBezTo>
                      <a:pt x="2341" y="3212"/>
                      <a:pt x="2342" y="3214"/>
                      <a:pt x="2342" y="3214"/>
                    </a:cubicBezTo>
                    <a:cubicBezTo>
                      <a:pt x="2342" y="3214"/>
                      <a:pt x="2342" y="3211"/>
                      <a:pt x="2342" y="3209"/>
                    </a:cubicBezTo>
                    <a:cubicBezTo>
                      <a:pt x="2462" y="3096"/>
                      <a:pt x="4516" y="1134"/>
                      <a:pt x="3889" y="300"/>
                    </a:cubicBezTo>
                    <a:cubicBezTo>
                      <a:pt x="3726" y="82"/>
                      <a:pt x="3538" y="1"/>
                      <a:pt x="3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3"/>
              <p:cNvSpPr/>
              <p:nvPr/>
            </p:nvSpPr>
            <p:spPr>
              <a:xfrm>
                <a:off x="4510525" y="527300"/>
                <a:ext cx="338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2586" extrusionOk="0">
                    <a:moveTo>
                      <a:pt x="670" y="0"/>
                    </a:moveTo>
                    <a:cubicBezTo>
                      <a:pt x="641" y="0"/>
                      <a:pt x="612" y="8"/>
                      <a:pt x="587" y="22"/>
                    </a:cubicBezTo>
                    <a:lnTo>
                      <a:pt x="26" y="306"/>
                    </a:lnTo>
                    <a:cubicBezTo>
                      <a:pt x="26" y="306"/>
                      <a:pt x="19" y="392"/>
                      <a:pt x="19" y="515"/>
                    </a:cubicBezTo>
                    <a:lnTo>
                      <a:pt x="19" y="525"/>
                    </a:lnTo>
                    <a:cubicBezTo>
                      <a:pt x="19" y="623"/>
                      <a:pt x="98" y="702"/>
                      <a:pt x="195" y="702"/>
                    </a:cubicBezTo>
                    <a:lnTo>
                      <a:pt x="400" y="702"/>
                    </a:lnTo>
                    <a:lnTo>
                      <a:pt x="390" y="2049"/>
                    </a:lnTo>
                    <a:lnTo>
                      <a:pt x="159" y="2049"/>
                    </a:lnTo>
                    <a:cubicBezTo>
                      <a:pt x="76" y="2049"/>
                      <a:pt x="1" y="2115"/>
                      <a:pt x="1" y="2208"/>
                    </a:cubicBezTo>
                    <a:lnTo>
                      <a:pt x="1" y="2427"/>
                    </a:lnTo>
                    <a:cubicBezTo>
                      <a:pt x="1" y="2506"/>
                      <a:pt x="66" y="2586"/>
                      <a:pt x="159" y="2586"/>
                    </a:cubicBezTo>
                    <a:lnTo>
                      <a:pt x="1195" y="2586"/>
                    </a:lnTo>
                    <a:cubicBezTo>
                      <a:pt x="1288" y="2586"/>
                      <a:pt x="1353" y="2506"/>
                      <a:pt x="1353" y="2427"/>
                    </a:cubicBezTo>
                    <a:lnTo>
                      <a:pt x="1353" y="2208"/>
                    </a:lnTo>
                    <a:cubicBezTo>
                      <a:pt x="1353" y="2107"/>
                      <a:pt x="1266" y="2049"/>
                      <a:pt x="1195" y="2049"/>
                    </a:cubicBezTo>
                    <a:lnTo>
                      <a:pt x="954" y="2039"/>
                    </a:lnTo>
                    <a:lnTo>
                      <a:pt x="954" y="176"/>
                    </a:lnTo>
                    <a:cubicBezTo>
                      <a:pt x="954" y="130"/>
                      <a:pt x="936" y="87"/>
                      <a:pt x="900" y="54"/>
                    </a:cubicBezTo>
                    <a:cubicBezTo>
                      <a:pt x="867" y="18"/>
                      <a:pt x="824" y="0"/>
                      <a:pt x="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3"/>
              <p:cNvSpPr/>
              <p:nvPr/>
            </p:nvSpPr>
            <p:spPr>
              <a:xfrm>
                <a:off x="4554500" y="528550"/>
                <a:ext cx="45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2540" extrusionOk="0">
                    <a:moveTo>
                      <a:pt x="137" y="0"/>
                    </a:moveTo>
                    <a:cubicBezTo>
                      <a:pt x="62" y="0"/>
                      <a:pt x="0" y="62"/>
                      <a:pt x="0" y="145"/>
                    </a:cubicBezTo>
                    <a:lnTo>
                      <a:pt x="0" y="2395"/>
                    </a:lnTo>
                    <a:cubicBezTo>
                      <a:pt x="0" y="2474"/>
                      <a:pt x="62" y="2536"/>
                      <a:pt x="137" y="2536"/>
                    </a:cubicBezTo>
                    <a:lnTo>
                      <a:pt x="389" y="2536"/>
                    </a:lnTo>
                    <a:cubicBezTo>
                      <a:pt x="464" y="2536"/>
                      <a:pt x="525" y="2474"/>
                      <a:pt x="525" y="2395"/>
                    </a:cubicBezTo>
                    <a:lnTo>
                      <a:pt x="525" y="1536"/>
                    </a:lnTo>
                    <a:lnTo>
                      <a:pt x="543" y="1536"/>
                    </a:lnTo>
                    <a:lnTo>
                      <a:pt x="1237" y="2460"/>
                    </a:lnTo>
                    <a:cubicBezTo>
                      <a:pt x="1273" y="2510"/>
                      <a:pt x="1324" y="2536"/>
                      <a:pt x="1384" y="2536"/>
                    </a:cubicBezTo>
                    <a:lnTo>
                      <a:pt x="1679" y="2539"/>
                    </a:lnTo>
                    <a:cubicBezTo>
                      <a:pt x="1755" y="2539"/>
                      <a:pt x="1812" y="2482"/>
                      <a:pt x="1812" y="2406"/>
                    </a:cubicBezTo>
                    <a:cubicBezTo>
                      <a:pt x="1812" y="2377"/>
                      <a:pt x="1801" y="2348"/>
                      <a:pt x="1784" y="2323"/>
                    </a:cubicBezTo>
                    <a:lnTo>
                      <a:pt x="985" y="1256"/>
                    </a:lnTo>
                    <a:lnTo>
                      <a:pt x="1780" y="220"/>
                    </a:lnTo>
                    <a:cubicBezTo>
                      <a:pt x="1799" y="191"/>
                      <a:pt x="1809" y="162"/>
                      <a:pt x="1809" y="134"/>
                    </a:cubicBezTo>
                    <a:cubicBezTo>
                      <a:pt x="1809" y="58"/>
                      <a:pt x="1751" y="0"/>
                      <a:pt x="1676" y="0"/>
                    </a:cubicBezTo>
                    <a:lnTo>
                      <a:pt x="1388" y="0"/>
                    </a:lnTo>
                    <a:cubicBezTo>
                      <a:pt x="1327" y="0"/>
                      <a:pt x="1273" y="26"/>
                      <a:pt x="1237" y="76"/>
                    </a:cubicBezTo>
                    <a:lnTo>
                      <a:pt x="529" y="1015"/>
                    </a:lnTo>
                    <a:lnTo>
                      <a:pt x="525" y="1015"/>
                    </a:lnTo>
                    <a:lnTo>
                      <a:pt x="525" y="145"/>
                    </a:lnTo>
                    <a:cubicBezTo>
                      <a:pt x="525" y="62"/>
                      <a:pt x="464" y="0"/>
                      <a:pt x="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0" name="Google Shape;1170;p43"/>
          <p:cNvGrpSpPr/>
          <p:nvPr/>
        </p:nvGrpSpPr>
        <p:grpSpPr>
          <a:xfrm>
            <a:off x="714781" y="2172531"/>
            <a:ext cx="2805960" cy="2374065"/>
            <a:chOff x="3379425" y="4537425"/>
            <a:chExt cx="743025" cy="628675"/>
          </a:xfrm>
        </p:grpSpPr>
        <p:sp>
          <p:nvSpPr>
            <p:cNvPr id="1171" name="Google Shape;1171;p43"/>
            <p:cNvSpPr/>
            <p:nvPr/>
          </p:nvSpPr>
          <p:spPr>
            <a:xfrm>
              <a:off x="3379425" y="4537425"/>
              <a:ext cx="743025" cy="628675"/>
            </a:xfrm>
            <a:custGeom>
              <a:avLst/>
              <a:gdLst/>
              <a:ahLst/>
              <a:cxnLst/>
              <a:rect l="l" t="t" r="r" b="b"/>
              <a:pathLst>
                <a:path w="29721" h="25147" extrusionOk="0">
                  <a:moveTo>
                    <a:pt x="18203" y="8605"/>
                  </a:moveTo>
                  <a:cubicBezTo>
                    <a:pt x="18333" y="8843"/>
                    <a:pt x="18504" y="9056"/>
                    <a:pt x="18707" y="9233"/>
                  </a:cubicBezTo>
                  <a:lnTo>
                    <a:pt x="18498" y="9531"/>
                  </a:lnTo>
                  <a:lnTo>
                    <a:pt x="17645" y="9531"/>
                  </a:lnTo>
                  <a:cubicBezTo>
                    <a:pt x="17742" y="9399"/>
                    <a:pt x="17834" y="9262"/>
                    <a:pt x="17920" y="9122"/>
                  </a:cubicBezTo>
                  <a:cubicBezTo>
                    <a:pt x="18023" y="8954"/>
                    <a:pt x="18118" y="8781"/>
                    <a:pt x="18203" y="8605"/>
                  </a:cubicBezTo>
                  <a:close/>
                  <a:moveTo>
                    <a:pt x="12815" y="1"/>
                  </a:moveTo>
                  <a:cubicBezTo>
                    <a:pt x="12007" y="1"/>
                    <a:pt x="11223" y="160"/>
                    <a:pt x="10484" y="473"/>
                  </a:cubicBezTo>
                  <a:cubicBezTo>
                    <a:pt x="9771" y="774"/>
                    <a:pt x="9130" y="1206"/>
                    <a:pt x="8581" y="1755"/>
                  </a:cubicBezTo>
                  <a:cubicBezTo>
                    <a:pt x="8031" y="2305"/>
                    <a:pt x="7600" y="2945"/>
                    <a:pt x="7298" y="3658"/>
                  </a:cubicBezTo>
                  <a:cubicBezTo>
                    <a:pt x="6985" y="4397"/>
                    <a:pt x="6827" y="5182"/>
                    <a:pt x="6827" y="5990"/>
                  </a:cubicBezTo>
                  <a:cubicBezTo>
                    <a:pt x="6827" y="7098"/>
                    <a:pt x="7132" y="8181"/>
                    <a:pt x="7711" y="9122"/>
                  </a:cubicBezTo>
                  <a:cubicBezTo>
                    <a:pt x="7797" y="9262"/>
                    <a:pt x="7889" y="9399"/>
                    <a:pt x="7986" y="9531"/>
                  </a:cubicBezTo>
                  <a:lnTo>
                    <a:pt x="6185" y="9531"/>
                  </a:lnTo>
                  <a:lnTo>
                    <a:pt x="4737" y="10520"/>
                  </a:lnTo>
                  <a:cubicBezTo>
                    <a:pt x="4686" y="10373"/>
                    <a:pt x="4603" y="10238"/>
                    <a:pt x="4492" y="10124"/>
                  </a:cubicBezTo>
                  <a:lnTo>
                    <a:pt x="3896" y="9507"/>
                  </a:lnTo>
                  <a:cubicBezTo>
                    <a:pt x="3692" y="9296"/>
                    <a:pt x="3407" y="9175"/>
                    <a:pt x="3114" y="9175"/>
                  </a:cubicBezTo>
                  <a:cubicBezTo>
                    <a:pt x="3093" y="9175"/>
                    <a:pt x="3074" y="9176"/>
                    <a:pt x="3053" y="9177"/>
                  </a:cubicBezTo>
                  <a:cubicBezTo>
                    <a:pt x="2738" y="9195"/>
                    <a:pt x="2446" y="9348"/>
                    <a:pt x="2253" y="9599"/>
                  </a:cubicBezTo>
                  <a:lnTo>
                    <a:pt x="1698" y="10318"/>
                  </a:lnTo>
                  <a:cubicBezTo>
                    <a:pt x="1520" y="10548"/>
                    <a:pt x="1443" y="10833"/>
                    <a:pt x="1480" y="11121"/>
                  </a:cubicBezTo>
                  <a:cubicBezTo>
                    <a:pt x="1495" y="11236"/>
                    <a:pt x="1527" y="11345"/>
                    <a:pt x="1574" y="11445"/>
                  </a:cubicBezTo>
                  <a:cubicBezTo>
                    <a:pt x="1399" y="11819"/>
                    <a:pt x="1453" y="12265"/>
                    <a:pt x="1710" y="12587"/>
                  </a:cubicBezTo>
                  <a:lnTo>
                    <a:pt x="940" y="13113"/>
                  </a:lnTo>
                  <a:lnTo>
                    <a:pt x="2179" y="13116"/>
                  </a:lnTo>
                  <a:lnTo>
                    <a:pt x="1" y="16850"/>
                  </a:lnTo>
                  <a:lnTo>
                    <a:pt x="1373" y="16850"/>
                  </a:lnTo>
                  <a:cubicBezTo>
                    <a:pt x="1126" y="17524"/>
                    <a:pt x="998" y="18240"/>
                    <a:pt x="998" y="18973"/>
                  </a:cubicBezTo>
                  <a:cubicBezTo>
                    <a:pt x="998" y="19806"/>
                    <a:pt x="1162" y="20614"/>
                    <a:pt x="1484" y="21376"/>
                  </a:cubicBezTo>
                  <a:cubicBezTo>
                    <a:pt x="1795" y="22111"/>
                    <a:pt x="2240" y="22771"/>
                    <a:pt x="2807" y="23338"/>
                  </a:cubicBezTo>
                  <a:cubicBezTo>
                    <a:pt x="3373" y="23905"/>
                    <a:pt x="4033" y="24350"/>
                    <a:pt x="4768" y="24660"/>
                  </a:cubicBezTo>
                  <a:cubicBezTo>
                    <a:pt x="5531" y="24982"/>
                    <a:pt x="6338" y="25146"/>
                    <a:pt x="7171" y="25146"/>
                  </a:cubicBezTo>
                  <a:cubicBezTo>
                    <a:pt x="8017" y="25146"/>
                    <a:pt x="8836" y="24978"/>
                    <a:pt x="9608" y="24646"/>
                  </a:cubicBezTo>
                  <a:cubicBezTo>
                    <a:pt x="10229" y="24379"/>
                    <a:pt x="10795" y="24016"/>
                    <a:pt x="11296" y="23566"/>
                  </a:cubicBezTo>
                  <a:lnTo>
                    <a:pt x="20252" y="23519"/>
                  </a:lnTo>
                  <a:lnTo>
                    <a:pt x="20895" y="22217"/>
                  </a:lnTo>
                  <a:lnTo>
                    <a:pt x="23522" y="22217"/>
                  </a:lnTo>
                  <a:lnTo>
                    <a:pt x="23522" y="16191"/>
                  </a:lnTo>
                  <a:lnTo>
                    <a:pt x="22124" y="16191"/>
                  </a:lnTo>
                  <a:lnTo>
                    <a:pt x="22124" y="15889"/>
                  </a:lnTo>
                  <a:lnTo>
                    <a:pt x="24170" y="13322"/>
                  </a:lnTo>
                  <a:lnTo>
                    <a:pt x="23539" y="12355"/>
                  </a:lnTo>
                  <a:cubicBezTo>
                    <a:pt x="23703" y="12306"/>
                    <a:pt x="23853" y="12218"/>
                    <a:pt x="23978" y="12097"/>
                  </a:cubicBezTo>
                  <a:lnTo>
                    <a:pt x="24595" y="11500"/>
                  </a:lnTo>
                  <a:cubicBezTo>
                    <a:pt x="24822" y="11280"/>
                    <a:pt x="24942" y="10973"/>
                    <a:pt x="24925" y="10658"/>
                  </a:cubicBezTo>
                  <a:cubicBezTo>
                    <a:pt x="24907" y="10342"/>
                    <a:pt x="24753" y="10051"/>
                    <a:pt x="24503" y="9858"/>
                  </a:cubicBezTo>
                  <a:lnTo>
                    <a:pt x="24414" y="9789"/>
                  </a:lnTo>
                  <a:lnTo>
                    <a:pt x="27466" y="9789"/>
                  </a:lnTo>
                  <a:cubicBezTo>
                    <a:pt x="28710" y="9789"/>
                    <a:pt x="29720" y="8777"/>
                    <a:pt x="29720" y="7534"/>
                  </a:cubicBezTo>
                  <a:lnTo>
                    <a:pt x="29720" y="7190"/>
                  </a:lnTo>
                  <a:cubicBezTo>
                    <a:pt x="29720" y="5947"/>
                    <a:pt x="28710" y="4935"/>
                    <a:pt x="27466" y="4935"/>
                  </a:cubicBezTo>
                  <a:lnTo>
                    <a:pt x="20188" y="4935"/>
                  </a:lnTo>
                  <a:cubicBezTo>
                    <a:pt x="19654" y="4935"/>
                    <a:pt x="19165" y="5121"/>
                    <a:pt x="18778" y="5431"/>
                  </a:cubicBezTo>
                  <a:cubicBezTo>
                    <a:pt x="18722" y="4821"/>
                    <a:pt x="18573" y="4226"/>
                    <a:pt x="18333" y="3658"/>
                  </a:cubicBezTo>
                  <a:cubicBezTo>
                    <a:pt x="18031" y="2945"/>
                    <a:pt x="17599" y="2305"/>
                    <a:pt x="17049" y="1755"/>
                  </a:cubicBezTo>
                  <a:cubicBezTo>
                    <a:pt x="16500" y="1206"/>
                    <a:pt x="15860" y="774"/>
                    <a:pt x="15146" y="473"/>
                  </a:cubicBezTo>
                  <a:cubicBezTo>
                    <a:pt x="14407" y="160"/>
                    <a:pt x="13624" y="1"/>
                    <a:pt x="12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3419925" y="4842900"/>
              <a:ext cx="450300" cy="92525"/>
            </a:xfrm>
            <a:custGeom>
              <a:avLst/>
              <a:gdLst/>
              <a:ahLst/>
              <a:cxnLst/>
              <a:rect l="l" t="t" r="r" b="b"/>
              <a:pathLst>
                <a:path w="18012" h="3701" extrusionOk="0">
                  <a:moveTo>
                    <a:pt x="2159" y="0"/>
                  </a:moveTo>
                  <a:lnTo>
                    <a:pt x="1" y="3701"/>
                  </a:lnTo>
                  <a:lnTo>
                    <a:pt x="15513" y="3701"/>
                  </a:lnTo>
                  <a:lnTo>
                    <a:pt x="18011" y="0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3477500" y="4798950"/>
              <a:ext cx="431775" cy="305325"/>
            </a:xfrm>
            <a:custGeom>
              <a:avLst/>
              <a:gdLst/>
              <a:ahLst/>
              <a:cxnLst/>
              <a:rect l="l" t="t" r="r" b="b"/>
              <a:pathLst>
                <a:path w="17271" h="12213" extrusionOk="0">
                  <a:moveTo>
                    <a:pt x="2550" y="0"/>
                  </a:moveTo>
                  <a:lnTo>
                    <a:pt x="0" y="1810"/>
                  </a:lnTo>
                  <a:lnTo>
                    <a:pt x="0" y="12213"/>
                  </a:lnTo>
                  <a:lnTo>
                    <a:pt x="15749" y="12131"/>
                  </a:lnTo>
                  <a:lnTo>
                    <a:pt x="17271" y="9046"/>
                  </a:lnTo>
                  <a:lnTo>
                    <a:pt x="17271" y="0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3478000" y="4798950"/>
              <a:ext cx="431275" cy="43975"/>
            </a:xfrm>
            <a:custGeom>
              <a:avLst/>
              <a:gdLst/>
              <a:ahLst/>
              <a:cxnLst/>
              <a:rect l="l" t="t" r="r" b="b"/>
              <a:pathLst>
                <a:path w="17251" h="1759" extrusionOk="0">
                  <a:moveTo>
                    <a:pt x="2530" y="0"/>
                  </a:moveTo>
                  <a:lnTo>
                    <a:pt x="1" y="1728"/>
                  </a:lnTo>
                  <a:lnTo>
                    <a:pt x="15688" y="1758"/>
                  </a:lnTo>
                  <a:lnTo>
                    <a:pt x="17251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3870200" y="4844425"/>
              <a:ext cx="25" cy="257800"/>
            </a:xfrm>
            <a:custGeom>
              <a:avLst/>
              <a:gdLst/>
              <a:ahLst/>
              <a:cxnLst/>
              <a:rect l="l" t="t" r="r" b="b"/>
              <a:pathLst>
                <a:path w="1" h="10312" fill="none" extrusionOk="0">
                  <a:moveTo>
                    <a:pt x="0" y="1"/>
                  </a:moveTo>
                  <a:lnTo>
                    <a:pt x="0" y="10312"/>
                  </a:lnTo>
                </a:path>
              </a:pathLst>
            </a:custGeom>
            <a:noFill/>
            <a:ln w="75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3419925" y="4842900"/>
              <a:ext cx="450300" cy="92525"/>
            </a:xfrm>
            <a:custGeom>
              <a:avLst/>
              <a:gdLst/>
              <a:ahLst/>
              <a:cxnLst/>
              <a:rect l="l" t="t" r="r" b="b"/>
              <a:pathLst>
                <a:path w="18012" h="3701" extrusionOk="0">
                  <a:moveTo>
                    <a:pt x="2159" y="0"/>
                  </a:moveTo>
                  <a:lnTo>
                    <a:pt x="1" y="3701"/>
                  </a:lnTo>
                  <a:lnTo>
                    <a:pt x="15513" y="3701"/>
                  </a:lnTo>
                  <a:lnTo>
                    <a:pt x="18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3870200" y="4798950"/>
              <a:ext cx="84825" cy="123375"/>
            </a:xfrm>
            <a:custGeom>
              <a:avLst/>
              <a:gdLst/>
              <a:ahLst/>
              <a:cxnLst/>
              <a:rect l="l" t="t" r="r" b="b"/>
              <a:pathLst>
                <a:path w="3393" h="4935" extrusionOk="0">
                  <a:moveTo>
                    <a:pt x="1563" y="0"/>
                  </a:moveTo>
                  <a:lnTo>
                    <a:pt x="0" y="1758"/>
                  </a:lnTo>
                  <a:lnTo>
                    <a:pt x="1696" y="4935"/>
                  </a:lnTo>
                  <a:lnTo>
                    <a:pt x="3392" y="2806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3870200" y="4798950"/>
              <a:ext cx="84825" cy="123375"/>
            </a:xfrm>
            <a:custGeom>
              <a:avLst/>
              <a:gdLst/>
              <a:ahLst/>
              <a:cxnLst/>
              <a:rect l="l" t="t" r="r" b="b"/>
              <a:pathLst>
                <a:path w="3393" h="4935" extrusionOk="0">
                  <a:moveTo>
                    <a:pt x="1563" y="0"/>
                  </a:moveTo>
                  <a:lnTo>
                    <a:pt x="0" y="1758"/>
                  </a:lnTo>
                  <a:lnTo>
                    <a:pt x="1696" y="4935"/>
                  </a:lnTo>
                  <a:lnTo>
                    <a:pt x="3392" y="2806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3573350" y="4560700"/>
              <a:ext cx="252925" cy="252900"/>
            </a:xfrm>
            <a:custGeom>
              <a:avLst/>
              <a:gdLst/>
              <a:ahLst/>
              <a:cxnLst/>
              <a:rect l="l" t="t" r="r" b="b"/>
              <a:pathLst>
                <a:path w="10117" h="10116" extrusionOk="0">
                  <a:moveTo>
                    <a:pt x="5058" y="0"/>
                  </a:moveTo>
                  <a:cubicBezTo>
                    <a:pt x="2265" y="0"/>
                    <a:pt x="1" y="2266"/>
                    <a:pt x="1" y="5059"/>
                  </a:cubicBezTo>
                  <a:cubicBezTo>
                    <a:pt x="1" y="7851"/>
                    <a:pt x="2265" y="10116"/>
                    <a:pt x="5058" y="10116"/>
                  </a:cubicBezTo>
                  <a:cubicBezTo>
                    <a:pt x="7852" y="10116"/>
                    <a:pt x="10116" y="7851"/>
                    <a:pt x="10116" y="5059"/>
                  </a:cubicBezTo>
                  <a:cubicBezTo>
                    <a:pt x="10116" y="2266"/>
                    <a:pt x="7852" y="0"/>
                    <a:pt x="5058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3601875" y="4590775"/>
              <a:ext cx="195100" cy="195100"/>
            </a:xfrm>
            <a:custGeom>
              <a:avLst/>
              <a:gdLst/>
              <a:ahLst/>
              <a:cxnLst/>
              <a:rect l="l" t="t" r="r" b="b"/>
              <a:pathLst>
                <a:path w="7804" h="7804" extrusionOk="0">
                  <a:moveTo>
                    <a:pt x="3902" y="1"/>
                  </a:moveTo>
                  <a:cubicBezTo>
                    <a:pt x="1748" y="1"/>
                    <a:pt x="1" y="1748"/>
                    <a:pt x="1" y="3902"/>
                  </a:cubicBezTo>
                  <a:cubicBezTo>
                    <a:pt x="1" y="6057"/>
                    <a:pt x="1748" y="7803"/>
                    <a:pt x="3902" y="7803"/>
                  </a:cubicBezTo>
                  <a:cubicBezTo>
                    <a:pt x="6056" y="7803"/>
                    <a:pt x="7803" y="6057"/>
                    <a:pt x="7803" y="3902"/>
                  </a:cubicBezTo>
                  <a:cubicBezTo>
                    <a:pt x="7803" y="1748"/>
                    <a:pt x="6056" y="1"/>
                    <a:pt x="39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3672825" y="4756525"/>
              <a:ext cx="55500" cy="59400"/>
            </a:xfrm>
            <a:custGeom>
              <a:avLst/>
              <a:gdLst/>
              <a:ahLst/>
              <a:cxnLst/>
              <a:rect l="l" t="t" r="r" b="b"/>
              <a:pathLst>
                <a:path w="2220" h="2376" extrusionOk="0">
                  <a:moveTo>
                    <a:pt x="0" y="1"/>
                  </a:moveTo>
                  <a:lnTo>
                    <a:pt x="0" y="2376"/>
                  </a:lnTo>
                  <a:lnTo>
                    <a:pt x="2220" y="2376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3653775" y="4676700"/>
              <a:ext cx="96175" cy="134475"/>
            </a:xfrm>
            <a:custGeom>
              <a:avLst/>
              <a:gdLst/>
              <a:ahLst/>
              <a:cxnLst/>
              <a:rect l="l" t="t" r="r" b="b"/>
              <a:pathLst>
                <a:path w="3847" h="5379" fill="none" extrusionOk="0">
                  <a:moveTo>
                    <a:pt x="1493" y="5101"/>
                  </a:moveTo>
                  <a:cubicBezTo>
                    <a:pt x="1643" y="4503"/>
                    <a:pt x="1297" y="3909"/>
                    <a:pt x="996" y="3372"/>
                  </a:cubicBezTo>
                  <a:cubicBezTo>
                    <a:pt x="796" y="3013"/>
                    <a:pt x="610" y="2648"/>
                    <a:pt x="438" y="2274"/>
                  </a:cubicBezTo>
                  <a:cubicBezTo>
                    <a:pt x="204" y="1765"/>
                    <a:pt x="0" y="1158"/>
                    <a:pt x="296" y="670"/>
                  </a:cubicBezTo>
                  <a:cubicBezTo>
                    <a:pt x="361" y="563"/>
                    <a:pt x="453" y="469"/>
                    <a:pt x="571" y="423"/>
                  </a:cubicBezTo>
                  <a:cubicBezTo>
                    <a:pt x="867" y="308"/>
                    <a:pt x="1102" y="527"/>
                    <a:pt x="1251" y="755"/>
                  </a:cubicBezTo>
                  <a:cubicBezTo>
                    <a:pt x="1417" y="1005"/>
                    <a:pt x="1529" y="1290"/>
                    <a:pt x="1580" y="1586"/>
                  </a:cubicBezTo>
                  <a:cubicBezTo>
                    <a:pt x="1590" y="1638"/>
                    <a:pt x="1595" y="1695"/>
                    <a:pt x="1594" y="1749"/>
                  </a:cubicBezTo>
                  <a:cubicBezTo>
                    <a:pt x="1591" y="1897"/>
                    <a:pt x="1391" y="1942"/>
                    <a:pt x="1323" y="1811"/>
                  </a:cubicBezTo>
                  <a:cubicBezTo>
                    <a:pt x="1169" y="1518"/>
                    <a:pt x="1175" y="1138"/>
                    <a:pt x="1260" y="807"/>
                  </a:cubicBezTo>
                  <a:cubicBezTo>
                    <a:pt x="1335" y="517"/>
                    <a:pt x="1468" y="228"/>
                    <a:pt x="1747" y="83"/>
                  </a:cubicBezTo>
                  <a:cubicBezTo>
                    <a:pt x="1861" y="23"/>
                    <a:pt x="1996" y="1"/>
                    <a:pt x="2123" y="30"/>
                  </a:cubicBezTo>
                  <a:cubicBezTo>
                    <a:pt x="2441" y="106"/>
                    <a:pt x="2538" y="426"/>
                    <a:pt x="2571" y="714"/>
                  </a:cubicBezTo>
                  <a:cubicBezTo>
                    <a:pt x="2606" y="1037"/>
                    <a:pt x="2592" y="1367"/>
                    <a:pt x="2529" y="1686"/>
                  </a:cubicBezTo>
                  <a:cubicBezTo>
                    <a:pt x="2529" y="1688"/>
                    <a:pt x="2528" y="1689"/>
                    <a:pt x="2528" y="1691"/>
                  </a:cubicBezTo>
                  <a:cubicBezTo>
                    <a:pt x="2492" y="1860"/>
                    <a:pt x="2232" y="1821"/>
                    <a:pt x="2246" y="1649"/>
                  </a:cubicBezTo>
                  <a:cubicBezTo>
                    <a:pt x="2288" y="1124"/>
                    <a:pt x="2605" y="621"/>
                    <a:pt x="3074" y="377"/>
                  </a:cubicBezTo>
                  <a:cubicBezTo>
                    <a:pt x="3197" y="312"/>
                    <a:pt x="3338" y="264"/>
                    <a:pt x="3473" y="299"/>
                  </a:cubicBezTo>
                  <a:cubicBezTo>
                    <a:pt x="3620" y="336"/>
                    <a:pt x="3730" y="469"/>
                    <a:pt x="3772" y="615"/>
                  </a:cubicBezTo>
                  <a:cubicBezTo>
                    <a:pt x="3846" y="879"/>
                    <a:pt x="3728" y="1178"/>
                    <a:pt x="3642" y="1389"/>
                  </a:cubicBezTo>
                  <a:cubicBezTo>
                    <a:pt x="3545" y="1626"/>
                    <a:pt x="3408" y="1842"/>
                    <a:pt x="3247" y="2040"/>
                  </a:cubicBezTo>
                  <a:cubicBezTo>
                    <a:pt x="2494" y="2966"/>
                    <a:pt x="2134" y="4192"/>
                    <a:pt x="2250" y="5378"/>
                  </a:cubicBezTo>
                </a:path>
              </a:pathLst>
            </a:custGeom>
            <a:noFill/>
            <a:ln w="19050" cap="flat" cmpd="sng">
              <a:solidFill>
                <a:srgbClr val="807F81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3670225" y="4799200"/>
              <a:ext cx="60700" cy="37525"/>
            </a:xfrm>
            <a:custGeom>
              <a:avLst/>
              <a:gdLst/>
              <a:ahLst/>
              <a:cxnLst/>
              <a:rect l="l" t="t" r="r" b="b"/>
              <a:pathLst>
                <a:path w="2428" h="1501" extrusionOk="0">
                  <a:moveTo>
                    <a:pt x="1" y="1"/>
                  </a:moveTo>
                  <a:lnTo>
                    <a:pt x="1" y="656"/>
                  </a:lnTo>
                  <a:cubicBezTo>
                    <a:pt x="1" y="681"/>
                    <a:pt x="3" y="706"/>
                    <a:pt x="5" y="730"/>
                  </a:cubicBezTo>
                  <a:cubicBezTo>
                    <a:pt x="7" y="751"/>
                    <a:pt x="8" y="771"/>
                    <a:pt x="13" y="792"/>
                  </a:cubicBezTo>
                  <a:cubicBezTo>
                    <a:pt x="77" y="1194"/>
                    <a:pt x="426" y="1501"/>
                    <a:pt x="847" y="1501"/>
                  </a:cubicBezTo>
                  <a:lnTo>
                    <a:pt x="1581" y="1501"/>
                  </a:lnTo>
                  <a:cubicBezTo>
                    <a:pt x="2002" y="1501"/>
                    <a:pt x="2351" y="1194"/>
                    <a:pt x="2415" y="792"/>
                  </a:cubicBezTo>
                  <a:cubicBezTo>
                    <a:pt x="2420" y="771"/>
                    <a:pt x="2422" y="751"/>
                    <a:pt x="2423" y="730"/>
                  </a:cubicBezTo>
                  <a:cubicBezTo>
                    <a:pt x="2425" y="706"/>
                    <a:pt x="2427" y="681"/>
                    <a:pt x="2427" y="656"/>
                  </a:cubicBezTo>
                  <a:lnTo>
                    <a:pt x="2427" y="1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3670225" y="4804075"/>
              <a:ext cx="60700" cy="1600"/>
            </a:xfrm>
            <a:custGeom>
              <a:avLst/>
              <a:gdLst/>
              <a:ahLst/>
              <a:cxnLst/>
              <a:rect l="l" t="t" r="r" b="b"/>
              <a:pathLst>
                <a:path w="2428" h="64" extrusionOk="0">
                  <a:moveTo>
                    <a:pt x="1" y="0"/>
                  </a:moveTo>
                  <a:lnTo>
                    <a:pt x="1" y="63"/>
                  </a:lnTo>
                  <a:lnTo>
                    <a:pt x="2427" y="63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3670225" y="4810250"/>
              <a:ext cx="60700" cy="1575"/>
            </a:xfrm>
            <a:custGeom>
              <a:avLst/>
              <a:gdLst/>
              <a:ahLst/>
              <a:cxnLst/>
              <a:rect l="l" t="t" r="r" b="b"/>
              <a:pathLst>
                <a:path w="2428" h="63" extrusionOk="0">
                  <a:moveTo>
                    <a:pt x="1" y="1"/>
                  </a:moveTo>
                  <a:lnTo>
                    <a:pt x="1" y="62"/>
                  </a:lnTo>
                  <a:lnTo>
                    <a:pt x="2427" y="6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3670325" y="4817450"/>
              <a:ext cx="60500" cy="1550"/>
            </a:xfrm>
            <a:custGeom>
              <a:avLst/>
              <a:gdLst/>
              <a:ahLst/>
              <a:cxnLst/>
              <a:rect l="l" t="t" r="r" b="b"/>
              <a:pathLst>
                <a:path w="2420" h="62" extrusionOk="0">
                  <a:moveTo>
                    <a:pt x="1" y="0"/>
                  </a:moveTo>
                  <a:cubicBezTo>
                    <a:pt x="3" y="21"/>
                    <a:pt x="4" y="41"/>
                    <a:pt x="9" y="62"/>
                  </a:cubicBezTo>
                  <a:lnTo>
                    <a:pt x="2411" y="62"/>
                  </a:lnTo>
                  <a:cubicBezTo>
                    <a:pt x="2416" y="41"/>
                    <a:pt x="2418" y="21"/>
                    <a:pt x="241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3755775" y="4623575"/>
              <a:ext cx="21550" cy="28475"/>
            </a:xfrm>
            <a:custGeom>
              <a:avLst/>
              <a:gdLst/>
              <a:ahLst/>
              <a:cxnLst/>
              <a:rect l="l" t="t" r="r" b="b"/>
              <a:pathLst>
                <a:path w="862" h="1139" extrusionOk="0">
                  <a:moveTo>
                    <a:pt x="298" y="0"/>
                  </a:moveTo>
                  <a:cubicBezTo>
                    <a:pt x="139" y="0"/>
                    <a:pt x="5" y="122"/>
                    <a:pt x="2" y="370"/>
                  </a:cubicBezTo>
                  <a:cubicBezTo>
                    <a:pt x="0" y="510"/>
                    <a:pt x="50" y="646"/>
                    <a:pt x="114" y="771"/>
                  </a:cubicBezTo>
                  <a:cubicBezTo>
                    <a:pt x="177" y="896"/>
                    <a:pt x="259" y="1020"/>
                    <a:pt x="382" y="1090"/>
                  </a:cubicBezTo>
                  <a:cubicBezTo>
                    <a:pt x="437" y="1121"/>
                    <a:pt x="502" y="1138"/>
                    <a:pt x="566" y="1138"/>
                  </a:cubicBezTo>
                  <a:cubicBezTo>
                    <a:pt x="643" y="1138"/>
                    <a:pt x="719" y="1113"/>
                    <a:pt x="773" y="1056"/>
                  </a:cubicBezTo>
                  <a:cubicBezTo>
                    <a:pt x="847" y="977"/>
                    <a:pt x="862" y="859"/>
                    <a:pt x="855" y="750"/>
                  </a:cubicBezTo>
                  <a:cubicBezTo>
                    <a:pt x="842" y="548"/>
                    <a:pt x="766" y="351"/>
                    <a:pt x="641" y="192"/>
                  </a:cubicBezTo>
                  <a:cubicBezTo>
                    <a:pt x="541" y="65"/>
                    <a:pt x="413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3770975" y="4656875"/>
              <a:ext cx="20525" cy="41925"/>
            </a:xfrm>
            <a:custGeom>
              <a:avLst/>
              <a:gdLst/>
              <a:ahLst/>
              <a:cxnLst/>
              <a:rect l="l" t="t" r="r" b="b"/>
              <a:pathLst>
                <a:path w="821" h="1677" extrusionOk="0">
                  <a:moveTo>
                    <a:pt x="317" y="0"/>
                  </a:moveTo>
                  <a:cubicBezTo>
                    <a:pt x="126" y="0"/>
                    <a:pt x="43" y="248"/>
                    <a:pt x="30" y="406"/>
                  </a:cubicBezTo>
                  <a:cubicBezTo>
                    <a:pt x="1" y="720"/>
                    <a:pt x="35" y="1041"/>
                    <a:pt x="130" y="1343"/>
                  </a:cubicBezTo>
                  <a:cubicBezTo>
                    <a:pt x="176" y="1488"/>
                    <a:pt x="259" y="1649"/>
                    <a:pt x="409" y="1674"/>
                  </a:cubicBezTo>
                  <a:cubicBezTo>
                    <a:pt x="421" y="1676"/>
                    <a:pt x="433" y="1677"/>
                    <a:pt x="444" y="1677"/>
                  </a:cubicBezTo>
                  <a:cubicBezTo>
                    <a:pt x="539" y="1677"/>
                    <a:pt x="630" y="1619"/>
                    <a:pt x="686" y="1541"/>
                  </a:cubicBezTo>
                  <a:cubicBezTo>
                    <a:pt x="748" y="1454"/>
                    <a:pt x="772" y="1345"/>
                    <a:pt x="786" y="1239"/>
                  </a:cubicBezTo>
                  <a:cubicBezTo>
                    <a:pt x="821" y="978"/>
                    <a:pt x="798" y="710"/>
                    <a:pt x="721" y="459"/>
                  </a:cubicBezTo>
                  <a:cubicBezTo>
                    <a:pt x="671" y="295"/>
                    <a:pt x="554" y="42"/>
                    <a:pt x="362" y="5"/>
                  </a:cubicBezTo>
                  <a:cubicBezTo>
                    <a:pt x="346" y="2"/>
                    <a:pt x="33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3851000" y="4684050"/>
              <a:ext cx="248175" cy="74825"/>
            </a:xfrm>
            <a:custGeom>
              <a:avLst/>
              <a:gdLst/>
              <a:ahLst/>
              <a:cxnLst/>
              <a:rect l="l" t="t" r="r" b="b"/>
              <a:pathLst>
                <a:path w="9927" h="2993" extrusionOk="0">
                  <a:moveTo>
                    <a:pt x="1325" y="1"/>
                  </a:moveTo>
                  <a:cubicBezTo>
                    <a:pt x="596" y="1"/>
                    <a:pt x="0" y="597"/>
                    <a:pt x="0" y="1325"/>
                  </a:cubicBezTo>
                  <a:lnTo>
                    <a:pt x="0" y="1669"/>
                  </a:lnTo>
                  <a:cubicBezTo>
                    <a:pt x="0" y="2397"/>
                    <a:pt x="596" y="2993"/>
                    <a:pt x="1325" y="2993"/>
                  </a:cubicBezTo>
                  <a:lnTo>
                    <a:pt x="8603" y="2993"/>
                  </a:lnTo>
                  <a:cubicBezTo>
                    <a:pt x="9331" y="2993"/>
                    <a:pt x="9927" y="2397"/>
                    <a:pt x="9927" y="1669"/>
                  </a:cubicBezTo>
                  <a:lnTo>
                    <a:pt x="9927" y="1325"/>
                  </a:lnTo>
                  <a:cubicBezTo>
                    <a:pt x="9927" y="597"/>
                    <a:pt x="9331" y="1"/>
                    <a:pt x="86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3844725" y="4751925"/>
              <a:ext cx="73575" cy="60150"/>
            </a:xfrm>
            <a:custGeom>
              <a:avLst/>
              <a:gdLst/>
              <a:ahLst/>
              <a:cxnLst/>
              <a:rect l="l" t="t" r="r" b="b"/>
              <a:pathLst>
                <a:path w="2943" h="2406" extrusionOk="0">
                  <a:moveTo>
                    <a:pt x="1691" y="1"/>
                  </a:moveTo>
                  <a:lnTo>
                    <a:pt x="1" y="2405"/>
                  </a:lnTo>
                  <a:lnTo>
                    <a:pt x="2943" y="31"/>
                  </a:lnTo>
                  <a:cubicBezTo>
                    <a:pt x="2943" y="31"/>
                    <a:pt x="1691" y="31"/>
                    <a:pt x="1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3884125" y="4693675"/>
              <a:ext cx="56850" cy="56850"/>
            </a:xfrm>
            <a:custGeom>
              <a:avLst/>
              <a:gdLst/>
              <a:ahLst/>
              <a:cxnLst/>
              <a:rect l="l" t="t" r="r" b="b"/>
              <a:pathLst>
                <a:path w="2274" h="2274" extrusionOk="0">
                  <a:moveTo>
                    <a:pt x="1137" y="0"/>
                  </a:moveTo>
                  <a:cubicBezTo>
                    <a:pt x="510" y="0"/>
                    <a:pt x="1" y="509"/>
                    <a:pt x="1" y="1137"/>
                  </a:cubicBezTo>
                  <a:cubicBezTo>
                    <a:pt x="1" y="1765"/>
                    <a:pt x="510" y="2274"/>
                    <a:pt x="1137" y="2274"/>
                  </a:cubicBezTo>
                  <a:cubicBezTo>
                    <a:pt x="1765" y="2274"/>
                    <a:pt x="2273" y="1765"/>
                    <a:pt x="2273" y="1137"/>
                  </a:cubicBezTo>
                  <a:cubicBezTo>
                    <a:pt x="2273" y="509"/>
                    <a:pt x="1765" y="0"/>
                    <a:pt x="1137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3884125" y="4693675"/>
              <a:ext cx="56850" cy="56850"/>
            </a:xfrm>
            <a:custGeom>
              <a:avLst/>
              <a:gdLst/>
              <a:ahLst/>
              <a:cxnLst/>
              <a:rect l="l" t="t" r="r" b="b"/>
              <a:pathLst>
                <a:path w="2274" h="2274" extrusionOk="0">
                  <a:moveTo>
                    <a:pt x="1137" y="0"/>
                  </a:moveTo>
                  <a:cubicBezTo>
                    <a:pt x="510" y="0"/>
                    <a:pt x="1" y="509"/>
                    <a:pt x="1" y="1137"/>
                  </a:cubicBezTo>
                  <a:cubicBezTo>
                    <a:pt x="1" y="1765"/>
                    <a:pt x="510" y="2274"/>
                    <a:pt x="1137" y="2274"/>
                  </a:cubicBezTo>
                  <a:cubicBezTo>
                    <a:pt x="1765" y="2274"/>
                    <a:pt x="2273" y="1765"/>
                    <a:pt x="2273" y="1137"/>
                  </a:cubicBezTo>
                  <a:cubicBezTo>
                    <a:pt x="2273" y="509"/>
                    <a:pt x="1765" y="0"/>
                    <a:pt x="1137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3882025" y="4692400"/>
              <a:ext cx="56850" cy="56875"/>
            </a:xfrm>
            <a:custGeom>
              <a:avLst/>
              <a:gdLst/>
              <a:ahLst/>
              <a:cxnLst/>
              <a:rect l="l" t="t" r="r" b="b"/>
              <a:pathLst>
                <a:path w="2274" h="2275" extrusionOk="0">
                  <a:moveTo>
                    <a:pt x="1137" y="1"/>
                  </a:moveTo>
                  <a:cubicBezTo>
                    <a:pt x="510" y="1"/>
                    <a:pt x="1" y="510"/>
                    <a:pt x="1" y="1138"/>
                  </a:cubicBezTo>
                  <a:cubicBezTo>
                    <a:pt x="1" y="1765"/>
                    <a:pt x="510" y="2275"/>
                    <a:pt x="1137" y="2275"/>
                  </a:cubicBezTo>
                  <a:cubicBezTo>
                    <a:pt x="1765" y="2275"/>
                    <a:pt x="2273" y="1765"/>
                    <a:pt x="2273" y="1138"/>
                  </a:cubicBezTo>
                  <a:cubicBezTo>
                    <a:pt x="2273" y="510"/>
                    <a:pt x="1765" y="1"/>
                    <a:pt x="1137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3884225" y="469462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fill="none" extrusionOk="0">
                  <a:moveTo>
                    <a:pt x="2098" y="1049"/>
                  </a:moveTo>
                  <a:cubicBezTo>
                    <a:pt x="2098" y="1628"/>
                    <a:pt x="1628" y="2097"/>
                    <a:pt x="1049" y="2097"/>
                  </a:cubicBezTo>
                  <a:cubicBezTo>
                    <a:pt x="470" y="2097"/>
                    <a:pt x="0" y="1628"/>
                    <a:pt x="0" y="1049"/>
                  </a:cubicBezTo>
                  <a:cubicBezTo>
                    <a:pt x="0" y="469"/>
                    <a:pt x="470" y="0"/>
                    <a:pt x="1049" y="0"/>
                  </a:cubicBezTo>
                  <a:cubicBezTo>
                    <a:pt x="1628" y="0"/>
                    <a:pt x="2098" y="469"/>
                    <a:pt x="2098" y="1049"/>
                  </a:cubicBezTo>
                  <a:close/>
                </a:path>
              </a:pathLst>
            </a:custGeom>
            <a:noFill/>
            <a:ln w="17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3903300" y="4707125"/>
              <a:ext cx="12450" cy="25625"/>
            </a:xfrm>
            <a:custGeom>
              <a:avLst/>
              <a:gdLst/>
              <a:ahLst/>
              <a:cxnLst/>
              <a:rect l="l" t="t" r="r" b="b"/>
              <a:pathLst>
                <a:path w="498" h="1025" extrusionOk="0">
                  <a:moveTo>
                    <a:pt x="256" y="0"/>
                  </a:moveTo>
                  <a:cubicBezTo>
                    <a:pt x="210" y="0"/>
                    <a:pt x="202" y="30"/>
                    <a:pt x="202" y="72"/>
                  </a:cubicBezTo>
                  <a:lnTo>
                    <a:pt x="202" y="115"/>
                  </a:lnTo>
                  <a:cubicBezTo>
                    <a:pt x="115" y="137"/>
                    <a:pt x="33" y="201"/>
                    <a:pt x="33" y="298"/>
                  </a:cubicBezTo>
                  <a:cubicBezTo>
                    <a:pt x="33" y="444"/>
                    <a:pt x="138" y="491"/>
                    <a:pt x="230" y="528"/>
                  </a:cubicBezTo>
                  <a:cubicBezTo>
                    <a:pt x="300" y="557"/>
                    <a:pt x="387" y="593"/>
                    <a:pt x="387" y="679"/>
                  </a:cubicBezTo>
                  <a:cubicBezTo>
                    <a:pt x="387" y="762"/>
                    <a:pt x="315" y="788"/>
                    <a:pt x="245" y="788"/>
                  </a:cubicBezTo>
                  <a:cubicBezTo>
                    <a:pt x="184" y="788"/>
                    <a:pt x="110" y="769"/>
                    <a:pt x="110" y="711"/>
                  </a:cubicBezTo>
                  <a:cubicBezTo>
                    <a:pt x="110" y="700"/>
                    <a:pt x="113" y="689"/>
                    <a:pt x="116" y="677"/>
                  </a:cubicBezTo>
                  <a:cubicBezTo>
                    <a:pt x="118" y="664"/>
                    <a:pt x="120" y="651"/>
                    <a:pt x="120" y="635"/>
                  </a:cubicBezTo>
                  <a:cubicBezTo>
                    <a:pt x="120" y="604"/>
                    <a:pt x="97" y="584"/>
                    <a:pt x="67" y="584"/>
                  </a:cubicBezTo>
                  <a:cubicBezTo>
                    <a:pt x="0" y="584"/>
                    <a:pt x="0" y="652"/>
                    <a:pt x="0" y="712"/>
                  </a:cubicBezTo>
                  <a:cubicBezTo>
                    <a:pt x="0" y="820"/>
                    <a:pt x="93" y="878"/>
                    <a:pt x="193" y="892"/>
                  </a:cubicBezTo>
                  <a:cubicBezTo>
                    <a:pt x="192" y="922"/>
                    <a:pt x="192" y="961"/>
                    <a:pt x="192" y="981"/>
                  </a:cubicBezTo>
                  <a:cubicBezTo>
                    <a:pt x="192" y="1015"/>
                    <a:pt x="213" y="1025"/>
                    <a:pt x="245" y="1025"/>
                  </a:cubicBezTo>
                  <a:cubicBezTo>
                    <a:pt x="291" y="1025"/>
                    <a:pt x="298" y="995"/>
                    <a:pt x="298" y="952"/>
                  </a:cubicBezTo>
                  <a:lnTo>
                    <a:pt x="298" y="891"/>
                  </a:lnTo>
                  <a:cubicBezTo>
                    <a:pt x="402" y="873"/>
                    <a:pt x="497" y="803"/>
                    <a:pt x="497" y="678"/>
                  </a:cubicBezTo>
                  <a:cubicBezTo>
                    <a:pt x="497" y="540"/>
                    <a:pt x="386" y="484"/>
                    <a:pt x="292" y="442"/>
                  </a:cubicBezTo>
                  <a:cubicBezTo>
                    <a:pt x="216" y="408"/>
                    <a:pt x="144" y="373"/>
                    <a:pt x="144" y="302"/>
                  </a:cubicBezTo>
                  <a:cubicBezTo>
                    <a:pt x="144" y="243"/>
                    <a:pt x="214" y="215"/>
                    <a:pt x="259" y="215"/>
                  </a:cubicBezTo>
                  <a:cubicBezTo>
                    <a:pt x="300" y="215"/>
                    <a:pt x="348" y="221"/>
                    <a:pt x="368" y="261"/>
                  </a:cubicBezTo>
                  <a:cubicBezTo>
                    <a:pt x="371" y="290"/>
                    <a:pt x="401" y="312"/>
                    <a:pt x="428" y="312"/>
                  </a:cubicBezTo>
                  <a:cubicBezTo>
                    <a:pt x="455" y="312"/>
                    <a:pt x="481" y="292"/>
                    <a:pt x="481" y="256"/>
                  </a:cubicBezTo>
                  <a:cubicBezTo>
                    <a:pt x="481" y="167"/>
                    <a:pt x="384" y="123"/>
                    <a:pt x="307" y="112"/>
                  </a:cubicBezTo>
                  <a:cubicBezTo>
                    <a:pt x="307" y="88"/>
                    <a:pt x="307" y="62"/>
                    <a:pt x="307" y="44"/>
                  </a:cubicBezTo>
                  <a:cubicBezTo>
                    <a:pt x="307" y="9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3947800" y="4693675"/>
              <a:ext cx="56850" cy="56850"/>
            </a:xfrm>
            <a:custGeom>
              <a:avLst/>
              <a:gdLst/>
              <a:ahLst/>
              <a:cxnLst/>
              <a:rect l="l" t="t" r="r" b="b"/>
              <a:pathLst>
                <a:path w="2274" h="2274" extrusionOk="0">
                  <a:moveTo>
                    <a:pt x="1137" y="0"/>
                  </a:moveTo>
                  <a:cubicBezTo>
                    <a:pt x="510" y="0"/>
                    <a:pt x="1" y="509"/>
                    <a:pt x="1" y="1137"/>
                  </a:cubicBezTo>
                  <a:cubicBezTo>
                    <a:pt x="1" y="1765"/>
                    <a:pt x="510" y="2274"/>
                    <a:pt x="1137" y="2274"/>
                  </a:cubicBezTo>
                  <a:cubicBezTo>
                    <a:pt x="1765" y="2274"/>
                    <a:pt x="2273" y="1765"/>
                    <a:pt x="2273" y="1137"/>
                  </a:cubicBezTo>
                  <a:cubicBezTo>
                    <a:pt x="2273" y="509"/>
                    <a:pt x="1765" y="0"/>
                    <a:pt x="1137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3947800" y="4693675"/>
              <a:ext cx="56850" cy="56850"/>
            </a:xfrm>
            <a:custGeom>
              <a:avLst/>
              <a:gdLst/>
              <a:ahLst/>
              <a:cxnLst/>
              <a:rect l="l" t="t" r="r" b="b"/>
              <a:pathLst>
                <a:path w="2274" h="2274" extrusionOk="0">
                  <a:moveTo>
                    <a:pt x="1137" y="0"/>
                  </a:moveTo>
                  <a:cubicBezTo>
                    <a:pt x="510" y="0"/>
                    <a:pt x="1" y="509"/>
                    <a:pt x="1" y="1137"/>
                  </a:cubicBezTo>
                  <a:cubicBezTo>
                    <a:pt x="1" y="1765"/>
                    <a:pt x="510" y="2274"/>
                    <a:pt x="1137" y="2274"/>
                  </a:cubicBezTo>
                  <a:cubicBezTo>
                    <a:pt x="1765" y="2274"/>
                    <a:pt x="2273" y="1765"/>
                    <a:pt x="2273" y="1137"/>
                  </a:cubicBezTo>
                  <a:cubicBezTo>
                    <a:pt x="2273" y="509"/>
                    <a:pt x="1765" y="0"/>
                    <a:pt x="1137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3945700" y="4692400"/>
              <a:ext cx="56875" cy="56875"/>
            </a:xfrm>
            <a:custGeom>
              <a:avLst/>
              <a:gdLst/>
              <a:ahLst/>
              <a:cxnLst/>
              <a:rect l="l" t="t" r="r" b="b"/>
              <a:pathLst>
                <a:path w="2275" h="2275" extrusionOk="0">
                  <a:moveTo>
                    <a:pt x="1137" y="1"/>
                  </a:moveTo>
                  <a:cubicBezTo>
                    <a:pt x="510" y="1"/>
                    <a:pt x="1" y="510"/>
                    <a:pt x="1" y="1138"/>
                  </a:cubicBezTo>
                  <a:cubicBezTo>
                    <a:pt x="1" y="1765"/>
                    <a:pt x="510" y="2275"/>
                    <a:pt x="1137" y="2275"/>
                  </a:cubicBezTo>
                  <a:cubicBezTo>
                    <a:pt x="1765" y="2275"/>
                    <a:pt x="2275" y="1765"/>
                    <a:pt x="2275" y="1138"/>
                  </a:cubicBezTo>
                  <a:cubicBezTo>
                    <a:pt x="2275" y="510"/>
                    <a:pt x="1765" y="1"/>
                    <a:pt x="1137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3947925" y="469462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fill="none" extrusionOk="0">
                  <a:moveTo>
                    <a:pt x="2097" y="1049"/>
                  </a:moveTo>
                  <a:cubicBezTo>
                    <a:pt x="2097" y="1628"/>
                    <a:pt x="1628" y="2097"/>
                    <a:pt x="1048" y="2097"/>
                  </a:cubicBezTo>
                  <a:cubicBezTo>
                    <a:pt x="469" y="2097"/>
                    <a:pt x="0" y="1628"/>
                    <a:pt x="0" y="1049"/>
                  </a:cubicBezTo>
                  <a:cubicBezTo>
                    <a:pt x="0" y="469"/>
                    <a:pt x="469" y="0"/>
                    <a:pt x="1048" y="0"/>
                  </a:cubicBezTo>
                  <a:cubicBezTo>
                    <a:pt x="1628" y="0"/>
                    <a:pt x="2097" y="469"/>
                    <a:pt x="2097" y="1049"/>
                  </a:cubicBezTo>
                  <a:close/>
                </a:path>
              </a:pathLst>
            </a:custGeom>
            <a:noFill/>
            <a:ln w="17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3966975" y="4707125"/>
              <a:ext cx="12475" cy="25625"/>
            </a:xfrm>
            <a:custGeom>
              <a:avLst/>
              <a:gdLst/>
              <a:ahLst/>
              <a:cxnLst/>
              <a:rect l="l" t="t" r="r" b="b"/>
              <a:pathLst>
                <a:path w="499" h="1025" extrusionOk="0">
                  <a:moveTo>
                    <a:pt x="257" y="0"/>
                  </a:moveTo>
                  <a:cubicBezTo>
                    <a:pt x="210" y="0"/>
                    <a:pt x="203" y="30"/>
                    <a:pt x="203" y="72"/>
                  </a:cubicBezTo>
                  <a:lnTo>
                    <a:pt x="203" y="115"/>
                  </a:lnTo>
                  <a:cubicBezTo>
                    <a:pt x="115" y="137"/>
                    <a:pt x="33" y="201"/>
                    <a:pt x="33" y="298"/>
                  </a:cubicBezTo>
                  <a:cubicBezTo>
                    <a:pt x="33" y="444"/>
                    <a:pt x="138" y="491"/>
                    <a:pt x="230" y="528"/>
                  </a:cubicBezTo>
                  <a:cubicBezTo>
                    <a:pt x="300" y="557"/>
                    <a:pt x="387" y="593"/>
                    <a:pt x="387" y="679"/>
                  </a:cubicBezTo>
                  <a:cubicBezTo>
                    <a:pt x="387" y="762"/>
                    <a:pt x="315" y="788"/>
                    <a:pt x="245" y="788"/>
                  </a:cubicBezTo>
                  <a:cubicBezTo>
                    <a:pt x="184" y="788"/>
                    <a:pt x="111" y="769"/>
                    <a:pt x="111" y="711"/>
                  </a:cubicBezTo>
                  <a:cubicBezTo>
                    <a:pt x="111" y="700"/>
                    <a:pt x="113" y="689"/>
                    <a:pt x="116" y="677"/>
                  </a:cubicBezTo>
                  <a:cubicBezTo>
                    <a:pt x="119" y="664"/>
                    <a:pt x="121" y="651"/>
                    <a:pt x="121" y="635"/>
                  </a:cubicBezTo>
                  <a:cubicBezTo>
                    <a:pt x="121" y="604"/>
                    <a:pt x="97" y="584"/>
                    <a:pt x="68" y="584"/>
                  </a:cubicBezTo>
                  <a:cubicBezTo>
                    <a:pt x="2" y="584"/>
                    <a:pt x="1" y="652"/>
                    <a:pt x="1" y="712"/>
                  </a:cubicBezTo>
                  <a:cubicBezTo>
                    <a:pt x="1" y="820"/>
                    <a:pt x="93" y="878"/>
                    <a:pt x="193" y="892"/>
                  </a:cubicBezTo>
                  <a:cubicBezTo>
                    <a:pt x="192" y="922"/>
                    <a:pt x="192" y="961"/>
                    <a:pt x="192" y="981"/>
                  </a:cubicBezTo>
                  <a:cubicBezTo>
                    <a:pt x="192" y="1015"/>
                    <a:pt x="214" y="1025"/>
                    <a:pt x="245" y="1025"/>
                  </a:cubicBezTo>
                  <a:cubicBezTo>
                    <a:pt x="291" y="1025"/>
                    <a:pt x="298" y="995"/>
                    <a:pt x="298" y="952"/>
                  </a:cubicBezTo>
                  <a:lnTo>
                    <a:pt x="298" y="891"/>
                  </a:lnTo>
                  <a:cubicBezTo>
                    <a:pt x="403" y="873"/>
                    <a:pt x="498" y="803"/>
                    <a:pt x="498" y="678"/>
                  </a:cubicBezTo>
                  <a:cubicBezTo>
                    <a:pt x="498" y="540"/>
                    <a:pt x="386" y="484"/>
                    <a:pt x="292" y="442"/>
                  </a:cubicBezTo>
                  <a:cubicBezTo>
                    <a:pt x="216" y="408"/>
                    <a:pt x="144" y="373"/>
                    <a:pt x="144" y="302"/>
                  </a:cubicBezTo>
                  <a:cubicBezTo>
                    <a:pt x="144" y="243"/>
                    <a:pt x="215" y="215"/>
                    <a:pt x="259" y="215"/>
                  </a:cubicBezTo>
                  <a:cubicBezTo>
                    <a:pt x="300" y="215"/>
                    <a:pt x="349" y="221"/>
                    <a:pt x="368" y="261"/>
                  </a:cubicBezTo>
                  <a:cubicBezTo>
                    <a:pt x="371" y="290"/>
                    <a:pt x="401" y="312"/>
                    <a:pt x="428" y="312"/>
                  </a:cubicBezTo>
                  <a:cubicBezTo>
                    <a:pt x="456" y="312"/>
                    <a:pt x="481" y="292"/>
                    <a:pt x="481" y="256"/>
                  </a:cubicBezTo>
                  <a:cubicBezTo>
                    <a:pt x="481" y="167"/>
                    <a:pt x="384" y="123"/>
                    <a:pt x="308" y="112"/>
                  </a:cubicBezTo>
                  <a:cubicBezTo>
                    <a:pt x="308" y="88"/>
                    <a:pt x="308" y="62"/>
                    <a:pt x="308" y="44"/>
                  </a:cubicBezTo>
                  <a:cubicBezTo>
                    <a:pt x="308" y="9"/>
                    <a:pt x="287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4011475" y="4693675"/>
              <a:ext cx="56875" cy="56850"/>
            </a:xfrm>
            <a:custGeom>
              <a:avLst/>
              <a:gdLst/>
              <a:ahLst/>
              <a:cxnLst/>
              <a:rect l="l" t="t" r="r" b="b"/>
              <a:pathLst>
                <a:path w="2275" h="2274" extrusionOk="0">
                  <a:moveTo>
                    <a:pt x="1137" y="0"/>
                  </a:moveTo>
                  <a:cubicBezTo>
                    <a:pt x="510" y="0"/>
                    <a:pt x="1" y="509"/>
                    <a:pt x="1" y="1137"/>
                  </a:cubicBezTo>
                  <a:cubicBezTo>
                    <a:pt x="1" y="1765"/>
                    <a:pt x="510" y="2274"/>
                    <a:pt x="1137" y="2274"/>
                  </a:cubicBezTo>
                  <a:cubicBezTo>
                    <a:pt x="1765" y="2274"/>
                    <a:pt x="2275" y="1765"/>
                    <a:pt x="2275" y="1137"/>
                  </a:cubicBezTo>
                  <a:cubicBezTo>
                    <a:pt x="2275" y="509"/>
                    <a:pt x="1765" y="0"/>
                    <a:pt x="1137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4011475" y="4693675"/>
              <a:ext cx="56875" cy="56850"/>
            </a:xfrm>
            <a:custGeom>
              <a:avLst/>
              <a:gdLst/>
              <a:ahLst/>
              <a:cxnLst/>
              <a:rect l="l" t="t" r="r" b="b"/>
              <a:pathLst>
                <a:path w="2275" h="2274" extrusionOk="0">
                  <a:moveTo>
                    <a:pt x="1137" y="0"/>
                  </a:moveTo>
                  <a:cubicBezTo>
                    <a:pt x="510" y="0"/>
                    <a:pt x="1" y="509"/>
                    <a:pt x="1" y="1137"/>
                  </a:cubicBezTo>
                  <a:cubicBezTo>
                    <a:pt x="1" y="1765"/>
                    <a:pt x="510" y="2274"/>
                    <a:pt x="1137" y="2274"/>
                  </a:cubicBezTo>
                  <a:cubicBezTo>
                    <a:pt x="1765" y="2274"/>
                    <a:pt x="2275" y="1765"/>
                    <a:pt x="2275" y="1137"/>
                  </a:cubicBezTo>
                  <a:cubicBezTo>
                    <a:pt x="2275" y="509"/>
                    <a:pt x="1765" y="0"/>
                    <a:pt x="1137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4009400" y="4692400"/>
              <a:ext cx="56850" cy="56875"/>
            </a:xfrm>
            <a:custGeom>
              <a:avLst/>
              <a:gdLst/>
              <a:ahLst/>
              <a:cxnLst/>
              <a:rect l="l" t="t" r="r" b="b"/>
              <a:pathLst>
                <a:path w="2274" h="2275" extrusionOk="0">
                  <a:moveTo>
                    <a:pt x="1136" y="1"/>
                  </a:moveTo>
                  <a:cubicBezTo>
                    <a:pt x="509" y="1"/>
                    <a:pt x="0" y="510"/>
                    <a:pt x="0" y="1138"/>
                  </a:cubicBezTo>
                  <a:cubicBezTo>
                    <a:pt x="0" y="1765"/>
                    <a:pt x="509" y="2275"/>
                    <a:pt x="1136" y="2275"/>
                  </a:cubicBezTo>
                  <a:cubicBezTo>
                    <a:pt x="1765" y="2275"/>
                    <a:pt x="2274" y="1765"/>
                    <a:pt x="2274" y="1138"/>
                  </a:cubicBezTo>
                  <a:cubicBezTo>
                    <a:pt x="2274" y="510"/>
                    <a:pt x="1765" y="1"/>
                    <a:pt x="1136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4011600" y="469462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fill="none" extrusionOk="0">
                  <a:moveTo>
                    <a:pt x="2097" y="1049"/>
                  </a:moveTo>
                  <a:cubicBezTo>
                    <a:pt x="2097" y="1628"/>
                    <a:pt x="1628" y="2097"/>
                    <a:pt x="1048" y="2097"/>
                  </a:cubicBezTo>
                  <a:cubicBezTo>
                    <a:pt x="470" y="2097"/>
                    <a:pt x="1" y="1628"/>
                    <a:pt x="1" y="1049"/>
                  </a:cubicBezTo>
                  <a:cubicBezTo>
                    <a:pt x="1" y="469"/>
                    <a:pt x="470" y="0"/>
                    <a:pt x="1048" y="0"/>
                  </a:cubicBezTo>
                  <a:cubicBezTo>
                    <a:pt x="1628" y="0"/>
                    <a:pt x="2097" y="469"/>
                    <a:pt x="2097" y="1049"/>
                  </a:cubicBezTo>
                  <a:close/>
                </a:path>
              </a:pathLst>
            </a:custGeom>
            <a:noFill/>
            <a:ln w="175" cap="flat" cmpd="sng">
              <a:solidFill>
                <a:srgbClr val="F3F3F3"/>
              </a:solidFill>
              <a:prstDash val="solid"/>
              <a:miter lim="9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4030650" y="4707125"/>
              <a:ext cx="12475" cy="25625"/>
            </a:xfrm>
            <a:custGeom>
              <a:avLst/>
              <a:gdLst/>
              <a:ahLst/>
              <a:cxnLst/>
              <a:rect l="l" t="t" r="r" b="b"/>
              <a:pathLst>
                <a:path w="499" h="1025" extrusionOk="0">
                  <a:moveTo>
                    <a:pt x="257" y="0"/>
                  </a:moveTo>
                  <a:cubicBezTo>
                    <a:pt x="211" y="0"/>
                    <a:pt x="204" y="30"/>
                    <a:pt x="204" y="72"/>
                  </a:cubicBezTo>
                  <a:lnTo>
                    <a:pt x="204" y="115"/>
                  </a:lnTo>
                  <a:cubicBezTo>
                    <a:pt x="115" y="137"/>
                    <a:pt x="33" y="201"/>
                    <a:pt x="33" y="298"/>
                  </a:cubicBezTo>
                  <a:cubicBezTo>
                    <a:pt x="33" y="444"/>
                    <a:pt x="139" y="491"/>
                    <a:pt x="231" y="528"/>
                  </a:cubicBezTo>
                  <a:cubicBezTo>
                    <a:pt x="300" y="557"/>
                    <a:pt x="388" y="593"/>
                    <a:pt x="388" y="679"/>
                  </a:cubicBezTo>
                  <a:cubicBezTo>
                    <a:pt x="388" y="762"/>
                    <a:pt x="315" y="788"/>
                    <a:pt x="246" y="788"/>
                  </a:cubicBezTo>
                  <a:cubicBezTo>
                    <a:pt x="184" y="788"/>
                    <a:pt x="112" y="769"/>
                    <a:pt x="112" y="711"/>
                  </a:cubicBezTo>
                  <a:cubicBezTo>
                    <a:pt x="112" y="700"/>
                    <a:pt x="113" y="689"/>
                    <a:pt x="116" y="677"/>
                  </a:cubicBezTo>
                  <a:cubicBezTo>
                    <a:pt x="119" y="664"/>
                    <a:pt x="121" y="651"/>
                    <a:pt x="121" y="635"/>
                  </a:cubicBezTo>
                  <a:cubicBezTo>
                    <a:pt x="121" y="604"/>
                    <a:pt x="98" y="584"/>
                    <a:pt x="68" y="584"/>
                  </a:cubicBezTo>
                  <a:cubicBezTo>
                    <a:pt x="2" y="584"/>
                    <a:pt x="1" y="652"/>
                    <a:pt x="1" y="712"/>
                  </a:cubicBezTo>
                  <a:cubicBezTo>
                    <a:pt x="1" y="820"/>
                    <a:pt x="94" y="878"/>
                    <a:pt x="194" y="892"/>
                  </a:cubicBezTo>
                  <a:cubicBezTo>
                    <a:pt x="192" y="922"/>
                    <a:pt x="192" y="961"/>
                    <a:pt x="192" y="981"/>
                  </a:cubicBezTo>
                  <a:cubicBezTo>
                    <a:pt x="192" y="1015"/>
                    <a:pt x="214" y="1025"/>
                    <a:pt x="246" y="1025"/>
                  </a:cubicBezTo>
                  <a:cubicBezTo>
                    <a:pt x="291" y="1025"/>
                    <a:pt x="299" y="995"/>
                    <a:pt x="299" y="952"/>
                  </a:cubicBezTo>
                  <a:lnTo>
                    <a:pt x="299" y="891"/>
                  </a:lnTo>
                  <a:cubicBezTo>
                    <a:pt x="403" y="873"/>
                    <a:pt x="499" y="803"/>
                    <a:pt x="499" y="678"/>
                  </a:cubicBezTo>
                  <a:cubicBezTo>
                    <a:pt x="499" y="540"/>
                    <a:pt x="386" y="484"/>
                    <a:pt x="292" y="442"/>
                  </a:cubicBezTo>
                  <a:cubicBezTo>
                    <a:pt x="218" y="408"/>
                    <a:pt x="144" y="373"/>
                    <a:pt x="144" y="302"/>
                  </a:cubicBezTo>
                  <a:cubicBezTo>
                    <a:pt x="144" y="243"/>
                    <a:pt x="215" y="215"/>
                    <a:pt x="260" y="215"/>
                  </a:cubicBezTo>
                  <a:cubicBezTo>
                    <a:pt x="300" y="215"/>
                    <a:pt x="349" y="221"/>
                    <a:pt x="368" y="261"/>
                  </a:cubicBezTo>
                  <a:cubicBezTo>
                    <a:pt x="371" y="290"/>
                    <a:pt x="401" y="312"/>
                    <a:pt x="428" y="312"/>
                  </a:cubicBezTo>
                  <a:cubicBezTo>
                    <a:pt x="456" y="312"/>
                    <a:pt x="482" y="292"/>
                    <a:pt x="482" y="256"/>
                  </a:cubicBezTo>
                  <a:cubicBezTo>
                    <a:pt x="482" y="167"/>
                    <a:pt x="384" y="123"/>
                    <a:pt x="308" y="112"/>
                  </a:cubicBezTo>
                  <a:cubicBezTo>
                    <a:pt x="308" y="88"/>
                    <a:pt x="308" y="62"/>
                    <a:pt x="308" y="44"/>
                  </a:cubicBezTo>
                  <a:cubicBezTo>
                    <a:pt x="308" y="9"/>
                    <a:pt x="287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3427650" y="4880650"/>
              <a:ext cx="262150" cy="262175"/>
            </a:xfrm>
            <a:custGeom>
              <a:avLst/>
              <a:gdLst/>
              <a:ahLst/>
              <a:cxnLst/>
              <a:rect l="l" t="t" r="r" b="b"/>
              <a:pathLst>
                <a:path w="10486" h="10487" extrusionOk="0">
                  <a:moveTo>
                    <a:pt x="5242" y="1"/>
                  </a:moveTo>
                  <a:cubicBezTo>
                    <a:pt x="2347" y="1"/>
                    <a:pt x="0" y="2348"/>
                    <a:pt x="0" y="5244"/>
                  </a:cubicBezTo>
                  <a:cubicBezTo>
                    <a:pt x="0" y="8139"/>
                    <a:pt x="2347" y="10487"/>
                    <a:pt x="5242" y="10487"/>
                  </a:cubicBezTo>
                  <a:cubicBezTo>
                    <a:pt x="8139" y="10487"/>
                    <a:pt x="10486" y="8139"/>
                    <a:pt x="10486" y="5244"/>
                  </a:cubicBezTo>
                  <a:cubicBezTo>
                    <a:pt x="10486" y="2348"/>
                    <a:pt x="8139" y="1"/>
                    <a:pt x="5242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3452900" y="4905925"/>
              <a:ext cx="211650" cy="211625"/>
            </a:xfrm>
            <a:custGeom>
              <a:avLst/>
              <a:gdLst/>
              <a:ahLst/>
              <a:cxnLst/>
              <a:rect l="l" t="t" r="r" b="b"/>
              <a:pathLst>
                <a:path w="8466" h="8465" extrusionOk="0">
                  <a:moveTo>
                    <a:pt x="4232" y="1"/>
                  </a:moveTo>
                  <a:cubicBezTo>
                    <a:pt x="1896" y="1"/>
                    <a:pt x="1" y="1895"/>
                    <a:pt x="1" y="4233"/>
                  </a:cubicBezTo>
                  <a:cubicBezTo>
                    <a:pt x="1" y="6570"/>
                    <a:pt x="1896" y="8465"/>
                    <a:pt x="4232" y="8465"/>
                  </a:cubicBezTo>
                  <a:cubicBezTo>
                    <a:pt x="6570" y="8465"/>
                    <a:pt x="8465" y="6570"/>
                    <a:pt x="8465" y="4233"/>
                  </a:cubicBezTo>
                  <a:cubicBezTo>
                    <a:pt x="8465" y="1895"/>
                    <a:pt x="6570" y="1"/>
                    <a:pt x="423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3484500" y="4937525"/>
              <a:ext cx="148450" cy="148450"/>
            </a:xfrm>
            <a:custGeom>
              <a:avLst/>
              <a:gdLst/>
              <a:ahLst/>
              <a:cxnLst/>
              <a:rect l="l" t="t" r="r" b="b"/>
              <a:pathLst>
                <a:path w="5938" h="5938" extrusionOk="0">
                  <a:moveTo>
                    <a:pt x="2968" y="0"/>
                  </a:moveTo>
                  <a:cubicBezTo>
                    <a:pt x="1330" y="0"/>
                    <a:pt x="1" y="1329"/>
                    <a:pt x="1" y="2969"/>
                  </a:cubicBezTo>
                  <a:cubicBezTo>
                    <a:pt x="1" y="4608"/>
                    <a:pt x="1330" y="5937"/>
                    <a:pt x="2968" y="5937"/>
                  </a:cubicBezTo>
                  <a:cubicBezTo>
                    <a:pt x="4608" y="5937"/>
                    <a:pt x="5937" y="4608"/>
                    <a:pt x="5937" y="2969"/>
                  </a:cubicBezTo>
                  <a:cubicBezTo>
                    <a:pt x="5937" y="1329"/>
                    <a:pt x="4608" y="0"/>
                    <a:pt x="2968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3520500" y="4973525"/>
              <a:ext cx="76450" cy="7645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8" y="0"/>
                  </a:moveTo>
                  <a:cubicBezTo>
                    <a:pt x="684" y="0"/>
                    <a:pt x="0" y="684"/>
                    <a:pt x="0" y="1529"/>
                  </a:cubicBezTo>
                  <a:cubicBezTo>
                    <a:pt x="0" y="2373"/>
                    <a:pt x="684" y="3057"/>
                    <a:pt x="1528" y="3057"/>
                  </a:cubicBezTo>
                  <a:cubicBezTo>
                    <a:pt x="2373" y="3057"/>
                    <a:pt x="3057" y="2373"/>
                    <a:pt x="3057" y="1529"/>
                  </a:cubicBezTo>
                  <a:cubicBezTo>
                    <a:pt x="3057" y="684"/>
                    <a:pt x="2373" y="0"/>
                    <a:pt x="15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3620575" y="4962150"/>
              <a:ext cx="47000" cy="19175"/>
            </a:xfrm>
            <a:custGeom>
              <a:avLst/>
              <a:gdLst/>
              <a:ahLst/>
              <a:cxnLst/>
              <a:rect l="l" t="t" r="r" b="b"/>
              <a:pathLst>
                <a:path w="1880" h="767" extrusionOk="0">
                  <a:moveTo>
                    <a:pt x="824" y="0"/>
                  </a:moveTo>
                  <a:lnTo>
                    <a:pt x="1" y="529"/>
                  </a:lnTo>
                  <a:lnTo>
                    <a:pt x="815" y="767"/>
                  </a:lnTo>
                  <a:lnTo>
                    <a:pt x="1879" y="30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3620675" y="4933475"/>
              <a:ext cx="23100" cy="41300"/>
            </a:xfrm>
            <a:custGeom>
              <a:avLst/>
              <a:gdLst/>
              <a:ahLst/>
              <a:cxnLst/>
              <a:rect l="l" t="t" r="r" b="b"/>
              <a:pathLst>
                <a:path w="924" h="1652" extrusionOk="0">
                  <a:moveTo>
                    <a:pt x="924" y="0"/>
                  </a:moveTo>
                  <a:lnTo>
                    <a:pt x="90" y="808"/>
                  </a:lnTo>
                  <a:lnTo>
                    <a:pt x="1" y="1651"/>
                  </a:lnTo>
                  <a:lnTo>
                    <a:pt x="1" y="1651"/>
                  </a:lnTo>
                  <a:lnTo>
                    <a:pt x="802" y="1092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3556325" y="4959400"/>
              <a:ext cx="87575" cy="57800"/>
            </a:xfrm>
            <a:custGeom>
              <a:avLst/>
              <a:gdLst/>
              <a:ahLst/>
              <a:cxnLst/>
              <a:rect l="l" t="t" r="r" b="b"/>
              <a:pathLst>
                <a:path w="3503" h="2312" fill="none" extrusionOk="0">
                  <a:moveTo>
                    <a:pt x="0" y="2311"/>
                  </a:moveTo>
                  <a:lnTo>
                    <a:pt x="3503" y="0"/>
                  </a:lnTo>
                </a:path>
              </a:pathLst>
            </a:custGeom>
            <a:noFill/>
            <a:ln w="1175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3760700" y="4965475"/>
              <a:ext cx="183525" cy="104100"/>
            </a:xfrm>
            <a:custGeom>
              <a:avLst/>
              <a:gdLst/>
              <a:ahLst/>
              <a:cxnLst/>
              <a:rect l="l" t="t" r="r" b="b"/>
              <a:pathLst>
                <a:path w="7341" h="4164" extrusionOk="0">
                  <a:moveTo>
                    <a:pt x="0" y="0"/>
                  </a:moveTo>
                  <a:lnTo>
                    <a:pt x="0" y="4164"/>
                  </a:lnTo>
                  <a:lnTo>
                    <a:pt x="7340" y="4164"/>
                  </a:lnTo>
                  <a:lnTo>
                    <a:pt x="734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3760700" y="4965475"/>
              <a:ext cx="183525" cy="59000"/>
            </a:xfrm>
            <a:custGeom>
              <a:avLst/>
              <a:gdLst/>
              <a:ahLst/>
              <a:cxnLst/>
              <a:rect l="l" t="t" r="r" b="b"/>
              <a:pathLst>
                <a:path w="7341" h="2360" fill="none" extrusionOk="0">
                  <a:moveTo>
                    <a:pt x="0" y="0"/>
                  </a:moveTo>
                  <a:lnTo>
                    <a:pt x="3686" y="2359"/>
                  </a:lnTo>
                  <a:lnTo>
                    <a:pt x="7340" y="0"/>
                  </a:lnTo>
                </a:path>
              </a:pathLst>
            </a:custGeom>
            <a:noFill/>
            <a:ln w="75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3760700" y="5015200"/>
              <a:ext cx="76725" cy="54375"/>
            </a:xfrm>
            <a:custGeom>
              <a:avLst/>
              <a:gdLst/>
              <a:ahLst/>
              <a:cxnLst/>
              <a:rect l="l" t="t" r="r" b="b"/>
              <a:pathLst>
                <a:path w="3069" h="2175" fill="none" extrusionOk="0">
                  <a:moveTo>
                    <a:pt x="0" y="2175"/>
                  </a:moveTo>
                  <a:lnTo>
                    <a:pt x="3069" y="1"/>
                  </a:lnTo>
                </a:path>
              </a:pathLst>
            </a:custGeom>
            <a:noFill/>
            <a:ln w="75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3872125" y="5012875"/>
              <a:ext cx="72100" cy="56700"/>
            </a:xfrm>
            <a:custGeom>
              <a:avLst/>
              <a:gdLst/>
              <a:ahLst/>
              <a:cxnLst/>
              <a:rect l="l" t="t" r="r" b="b"/>
              <a:pathLst>
                <a:path w="2884" h="2268" fill="none" extrusionOk="0">
                  <a:moveTo>
                    <a:pt x="0" y="1"/>
                  </a:moveTo>
                  <a:lnTo>
                    <a:pt x="2883" y="2268"/>
                  </a:lnTo>
                </a:path>
              </a:pathLst>
            </a:custGeom>
            <a:noFill/>
            <a:ln w="75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3705250" y="4991750"/>
              <a:ext cx="43325" cy="7875"/>
            </a:xfrm>
            <a:custGeom>
              <a:avLst/>
              <a:gdLst/>
              <a:ahLst/>
              <a:cxnLst/>
              <a:rect l="l" t="t" r="r" b="b"/>
              <a:pathLst>
                <a:path w="1733" h="315" extrusionOk="0">
                  <a:moveTo>
                    <a:pt x="158" y="1"/>
                  </a:moveTo>
                  <a:cubicBezTo>
                    <a:pt x="71" y="1"/>
                    <a:pt x="1" y="71"/>
                    <a:pt x="1" y="157"/>
                  </a:cubicBezTo>
                  <a:cubicBezTo>
                    <a:pt x="1" y="244"/>
                    <a:pt x="71" y="314"/>
                    <a:pt x="158" y="314"/>
                  </a:cubicBezTo>
                  <a:lnTo>
                    <a:pt x="1576" y="314"/>
                  </a:lnTo>
                  <a:cubicBezTo>
                    <a:pt x="1663" y="314"/>
                    <a:pt x="1733" y="244"/>
                    <a:pt x="1733" y="157"/>
                  </a:cubicBezTo>
                  <a:cubicBezTo>
                    <a:pt x="1733" y="71"/>
                    <a:pt x="1663" y="1"/>
                    <a:pt x="1576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3705250" y="5011050"/>
              <a:ext cx="43325" cy="7825"/>
            </a:xfrm>
            <a:custGeom>
              <a:avLst/>
              <a:gdLst/>
              <a:ahLst/>
              <a:cxnLst/>
              <a:rect l="l" t="t" r="r" b="b"/>
              <a:pathLst>
                <a:path w="1733" h="313" extrusionOk="0">
                  <a:moveTo>
                    <a:pt x="158" y="0"/>
                  </a:moveTo>
                  <a:cubicBezTo>
                    <a:pt x="71" y="0"/>
                    <a:pt x="1" y="70"/>
                    <a:pt x="1" y="157"/>
                  </a:cubicBezTo>
                  <a:cubicBezTo>
                    <a:pt x="1" y="243"/>
                    <a:pt x="71" y="313"/>
                    <a:pt x="158" y="313"/>
                  </a:cubicBezTo>
                  <a:lnTo>
                    <a:pt x="1576" y="313"/>
                  </a:lnTo>
                  <a:cubicBezTo>
                    <a:pt x="1663" y="313"/>
                    <a:pt x="1733" y="243"/>
                    <a:pt x="1733" y="157"/>
                  </a:cubicBezTo>
                  <a:cubicBezTo>
                    <a:pt x="1733" y="70"/>
                    <a:pt x="1663" y="0"/>
                    <a:pt x="1576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3705250" y="5011050"/>
              <a:ext cx="43325" cy="7825"/>
            </a:xfrm>
            <a:custGeom>
              <a:avLst/>
              <a:gdLst/>
              <a:ahLst/>
              <a:cxnLst/>
              <a:rect l="l" t="t" r="r" b="b"/>
              <a:pathLst>
                <a:path w="1733" h="313" extrusionOk="0">
                  <a:moveTo>
                    <a:pt x="158" y="0"/>
                  </a:moveTo>
                  <a:cubicBezTo>
                    <a:pt x="71" y="0"/>
                    <a:pt x="1" y="70"/>
                    <a:pt x="1" y="157"/>
                  </a:cubicBezTo>
                  <a:cubicBezTo>
                    <a:pt x="1" y="243"/>
                    <a:pt x="71" y="313"/>
                    <a:pt x="158" y="313"/>
                  </a:cubicBezTo>
                  <a:lnTo>
                    <a:pt x="1576" y="313"/>
                  </a:lnTo>
                  <a:cubicBezTo>
                    <a:pt x="1663" y="313"/>
                    <a:pt x="1733" y="243"/>
                    <a:pt x="1733" y="157"/>
                  </a:cubicBezTo>
                  <a:cubicBezTo>
                    <a:pt x="1733" y="70"/>
                    <a:pt x="1663" y="0"/>
                    <a:pt x="1576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3705250" y="5030300"/>
              <a:ext cx="43325" cy="7850"/>
            </a:xfrm>
            <a:custGeom>
              <a:avLst/>
              <a:gdLst/>
              <a:ahLst/>
              <a:cxnLst/>
              <a:rect l="l" t="t" r="r" b="b"/>
              <a:pathLst>
                <a:path w="1733" h="314" extrusionOk="0">
                  <a:moveTo>
                    <a:pt x="158" y="1"/>
                  </a:moveTo>
                  <a:cubicBezTo>
                    <a:pt x="71" y="1"/>
                    <a:pt x="1" y="71"/>
                    <a:pt x="1" y="157"/>
                  </a:cubicBezTo>
                  <a:cubicBezTo>
                    <a:pt x="1" y="244"/>
                    <a:pt x="71" y="314"/>
                    <a:pt x="158" y="314"/>
                  </a:cubicBezTo>
                  <a:lnTo>
                    <a:pt x="1576" y="314"/>
                  </a:lnTo>
                  <a:cubicBezTo>
                    <a:pt x="1663" y="314"/>
                    <a:pt x="1733" y="244"/>
                    <a:pt x="1733" y="157"/>
                  </a:cubicBezTo>
                  <a:cubicBezTo>
                    <a:pt x="1733" y="71"/>
                    <a:pt x="1663" y="1"/>
                    <a:pt x="1576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3438975" y="4813200"/>
              <a:ext cx="37125" cy="25850"/>
            </a:xfrm>
            <a:custGeom>
              <a:avLst/>
              <a:gdLst/>
              <a:ahLst/>
              <a:cxnLst/>
              <a:rect l="l" t="t" r="r" b="b"/>
              <a:pathLst>
                <a:path w="1485" h="1034" extrusionOk="0">
                  <a:moveTo>
                    <a:pt x="733" y="1"/>
                  </a:moveTo>
                  <a:cubicBezTo>
                    <a:pt x="730" y="1"/>
                    <a:pt x="727" y="1"/>
                    <a:pt x="723" y="1"/>
                  </a:cubicBezTo>
                  <a:cubicBezTo>
                    <a:pt x="678" y="3"/>
                    <a:pt x="636" y="25"/>
                    <a:pt x="608" y="61"/>
                  </a:cubicBezTo>
                  <a:lnTo>
                    <a:pt x="52" y="781"/>
                  </a:lnTo>
                  <a:cubicBezTo>
                    <a:pt x="0" y="850"/>
                    <a:pt x="12" y="947"/>
                    <a:pt x="81" y="1000"/>
                  </a:cubicBezTo>
                  <a:cubicBezTo>
                    <a:pt x="110" y="1022"/>
                    <a:pt x="143" y="1033"/>
                    <a:pt x="176" y="1033"/>
                  </a:cubicBezTo>
                  <a:cubicBezTo>
                    <a:pt x="223" y="1033"/>
                    <a:pt x="270" y="1012"/>
                    <a:pt x="301" y="972"/>
                  </a:cubicBezTo>
                  <a:lnTo>
                    <a:pt x="745" y="396"/>
                  </a:lnTo>
                  <a:lnTo>
                    <a:pt x="1216" y="882"/>
                  </a:lnTo>
                  <a:cubicBezTo>
                    <a:pt x="1246" y="914"/>
                    <a:pt x="1287" y="930"/>
                    <a:pt x="1328" y="930"/>
                  </a:cubicBezTo>
                  <a:cubicBezTo>
                    <a:pt x="1367" y="930"/>
                    <a:pt x="1407" y="916"/>
                    <a:pt x="1437" y="886"/>
                  </a:cubicBezTo>
                  <a:cubicBezTo>
                    <a:pt x="1469" y="855"/>
                    <a:pt x="1485" y="815"/>
                    <a:pt x="1485" y="773"/>
                  </a:cubicBezTo>
                  <a:cubicBezTo>
                    <a:pt x="1485" y="734"/>
                    <a:pt x="1470" y="695"/>
                    <a:pt x="1441" y="665"/>
                  </a:cubicBezTo>
                  <a:lnTo>
                    <a:pt x="844" y="48"/>
                  </a:lnTo>
                  <a:cubicBezTo>
                    <a:pt x="815" y="18"/>
                    <a:pt x="775" y="1"/>
                    <a:pt x="733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3438975" y="4790075"/>
              <a:ext cx="37125" cy="25850"/>
            </a:xfrm>
            <a:custGeom>
              <a:avLst/>
              <a:gdLst/>
              <a:ahLst/>
              <a:cxnLst/>
              <a:rect l="l" t="t" r="r" b="b"/>
              <a:pathLst>
                <a:path w="1485" h="1034" extrusionOk="0">
                  <a:moveTo>
                    <a:pt x="733" y="1"/>
                  </a:moveTo>
                  <a:cubicBezTo>
                    <a:pt x="730" y="1"/>
                    <a:pt x="727" y="1"/>
                    <a:pt x="723" y="1"/>
                  </a:cubicBezTo>
                  <a:cubicBezTo>
                    <a:pt x="678" y="3"/>
                    <a:pt x="636" y="25"/>
                    <a:pt x="608" y="61"/>
                  </a:cubicBezTo>
                  <a:lnTo>
                    <a:pt x="52" y="781"/>
                  </a:lnTo>
                  <a:cubicBezTo>
                    <a:pt x="0" y="850"/>
                    <a:pt x="12" y="947"/>
                    <a:pt x="81" y="1000"/>
                  </a:cubicBezTo>
                  <a:cubicBezTo>
                    <a:pt x="110" y="1022"/>
                    <a:pt x="143" y="1033"/>
                    <a:pt x="176" y="1033"/>
                  </a:cubicBezTo>
                  <a:cubicBezTo>
                    <a:pt x="223" y="1033"/>
                    <a:pt x="270" y="1012"/>
                    <a:pt x="301" y="972"/>
                  </a:cubicBezTo>
                  <a:lnTo>
                    <a:pt x="745" y="396"/>
                  </a:lnTo>
                  <a:lnTo>
                    <a:pt x="1216" y="882"/>
                  </a:lnTo>
                  <a:cubicBezTo>
                    <a:pt x="1246" y="914"/>
                    <a:pt x="1287" y="930"/>
                    <a:pt x="1328" y="930"/>
                  </a:cubicBezTo>
                  <a:cubicBezTo>
                    <a:pt x="1367" y="930"/>
                    <a:pt x="1407" y="915"/>
                    <a:pt x="1437" y="886"/>
                  </a:cubicBezTo>
                  <a:cubicBezTo>
                    <a:pt x="1469" y="855"/>
                    <a:pt x="1485" y="814"/>
                    <a:pt x="1485" y="773"/>
                  </a:cubicBezTo>
                  <a:cubicBezTo>
                    <a:pt x="1485" y="734"/>
                    <a:pt x="1470" y="695"/>
                    <a:pt x="1441" y="664"/>
                  </a:cubicBezTo>
                  <a:lnTo>
                    <a:pt x="844" y="48"/>
                  </a:lnTo>
                  <a:cubicBezTo>
                    <a:pt x="815" y="18"/>
                    <a:pt x="775" y="1"/>
                    <a:pt x="733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3929875" y="4787600"/>
              <a:ext cx="26400" cy="36625"/>
            </a:xfrm>
            <a:custGeom>
              <a:avLst/>
              <a:gdLst/>
              <a:ahLst/>
              <a:cxnLst/>
              <a:rect l="l" t="t" r="r" b="b"/>
              <a:pathLst>
                <a:path w="1056" h="1465" extrusionOk="0">
                  <a:moveTo>
                    <a:pt x="177" y="0"/>
                  </a:moveTo>
                  <a:cubicBezTo>
                    <a:pt x="130" y="0"/>
                    <a:pt x="83" y="21"/>
                    <a:pt x="52" y="61"/>
                  </a:cubicBezTo>
                  <a:cubicBezTo>
                    <a:pt x="0" y="130"/>
                    <a:pt x="12" y="228"/>
                    <a:pt x="81" y="280"/>
                  </a:cubicBezTo>
                  <a:lnTo>
                    <a:pt x="657" y="725"/>
                  </a:lnTo>
                  <a:lnTo>
                    <a:pt x="170" y="1195"/>
                  </a:lnTo>
                  <a:cubicBezTo>
                    <a:pt x="108" y="1256"/>
                    <a:pt x="106" y="1354"/>
                    <a:pt x="167" y="1417"/>
                  </a:cubicBezTo>
                  <a:cubicBezTo>
                    <a:pt x="197" y="1448"/>
                    <a:pt x="238" y="1464"/>
                    <a:pt x="279" y="1464"/>
                  </a:cubicBezTo>
                  <a:cubicBezTo>
                    <a:pt x="318" y="1464"/>
                    <a:pt x="358" y="1450"/>
                    <a:pt x="388" y="1420"/>
                  </a:cubicBezTo>
                  <a:lnTo>
                    <a:pt x="1005" y="825"/>
                  </a:lnTo>
                  <a:cubicBezTo>
                    <a:pt x="1038" y="793"/>
                    <a:pt x="1056" y="748"/>
                    <a:pt x="1053" y="703"/>
                  </a:cubicBezTo>
                  <a:cubicBezTo>
                    <a:pt x="1050" y="657"/>
                    <a:pt x="1028" y="615"/>
                    <a:pt x="992" y="587"/>
                  </a:cubicBezTo>
                  <a:lnTo>
                    <a:pt x="272" y="33"/>
                  </a:lnTo>
                  <a:cubicBezTo>
                    <a:pt x="244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3953000" y="4787600"/>
              <a:ext cx="26400" cy="36625"/>
            </a:xfrm>
            <a:custGeom>
              <a:avLst/>
              <a:gdLst/>
              <a:ahLst/>
              <a:cxnLst/>
              <a:rect l="l" t="t" r="r" b="b"/>
              <a:pathLst>
                <a:path w="1056" h="1465" extrusionOk="0">
                  <a:moveTo>
                    <a:pt x="177" y="0"/>
                  </a:moveTo>
                  <a:cubicBezTo>
                    <a:pt x="130" y="0"/>
                    <a:pt x="83" y="21"/>
                    <a:pt x="52" y="61"/>
                  </a:cubicBezTo>
                  <a:cubicBezTo>
                    <a:pt x="0" y="130"/>
                    <a:pt x="12" y="228"/>
                    <a:pt x="81" y="280"/>
                  </a:cubicBezTo>
                  <a:lnTo>
                    <a:pt x="657" y="725"/>
                  </a:lnTo>
                  <a:lnTo>
                    <a:pt x="171" y="1195"/>
                  </a:lnTo>
                  <a:cubicBezTo>
                    <a:pt x="108" y="1256"/>
                    <a:pt x="107" y="1354"/>
                    <a:pt x="167" y="1417"/>
                  </a:cubicBezTo>
                  <a:cubicBezTo>
                    <a:pt x="198" y="1448"/>
                    <a:pt x="238" y="1464"/>
                    <a:pt x="279" y="1464"/>
                  </a:cubicBezTo>
                  <a:cubicBezTo>
                    <a:pt x="319" y="1464"/>
                    <a:pt x="358" y="1450"/>
                    <a:pt x="388" y="1420"/>
                  </a:cubicBezTo>
                  <a:lnTo>
                    <a:pt x="1005" y="825"/>
                  </a:lnTo>
                  <a:cubicBezTo>
                    <a:pt x="1038" y="793"/>
                    <a:pt x="1056" y="748"/>
                    <a:pt x="1053" y="703"/>
                  </a:cubicBezTo>
                  <a:cubicBezTo>
                    <a:pt x="1050" y="657"/>
                    <a:pt x="1028" y="615"/>
                    <a:pt x="992" y="587"/>
                  </a:cubicBezTo>
                  <a:lnTo>
                    <a:pt x="273" y="33"/>
                  </a:lnTo>
                  <a:cubicBezTo>
                    <a:pt x="244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3A4EEC90-9ECD-4C97-6D05-A582597FF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>
            <a:extLst>
              <a:ext uri="{FF2B5EF4-FFF2-40B4-BE49-F238E27FC236}">
                <a16:creationId xmlns:a16="http://schemas.microsoft.com/office/drawing/2014/main" id="{DC907B60-751D-EC19-FCB3-6AA1D95B1216}"/>
              </a:ext>
            </a:extLst>
          </p:cNvPr>
          <p:cNvSpPr/>
          <p:nvPr/>
        </p:nvSpPr>
        <p:spPr>
          <a:xfrm>
            <a:off x="3606663" y="1017200"/>
            <a:ext cx="1930800" cy="132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extLst>
              <a:ext uri="{FF2B5EF4-FFF2-40B4-BE49-F238E27FC236}">
                <a16:creationId xmlns:a16="http://schemas.microsoft.com/office/drawing/2014/main" id="{7F5A9D39-2A12-4CB3-6630-40AA5537F34C}"/>
              </a:ext>
            </a:extLst>
          </p:cNvPr>
          <p:cNvSpPr/>
          <p:nvPr/>
        </p:nvSpPr>
        <p:spPr>
          <a:xfrm>
            <a:off x="2355000" y="3660100"/>
            <a:ext cx="4434000" cy="466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6">
            <a:extLst>
              <a:ext uri="{FF2B5EF4-FFF2-40B4-BE49-F238E27FC236}">
                <a16:creationId xmlns:a16="http://schemas.microsoft.com/office/drawing/2014/main" id="{57100577-2943-A3C8-EEE3-3BB4484AB939}"/>
              </a:ext>
            </a:extLst>
          </p:cNvPr>
          <p:cNvSpPr/>
          <p:nvPr/>
        </p:nvSpPr>
        <p:spPr>
          <a:xfrm>
            <a:off x="1770600" y="2459325"/>
            <a:ext cx="5602800" cy="1116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6">
            <a:extLst>
              <a:ext uri="{FF2B5EF4-FFF2-40B4-BE49-F238E27FC236}">
                <a16:creationId xmlns:a16="http://schemas.microsoft.com/office/drawing/2014/main" id="{B1A667D2-C1AA-1676-EFD9-B0F902738C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0075" y="2533875"/>
            <a:ext cx="5163900" cy="9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MY </a:t>
            </a:r>
            <a:r>
              <a:rPr lang="en" sz="4000" i="1" dirty="0">
                <a:solidFill>
                  <a:schemeClr val="dk2"/>
                </a:solidFill>
                <a:latin typeface="Adamina"/>
                <a:sym typeface="Adamina"/>
              </a:rPr>
              <a:t>EXPERIENCE</a:t>
            </a:r>
            <a:r>
              <a:rPr lang="en" sz="4000" i="1" dirty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 </a:t>
            </a:r>
          </a:p>
        </p:txBody>
      </p:sp>
      <p:sp>
        <p:nvSpPr>
          <p:cNvPr id="382" name="Google Shape;382;p36">
            <a:extLst>
              <a:ext uri="{FF2B5EF4-FFF2-40B4-BE49-F238E27FC236}">
                <a16:creationId xmlns:a16="http://schemas.microsoft.com/office/drawing/2014/main" id="{856F0547-0DE0-6D9D-F56B-29B34D9A335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16825" y="1194200"/>
            <a:ext cx="15105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383" name="Google Shape;383;p36">
            <a:extLst>
              <a:ext uri="{FF2B5EF4-FFF2-40B4-BE49-F238E27FC236}">
                <a16:creationId xmlns:a16="http://schemas.microsoft.com/office/drawing/2014/main" id="{47AD12A5-C278-A818-8FB9-BD6D3B6942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67350" y="3696550"/>
            <a:ext cx="42093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경험들</a:t>
            </a:r>
            <a:endParaRPr dirty="0"/>
          </a:p>
        </p:txBody>
      </p:sp>
      <p:grpSp>
        <p:nvGrpSpPr>
          <p:cNvPr id="384" name="Google Shape;384;p36">
            <a:extLst>
              <a:ext uri="{FF2B5EF4-FFF2-40B4-BE49-F238E27FC236}">
                <a16:creationId xmlns:a16="http://schemas.microsoft.com/office/drawing/2014/main" id="{27E01734-4815-C2F8-DE33-64772E27B0C0}"/>
              </a:ext>
            </a:extLst>
          </p:cNvPr>
          <p:cNvGrpSpPr/>
          <p:nvPr/>
        </p:nvGrpSpPr>
        <p:grpSpPr>
          <a:xfrm>
            <a:off x="6795004" y="1432193"/>
            <a:ext cx="965411" cy="926460"/>
            <a:chOff x="3891025" y="453775"/>
            <a:chExt cx="311325" cy="298800"/>
          </a:xfrm>
        </p:grpSpPr>
        <p:sp>
          <p:nvSpPr>
            <p:cNvPr id="385" name="Google Shape;385;p36">
              <a:extLst>
                <a:ext uri="{FF2B5EF4-FFF2-40B4-BE49-F238E27FC236}">
                  <a16:creationId xmlns:a16="http://schemas.microsoft.com/office/drawing/2014/main" id="{51C70A60-7135-0761-858A-1F64C6E9239B}"/>
                </a:ext>
              </a:extLst>
            </p:cNvPr>
            <p:cNvSpPr/>
            <p:nvPr/>
          </p:nvSpPr>
          <p:spPr>
            <a:xfrm>
              <a:off x="3891025" y="453775"/>
              <a:ext cx="311325" cy="298800"/>
            </a:xfrm>
            <a:custGeom>
              <a:avLst/>
              <a:gdLst/>
              <a:ahLst/>
              <a:cxnLst/>
              <a:rect l="l" t="t" r="r" b="b"/>
              <a:pathLst>
                <a:path w="12453" h="11952" extrusionOk="0">
                  <a:moveTo>
                    <a:pt x="6536" y="0"/>
                  </a:moveTo>
                  <a:cubicBezTo>
                    <a:pt x="6036" y="0"/>
                    <a:pt x="5546" y="132"/>
                    <a:pt x="5116" y="383"/>
                  </a:cubicBezTo>
                  <a:cubicBezTo>
                    <a:pt x="4869" y="526"/>
                    <a:pt x="4646" y="707"/>
                    <a:pt x="4453" y="917"/>
                  </a:cubicBezTo>
                  <a:cubicBezTo>
                    <a:pt x="3341" y="886"/>
                    <a:pt x="2485" y="860"/>
                    <a:pt x="1903" y="840"/>
                  </a:cubicBezTo>
                  <a:cubicBezTo>
                    <a:pt x="1884" y="839"/>
                    <a:pt x="1864" y="839"/>
                    <a:pt x="1845" y="839"/>
                  </a:cubicBezTo>
                  <a:cubicBezTo>
                    <a:pt x="1400" y="839"/>
                    <a:pt x="971" y="1023"/>
                    <a:pt x="638" y="1357"/>
                  </a:cubicBezTo>
                  <a:cubicBezTo>
                    <a:pt x="232" y="1768"/>
                    <a:pt x="1" y="2368"/>
                    <a:pt x="6" y="3004"/>
                  </a:cubicBezTo>
                  <a:lnTo>
                    <a:pt x="33" y="6662"/>
                  </a:lnTo>
                  <a:cubicBezTo>
                    <a:pt x="37" y="7183"/>
                    <a:pt x="199" y="7683"/>
                    <a:pt x="490" y="8068"/>
                  </a:cubicBezTo>
                  <a:cubicBezTo>
                    <a:pt x="838" y="8527"/>
                    <a:pt x="1341" y="8790"/>
                    <a:pt x="1873" y="8790"/>
                  </a:cubicBezTo>
                  <a:lnTo>
                    <a:pt x="2259" y="8790"/>
                  </a:lnTo>
                  <a:lnTo>
                    <a:pt x="2376" y="11952"/>
                  </a:lnTo>
                  <a:lnTo>
                    <a:pt x="5064" y="9033"/>
                  </a:lnTo>
                  <a:lnTo>
                    <a:pt x="10611" y="9033"/>
                  </a:lnTo>
                  <a:cubicBezTo>
                    <a:pt x="11146" y="9033"/>
                    <a:pt x="11653" y="8767"/>
                    <a:pt x="12000" y="8304"/>
                  </a:cubicBezTo>
                  <a:cubicBezTo>
                    <a:pt x="12291" y="7914"/>
                    <a:pt x="12452" y="7410"/>
                    <a:pt x="12452" y="6886"/>
                  </a:cubicBezTo>
                  <a:lnTo>
                    <a:pt x="12452" y="3219"/>
                  </a:lnTo>
                  <a:cubicBezTo>
                    <a:pt x="12452" y="2039"/>
                    <a:pt x="11660" y="1097"/>
                    <a:pt x="10649" y="1072"/>
                  </a:cubicBezTo>
                  <a:cubicBezTo>
                    <a:pt x="10186" y="1062"/>
                    <a:pt x="9503" y="1045"/>
                    <a:pt x="8714" y="1026"/>
                  </a:cubicBezTo>
                  <a:cubicBezTo>
                    <a:pt x="8184" y="383"/>
                    <a:pt x="7391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>
              <a:extLst>
                <a:ext uri="{FF2B5EF4-FFF2-40B4-BE49-F238E27FC236}">
                  <a16:creationId xmlns:a16="http://schemas.microsoft.com/office/drawing/2014/main" id="{6B44F7F5-0CD1-8E63-D517-A581ACBDF4EF}"/>
                </a:ext>
              </a:extLst>
            </p:cNvPr>
            <p:cNvSpPr/>
            <p:nvPr/>
          </p:nvSpPr>
          <p:spPr>
            <a:xfrm>
              <a:off x="3914300" y="498000"/>
              <a:ext cx="264775" cy="197275"/>
            </a:xfrm>
            <a:custGeom>
              <a:avLst/>
              <a:gdLst/>
              <a:ahLst/>
              <a:cxnLst/>
              <a:rect l="l" t="t" r="r" b="b"/>
              <a:pathLst>
                <a:path w="10591" h="7891" extrusionOk="0">
                  <a:moveTo>
                    <a:pt x="914" y="0"/>
                  </a:moveTo>
                  <a:cubicBezTo>
                    <a:pt x="409" y="0"/>
                    <a:pt x="1" y="551"/>
                    <a:pt x="5" y="1229"/>
                  </a:cubicBezTo>
                  <a:lnTo>
                    <a:pt x="32" y="4885"/>
                  </a:lnTo>
                  <a:cubicBezTo>
                    <a:pt x="38" y="5553"/>
                    <a:pt x="444" y="6091"/>
                    <a:pt x="942" y="6091"/>
                  </a:cubicBezTo>
                  <a:lnTo>
                    <a:pt x="2224" y="6091"/>
                  </a:lnTo>
                  <a:lnTo>
                    <a:pt x="2291" y="7891"/>
                  </a:lnTo>
                  <a:lnTo>
                    <a:pt x="3724" y="6334"/>
                  </a:lnTo>
                  <a:lnTo>
                    <a:pt x="9680" y="6334"/>
                  </a:lnTo>
                  <a:cubicBezTo>
                    <a:pt x="10183" y="6334"/>
                    <a:pt x="10591" y="5789"/>
                    <a:pt x="10591" y="5117"/>
                  </a:cubicBezTo>
                  <a:lnTo>
                    <a:pt x="10591" y="1450"/>
                  </a:lnTo>
                  <a:cubicBezTo>
                    <a:pt x="10591" y="787"/>
                    <a:pt x="10193" y="246"/>
                    <a:pt x="9696" y="234"/>
                  </a:cubicBezTo>
                  <a:cubicBezTo>
                    <a:pt x="7715" y="188"/>
                    <a:pt x="2966" y="73"/>
                    <a:pt x="939" y="0"/>
                  </a:cubicBezTo>
                  <a:cubicBezTo>
                    <a:pt x="930" y="0"/>
                    <a:pt x="922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>
              <a:extLst>
                <a:ext uri="{FF2B5EF4-FFF2-40B4-BE49-F238E27FC236}">
                  <a16:creationId xmlns:a16="http://schemas.microsoft.com/office/drawing/2014/main" id="{9F02EC5F-516D-9CB7-9704-7DBAA9C50B4B}"/>
                </a:ext>
              </a:extLst>
            </p:cNvPr>
            <p:cNvSpPr/>
            <p:nvPr/>
          </p:nvSpPr>
          <p:spPr>
            <a:xfrm>
              <a:off x="3980975" y="534775"/>
              <a:ext cx="165875" cy="66500"/>
            </a:xfrm>
            <a:custGeom>
              <a:avLst/>
              <a:gdLst/>
              <a:ahLst/>
              <a:cxnLst/>
              <a:rect l="l" t="t" r="r" b="b"/>
              <a:pathLst>
                <a:path w="6635" h="2660" extrusionOk="0">
                  <a:moveTo>
                    <a:pt x="97" y="0"/>
                  </a:moveTo>
                  <a:cubicBezTo>
                    <a:pt x="89" y="0"/>
                    <a:pt x="81" y="1"/>
                    <a:pt x="73" y="4"/>
                  </a:cubicBezTo>
                  <a:cubicBezTo>
                    <a:pt x="27" y="17"/>
                    <a:pt x="1" y="65"/>
                    <a:pt x="14" y="112"/>
                  </a:cubicBezTo>
                  <a:lnTo>
                    <a:pt x="724" y="2596"/>
                  </a:lnTo>
                  <a:cubicBezTo>
                    <a:pt x="734" y="2634"/>
                    <a:pt x="769" y="2660"/>
                    <a:pt x="808" y="2660"/>
                  </a:cubicBezTo>
                  <a:lnTo>
                    <a:pt x="4802" y="2660"/>
                  </a:lnTo>
                  <a:cubicBezTo>
                    <a:pt x="4841" y="2660"/>
                    <a:pt x="4876" y="2634"/>
                    <a:pt x="4886" y="2596"/>
                  </a:cubicBezTo>
                  <a:lnTo>
                    <a:pt x="5490" y="323"/>
                  </a:lnTo>
                  <a:lnTo>
                    <a:pt x="6547" y="323"/>
                  </a:lnTo>
                  <a:cubicBezTo>
                    <a:pt x="6595" y="323"/>
                    <a:pt x="6635" y="284"/>
                    <a:pt x="6635" y="235"/>
                  </a:cubicBezTo>
                  <a:cubicBezTo>
                    <a:pt x="6635" y="188"/>
                    <a:pt x="6595" y="149"/>
                    <a:pt x="6547" y="149"/>
                  </a:cubicBezTo>
                  <a:lnTo>
                    <a:pt x="5423" y="149"/>
                  </a:lnTo>
                  <a:cubicBezTo>
                    <a:pt x="5384" y="149"/>
                    <a:pt x="5349" y="175"/>
                    <a:pt x="5339" y="213"/>
                  </a:cubicBezTo>
                  <a:lnTo>
                    <a:pt x="4735" y="2486"/>
                  </a:lnTo>
                  <a:lnTo>
                    <a:pt x="873" y="2486"/>
                  </a:lnTo>
                  <a:lnTo>
                    <a:pt x="180" y="63"/>
                  </a:lnTo>
                  <a:cubicBezTo>
                    <a:pt x="170" y="25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>
              <a:extLst>
                <a:ext uri="{FF2B5EF4-FFF2-40B4-BE49-F238E27FC236}">
                  <a16:creationId xmlns:a16="http://schemas.microsoft.com/office/drawing/2014/main" id="{D729C3BB-021C-5F2F-35C3-046ED6995922}"/>
                </a:ext>
              </a:extLst>
            </p:cNvPr>
            <p:cNvSpPr/>
            <p:nvPr/>
          </p:nvSpPr>
          <p:spPr>
            <a:xfrm>
              <a:off x="40063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9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9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>
              <a:extLst>
                <a:ext uri="{FF2B5EF4-FFF2-40B4-BE49-F238E27FC236}">
                  <a16:creationId xmlns:a16="http://schemas.microsoft.com/office/drawing/2014/main" id="{650ACB84-C90A-DC2D-8974-9AF668A77F57}"/>
                </a:ext>
              </a:extLst>
            </p:cNvPr>
            <p:cNvSpPr/>
            <p:nvPr/>
          </p:nvSpPr>
          <p:spPr>
            <a:xfrm>
              <a:off x="4067725" y="6094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58"/>
                    <a:pt x="219" y="977"/>
                    <a:pt x="488" y="977"/>
                  </a:cubicBezTo>
                  <a:cubicBezTo>
                    <a:pt x="758" y="977"/>
                    <a:pt x="977" y="758"/>
                    <a:pt x="977" y="488"/>
                  </a:cubicBezTo>
                  <a:cubicBezTo>
                    <a:pt x="977" y="219"/>
                    <a:pt x="758" y="0"/>
                    <a:pt x="48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>
              <a:extLst>
                <a:ext uri="{FF2B5EF4-FFF2-40B4-BE49-F238E27FC236}">
                  <a16:creationId xmlns:a16="http://schemas.microsoft.com/office/drawing/2014/main" id="{9246CD91-31E6-BC07-FF82-BED4C74D0BCA}"/>
                </a:ext>
              </a:extLst>
            </p:cNvPr>
            <p:cNvSpPr/>
            <p:nvPr/>
          </p:nvSpPr>
          <p:spPr>
            <a:xfrm>
              <a:off x="4007075" y="477025"/>
              <a:ext cx="94675" cy="94700"/>
            </a:xfrm>
            <a:custGeom>
              <a:avLst/>
              <a:gdLst/>
              <a:ahLst/>
              <a:cxnLst/>
              <a:rect l="l" t="t" r="r" b="b"/>
              <a:pathLst>
                <a:path w="3787" h="3788" extrusionOk="0">
                  <a:moveTo>
                    <a:pt x="1894" y="1"/>
                  </a:moveTo>
                  <a:cubicBezTo>
                    <a:pt x="848" y="1"/>
                    <a:pt x="0" y="849"/>
                    <a:pt x="0" y="1895"/>
                  </a:cubicBezTo>
                  <a:cubicBezTo>
                    <a:pt x="0" y="2940"/>
                    <a:pt x="848" y="3788"/>
                    <a:pt x="1894" y="3788"/>
                  </a:cubicBezTo>
                  <a:cubicBezTo>
                    <a:pt x="2939" y="3788"/>
                    <a:pt x="3787" y="2940"/>
                    <a:pt x="3787" y="1895"/>
                  </a:cubicBezTo>
                  <a:cubicBezTo>
                    <a:pt x="3787" y="849"/>
                    <a:pt x="2939" y="1"/>
                    <a:pt x="1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>
              <a:extLst>
                <a:ext uri="{FF2B5EF4-FFF2-40B4-BE49-F238E27FC236}">
                  <a16:creationId xmlns:a16="http://schemas.microsoft.com/office/drawing/2014/main" id="{75BD6971-8D94-85C0-2C0B-4E9D6C315D59}"/>
                </a:ext>
              </a:extLst>
            </p:cNvPr>
            <p:cNvSpPr/>
            <p:nvPr/>
          </p:nvSpPr>
          <p:spPr>
            <a:xfrm>
              <a:off x="4039150" y="501450"/>
              <a:ext cx="32425" cy="51900"/>
            </a:xfrm>
            <a:custGeom>
              <a:avLst/>
              <a:gdLst/>
              <a:ahLst/>
              <a:cxnLst/>
              <a:rect l="l" t="t" r="r" b="b"/>
              <a:pathLst>
                <a:path w="1297" h="2076" extrusionOk="0">
                  <a:moveTo>
                    <a:pt x="647" y="0"/>
                  </a:moveTo>
                  <a:cubicBezTo>
                    <a:pt x="508" y="0"/>
                    <a:pt x="360" y="43"/>
                    <a:pt x="305" y="75"/>
                  </a:cubicBezTo>
                  <a:cubicBezTo>
                    <a:pt x="0" y="238"/>
                    <a:pt x="137" y="499"/>
                    <a:pt x="148" y="514"/>
                  </a:cubicBezTo>
                  <a:lnTo>
                    <a:pt x="202" y="596"/>
                  </a:lnTo>
                  <a:cubicBezTo>
                    <a:pt x="237" y="568"/>
                    <a:pt x="314" y="525"/>
                    <a:pt x="314" y="525"/>
                  </a:cubicBezTo>
                  <a:cubicBezTo>
                    <a:pt x="403" y="474"/>
                    <a:pt x="487" y="442"/>
                    <a:pt x="570" y="434"/>
                  </a:cubicBezTo>
                  <a:cubicBezTo>
                    <a:pt x="588" y="431"/>
                    <a:pt x="602" y="431"/>
                    <a:pt x="618" y="431"/>
                  </a:cubicBezTo>
                  <a:cubicBezTo>
                    <a:pt x="741" y="431"/>
                    <a:pt x="835" y="485"/>
                    <a:pt x="835" y="616"/>
                  </a:cubicBezTo>
                  <a:cubicBezTo>
                    <a:pt x="835" y="659"/>
                    <a:pt x="824" y="702"/>
                    <a:pt x="801" y="734"/>
                  </a:cubicBezTo>
                  <a:cubicBezTo>
                    <a:pt x="776" y="764"/>
                    <a:pt x="117" y="1491"/>
                    <a:pt x="117" y="1491"/>
                  </a:cubicBezTo>
                  <a:cubicBezTo>
                    <a:pt x="117" y="1491"/>
                    <a:pt x="23" y="1588"/>
                    <a:pt x="23" y="1728"/>
                  </a:cubicBezTo>
                  <a:lnTo>
                    <a:pt x="23" y="1899"/>
                  </a:lnTo>
                  <a:cubicBezTo>
                    <a:pt x="23" y="1998"/>
                    <a:pt x="103" y="2073"/>
                    <a:pt x="200" y="2073"/>
                  </a:cubicBezTo>
                  <a:lnTo>
                    <a:pt x="1172" y="2076"/>
                  </a:lnTo>
                  <a:cubicBezTo>
                    <a:pt x="1246" y="2076"/>
                    <a:pt x="1297" y="2016"/>
                    <a:pt x="1297" y="1950"/>
                  </a:cubicBezTo>
                  <a:lnTo>
                    <a:pt x="1297" y="1777"/>
                  </a:lnTo>
                  <a:cubicBezTo>
                    <a:pt x="1297" y="1705"/>
                    <a:pt x="1243" y="1651"/>
                    <a:pt x="1172" y="1651"/>
                  </a:cubicBezTo>
                  <a:lnTo>
                    <a:pt x="550" y="1651"/>
                  </a:lnTo>
                  <a:cubicBezTo>
                    <a:pt x="550" y="1651"/>
                    <a:pt x="1112" y="1043"/>
                    <a:pt x="1178" y="952"/>
                  </a:cubicBezTo>
                  <a:cubicBezTo>
                    <a:pt x="1243" y="855"/>
                    <a:pt x="1280" y="739"/>
                    <a:pt x="1280" y="605"/>
                  </a:cubicBezTo>
                  <a:cubicBezTo>
                    <a:pt x="1280" y="220"/>
                    <a:pt x="1020" y="0"/>
                    <a:pt x="6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6">
            <a:extLst>
              <a:ext uri="{FF2B5EF4-FFF2-40B4-BE49-F238E27FC236}">
                <a16:creationId xmlns:a16="http://schemas.microsoft.com/office/drawing/2014/main" id="{796F0BFC-087F-B7ED-FC3F-CDB766756050}"/>
              </a:ext>
            </a:extLst>
          </p:cNvPr>
          <p:cNvGrpSpPr/>
          <p:nvPr/>
        </p:nvGrpSpPr>
        <p:grpSpPr>
          <a:xfrm rot="-1209578" flipH="1">
            <a:off x="6239070" y="916754"/>
            <a:ext cx="643336" cy="1009526"/>
            <a:chOff x="5202150" y="493250"/>
            <a:chExt cx="185150" cy="290525"/>
          </a:xfrm>
        </p:grpSpPr>
        <p:sp>
          <p:nvSpPr>
            <p:cNvPr id="393" name="Google Shape;393;p36">
              <a:extLst>
                <a:ext uri="{FF2B5EF4-FFF2-40B4-BE49-F238E27FC236}">
                  <a16:creationId xmlns:a16="http://schemas.microsoft.com/office/drawing/2014/main" id="{71FACFE0-A583-9227-7FCE-2A0851017ED5}"/>
                </a:ext>
              </a:extLst>
            </p:cNvPr>
            <p:cNvSpPr/>
            <p:nvPr/>
          </p:nvSpPr>
          <p:spPr>
            <a:xfrm>
              <a:off x="5202150" y="493250"/>
              <a:ext cx="185150" cy="290525"/>
            </a:xfrm>
            <a:custGeom>
              <a:avLst/>
              <a:gdLst/>
              <a:ahLst/>
              <a:cxnLst/>
              <a:rect l="l" t="t" r="r" b="b"/>
              <a:pathLst>
                <a:path w="7406" h="11621" extrusionOk="0">
                  <a:moveTo>
                    <a:pt x="3702" y="1"/>
                  </a:moveTo>
                  <a:cubicBezTo>
                    <a:pt x="2714" y="1"/>
                    <a:pt x="1784" y="385"/>
                    <a:pt x="1084" y="1085"/>
                  </a:cubicBezTo>
                  <a:cubicBezTo>
                    <a:pt x="386" y="1784"/>
                    <a:pt x="0" y="2713"/>
                    <a:pt x="0" y="3703"/>
                  </a:cubicBezTo>
                  <a:cubicBezTo>
                    <a:pt x="0" y="4629"/>
                    <a:pt x="344" y="5515"/>
                    <a:pt x="968" y="6199"/>
                  </a:cubicBezTo>
                  <a:cubicBezTo>
                    <a:pt x="1369" y="6637"/>
                    <a:pt x="1863" y="6969"/>
                    <a:pt x="2410" y="7172"/>
                  </a:cubicBezTo>
                  <a:lnTo>
                    <a:pt x="897" y="11621"/>
                  </a:lnTo>
                  <a:lnTo>
                    <a:pt x="4546" y="7308"/>
                  </a:lnTo>
                  <a:cubicBezTo>
                    <a:pt x="5299" y="7132"/>
                    <a:pt x="5982" y="6722"/>
                    <a:pt x="6495" y="6134"/>
                  </a:cubicBezTo>
                  <a:cubicBezTo>
                    <a:pt x="7082" y="5460"/>
                    <a:pt x="7405" y="4597"/>
                    <a:pt x="7405" y="3703"/>
                  </a:cubicBezTo>
                  <a:cubicBezTo>
                    <a:pt x="7405" y="2713"/>
                    <a:pt x="7020" y="1784"/>
                    <a:pt x="6320" y="1085"/>
                  </a:cubicBezTo>
                  <a:cubicBezTo>
                    <a:pt x="5621" y="385"/>
                    <a:pt x="4692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>
              <a:extLst>
                <a:ext uri="{FF2B5EF4-FFF2-40B4-BE49-F238E27FC236}">
                  <a16:creationId xmlns:a16="http://schemas.microsoft.com/office/drawing/2014/main" id="{74B38FCF-796B-24A1-F447-11676D0C47F1}"/>
                </a:ext>
              </a:extLst>
            </p:cNvPr>
            <p:cNvSpPr/>
            <p:nvPr/>
          </p:nvSpPr>
          <p:spPr>
            <a:xfrm>
              <a:off x="5221525" y="512625"/>
              <a:ext cx="146375" cy="180525"/>
            </a:xfrm>
            <a:custGeom>
              <a:avLst/>
              <a:gdLst/>
              <a:ahLst/>
              <a:cxnLst/>
              <a:rect l="l" t="t" r="r" b="b"/>
              <a:pathLst>
                <a:path w="5855" h="7221" extrusionOk="0">
                  <a:moveTo>
                    <a:pt x="2927" y="1"/>
                  </a:moveTo>
                  <a:cubicBezTo>
                    <a:pt x="1311" y="1"/>
                    <a:pt x="0" y="1311"/>
                    <a:pt x="0" y="2928"/>
                  </a:cubicBezTo>
                  <a:cubicBezTo>
                    <a:pt x="0" y="4448"/>
                    <a:pt x="1160" y="5697"/>
                    <a:pt x="2643" y="5841"/>
                  </a:cubicBezTo>
                  <a:lnTo>
                    <a:pt x="2174" y="7221"/>
                  </a:lnTo>
                  <a:lnTo>
                    <a:pt x="3356" y="5823"/>
                  </a:lnTo>
                  <a:cubicBezTo>
                    <a:pt x="4769" y="5616"/>
                    <a:pt x="5854" y="4398"/>
                    <a:pt x="5854" y="2928"/>
                  </a:cubicBezTo>
                  <a:cubicBezTo>
                    <a:pt x="5854" y="1311"/>
                    <a:pt x="4544" y="1"/>
                    <a:pt x="29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>
              <a:extLst>
                <a:ext uri="{FF2B5EF4-FFF2-40B4-BE49-F238E27FC236}">
                  <a16:creationId xmlns:a16="http://schemas.microsoft.com/office/drawing/2014/main" id="{477FFE30-61FD-9BFA-EB34-6301B1363189}"/>
                </a:ext>
              </a:extLst>
            </p:cNvPr>
            <p:cNvSpPr/>
            <p:nvPr/>
          </p:nvSpPr>
          <p:spPr>
            <a:xfrm>
              <a:off x="5244500" y="556550"/>
              <a:ext cx="102875" cy="58350"/>
            </a:xfrm>
            <a:custGeom>
              <a:avLst/>
              <a:gdLst/>
              <a:ahLst/>
              <a:cxnLst/>
              <a:rect l="l" t="t" r="r" b="b"/>
              <a:pathLst>
                <a:path w="4115" h="2334" extrusionOk="0">
                  <a:moveTo>
                    <a:pt x="0" y="0"/>
                  </a:moveTo>
                  <a:lnTo>
                    <a:pt x="0" y="2333"/>
                  </a:lnTo>
                  <a:lnTo>
                    <a:pt x="4114" y="2333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>
              <a:extLst>
                <a:ext uri="{FF2B5EF4-FFF2-40B4-BE49-F238E27FC236}">
                  <a16:creationId xmlns:a16="http://schemas.microsoft.com/office/drawing/2014/main" id="{75899024-A6FC-0601-DEE5-3E99BBD0EB56}"/>
                </a:ext>
              </a:extLst>
            </p:cNvPr>
            <p:cNvSpPr/>
            <p:nvPr/>
          </p:nvSpPr>
          <p:spPr>
            <a:xfrm>
              <a:off x="5244500" y="556550"/>
              <a:ext cx="102875" cy="33075"/>
            </a:xfrm>
            <a:custGeom>
              <a:avLst/>
              <a:gdLst/>
              <a:ahLst/>
              <a:cxnLst/>
              <a:rect l="l" t="t" r="r" b="b"/>
              <a:pathLst>
                <a:path w="4115" h="1323" fill="none" extrusionOk="0">
                  <a:moveTo>
                    <a:pt x="0" y="0"/>
                  </a:moveTo>
                  <a:lnTo>
                    <a:pt x="2066" y="1322"/>
                  </a:lnTo>
                  <a:lnTo>
                    <a:pt x="4114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>
              <a:extLst>
                <a:ext uri="{FF2B5EF4-FFF2-40B4-BE49-F238E27FC236}">
                  <a16:creationId xmlns:a16="http://schemas.microsoft.com/office/drawing/2014/main" id="{E32EA416-41D0-2252-6E72-18F79CE63DF9}"/>
                </a:ext>
              </a:extLst>
            </p:cNvPr>
            <p:cNvSpPr/>
            <p:nvPr/>
          </p:nvSpPr>
          <p:spPr>
            <a:xfrm>
              <a:off x="5244500" y="584400"/>
              <a:ext cx="43000" cy="30500"/>
            </a:xfrm>
            <a:custGeom>
              <a:avLst/>
              <a:gdLst/>
              <a:ahLst/>
              <a:cxnLst/>
              <a:rect l="l" t="t" r="r" b="b"/>
              <a:pathLst>
                <a:path w="1720" h="1220" fill="none" extrusionOk="0">
                  <a:moveTo>
                    <a:pt x="0" y="1219"/>
                  </a:moveTo>
                  <a:lnTo>
                    <a:pt x="1720" y="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>
              <a:extLst>
                <a:ext uri="{FF2B5EF4-FFF2-40B4-BE49-F238E27FC236}">
                  <a16:creationId xmlns:a16="http://schemas.microsoft.com/office/drawing/2014/main" id="{BFF88B89-EA61-3ACC-2BF5-BA9B7ACBDAC6}"/>
                </a:ext>
              </a:extLst>
            </p:cNvPr>
            <p:cNvSpPr/>
            <p:nvPr/>
          </p:nvSpPr>
          <p:spPr>
            <a:xfrm>
              <a:off x="5306925" y="583100"/>
              <a:ext cx="40450" cy="31800"/>
            </a:xfrm>
            <a:custGeom>
              <a:avLst/>
              <a:gdLst/>
              <a:ahLst/>
              <a:cxnLst/>
              <a:rect l="l" t="t" r="r" b="b"/>
              <a:pathLst>
                <a:path w="1618" h="1272" fill="none" extrusionOk="0">
                  <a:moveTo>
                    <a:pt x="1" y="1"/>
                  </a:moveTo>
                  <a:lnTo>
                    <a:pt x="1617" y="127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6">
            <a:extLst>
              <a:ext uri="{FF2B5EF4-FFF2-40B4-BE49-F238E27FC236}">
                <a16:creationId xmlns:a16="http://schemas.microsoft.com/office/drawing/2014/main" id="{CB56D742-BE4F-08BA-C3B5-16F5FE1F67D1}"/>
              </a:ext>
            </a:extLst>
          </p:cNvPr>
          <p:cNvGrpSpPr/>
          <p:nvPr/>
        </p:nvGrpSpPr>
        <p:grpSpPr>
          <a:xfrm>
            <a:off x="527470" y="2571759"/>
            <a:ext cx="2082825" cy="2106546"/>
            <a:chOff x="3430500" y="1548575"/>
            <a:chExt cx="704800" cy="712875"/>
          </a:xfrm>
        </p:grpSpPr>
        <p:sp>
          <p:nvSpPr>
            <p:cNvPr id="400" name="Google Shape;400;p36">
              <a:extLst>
                <a:ext uri="{FF2B5EF4-FFF2-40B4-BE49-F238E27FC236}">
                  <a16:creationId xmlns:a16="http://schemas.microsoft.com/office/drawing/2014/main" id="{475D8A01-9DC5-4CC6-49EB-25126D81EE32}"/>
                </a:ext>
              </a:extLst>
            </p:cNvPr>
            <p:cNvSpPr/>
            <p:nvPr/>
          </p:nvSpPr>
          <p:spPr>
            <a:xfrm>
              <a:off x="3430500" y="1548575"/>
              <a:ext cx="704800" cy="712875"/>
            </a:xfrm>
            <a:custGeom>
              <a:avLst/>
              <a:gdLst/>
              <a:ahLst/>
              <a:cxnLst/>
              <a:rect l="l" t="t" r="r" b="b"/>
              <a:pathLst>
                <a:path w="28192" h="28515" extrusionOk="0">
                  <a:moveTo>
                    <a:pt x="15164" y="0"/>
                  </a:moveTo>
                  <a:cubicBezTo>
                    <a:pt x="14870" y="0"/>
                    <a:pt x="14569" y="37"/>
                    <a:pt x="14269" y="109"/>
                  </a:cubicBezTo>
                  <a:lnTo>
                    <a:pt x="14234" y="118"/>
                  </a:lnTo>
                  <a:cubicBezTo>
                    <a:pt x="14093" y="151"/>
                    <a:pt x="13924" y="191"/>
                    <a:pt x="13751" y="272"/>
                  </a:cubicBezTo>
                  <a:cubicBezTo>
                    <a:pt x="13675" y="264"/>
                    <a:pt x="13598" y="259"/>
                    <a:pt x="13521" y="259"/>
                  </a:cubicBezTo>
                  <a:cubicBezTo>
                    <a:pt x="13068" y="259"/>
                    <a:pt x="12605" y="413"/>
                    <a:pt x="12222" y="691"/>
                  </a:cubicBezTo>
                  <a:cubicBezTo>
                    <a:pt x="11892" y="928"/>
                    <a:pt x="11616" y="1258"/>
                    <a:pt x="11409" y="1652"/>
                  </a:cubicBezTo>
                  <a:cubicBezTo>
                    <a:pt x="10493" y="2059"/>
                    <a:pt x="9844" y="2930"/>
                    <a:pt x="9604" y="4072"/>
                  </a:cubicBezTo>
                  <a:cubicBezTo>
                    <a:pt x="8673" y="4487"/>
                    <a:pt x="7802" y="5021"/>
                    <a:pt x="7006" y="5665"/>
                  </a:cubicBezTo>
                  <a:cubicBezTo>
                    <a:pt x="6408" y="5382"/>
                    <a:pt x="5755" y="5235"/>
                    <a:pt x="5089" y="5235"/>
                  </a:cubicBezTo>
                  <a:cubicBezTo>
                    <a:pt x="4414" y="5235"/>
                    <a:pt x="3759" y="5385"/>
                    <a:pt x="3147" y="5682"/>
                  </a:cubicBezTo>
                  <a:cubicBezTo>
                    <a:pt x="930" y="6756"/>
                    <a:pt x="1" y="9432"/>
                    <a:pt x="1074" y="11649"/>
                  </a:cubicBezTo>
                  <a:cubicBezTo>
                    <a:pt x="1437" y="12398"/>
                    <a:pt x="2005" y="13032"/>
                    <a:pt x="2704" y="13475"/>
                  </a:cubicBezTo>
                  <a:cubicBezTo>
                    <a:pt x="2653" y="13922"/>
                    <a:pt x="2627" y="14374"/>
                    <a:pt x="2627" y="14822"/>
                  </a:cubicBezTo>
                  <a:cubicBezTo>
                    <a:pt x="2627" y="14869"/>
                    <a:pt x="2628" y="14916"/>
                    <a:pt x="2628" y="14963"/>
                  </a:cubicBezTo>
                  <a:lnTo>
                    <a:pt x="1999" y="14963"/>
                  </a:lnTo>
                  <a:cubicBezTo>
                    <a:pt x="1240" y="14963"/>
                    <a:pt x="622" y="15580"/>
                    <a:pt x="622" y="16338"/>
                  </a:cubicBezTo>
                  <a:lnTo>
                    <a:pt x="622" y="22408"/>
                  </a:lnTo>
                  <a:cubicBezTo>
                    <a:pt x="622" y="22808"/>
                    <a:pt x="947" y="23133"/>
                    <a:pt x="1347" y="23133"/>
                  </a:cubicBezTo>
                  <a:lnTo>
                    <a:pt x="2484" y="23133"/>
                  </a:lnTo>
                  <a:cubicBezTo>
                    <a:pt x="2429" y="24444"/>
                    <a:pt x="2573" y="26226"/>
                    <a:pt x="3548" y="27383"/>
                  </a:cubicBezTo>
                  <a:cubicBezTo>
                    <a:pt x="4124" y="28067"/>
                    <a:pt x="4903" y="28445"/>
                    <a:pt x="5863" y="28506"/>
                  </a:cubicBezTo>
                  <a:cubicBezTo>
                    <a:pt x="5958" y="28512"/>
                    <a:pt x="6056" y="28515"/>
                    <a:pt x="6155" y="28515"/>
                  </a:cubicBezTo>
                  <a:cubicBezTo>
                    <a:pt x="8116" y="28515"/>
                    <a:pt x="10267" y="27334"/>
                    <a:pt x="11775" y="26295"/>
                  </a:cubicBezTo>
                  <a:cubicBezTo>
                    <a:pt x="12525" y="26466"/>
                    <a:pt x="13294" y="26562"/>
                    <a:pt x="14062" y="26583"/>
                  </a:cubicBezTo>
                  <a:cubicBezTo>
                    <a:pt x="14172" y="26587"/>
                    <a:pt x="14281" y="26588"/>
                    <a:pt x="14392" y="26588"/>
                  </a:cubicBezTo>
                  <a:cubicBezTo>
                    <a:pt x="15724" y="26588"/>
                    <a:pt x="17029" y="26368"/>
                    <a:pt x="18271" y="25933"/>
                  </a:cubicBezTo>
                  <a:cubicBezTo>
                    <a:pt x="18655" y="25799"/>
                    <a:pt x="19044" y="25639"/>
                    <a:pt x="19422" y="25460"/>
                  </a:cubicBezTo>
                  <a:cubicBezTo>
                    <a:pt x="19905" y="25233"/>
                    <a:pt x="20387" y="24963"/>
                    <a:pt x="20857" y="24653"/>
                  </a:cubicBezTo>
                  <a:lnTo>
                    <a:pt x="20867" y="24646"/>
                  </a:lnTo>
                  <a:cubicBezTo>
                    <a:pt x="20884" y="24635"/>
                    <a:pt x="20902" y="24623"/>
                    <a:pt x="20920" y="24611"/>
                  </a:cubicBezTo>
                  <a:cubicBezTo>
                    <a:pt x="21295" y="24362"/>
                    <a:pt x="21661" y="24087"/>
                    <a:pt x="22003" y="23793"/>
                  </a:cubicBezTo>
                  <a:cubicBezTo>
                    <a:pt x="22121" y="23691"/>
                    <a:pt x="22229" y="23596"/>
                    <a:pt x="22328" y="23504"/>
                  </a:cubicBezTo>
                  <a:cubicBezTo>
                    <a:pt x="22772" y="23099"/>
                    <a:pt x="23188" y="22656"/>
                    <a:pt x="23568" y="22185"/>
                  </a:cubicBezTo>
                  <a:lnTo>
                    <a:pt x="26813" y="22185"/>
                  </a:lnTo>
                  <a:cubicBezTo>
                    <a:pt x="27573" y="22185"/>
                    <a:pt x="28192" y="21566"/>
                    <a:pt x="28192" y="20805"/>
                  </a:cubicBezTo>
                  <a:lnTo>
                    <a:pt x="28192" y="19386"/>
                  </a:lnTo>
                  <a:cubicBezTo>
                    <a:pt x="28192" y="18626"/>
                    <a:pt x="27573" y="18007"/>
                    <a:pt x="26813" y="18007"/>
                  </a:cubicBezTo>
                  <a:lnTo>
                    <a:pt x="25720" y="18007"/>
                  </a:lnTo>
                  <a:cubicBezTo>
                    <a:pt x="25913" y="17320"/>
                    <a:pt x="26042" y="16616"/>
                    <a:pt x="26107" y="15902"/>
                  </a:cubicBezTo>
                  <a:cubicBezTo>
                    <a:pt x="26215" y="15910"/>
                    <a:pt x="26328" y="15915"/>
                    <a:pt x="26442" y="15915"/>
                  </a:cubicBezTo>
                  <a:cubicBezTo>
                    <a:pt x="26491" y="15915"/>
                    <a:pt x="26540" y="15914"/>
                    <a:pt x="26589" y="15912"/>
                  </a:cubicBezTo>
                  <a:cubicBezTo>
                    <a:pt x="26735" y="15906"/>
                    <a:pt x="26929" y="15891"/>
                    <a:pt x="27130" y="15810"/>
                  </a:cubicBezTo>
                  <a:cubicBezTo>
                    <a:pt x="27533" y="15650"/>
                    <a:pt x="27811" y="15259"/>
                    <a:pt x="27822" y="14835"/>
                  </a:cubicBezTo>
                  <a:cubicBezTo>
                    <a:pt x="27831" y="14436"/>
                    <a:pt x="27605" y="14082"/>
                    <a:pt x="27231" y="13912"/>
                  </a:cubicBezTo>
                  <a:cubicBezTo>
                    <a:pt x="27014" y="13813"/>
                    <a:pt x="26805" y="13799"/>
                    <a:pt x="26629" y="13799"/>
                  </a:cubicBezTo>
                  <a:lnTo>
                    <a:pt x="26575" y="13799"/>
                  </a:lnTo>
                  <a:cubicBezTo>
                    <a:pt x="26669" y="13755"/>
                    <a:pt x="26768" y="13697"/>
                    <a:pt x="26864" y="13619"/>
                  </a:cubicBezTo>
                  <a:cubicBezTo>
                    <a:pt x="27200" y="13344"/>
                    <a:pt x="27347" y="12887"/>
                    <a:pt x="27230" y="12481"/>
                  </a:cubicBezTo>
                  <a:cubicBezTo>
                    <a:pt x="27119" y="12097"/>
                    <a:pt x="26796" y="11828"/>
                    <a:pt x="26387" y="11779"/>
                  </a:cubicBezTo>
                  <a:cubicBezTo>
                    <a:pt x="26342" y="11773"/>
                    <a:pt x="26295" y="11770"/>
                    <a:pt x="26249" y="11770"/>
                  </a:cubicBezTo>
                  <a:cubicBezTo>
                    <a:pt x="26067" y="11770"/>
                    <a:pt x="25910" y="11811"/>
                    <a:pt x="25781" y="11852"/>
                  </a:cubicBezTo>
                  <a:cubicBezTo>
                    <a:pt x="25780" y="11852"/>
                    <a:pt x="25778" y="11853"/>
                    <a:pt x="25777" y="11853"/>
                  </a:cubicBezTo>
                  <a:cubicBezTo>
                    <a:pt x="25776" y="11850"/>
                    <a:pt x="25775" y="11846"/>
                    <a:pt x="25774" y="11842"/>
                  </a:cubicBezTo>
                  <a:cubicBezTo>
                    <a:pt x="25863" y="11736"/>
                    <a:pt x="25965" y="11597"/>
                    <a:pt x="26036" y="11420"/>
                  </a:cubicBezTo>
                  <a:cubicBezTo>
                    <a:pt x="26169" y="11086"/>
                    <a:pt x="26127" y="10695"/>
                    <a:pt x="25927" y="10400"/>
                  </a:cubicBezTo>
                  <a:cubicBezTo>
                    <a:pt x="25905" y="10369"/>
                    <a:pt x="25883" y="10340"/>
                    <a:pt x="25860" y="10312"/>
                  </a:cubicBezTo>
                  <a:lnTo>
                    <a:pt x="27191" y="10312"/>
                  </a:lnTo>
                  <a:cubicBezTo>
                    <a:pt x="27591" y="10312"/>
                    <a:pt x="27916" y="9987"/>
                    <a:pt x="27916" y="9587"/>
                  </a:cubicBezTo>
                  <a:lnTo>
                    <a:pt x="27916" y="3942"/>
                  </a:lnTo>
                  <a:cubicBezTo>
                    <a:pt x="27916" y="3303"/>
                    <a:pt x="27395" y="2783"/>
                    <a:pt x="26757" y="2783"/>
                  </a:cubicBezTo>
                  <a:lnTo>
                    <a:pt x="26493" y="2783"/>
                  </a:lnTo>
                  <a:cubicBezTo>
                    <a:pt x="26243" y="2584"/>
                    <a:pt x="25931" y="2471"/>
                    <a:pt x="25605" y="2471"/>
                  </a:cubicBezTo>
                  <a:cubicBezTo>
                    <a:pt x="25276" y="2471"/>
                    <a:pt x="24964" y="2584"/>
                    <a:pt x="24715" y="2783"/>
                  </a:cubicBezTo>
                  <a:lnTo>
                    <a:pt x="22436" y="2783"/>
                  </a:lnTo>
                  <a:cubicBezTo>
                    <a:pt x="22186" y="2584"/>
                    <a:pt x="21875" y="2471"/>
                    <a:pt x="21547" y="2471"/>
                  </a:cubicBezTo>
                  <a:cubicBezTo>
                    <a:pt x="21219" y="2471"/>
                    <a:pt x="20907" y="2584"/>
                    <a:pt x="20658" y="2783"/>
                  </a:cubicBezTo>
                  <a:lnTo>
                    <a:pt x="19805" y="2783"/>
                  </a:lnTo>
                  <a:cubicBezTo>
                    <a:pt x="19503" y="2783"/>
                    <a:pt x="19229" y="2899"/>
                    <a:pt x="19022" y="3088"/>
                  </a:cubicBezTo>
                  <a:cubicBezTo>
                    <a:pt x="18960" y="2696"/>
                    <a:pt x="18799" y="2343"/>
                    <a:pt x="18555" y="2073"/>
                  </a:cubicBezTo>
                  <a:cubicBezTo>
                    <a:pt x="18334" y="1829"/>
                    <a:pt x="18048" y="1662"/>
                    <a:pt x="17737" y="1591"/>
                  </a:cubicBezTo>
                  <a:cubicBezTo>
                    <a:pt x="17511" y="1040"/>
                    <a:pt x="17064" y="562"/>
                    <a:pt x="16489" y="288"/>
                  </a:cubicBezTo>
                  <a:cubicBezTo>
                    <a:pt x="16091" y="97"/>
                    <a:pt x="15645" y="0"/>
                    <a:pt x="15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>
              <a:extLst>
                <a:ext uri="{FF2B5EF4-FFF2-40B4-BE49-F238E27FC236}">
                  <a16:creationId xmlns:a16="http://schemas.microsoft.com/office/drawing/2014/main" id="{2A8BAE7A-BD65-34C4-BB5B-0328170DC299}"/>
                </a:ext>
              </a:extLst>
            </p:cNvPr>
            <p:cNvSpPr/>
            <p:nvPr/>
          </p:nvSpPr>
          <p:spPr>
            <a:xfrm>
              <a:off x="3514475" y="1643075"/>
              <a:ext cx="552025" cy="552100"/>
            </a:xfrm>
            <a:custGeom>
              <a:avLst/>
              <a:gdLst/>
              <a:ahLst/>
              <a:cxnLst/>
              <a:rect l="l" t="t" r="r" b="b"/>
              <a:pathLst>
                <a:path w="22081" h="22084" extrusionOk="0">
                  <a:moveTo>
                    <a:pt x="11041" y="1"/>
                  </a:moveTo>
                  <a:cubicBezTo>
                    <a:pt x="10715" y="1"/>
                    <a:pt x="10392" y="16"/>
                    <a:pt x="10073" y="44"/>
                  </a:cubicBezTo>
                  <a:cubicBezTo>
                    <a:pt x="10023" y="47"/>
                    <a:pt x="9973" y="52"/>
                    <a:pt x="9923" y="57"/>
                  </a:cubicBezTo>
                  <a:cubicBezTo>
                    <a:pt x="9211" y="127"/>
                    <a:pt x="8519" y="268"/>
                    <a:pt x="7853" y="470"/>
                  </a:cubicBezTo>
                  <a:cubicBezTo>
                    <a:pt x="7773" y="492"/>
                    <a:pt x="7696" y="516"/>
                    <a:pt x="7618" y="543"/>
                  </a:cubicBezTo>
                  <a:lnTo>
                    <a:pt x="7617" y="543"/>
                  </a:lnTo>
                  <a:cubicBezTo>
                    <a:pt x="7472" y="591"/>
                    <a:pt x="7326" y="640"/>
                    <a:pt x="7184" y="694"/>
                  </a:cubicBezTo>
                  <a:cubicBezTo>
                    <a:pt x="7090" y="729"/>
                    <a:pt x="6995" y="766"/>
                    <a:pt x="6904" y="803"/>
                  </a:cubicBezTo>
                  <a:cubicBezTo>
                    <a:pt x="2856" y="2440"/>
                    <a:pt x="0" y="6407"/>
                    <a:pt x="0" y="11042"/>
                  </a:cubicBezTo>
                  <a:cubicBezTo>
                    <a:pt x="0" y="12598"/>
                    <a:pt x="323" y="14080"/>
                    <a:pt x="904" y="15422"/>
                  </a:cubicBezTo>
                  <a:cubicBezTo>
                    <a:pt x="1065" y="15793"/>
                    <a:pt x="1245" y="16151"/>
                    <a:pt x="1443" y="16500"/>
                  </a:cubicBezTo>
                  <a:cubicBezTo>
                    <a:pt x="1724" y="16994"/>
                    <a:pt x="2043" y="17465"/>
                    <a:pt x="2396" y="17907"/>
                  </a:cubicBezTo>
                  <a:cubicBezTo>
                    <a:pt x="2465" y="17993"/>
                    <a:pt x="2533" y="18079"/>
                    <a:pt x="2606" y="18164"/>
                  </a:cubicBezTo>
                  <a:cubicBezTo>
                    <a:pt x="2903" y="18519"/>
                    <a:pt x="3224" y="18853"/>
                    <a:pt x="3567" y="19167"/>
                  </a:cubicBezTo>
                  <a:cubicBezTo>
                    <a:pt x="3684" y="19275"/>
                    <a:pt x="3804" y="19382"/>
                    <a:pt x="3927" y="19484"/>
                  </a:cubicBezTo>
                  <a:cubicBezTo>
                    <a:pt x="4395" y="19881"/>
                    <a:pt x="4895" y="20235"/>
                    <a:pt x="5424" y="20550"/>
                  </a:cubicBezTo>
                  <a:cubicBezTo>
                    <a:pt x="5529" y="20611"/>
                    <a:pt x="5633" y="20670"/>
                    <a:pt x="5740" y="20729"/>
                  </a:cubicBezTo>
                  <a:cubicBezTo>
                    <a:pt x="6130" y="20944"/>
                    <a:pt x="6535" y="21136"/>
                    <a:pt x="6954" y="21302"/>
                  </a:cubicBezTo>
                  <a:cubicBezTo>
                    <a:pt x="7371" y="21468"/>
                    <a:pt x="7800" y="21610"/>
                    <a:pt x="8241" y="21724"/>
                  </a:cubicBezTo>
                  <a:cubicBezTo>
                    <a:pt x="8252" y="21728"/>
                    <a:pt x="8264" y="21731"/>
                    <a:pt x="8276" y="21734"/>
                  </a:cubicBezTo>
                  <a:cubicBezTo>
                    <a:pt x="9065" y="21937"/>
                    <a:pt x="9888" y="22056"/>
                    <a:pt x="10736" y="22079"/>
                  </a:cubicBezTo>
                  <a:cubicBezTo>
                    <a:pt x="10838" y="22083"/>
                    <a:pt x="10939" y="22083"/>
                    <a:pt x="11041" y="22083"/>
                  </a:cubicBezTo>
                  <a:cubicBezTo>
                    <a:pt x="12317" y="22083"/>
                    <a:pt x="13542" y="21868"/>
                    <a:pt x="14681" y="21468"/>
                  </a:cubicBezTo>
                  <a:cubicBezTo>
                    <a:pt x="15052" y="21339"/>
                    <a:pt x="15413" y="21189"/>
                    <a:pt x="15765" y="21023"/>
                  </a:cubicBezTo>
                  <a:cubicBezTo>
                    <a:pt x="16230" y="20806"/>
                    <a:pt x="16677" y="20552"/>
                    <a:pt x="17103" y="20271"/>
                  </a:cubicBezTo>
                  <a:cubicBezTo>
                    <a:pt x="17121" y="20258"/>
                    <a:pt x="17140" y="20246"/>
                    <a:pt x="17159" y="20233"/>
                  </a:cubicBezTo>
                  <a:cubicBezTo>
                    <a:pt x="17516" y="19997"/>
                    <a:pt x="17858" y="19739"/>
                    <a:pt x="18182" y="19460"/>
                  </a:cubicBezTo>
                  <a:cubicBezTo>
                    <a:pt x="18287" y="19372"/>
                    <a:pt x="18388" y="19282"/>
                    <a:pt x="18489" y="19189"/>
                  </a:cubicBezTo>
                  <a:cubicBezTo>
                    <a:pt x="20696" y="17174"/>
                    <a:pt x="22081" y="14271"/>
                    <a:pt x="22081" y="11042"/>
                  </a:cubicBezTo>
                  <a:cubicBezTo>
                    <a:pt x="22081" y="6224"/>
                    <a:pt x="18994" y="2125"/>
                    <a:pt x="14690" y="620"/>
                  </a:cubicBezTo>
                  <a:cubicBezTo>
                    <a:pt x="14519" y="559"/>
                    <a:pt x="14348" y="503"/>
                    <a:pt x="14174" y="453"/>
                  </a:cubicBezTo>
                  <a:cubicBezTo>
                    <a:pt x="13181" y="158"/>
                    <a:pt x="12129" y="1"/>
                    <a:pt x="11041" y="1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>
              <a:extLst>
                <a:ext uri="{FF2B5EF4-FFF2-40B4-BE49-F238E27FC236}">
                  <a16:creationId xmlns:a16="http://schemas.microsoft.com/office/drawing/2014/main" id="{E80C7F1E-42D1-BC5A-57BF-9B7907A566EB}"/>
                </a:ext>
              </a:extLst>
            </p:cNvPr>
            <p:cNvSpPr/>
            <p:nvPr/>
          </p:nvSpPr>
          <p:spPr>
            <a:xfrm>
              <a:off x="3728900" y="1566700"/>
              <a:ext cx="160175" cy="108500"/>
            </a:xfrm>
            <a:custGeom>
              <a:avLst/>
              <a:gdLst/>
              <a:ahLst/>
              <a:cxnLst/>
              <a:rect l="l" t="t" r="r" b="b"/>
              <a:pathLst>
                <a:path w="6407" h="4340" extrusionOk="0">
                  <a:moveTo>
                    <a:pt x="3235" y="0"/>
                  </a:moveTo>
                  <a:cubicBezTo>
                    <a:pt x="2992" y="0"/>
                    <a:pt x="2747" y="32"/>
                    <a:pt x="2511" y="89"/>
                  </a:cubicBezTo>
                  <a:cubicBezTo>
                    <a:pt x="2300" y="139"/>
                    <a:pt x="2093" y="182"/>
                    <a:pt x="1938" y="333"/>
                  </a:cubicBezTo>
                  <a:cubicBezTo>
                    <a:pt x="1935" y="309"/>
                    <a:pt x="1907" y="298"/>
                    <a:pt x="1884" y="293"/>
                  </a:cubicBezTo>
                  <a:cubicBezTo>
                    <a:pt x="1788" y="270"/>
                    <a:pt x="1691" y="259"/>
                    <a:pt x="1593" y="259"/>
                  </a:cubicBezTo>
                  <a:cubicBezTo>
                    <a:pt x="1283" y="259"/>
                    <a:pt x="971" y="369"/>
                    <a:pt x="719" y="552"/>
                  </a:cubicBezTo>
                  <a:cubicBezTo>
                    <a:pt x="385" y="793"/>
                    <a:pt x="148" y="1150"/>
                    <a:pt x="0" y="1533"/>
                  </a:cubicBezTo>
                  <a:cubicBezTo>
                    <a:pt x="592" y="2322"/>
                    <a:pt x="1223" y="2979"/>
                    <a:pt x="2067" y="3490"/>
                  </a:cubicBezTo>
                  <a:cubicBezTo>
                    <a:pt x="2911" y="4002"/>
                    <a:pt x="3882" y="4320"/>
                    <a:pt x="4868" y="4339"/>
                  </a:cubicBezTo>
                  <a:cubicBezTo>
                    <a:pt x="4876" y="4339"/>
                    <a:pt x="4883" y="4339"/>
                    <a:pt x="4890" y="4339"/>
                  </a:cubicBezTo>
                  <a:cubicBezTo>
                    <a:pt x="5202" y="4339"/>
                    <a:pt x="5462" y="4200"/>
                    <a:pt x="5730" y="4037"/>
                  </a:cubicBezTo>
                  <a:cubicBezTo>
                    <a:pt x="6172" y="3767"/>
                    <a:pt x="6407" y="3229"/>
                    <a:pt x="6398" y="2711"/>
                  </a:cubicBezTo>
                  <a:cubicBezTo>
                    <a:pt x="6394" y="2395"/>
                    <a:pt x="6301" y="2069"/>
                    <a:pt x="6089" y="1834"/>
                  </a:cubicBezTo>
                  <a:cubicBezTo>
                    <a:pt x="5929" y="1657"/>
                    <a:pt x="5704" y="1553"/>
                    <a:pt x="5473" y="1553"/>
                  </a:cubicBezTo>
                  <a:cubicBezTo>
                    <a:pt x="5397" y="1553"/>
                    <a:pt x="5320" y="1564"/>
                    <a:pt x="5245" y="1588"/>
                  </a:cubicBezTo>
                  <a:cubicBezTo>
                    <a:pt x="5205" y="997"/>
                    <a:pt x="4783" y="472"/>
                    <a:pt x="4249" y="216"/>
                  </a:cubicBezTo>
                  <a:cubicBezTo>
                    <a:pt x="3933" y="66"/>
                    <a:pt x="3586" y="0"/>
                    <a:pt x="3235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>
              <a:extLst>
                <a:ext uri="{FF2B5EF4-FFF2-40B4-BE49-F238E27FC236}">
                  <a16:creationId xmlns:a16="http://schemas.microsoft.com/office/drawing/2014/main" id="{C0A939BD-0DC5-232B-F64F-10142C8666F1}"/>
                </a:ext>
              </a:extLst>
            </p:cNvPr>
            <p:cNvSpPr/>
            <p:nvPr/>
          </p:nvSpPr>
          <p:spPr>
            <a:xfrm>
              <a:off x="3605150" y="1842575"/>
              <a:ext cx="350575" cy="352600"/>
            </a:xfrm>
            <a:custGeom>
              <a:avLst/>
              <a:gdLst/>
              <a:ahLst/>
              <a:cxnLst/>
              <a:rect l="l" t="t" r="r" b="b"/>
              <a:pathLst>
                <a:path w="14023" h="14104" extrusionOk="0">
                  <a:moveTo>
                    <a:pt x="4704" y="0"/>
                  </a:moveTo>
                  <a:cubicBezTo>
                    <a:pt x="4704" y="0"/>
                    <a:pt x="2463" y="840"/>
                    <a:pt x="527" y="2934"/>
                  </a:cubicBezTo>
                  <a:cubicBezTo>
                    <a:pt x="523" y="2939"/>
                    <a:pt x="517" y="2943"/>
                    <a:pt x="512" y="2949"/>
                  </a:cubicBezTo>
                  <a:cubicBezTo>
                    <a:pt x="337" y="3138"/>
                    <a:pt x="167" y="3335"/>
                    <a:pt x="0" y="3543"/>
                  </a:cubicBezTo>
                  <a:lnTo>
                    <a:pt x="322" y="9210"/>
                  </a:lnTo>
                  <a:lnTo>
                    <a:pt x="380" y="10245"/>
                  </a:lnTo>
                  <a:lnTo>
                    <a:pt x="416" y="10865"/>
                  </a:lnTo>
                  <a:lnTo>
                    <a:pt x="416" y="10868"/>
                  </a:lnTo>
                  <a:lnTo>
                    <a:pt x="428" y="11096"/>
                  </a:lnTo>
                  <a:lnTo>
                    <a:pt x="447" y="11406"/>
                  </a:lnTo>
                  <a:cubicBezTo>
                    <a:pt x="626" y="11574"/>
                    <a:pt x="812" y="11735"/>
                    <a:pt x="1003" y="11887"/>
                  </a:cubicBezTo>
                  <a:cubicBezTo>
                    <a:pt x="1031" y="11910"/>
                    <a:pt x="1060" y="11933"/>
                    <a:pt x="1089" y="11955"/>
                  </a:cubicBezTo>
                  <a:cubicBezTo>
                    <a:pt x="1303" y="12122"/>
                    <a:pt x="1522" y="12280"/>
                    <a:pt x="1749" y="12430"/>
                  </a:cubicBezTo>
                  <a:cubicBezTo>
                    <a:pt x="1794" y="12461"/>
                    <a:pt x="1842" y="12493"/>
                    <a:pt x="1890" y="12523"/>
                  </a:cubicBezTo>
                  <a:cubicBezTo>
                    <a:pt x="1903" y="12531"/>
                    <a:pt x="1915" y="12539"/>
                    <a:pt x="1928" y="12546"/>
                  </a:cubicBezTo>
                  <a:cubicBezTo>
                    <a:pt x="1939" y="12554"/>
                    <a:pt x="1949" y="12560"/>
                    <a:pt x="1959" y="12566"/>
                  </a:cubicBezTo>
                  <a:cubicBezTo>
                    <a:pt x="2397" y="12842"/>
                    <a:pt x="2854" y="13097"/>
                    <a:pt x="3327" y="13322"/>
                  </a:cubicBezTo>
                  <a:cubicBezTo>
                    <a:pt x="3726" y="13512"/>
                    <a:pt x="4137" y="13678"/>
                    <a:pt x="4558" y="13819"/>
                  </a:cubicBezTo>
                  <a:cubicBezTo>
                    <a:pt x="4590" y="13796"/>
                    <a:pt x="4620" y="13775"/>
                    <a:pt x="4649" y="13754"/>
                  </a:cubicBezTo>
                  <a:cubicBezTo>
                    <a:pt x="5438" y="13957"/>
                    <a:pt x="6261" y="14076"/>
                    <a:pt x="7109" y="14099"/>
                  </a:cubicBezTo>
                  <a:cubicBezTo>
                    <a:pt x="7211" y="14103"/>
                    <a:pt x="7312" y="14103"/>
                    <a:pt x="7414" y="14103"/>
                  </a:cubicBezTo>
                  <a:cubicBezTo>
                    <a:pt x="8690" y="14103"/>
                    <a:pt x="9915" y="13888"/>
                    <a:pt x="11054" y="13488"/>
                  </a:cubicBezTo>
                  <a:cubicBezTo>
                    <a:pt x="11425" y="13359"/>
                    <a:pt x="11786" y="13209"/>
                    <a:pt x="12138" y="13043"/>
                  </a:cubicBezTo>
                  <a:cubicBezTo>
                    <a:pt x="12603" y="12826"/>
                    <a:pt x="13050" y="12572"/>
                    <a:pt x="13476" y="12291"/>
                  </a:cubicBezTo>
                  <a:cubicBezTo>
                    <a:pt x="13494" y="12278"/>
                    <a:pt x="13513" y="12266"/>
                    <a:pt x="13532" y="12253"/>
                  </a:cubicBezTo>
                  <a:cubicBezTo>
                    <a:pt x="13698" y="12086"/>
                    <a:pt x="13858" y="11911"/>
                    <a:pt x="14022" y="11776"/>
                  </a:cubicBezTo>
                  <a:cubicBezTo>
                    <a:pt x="13963" y="10097"/>
                    <a:pt x="13788" y="7990"/>
                    <a:pt x="13589" y="6366"/>
                  </a:cubicBezTo>
                  <a:cubicBezTo>
                    <a:pt x="13441" y="5162"/>
                    <a:pt x="13282" y="4222"/>
                    <a:pt x="13148" y="3916"/>
                  </a:cubicBezTo>
                  <a:cubicBezTo>
                    <a:pt x="13021" y="3622"/>
                    <a:pt x="12820" y="3328"/>
                    <a:pt x="12572" y="3039"/>
                  </a:cubicBezTo>
                  <a:cubicBezTo>
                    <a:pt x="12555" y="3020"/>
                    <a:pt x="12540" y="3003"/>
                    <a:pt x="12527" y="2988"/>
                  </a:cubicBezTo>
                  <a:cubicBezTo>
                    <a:pt x="12504" y="2963"/>
                    <a:pt x="12487" y="2944"/>
                    <a:pt x="12472" y="2928"/>
                  </a:cubicBezTo>
                  <a:cubicBezTo>
                    <a:pt x="12117" y="2528"/>
                    <a:pt x="11676" y="2144"/>
                    <a:pt x="11225" y="1796"/>
                  </a:cubicBezTo>
                  <a:cubicBezTo>
                    <a:pt x="10018" y="865"/>
                    <a:pt x="8734" y="191"/>
                    <a:pt x="8734" y="191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>
              <a:extLst>
                <a:ext uri="{FF2B5EF4-FFF2-40B4-BE49-F238E27FC236}">
                  <a16:creationId xmlns:a16="http://schemas.microsoft.com/office/drawing/2014/main" id="{C7B5DC98-4A6A-363F-B1C3-2A1947E8ADD4}"/>
                </a:ext>
              </a:extLst>
            </p:cNvPr>
            <p:cNvSpPr/>
            <p:nvPr/>
          </p:nvSpPr>
          <p:spPr>
            <a:xfrm>
              <a:off x="3691700" y="1647750"/>
              <a:ext cx="47150" cy="148675"/>
            </a:xfrm>
            <a:custGeom>
              <a:avLst/>
              <a:gdLst/>
              <a:ahLst/>
              <a:cxnLst/>
              <a:rect l="l" t="t" r="r" b="b"/>
              <a:pathLst>
                <a:path w="1886" h="5947" extrusionOk="0">
                  <a:moveTo>
                    <a:pt x="171" y="1"/>
                  </a:moveTo>
                  <a:cubicBezTo>
                    <a:pt x="0" y="686"/>
                    <a:pt x="123" y="1409"/>
                    <a:pt x="296" y="2094"/>
                  </a:cubicBezTo>
                  <a:cubicBezTo>
                    <a:pt x="468" y="2779"/>
                    <a:pt x="692" y="3459"/>
                    <a:pt x="723" y="4165"/>
                  </a:cubicBezTo>
                  <a:cubicBezTo>
                    <a:pt x="738" y="4498"/>
                    <a:pt x="711" y="4843"/>
                    <a:pt x="836" y="5153"/>
                  </a:cubicBezTo>
                  <a:cubicBezTo>
                    <a:pt x="992" y="5543"/>
                    <a:pt x="1368" y="5809"/>
                    <a:pt x="1765" y="5947"/>
                  </a:cubicBezTo>
                  <a:cubicBezTo>
                    <a:pt x="1866" y="5747"/>
                    <a:pt x="1883" y="5516"/>
                    <a:pt x="1884" y="5292"/>
                  </a:cubicBezTo>
                  <a:cubicBezTo>
                    <a:pt x="1886" y="4341"/>
                    <a:pt x="1843" y="3379"/>
                    <a:pt x="1600" y="2460"/>
                  </a:cubicBezTo>
                  <a:cubicBezTo>
                    <a:pt x="1358" y="1539"/>
                    <a:pt x="890" y="624"/>
                    <a:pt x="171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>
              <a:extLst>
                <a:ext uri="{FF2B5EF4-FFF2-40B4-BE49-F238E27FC236}">
                  <a16:creationId xmlns:a16="http://schemas.microsoft.com/office/drawing/2014/main" id="{EC05AC46-834F-5889-D932-67215624B385}"/>
                </a:ext>
              </a:extLst>
            </p:cNvPr>
            <p:cNvSpPr/>
            <p:nvPr/>
          </p:nvSpPr>
          <p:spPr>
            <a:xfrm>
              <a:off x="3720900" y="1766375"/>
              <a:ext cx="103725" cy="102500"/>
            </a:xfrm>
            <a:custGeom>
              <a:avLst/>
              <a:gdLst/>
              <a:ahLst/>
              <a:cxnLst/>
              <a:rect l="l" t="t" r="r" b="b"/>
              <a:pathLst>
                <a:path w="4149" h="4100" extrusionOk="0">
                  <a:moveTo>
                    <a:pt x="1" y="0"/>
                  </a:moveTo>
                  <a:cubicBezTo>
                    <a:pt x="1" y="0"/>
                    <a:pt x="250" y="821"/>
                    <a:pt x="235" y="1539"/>
                  </a:cubicBezTo>
                  <a:cubicBezTo>
                    <a:pt x="221" y="2257"/>
                    <a:pt x="74" y="3048"/>
                    <a:pt x="74" y="3048"/>
                  </a:cubicBezTo>
                  <a:cubicBezTo>
                    <a:pt x="74" y="3048"/>
                    <a:pt x="876" y="4099"/>
                    <a:pt x="2142" y="4099"/>
                  </a:cubicBezTo>
                  <a:cubicBezTo>
                    <a:pt x="2213" y="4099"/>
                    <a:pt x="2286" y="4096"/>
                    <a:pt x="2360" y="4089"/>
                  </a:cubicBezTo>
                  <a:cubicBezTo>
                    <a:pt x="3752" y="3958"/>
                    <a:pt x="4104" y="3239"/>
                    <a:pt x="4104" y="3239"/>
                  </a:cubicBezTo>
                  <a:lnTo>
                    <a:pt x="4117" y="2767"/>
                  </a:lnTo>
                  <a:lnTo>
                    <a:pt x="4145" y="1679"/>
                  </a:lnTo>
                  <a:lnTo>
                    <a:pt x="4149" y="15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>
              <a:extLst>
                <a:ext uri="{FF2B5EF4-FFF2-40B4-BE49-F238E27FC236}">
                  <a16:creationId xmlns:a16="http://schemas.microsoft.com/office/drawing/2014/main" id="{0782484A-CFFA-AE54-9434-23952BBEE0C5}"/>
                </a:ext>
              </a:extLst>
            </p:cNvPr>
            <p:cNvSpPr/>
            <p:nvPr/>
          </p:nvSpPr>
          <p:spPr>
            <a:xfrm>
              <a:off x="3738150" y="1793625"/>
              <a:ext cx="86400" cy="45250"/>
            </a:xfrm>
            <a:custGeom>
              <a:avLst/>
              <a:gdLst/>
              <a:ahLst/>
              <a:cxnLst/>
              <a:rect l="l" t="t" r="r" b="b"/>
              <a:pathLst>
                <a:path w="3456" h="1810" extrusionOk="0">
                  <a:moveTo>
                    <a:pt x="1" y="0"/>
                  </a:moveTo>
                  <a:lnTo>
                    <a:pt x="1" y="0"/>
                  </a:lnTo>
                  <a:cubicBezTo>
                    <a:pt x="291" y="695"/>
                    <a:pt x="844" y="1284"/>
                    <a:pt x="1533" y="1587"/>
                  </a:cubicBezTo>
                  <a:cubicBezTo>
                    <a:pt x="1870" y="1734"/>
                    <a:pt x="2238" y="1810"/>
                    <a:pt x="2605" y="1810"/>
                  </a:cubicBezTo>
                  <a:cubicBezTo>
                    <a:pt x="2884" y="1810"/>
                    <a:pt x="3163" y="1766"/>
                    <a:pt x="3427" y="1677"/>
                  </a:cubicBezTo>
                  <a:lnTo>
                    <a:pt x="3455" y="589"/>
                  </a:lnTo>
                  <a:cubicBezTo>
                    <a:pt x="2330" y="226"/>
                    <a:pt x="1175" y="204"/>
                    <a:pt x="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>
              <a:extLst>
                <a:ext uri="{FF2B5EF4-FFF2-40B4-BE49-F238E27FC236}">
                  <a16:creationId xmlns:a16="http://schemas.microsoft.com/office/drawing/2014/main" id="{200938A1-1ABA-023C-CFC4-F5C3CEB0C924}"/>
                </a:ext>
              </a:extLst>
            </p:cNvPr>
            <p:cNvSpPr/>
            <p:nvPr/>
          </p:nvSpPr>
          <p:spPr>
            <a:xfrm>
              <a:off x="3705325" y="1600400"/>
              <a:ext cx="169600" cy="227675"/>
            </a:xfrm>
            <a:custGeom>
              <a:avLst/>
              <a:gdLst/>
              <a:ahLst/>
              <a:cxnLst/>
              <a:rect l="l" t="t" r="r" b="b"/>
              <a:pathLst>
                <a:path w="6784" h="9107" extrusionOk="0">
                  <a:moveTo>
                    <a:pt x="3386" y="0"/>
                  </a:moveTo>
                  <a:cubicBezTo>
                    <a:pt x="3383" y="0"/>
                    <a:pt x="3381" y="0"/>
                    <a:pt x="3378" y="0"/>
                  </a:cubicBezTo>
                  <a:cubicBezTo>
                    <a:pt x="1511" y="3"/>
                    <a:pt x="0" y="1510"/>
                    <a:pt x="3" y="3366"/>
                  </a:cubicBezTo>
                  <a:cubicBezTo>
                    <a:pt x="3" y="3612"/>
                    <a:pt x="32" y="3851"/>
                    <a:pt x="82" y="4084"/>
                  </a:cubicBezTo>
                  <a:cubicBezTo>
                    <a:pt x="101" y="4256"/>
                    <a:pt x="131" y="4497"/>
                    <a:pt x="185" y="4806"/>
                  </a:cubicBezTo>
                  <a:cubicBezTo>
                    <a:pt x="278" y="5336"/>
                    <a:pt x="438" y="6068"/>
                    <a:pt x="713" y="6995"/>
                  </a:cubicBezTo>
                  <a:cubicBezTo>
                    <a:pt x="1136" y="8417"/>
                    <a:pt x="2414" y="9107"/>
                    <a:pt x="3716" y="9107"/>
                  </a:cubicBezTo>
                  <a:cubicBezTo>
                    <a:pt x="4372" y="9107"/>
                    <a:pt x="5034" y="8932"/>
                    <a:pt x="5596" y="8587"/>
                  </a:cubicBezTo>
                  <a:cubicBezTo>
                    <a:pt x="5690" y="8530"/>
                    <a:pt x="5774" y="8462"/>
                    <a:pt x="5851" y="8385"/>
                  </a:cubicBezTo>
                  <a:cubicBezTo>
                    <a:pt x="6530" y="7714"/>
                    <a:pt x="6664" y="6566"/>
                    <a:pt x="6736" y="5666"/>
                  </a:cubicBezTo>
                  <a:cubicBezTo>
                    <a:pt x="6777" y="5153"/>
                    <a:pt x="6774" y="4642"/>
                    <a:pt x="6768" y="4128"/>
                  </a:cubicBezTo>
                  <a:cubicBezTo>
                    <a:pt x="6761" y="3443"/>
                    <a:pt x="6783" y="2761"/>
                    <a:pt x="6522" y="2111"/>
                  </a:cubicBezTo>
                  <a:cubicBezTo>
                    <a:pt x="6293" y="1544"/>
                    <a:pt x="5908" y="1046"/>
                    <a:pt x="5420" y="678"/>
                  </a:cubicBezTo>
                  <a:cubicBezTo>
                    <a:pt x="4854" y="253"/>
                    <a:pt x="4150" y="0"/>
                    <a:pt x="3386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>
              <a:extLst>
                <a:ext uri="{FF2B5EF4-FFF2-40B4-BE49-F238E27FC236}">
                  <a16:creationId xmlns:a16="http://schemas.microsoft.com/office/drawing/2014/main" id="{7B8505D0-B3A6-32AB-2925-5AE3CAE6EDF1}"/>
                </a:ext>
              </a:extLst>
            </p:cNvPr>
            <p:cNvSpPr/>
            <p:nvPr/>
          </p:nvSpPr>
          <p:spPr>
            <a:xfrm>
              <a:off x="3674500" y="1710800"/>
              <a:ext cx="51350" cy="60125"/>
            </a:xfrm>
            <a:custGeom>
              <a:avLst/>
              <a:gdLst/>
              <a:ahLst/>
              <a:cxnLst/>
              <a:rect l="l" t="t" r="r" b="b"/>
              <a:pathLst>
                <a:path w="2054" h="2405" extrusionOk="0">
                  <a:moveTo>
                    <a:pt x="895" y="0"/>
                  </a:moveTo>
                  <a:cubicBezTo>
                    <a:pt x="871" y="0"/>
                    <a:pt x="847" y="1"/>
                    <a:pt x="823" y="3"/>
                  </a:cubicBezTo>
                  <a:cubicBezTo>
                    <a:pt x="557" y="22"/>
                    <a:pt x="313" y="193"/>
                    <a:pt x="175" y="422"/>
                  </a:cubicBezTo>
                  <a:cubicBezTo>
                    <a:pt x="38" y="651"/>
                    <a:pt x="0" y="932"/>
                    <a:pt x="41" y="1195"/>
                  </a:cubicBezTo>
                  <a:cubicBezTo>
                    <a:pt x="132" y="1793"/>
                    <a:pt x="643" y="2302"/>
                    <a:pt x="1242" y="2392"/>
                  </a:cubicBezTo>
                  <a:cubicBezTo>
                    <a:pt x="1294" y="2400"/>
                    <a:pt x="1348" y="2404"/>
                    <a:pt x="1401" y="2404"/>
                  </a:cubicBezTo>
                  <a:cubicBezTo>
                    <a:pt x="1501" y="2404"/>
                    <a:pt x="1600" y="2388"/>
                    <a:pt x="1689" y="2343"/>
                  </a:cubicBezTo>
                  <a:cubicBezTo>
                    <a:pt x="1873" y="2252"/>
                    <a:pt x="1985" y="2055"/>
                    <a:pt x="2020" y="1854"/>
                  </a:cubicBezTo>
                  <a:cubicBezTo>
                    <a:pt x="2053" y="1652"/>
                    <a:pt x="2018" y="1445"/>
                    <a:pt x="1968" y="1247"/>
                  </a:cubicBezTo>
                  <a:cubicBezTo>
                    <a:pt x="1830" y="703"/>
                    <a:pt x="1565" y="0"/>
                    <a:pt x="895" y="0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>
              <a:extLst>
                <a:ext uri="{FF2B5EF4-FFF2-40B4-BE49-F238E27FC236}">
                  <a16:creationId xmlns:a16="http://schemas.microsoft.com/office/drawing/2014/main" id="{646B3599-383D-3EED-9A24-D55A7A92AEA3}"/>
                </a:ext>
              </a:extLst>
            </p:cNvPr>
            <p:cNvSpPr/>
            <p:nvPr/>
          </p:nvSpPr>
          <p:spPr>
            <a:xfrm>
              <a:off x="3691000" y="1730325"/>
              <a:ext cx="17350" cy="18350"/>
            </a:xfrm>
            <a:custGeom>
              <a:avLst/>
              <a:gdLst/>
              <a:ahLst/>
              <a:cxnLst/>
              <a:rect l="l" t="t" r="r" b="b"/>
              <a:pathLst>
                <a:path w="694" h="734" extrusionOk="0">
                  <a:moveTo>
                    <a:pt x="41" y="0"/>
                  </a:moveTo>
                  <a:cubicBezTo>
                    <a:pt x="26" y="0"/>
                    <a:pt x="12" y="10"/>
                    <a:pt x="7" y="25"/>
                  </a:cubicBezTo>
                  <a:cubicBezTo>
                    <a:pt x="0" y="44"/>
                    <a:pt x="10" y="65"/>
                    <a:pt x="29" y="71"/>
                  </a:cubicBezTo>
                  <a:cubicBezTo>
                    <a:pt x="154" y="116"/>
                    <a:pt x="271" y="204"/>
                    <a:pt x="377" y="332"/>
                  </a:cubicBezTo>
                  <a:cubicBezTo>
                    <a:pt x="472" y="449"/>
                    <a:pt x="547" y="584"/>
                    <a:pt x="620" y="715"/>
                  </a:cubicBezTo>
                  <a:cubicBezTo>
                    <a:pt x="627" y="726"/>
                    <a:pt x="639" y="734"/>
                    <a:pt x="652" y="734"/>
                  </a:cubicBezTo>
                  <a:cubicBezTo>
                    <a:pt x="655" y="734"/>
                    <a:pt x="659" y="733"/>
                    <a:pt x="662" y="732"/>
                  </a:cubicBezTo>
                  <a:cubicBezTo>
                    <a:pt x="665" y="731"/>
                    <a:pt x="667" y="730"/>
                    <a:pt x="669" y="729"/>
                  </a:cubicBezTo>
                  <a:cubicBezTo>
                    <a:pt x="687" y="719"/>
                    <a:pt x="693" y="697"/>
                    <a:pt x="684" y="679"/>
                  </a:cubicBezTo>
                  <a:cubicBezTo>
                    <a:pt x="610" y="545"/>
                    <a:pt x="533" y="407"/>
                    <a:pt x="434" y="286"/>
                  </a:cubicBezTo>
                  <a:cubicBezTo>
                    <a:pt x="319" y="147"/>
                    <a:pt x="192" y="51"/>
                    <a:pt x="54" y="3"/>
                  </a:cubicBezTo>
                  <a:cubicBezTo>
                    <a:pt x="50" y="1"/>
                    <a:pt x="45" y="0"/>
                    <a:pt x="41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>
              <a:extLst>
                <a:ext uri="{FF2B5EF4-FFF2-40B4-BE49-F238E27FC236}">
                  <a16:creationId xmlns:a16="http://schemas.microsoft.com/office/drawing/2014/main" id="{DF0D2779-DDD2-48AC-D280-2B108BF07D3D}"/>
                </a:ext>
              </a:extLst>
            </p:cNvPr>
            <p:cNvSpPr/>
            <p:nvPr/>
          </p:nvSpPr>
          <p:spPr>
            <a:xfrm>
              <a:off x="3514250" y="1915475"/>
              <a:ext cx="134500" cy="184725"/>
            </a:xfrm>
            <a:custGeom>
              <a:avLst/>
              <a:gdLst/>
              <a:ahLst/>
              <a:cxnLst/>
              <a:rect l="l" t="t" r="r" b="b"/>
              <a:pathLst>
                <a:path w="5380" h="7389" extrusionOk="0">
                  <a:moveTo>
                    <a:pt x="4182" y="1"/>
                  </a:moveTo>
                  <a:cubicBezTo>
                    <a:pt x="4182" y="1"/>
                    <a:pt x="1056" y="2659"/>
                    <a:pt x="1" y="7154"/>
                  </a:cubicBezTo>
                  <a:lnTo>
                    <a:pt x="5379" y="7389"/>
                  </a:lnTo>
                  <a:lnTo>
                    <a:pt x="4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>
              <a:extLst>
                <a:ext uri="{FF2B5EF4-FFF2-40B4-BE49-F238E27FC236}">
                  <a16:creationId xmlns:a16="http://schemas.microsoft.com/office/drawing/2014/main" id="{FE6AE4C7-3C30-01A4-F747-F6D22668EF0A}"/>
                </a:ext>
              </a:extLst>
            </p:cNvPr>
            <p:cNvSpPr/>
            <p:nvPr/>
          </p:nvSpPr>
          <p:spPr>
            <a:xfrm>
              <a:off x="3682225" y="1602100"/>
              <a:ext cx="91725" cy="124175"/>
            </a:xfrm>
            <a:custGeom>
              <a:avLst/>
              <a:gdLst/>
              <a:ahLst/>
              <a:cxnLst/>
              <a:rect l="l" t="t" r="r" b="b"/>
              <a:pathLst>
                <a:path w="3669" h="4967" extrusionOk="0">
                  <a:moveTo>
                    <a:pt x="2410" y="1"/>
                  </a:moveTo>
                  <a:cubicBezTo>
                    <a:pt x="2250" y="1"/>
                    <a:pt x="2089" y="25"/>
                    <a:pt x="1936" y="67"/>
                  </a:cubicBezTo>
                  <a:cubicBezTo>
                    <a:pt x="495" y="468"/>
                    <a:pt x="0" y="2202"/>
                    <a:pt x="216" y="3463"/>
                  </a:cubicBezTo>
                  <a:cubicBezTo>
                    <a:pt x="271" y="3781"/>
                    <a:pt x="371" y="4085"/>
                    <a:pt x="556" y="4357"/>
                  </a:cubicBezTo>
                  <a:cubicBezTo>
                    <a:pt x="596" y="4416"/>
                    <a:pt x="641" y="4480"/>
                    <a:pt x="692" y="4545"/>
                  </a:cubicBezTo>
                  <a:cubicBezTo>
                    <a:pt x="826" y="4718"/>
                    <a:pt x="995" y="4892"/>
                    <a:pt x="1188" y="4956"/>
                  </a:cubicBezTo>
                  <a:cubicBezTo>
                    <a:pt x="1211" y="4964"/>
                    <a:pt x="1234" y="4967"/>
                    <a:pt x="1258" y="4967"/>
                  </a:cubicBezTo>
                  <a:cubicBezTo>
                    <a:pt x="1328" y="4967"/>
                    <a:pt x="1398" y="4937"/>
                    <a:pt x="1456" y="4898"/>
                  </a:cubicBezTo>
                  <a:cubicBezTo>
                    <a:pt x="1724" y="4720"/>
                    <a:pt x="1811" y="4393"/>
                    <a:pt x="1881" y="4092"/>
                  </a:cubicBezTo>
                  <a:cubicBezTo>
                    <a:pt x="2346" y="4059"/>
                    <a:pt x="2729" y="3710"/>
                    <a:pt x="2880" y="3296"/>
                  </a:cubicBezTo>
                  <a:cubicBezTo>
                    <a:pt x="3031" y="2883"/>
                    <a:pt x="2898" y="2391"/>
                    <a:pt x="2554" y="2097"/>
                  </a:cubicBezTo>
                  <a:cubicBezTo>
                    <a:pt x="2883" y="1963"/>
                    <a:pt x="3210" y="1770"/>
                    <a:pt x="3393" y="1481"/>
                  </a:cubicBezTo>
                  <a:cubicBezTo>
                    <a:pt x="3669" y="1040"/>
                    <a:pt x="3492" y="403"/>
                    <a:pt x="3021" y="145"/>
                  </a:cubicBezTo>
                  <a:cubicBezTo>
                    <a:pt x="2837" y="44"/>
                    <a:pt x="2625" y="1"/>
                    <a:pt x="2410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>
              <a:extLst>
                <a:ext uri="{FF2B5EF4-FFF2-40B4-BE49-F238E27FC236}">
                  <a16:creationId xmlns:a16="http://schemas.microsoft.com/office/drawing/2014/main" id="{3B9A12C0-2B99-A0BF-9699-028226382974}"/>
                </a:ext>
              </a:extLst>
            </p:cNvPr>
            <p:cNvSpPr/>
            <p:nvPr/>
          </p:nvSpPr>
          <p:spPr>
            <a:xfrm>
              <a:off x="3754025" y="1581725"/>
              <a:ext cx="106350" cy="58825"/>
            </a:xfrm>
            <a:custGeom>
              <a:avLst/>
              <a:gdLst/>
              <a:ahLst/>
              <a:cxnLst/>
              <a:rect l="l" t="t" r="r" b="b"/>
              <a:pathLst>
                <a:path w="4254" h="2353" extrusionOk="0">
                  <a:moveTo>
                    <a:pt x="1407" y="1"/>
                  </a:moveTo>
                  <a:cubicBezTo>
                    <a:pt x="1138" y="1"/>
                    <a:pt x="865" y="29"/>
                    <a:pt x="615" y="129"/>
                  </a:cubicBezTo>
                  <a:cubicBezTo>
                    <a:pt x="365" y="230"/>
                    <a:pt x="118" y="580"/>
                    <a:pt x="0" y="823"/>
                  </a:cubicBezTo>
                  <a:cubicBezTo>
                    <a:pt x="159" y="1080"/>
                    <a:pt x="340" y="1329"/>
                    <a:pt x="573" y="1522"/>
                  </a:cubicBezTo>
                  <a:cubicBezTo>
                    <a:pt x="805" y="1715"/>
                    <a:pt x="1095" y="1852"/>
                    <a:pt x="1397" y="1859"/>
                  </a:cubicBezTo>
                  <a:cubicBezTo>
                    <a:pt x="1406" y="1859"/>
                    <a:pt x="1415" y="1860"/>
                    <a:pt x="1424" y="1860"/>
                  </a:cubicBezTo>
                  <a:cubicBezTo>
                    <a:pt x="1518" y="1860"/>
                    <a:pt x="1613" y="1846"/>
                    <a:pt x="1695" y="1801"/>
                  </a:cubicBezTo>
                  <a:cubicBezTo>
                    <a:pt x="1785" y="1751"/>
                    <a:pt x="1857" y="1661"/>
                    <a:pt x="1863" y="1559"/>
                  </a:cubicBezTo>
                  <a:cubicBezTo>
                    <a:pt x="2209" y="2069"/>
                    <a:pt x="2833" y="2351"/>
                    <a:pt x="3450" y="2352"/>
                  </a:cubicBezTo>
                  <a:cubicBezTo>
                    <a:pt x="3452" y="2352"/>
                    <a:pt x="3453" y="2352"/>
                    <a:pt x="3454" y="2352"/>
                  </a:cubicBezTo>
                  <a:cubicBezTo>
                    <a:pt x="3744" y="2352"/>
                    <a:pt x="4076" y="2248"/>
                    <a:pt x="4175" y="1976"/>
                  </a:cubicBezTo>
                  <a:cubicBezTo>
                    <a:pt x="4253" y="1762"/>
                    <a:pt x="4156" y="1525"/>
                    <a:pt x="4035" y="1333"/>
                  </a:cubicBezTo>
                  <a:cubicBezTo>
                    <a:pt x="3487" y="467"/>
                    <a:pt x="2431" y="3"/>
                    <a:pt x="1407" y="1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6">
              <a:extLst>
                <a:ext uri="{FF2B5EF4-FFF2-40B4-BE49-F238E27FC236}">
                  <a16:creationId xmlns:a16="http://schemas.microsoft.com/office/drawing/2014/main" id="{3230BB67-4E96-C3D6-4678-DEEF8E9CC189}"/>
                </a:ext>
              </a:extLst>
            </p:cNvPr>
            <p:cNvSpPr/>
            <p:nvPr/>
          </p:nvSpPr>
          <p:spPr>
            <a:xfrm>
              <a:off x="3881500" y="1914775"/>
              <a:ext cx="95200" cy="265025"/>
            </a:xfrm>
            <a:custGeom>
              <a:avLst/>
              <a:gdLst/>
              <a:ahLst/>
              <a:cxnLst/>
              <a:rect l="l" t="t" r="r" b="b"/>
              <a:pathLst>
                <a:path w="3808" h="10601" extrusionOk="0">
                  <a:moveTo>
                    <a:pt x="1381" y="0"/>
                  </a:moveTo>
                  <a:lnTo>
                    <a:pt x="914" y="3580"/>
                  </a:lnTo>
                  <a:lnTo>
                    <a:pt x="0" y="10600"/>
                  </a:lnTo>
                  <a:cubicBezTo>
                    <a:pt x="371" y="10471"/>
                    <a:pt x="732" y="10321"/>
                    <a:pt x="1084" y="10155"/>
                  </a:cubicBezTo>
                  <a:cubicBezTo>
                    <a:pt x="1549" y="9938"/>
                    <a:pt x="1996" y="9684"/>
                    <a:pt x="2422" y="9403"/>
                  </a:cubicBezTo>
                  <a:cubicBezTo>
                    <a:pt x="2440" y="9390"/>
                    <a:pt x="2459" y="9378"/>
                    <a:pt x="2478" y="9365"/>
                  </a:cubicBezTo>
                  <a:cubicBezTo>
                    <a:pt x="2835" y="9129"/>
                    <a:pt x="3177" y="8871"/>
                    <a:pt x="3501" y="8592"/>
                  </a:cubicBezTo>
                  <a:cubicBezTo>
                    <a:pt x="3606" y="8504"/>
                    <a:pt x="3707" y="8414"/>
                    <a:pt x="3808" y="8321"/>
                  </a:cubicBezTo>
                  <a:cubicBezTo>
                    <a:pt x="3769" y="6800"/>
                    <a:pt x="3680" y="4679"/>
                    <a:pt x="3479" y="3597"/>
                  </a:cubicBezTo>
                  <a:cubicBezTo>
                    <a:pt x="3467" y="3526"/>
                    <a:pt x="3453" y="3459"/>
                    <a:pt x="3439" y="3398"/>
                  </a:cubicBezTo>
                  <a:cubicBezTo>
                    <a:pt x="3131" y="2054"/>
                    <a:pt x="1928" y="612"/>
                    <a:pt x="1518" y="151"/>
                  </a:cubicBezTo>
                  <a:cubicBezTo>
                    <a:pt x="1501" y="132"/>
                    <a:pt x="1486" y="115"/>
                    <a:pt x="1473" y="100"/>
                  </a:cubicBezTo>
                  <a:cubicBezTo>
                    <a:pt x="1415" y="35"/>
                    <a:pt x="1381" y="0"/>
                    <a:pt x="1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>
              <a:extLst>
                <a:ext uri="{FF2B5EF4-FFF2-40B4-BE49-F238E27FC236}">
                  <a16:creationId xmlns:a16="http://schemas.microsoft.com/office/drawing/2014/main" id="{5D411474-8753-6B1D-3D08-B4E099681957}"/>
                </a:ext>
              </a:extLst>
            </p:cNvPr>
            <p:cNvSpPr/>
            <p:nvPr/>
          </p:nvSpPr>
          <p:spPr>
            <a:xfrm>
              <a:off x="3765900" y="2028200"/>
              <a:ext cx="73225" cy="92500"/>
            </a:xfrm>
            <a:custGeom>
              <a:avLst/>
              <a:gdLst/>
              <a:ahLst/>
              <a:cxnLst/>
              <a:rect l="l" t="t" r="r" b="b"/>
              <a:pathLst>
                <a:path w="2929" h="3700" extrusionOk="0">
                  <a:moveTo>
                    <a:pt x="1341" y="1"/>
                  </a:moveTo>
                  <a:lnTo>
                    <a:pt x="1" y="550"/>
                  </a:lnTo>
                  <a:cubicBezTo>
                    <a:pt x="1" y="550"/>
                    <a:pt x="111" y="869"/>
                    <a:pt x="268" y="1305"/>
                  </a:cubicBezTo>
                  <a:cubicBezTo>
                    <a:pt x="601" y="2237"/>
                    <a:pt x="1146" y="3700"/>
                    <a:pt x="1273" y="3700"/>
                  </a:cubicBezTo>
                  <a:cubicBezTo>
                    <a:pt x="1274" y="3700"/>
                    <a:pt x="1275" y="3700"/>
                    <a:pt x="1276" y="3699"/>
                  </a:cubicBezTo>
                  <a:cubicBezTo>
                    <a:pt x="1455" y="3668"/>
                    <a:pt x="2929" y="3152"/>
                    <a:pt x="2862" y="2957"/>
                  </a:cubicBezTo>
                  <a:cubicBezTo>
                    <a:pt x="2806" y="2795"/>
                    <a:pt x="1775" y="827"/>
                    <a:pt x="1443" y="196"/>
                  </a:cubicBezTo>
                  <a:cubicBezTo>
                    <a:pt x="1378" y="74"/>
                    <a:pt x="1341" y="1"/>
                    <a:pt x="134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>
              <a:extLst>
                <a:ext uri="{FF2B5EF4-FFF2-40B4-BE49-F238E27FC236}">
                  <a16:creationId xmlns:a16="http://schemas.microsoft.com/office/drawing/2014/main" id="{0D1BA3EF-E690-FBC4-3CC0-8B247B49E87E}"/>
                </a:ext>
              </a:extLst>
            </p:cNvPr>
            <p:cNvSpPr/>
            <p:nvPr/>
          </p:nvSpPr>
          <p:spPr>
            <a:xfrm>
              <a:off x="3765900" y="2028200"/>
              <a:ext cx="36100" cy="32625"/>
            </a:xfrm>
            <a:custGeom>
              <a:avLst/>
              <a:gdLst/>
              <a:ahLst/>
              <a:cxnLst/>
              <a:rect l="l" t="t" r="r" b="b"/>
              <a:pathLst>
                <a:path w="1444" h="1305" extrusionOk="0">
                  <a:moveTo>
                    <a:pt x="1341" y="1"/>
                  </a:moveTo>
                  <a:lnTo>
                    <a:pt x="1" y="550"/>
                  </a:lnTo>
                  <a:cubicBezTo>
                    <a:pt x="1" y="550"/>
                    <a:pt x="111" y="869"/>
                    <a:pt x="268" y="1305"/>
                  </a:cubicBezTo>
                  <a:cubicBezTo>
                    <a:pt x="687" y="965"/>
                    <a:pt x="1079" y="595"/>
                    <a:pt x="1443" y="196"/>
                  </a:cubicBezTo>
                  <a:cubicBezTo>
                    <a:pt x="1378" y="74"/>
                    <a:pt x="1341" y="1"/>
                    <a:pt x="134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>
              <a:extLst>
                <a:ext uri="{FF2B5EF4-FFF2-40B4-BE49-F238E27FC236}">
                  <a16:creationId xmlns:a16="http://schemas.microsoft.com/office/drawing/2014/main" id="{9992F934-1348-100A-7CE0-7FBA317A22A1}"/>
                </a:ext>
              </a:extLst>
            </p:cNvPr>
            <p:cNvSpPr/>
            <p:nvPr/>
          </p:nvSpPr>
          <p:spPr>
            <a:xfrm>
              <a:off x="3667700" y="1832500"/>
              <a:ext cx="336050" cy="234200"/>
            </a:xfrm>
            <a:custGeom>
              <a:avLst/>
              <a:gdLst/>
              <a:ahLst/>
              <a:cxnLst/>
              <a:rect l="l" t="t" r="r" b="b"/>
              <a:pathLst>
                <a:path w="13442" h="9368" extrusionOk="0">
                  <a:moveTo>
                    <a:pt x="10432" y="0"/>
                  </a:moveTo>
                  <a:cubicBezTo>
                    <a:pt x="10329" y="0"/>
                    <a:pt x="10207" y="114"/>
                    <a:pt x="10063" y="302"/>
                  </a:cubicBezTo>
                  <a:cubicBezTo>
                    <a:pt x="9636" y="858"/>
                    <a:pt x="9014" y="2058"/>
                    <a:pt x="8128" y="2800"/>
                  </a:cubicBezTo>
                  <a:cubicBezTo>
                    <a:pt x="7205" y="3572"/>
                    <a:pt x="6512" y="3855"/>
                    <a:pt x="4725" y="4652"/>
                  </a:cubicBezTo>
                  <a:cubicBezTo>
                    <a:pt x="4277" y="4852"/>
                    <a:pt x="3768" y="5040"/>
                    <a:pt x="3258" y="5208"/>
                  </a:cubicBezTo>
                  <a:cubicBezTo>
                    <a:pt x="3237" y="5216"/>
                    <a:pt x="3218" y="5222"/>
                    <a:pt x="3195" y="5229"/>
                  </a:cubicBezTo>
                  <a:cubicBezTo>
                    <a:pt x="3021" y="5287"/>
                    <a:pt x="2846" y="5342"/>
                    <a:pt x="2673" y="5394"/>
                  </a:cubicBezTo>
                  <a:cubicBezTo>
                    <a:pt x="2652" y="5402"/>
                    <a:pt x="2631" y="5408"/>
                    <a:pt x="2610" y="5414"/>
                  </a:cubicBezTo>
                  <a:cubicBezTo>
                    <a:pt x="2451" y="5463"/>
                    <a:pt x="2294" y="5509"/>
                    <a:pt x="2142" y="5553"/>
                  </a:cubicBezTo>
                  <a:cubicBezTo>
                    <a:pt x="1615" y="5703"/>
                    <a:pt x="1141" y="5827"/>
                    <a:pt x="792" y="5914"/>
                  </a:cubicBezTo>
                  <a:cubicBezTo>
                    <a:pt x="345" y="6023"/>
                    <a:pt x="31" y="6420"/>
                    <a:pt x="22" y="6879"/>
                  </a:cubicBezTo>
                  <a:cubicBezTo>
                    <a:pt x="1" y="7994"/>
                    <a:pt x="645" y="9292"/>
                    <a:pt x="956" y="9348"/>
                  </a:cubicBezTo>
                  <a:cubicBezTo>
                    <a:pt x="1033" y="9361"/>
                    <a:pt x="1117" y="9368"/>
                    <a:pt x="1206" y="9368"/>
                  </a:cubicBezTo>
                  <a:cubicBezTo>
                    <a:pt x="1694" y="9368"/>
                    <a:pt x="2358" y="9175"/>
                    <a:pt x="3141" y="8895"/>
                  </a:cubicBezTo>
                  <a:cubicBezTo>
                    <a:pt x="3327" y="8828"/>
                    <a:pt x="3520" y="8755"/>
                    <a:pt x="3719" y="8680"/>
                  </a:cubicBezTo>
                  <a:cubicBezTo>
                    <a:pt x="3739" y="8672"/>
                    <a:pt x="3759" y="8665"/>
                    <a:pt x="3779" y="8656"/>
                  </a:cubicBezTo>
                  <a:cubicBezTo>
                    <a:pt x="3982" y="8579"/>
                    <a:pt x="4192" y="8498"/>
                    <a:pt x="4405" y="8415"/>
                  </a:cubicBezTo>
                  <a:cubicBezTo>
                    <a:pt x="4426" y="8408"/>
                    <a:pt x="4446" y="8399"/>
                    <a:pt x="4468" y="8391"/>
                  </a:cubicBezTo>
                  <a:cubicBezTo>
                    <a:pt x="6033" y="7785"/>
                    <a:pt x="7864" y="7079"/>
                    <a:pt x="9636" y="6848"/>
                  </a:cubicBezTo>
                  <a:cubicBezTo>
                    <a:pt x="10098" y="6789"/>
                    <a:pt x="10497" y="6764"/>
                    <a:pt x="10840" y="6764"/>
                  </a:cubicBezTo>
                  <a:cubicBezTo>
                    <a:pt x="11707" y="6764"/>
                    <a:pt x="12225" y="6918"/>
                    <a:pt x="12531" y="7051"/>
                  </a:cubicBezTo>
                  <a:cubicBezTo>
                    <a:pt x="12750" y="7146"/>
                    <a:pt x="12859" y="7230"/>
                    <a:pt x="12911" y="7237"/>
                  </a:cubicBezTo>
                  <a:cubicBezTo>
                    <a:pt x="12916" y="7238"/>
                    <a:pt x="12922" y="7238"/>
                    <a:pt x="12928" y="7238"/>
                  </a:cubicBezTo>
                  <a:cubicBezTo>
                    <a:pt x="13220" y="7238"/>
                    <a:pt x="13441" y="6160"/>
                    <a:pt x="13104" y="3963"/>
                  </a:cubicBezTo>
                  <a:cubicBezTo>
                    <a:pt x="12760" y="1722"/>
                    <a:pt x="10843" y="0"/>
                    <a:pt x="1043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>
              <a:extLst>
                <a:ext uri="{FF2B5EF4-FFF2-40B4-BE49-F238E27FC236}">
                  <a16:creationId xmlns:a16="http://schemas.microsoft.com/office/drawing/2014/main" id="{C2D34C92-654C-4065-89C2-BFBE778590AF}"/>
                </a:ext>
              </a:extLst>
            </p:cNvPr>
            <p:cNvSpPr/>
            <p:nvPr/>
          </p:nvSpPr>
          <p:spPr>
            <a:xfrm>
              <a:off x="3667700" y="1971300"/>
              <a:ext cx="78525" cy="95400"/>
            </a:xfrm>
            <a:custGeom>
              <a:avLst/>
              <a:gdLst/>
              <a:ahLst/>
              <a:cxnLst/>
              <a:rect l="l" t="t" r="r" b="b"/>
              <a:pathLst>
                <a:path w="3141" h="3816" extrusionOk="0">
                  <a:moveTo>
                    <a:pt x="2142" y="1"/>
                  </a:moveTo>
                  <a:lnTo>
                    <a:pt x="2142" y="1"/>
                  </a:lnTo>
                  <a:cubicBezTo>
                    <a:pt x="1615" y="151"/>
                    <a:pt x="1141" y="275"/>
                    <a:pt x="792" y="362"/>
                  </a:cubicBezTo>
                  <a:cubicBezTo>
                    <a:pt x="345" y="471"/>
                    <a:pt x="31" y="868"/>
                    <a:pt x="22" y="1327"/>
                  </a:cubicBezTo>
                  <a:cubicBezTo>
                    <a:pt x="1" y="2442"/>
                    <a:pt x="645" y="3740"/>
                    <a:pt x="956" y="3796"/>
                  </a:cubicBezTo>
                  <a:cubicBezTo>
                    <a:pt x="1033" y="3809"/>
                    <a:pt x="1117" y="3816"/>
                    <a:pt x="1206" y="3816"/>
                  </a:cubicBezTo>
                  <a:cubicBezTo>
                    <a:pt x="1694" y="3816"/>
                    <a:pt x="2358" y="3623"/>
                    <a:pt x="3141" y="3343"/>
                  </a:cubicBezTo>
                  <a:cubicBezTo>
                    <a:pt x="2419" y="2400"/>
                    <a:pt x="2054" y="1185"/>
                    <a:pt x="2142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>
              <a:extLst>
                <a:ext uri="{FF2B5EF4-FFF2-40B4-BE49-F238E27FC236}">
                  <a16:creationId xmlns:a16="http://schemas.microsoft.com/office/drawing/2014/main" id="{20FDF913-07AC-1E28-75F2-11C8BE41FF53}"/>
                </a:ext>
              </a:extLst>
            </p:cNvPr>
            <p:cNvSpPr/>
            <p:nvPr/>
          </p:nvSpPr>
          <p:spPr>
            <a:xfrm>
              <a:off x="3919250" y="1832500"/>
              <a:ext cx="84500" cy="180975"/>
            </a:xfrm>
            <a:custGeom>
              <a:avLst/>
              <a:gdLst/>
              <a:ahLst/>
              <a:cxnLst/>
              <a:rect l="l" t="t" r="r" b="b"/>
              <a:pathLst>
                <a:path w="3380" h="7239" extrusionOk="0">
                  <a:moveTo>
                    <a:pt x="370" y="0"/>
                  </a:moveTo>
                  <a:cubicBezTo>
                    <a:pt x="267" y="0"/>
                    <a:pt x="145" y="114"/>
                    <a:pt x="1" y="302"/>
                  </a:cubicBezTo>
                  <a:cubicBezTo>
                    <a:pt x="634" y="680"/>
                    <a:pt x="1094" y="1352"/>
                    <a:pt x="1431" y="2026"/>
                  </a:cubicBezTo>
                  <a:cubicBezTo>
                    <a:pt x="2206" y="3572"/>
                    <a:pt x="2564" y="5324"/>
                    <a:pt x="2469" y="7051"/>
                  </a:cubicBezTo>
                  <a:cubicBezTo>
                    <a:pt x="2688" y="7146"/>
                    <a:pt x="2797" y="7230"/>
                    <a:pt x="2849" y="7237"/>
                  </a:cubicBezTo>
                  <a:cubicBezTo>
                    <a:pt x="2854" y="7238"/>
                    <a:pt x="2860" y="7238"/>
                    <a:pt x="2866" y="7238"/>
                  </a:cubicBezTo>
                  <a:cubicBezTo>
                    <a:pt x="3158" y="7238"/>
                    <a:pt x="3379" y="6160"/>
                    <a:pt x="3042" y="3963"/>
                  </a:cubicBezTo>
                  <a:cubicBezTo>
                    <a:pt x="2698" y="1722"/>
                    <a:pt x="781" y="0"/>
                    <a:pt x="370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>
              <a:extLst>
                <a:ext uri="{FF2B5EF4-FFF2-40B4-BE49-F238E27FC236}">
                  <a16:creationId xmlns:a16="http://schemas.microsoft.com/office/drawing/2014/main" id="{92AA6D35-A814-16B3-AF02-C6D1C1F814F3}"/>
                </a:ext>
              </a:extLst>
            </p:cNvPr>
            <p:cNvSpPr/>
            <p:nvPr/>
          </p:nvSpPr>
          <p:spPr>
            <a:xfrm>
              <a:off x="3747575" y="1962700"/>
              <a:ext cx="31825" cy="80200"/>
            </a:xfrm>
            <a:custGeom>
              <a:avLst/>
              <a:gdLst/>
              <a:ahLst/>
              <a:cxnLst/>
              <a:rect l="l" t="t" r="r" b="b"/>
              <a:pathLst>
                <a:path w="1273" h="3208" extrusionOk="0">
                  <a:moveTo>
                    <a:pt x="63" y="0"/>
                  </a:moveTo>
                  <a:cubicBezTo>
                    <a:pt x="42" y="8"/>
                    <a:pt x="23" y="14"/>
                    <a:pt x="0" y="21"/>
                  </a:cubicBezTo>
                  <a:cubicBezTo>
                    <a:pt x="87" y="1168"/>
                    <a:pt x="516" y="2290"/>
                    <a:pt x="1210" y="3207"/>
                  </a:cubicBezTo>
                  <a:cubicBezTo>
                    <a:pt x="1231" y="3200"/>
                    <a:pt x="1251" y="3191"/>
                    <a:pt x="1273" y="3183"/>
                  </a:cubicBezTo>
                  <a:cubicBezTo>
                    <a:pt x="574" y="2269"/>
                    <a:pt x="145" y="1147"/>
                    <a:pt x="63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>
              <a:extLst>
                <a:ext uri="{FF2B5EF4-FFF2-40B4-BE49-F238E27FC236}">
                  <a16:creationId xmlns:a16="http://schemas.microsoft.com/office/drawing/2014/main" id="{BE2EE6A0-39D2-FCB9-C6F2-1BA9A2130390}"/>
                </a:ext>
              </a:extLst>
            </p:cNvPr>
            <p:cNvSpPr/>
            <p:nvPr/>
          </p:nvSpPr>
          <p:spPr>
            <a:xfrm>
              <a:off x="3732950" y="1967350"/>
              <a:ext cx="29225" cy="82150"/>
            </a:xfrm>
            <a:custGeom>
              <a:avLst/>
              <a:gdLst/>
              <a:ahLst/>
              <a:cxnLst/>
              <a:rect l="l" t="t" r="r" b="b"/>
              <a:pathLst>
                <a:path w="1169" h="3286" extrusionOk="0">
                  <a:moveTo>
                    <a:pt x="63" y="0"/>
                  </a:moveTo>
                  <a:cubicBezTo>
                    <a:pt x="42" y="8"/>
                    <a:pt x="21" y="14"/>
                    <a:pt x="0" y="20"/>
                  </a:cubicBezTo>
                  <a:cubicBezTo>
                    <a:pt x="52" y="1186"/>
                    <a:pt x="443" y="2328"/>
                    <a:pt x="1109" y="3286"/>
                  </a:cubicBezTo>
                  <a:cubicBezTo>
                    <a:pt x="1129" y="3278"/>
                    <a:pt x="1149" y="3271"/>
                    <a:pt x="1169" y="3262"/>
                  </a:cubicBezTo>
                  <a:cubicBezTo>
                    <a:pt x="503" y="2308"/>
                    <a:pt x="113" y="1166"/>
                    <a:pt x="63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>
              <a:extLst>
                <a:ext uri="{FF2B5EF4-FFF2-40B4-BE49-F238E27FC236}">
                  <a16:creationId xmlns:a16="http://schemas.microsoft.com/office/drawing/2014/main" id="{8A0FF5CE-13C7-00D6-6665-F3B9669C92C2}"/>
                </a:ext>
              </a:extLst>
            </p:cNvPr>
            <p:cNvSpPr/>
            <p:nvPr/>
          </p:nvSpPr>
          <p:spPr>
            <a:xfrm>
              <a:off x="3712475" y="2045850"/>
              <a:ext cx="120875" cy="125550"/>
            </a:xfrm>
            <a:custGeom>
              <a:avLst/>
              <a:gdLst/>
              <a:ahLst/>
              <a:cxnLst/>
              <a:rect l="l" t="t" r="r" b="b"/>
              <a:pathLst>
                <a:path w="4835" h="5022" extrusionOk="0">
                  <a:moveTo>
                    <a:pt x="2648" y="1"/>
                  </a:moveTo>
                  <a:cubicBezTo>
                    <a:pt x="2379" y="1"/>
                    <a:pt x="0" y="2590"/>
                    <a:pt x="0" y="2590"/>
                  </a:cubicBezTo>
                  <a:lnTo>
                    <a:pt x="1051" y="5021"/>
                  </a:lnTo>
                  <a:cubicBezTo>
                    <a:pt x="1051" y="5021"/>
                    <a:pt x="4309" y="3868"/>
                    <a:pt x="4445" y="3622"/>
                  </a:cubicBezTo>
                  <a:cubicBezTo>
                    <a:pt x="4582" y="3375"/>
                    <a:pt x="4338" y="3221"/>
                    <a:pt x="4338" y="3221"/>
                  </a:cubicBezTo>
                  <a:cubicBezTo>
                    <a:pt x="4338" y="3221"/>
                    <a:pt x="4532" y="3033"/>
                    <a:pt x="4683" y="2689"/>
                  </a:cubicBezTo>
                  <a:cubicBezTo>
                    <a:pt x="4835" y="2345"/>
                    <a:pt x="4362" y="2040"/>
                    <a:pt x="4362" y="2040"/>
                  </a:cubicBezTo>
                  <a:cubicBezTo>
                    <a:pt x="4362" y="2040"/>
                    <a:pt x="4477" y="1892"/>
                    <a:pt x="4553" y="1652"/>
                  </a:cubicBezTo>
                  <a:cubicBezTo>
                    <a:pt x="4647" y="1360"/>
                    <a:pt x="4255" y="1058"/>
                    <a:pt x="4176" y="1030"/>
                  </a:cubicBezTo>
                  <a:cubicBezTo>
                    <a:pt x="4175" y="1029"/>
                    <a:pt x="4173" y="1029"/>
                    <a:pt x="4172" y="1029"/>
                  </a:cubicBezTo>
                  <a:cubicBezTo>
                    <a:pt x="4170" y="1029"/>
                    <a:pt x="4169" y="1029"/>
                    <a:pt x="4167" y="1030"/>
                  </a:cubicBezTo>
                  <a:lnTo>
                    <a:pt x="4167" y="1030"/>
                  </a:lnTo>
                  <a:cubicBezTo>
                    <a:pt x="4488" y="655"/>
                    <a:pt x="4754" y="283"/>
                    <a:pt x="4636" y="196"/>
                  </a:cubicBezTo>
                  <a:cubicBezTo>
                    <a:pt x="4624" y="187"/>
                    <a:pt x="4607" y="183"/>
                    <a:pt x="4586" y="183"/>
                  </a:cubicBezTo>
                  <a:cubicBezTo>
                    <a:pt x="4168" y="183"/>
                    <a:pt x="2099" y="1890"/>
                    <a:pt x="2099" y="1890"/>
                  </a:cubicBezTo>
                  <a:cubicBezTo>
                    <a:pt x="2099" y="1890"/>
                    <a:pt x="2845" y="115"/>
                    <a:pt x="2662" y="4"/>
                  </a:cubicBezTo>
                  <a:cubicBezTo>
                    <a:pt x="2658" y="2"/>
                    <a:pt x="2653" y="1"/>
                    <a:pt x="2648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>
              <a:extLst>
                <a:ext uri="{FF2B5EF4-FFF2-40B4-BE49-F238E27FC236}">
                  <a16:creationId xmlns:a16="http://schemas.microsoft.com/office/drawing/2014/main" id="{EE8E3E55-6A36-956B-C161-2326A68C5D32}"/>
                </a:ext>
              </a:extLst>
            </p:cNvPr>
            <p:cNvSpPr/>
            <p:nvPr/>
          </p:nvSpPr>
          <p:spPr>
            <a:xfrm>
              <a:off x="3487725" y="2049675"/>
              <a:ext cx="254850" cy="193675"/>
            </a:xfrm>
            <a:custGeom>
              <a:avLst/>
              <a:gdLst/>
              <a:ahLst/>
              <a:cxnLst/>
              <a:rect l="l" t="t" r="r" b="b"/>
              <a:pathLst>
                <a:path w="10194" h="7747" extrusionOk="0">
                  <a:moveTo>
                    <a:pt x="1657" y="0"/>
                  </a:moveTo>
                  <a:lnTo>
                    <a:pt x="1062" y="1786"/>
                  </a:lnTo>
                  <a:cubicBezTo>
                    <a:pt x="1062" y="1786"/>
                    <a:pt x="1" y="7510"/>
                    <a:pt x="3627" y="7738"/>
                  </a:cubicBezTo>
                  <a:cubicBezTo>
                    <a:pt x="3709" y="7744"/>
                    <a:pt x="3791" y="7746"/>
                    <a:pt x="3874" y="7746"/>
                  </a:cubicBezTo>
                  <a:cubicBezTo>
                    <a:pt x="5803" y="7746"/>
                    <a:pt x="8027" y="6398"/>
                    <a:pt x="9255" y="5535"/>
                  </a:cubicBezTo>
                  <a:cubicBezTo>
                    <a:pt x="9287" y="5512"/>
                    <a:pt x="9317" y="5491"/>
                    <a:pt x="9346" y="5470"/>
                  </a:cubicBezTo>
                  <a:cubicBezTo>
                    <a:pt x="9845" y="5114"/>
                    <a:pt x="10160" y="4853"/>
                    <a:pt x="10192" y="4827"/>
                  </a:cubicBezTo>
                  <a:lnTo>
                    <a:pt x="10193" y="4826"/>
                  </a:lnTo>
                  <a:lnTo>
                    <a:pt x="10190" y="4815"/>
                  </a:lnTo>
                  <a:lnTo>
                    <a:pt x="9249" y="2158"/>
                  </a:lnTo>
                  <a:lnTo>
                    <a:pt x="9223" y="2085"/>
                  </a:lnTo>
                  <a:lnTo>
                    <a:pt x="9216" y="2082"/>
                  </a:lnTo>
                  <a:lnTo>
                    <a:pt x="8953" y="2011"/>
                  </a:lnTo>
                  <a:lnTo>
                    <a:pt x="6321" y="1285"/>
                  </a:lnTo>
                  <a:lnTo>
                    <a:pt x="5330" y="1012"/>
                  </a:lnTo>
                  <a:lnTo>
                    <a:pt x="5019" y="926"/>
                  </a:lnTo>
                  <a:lnTo>
                    <a:pt x="2513" y="23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>
              <a:extLst>
                <a:ext uri="{FF2B5EF4-FFF2-40B4-BE49-F238E27FC236}">
                  <a16:creationId xmlns:a16="http://schemas.microsoft.com/office/drawing/2014/main" id="{7A4366DB-31FC-48C6-CF97-0A4AD041BEAF}"/>
                </a:ext>
              </a:extLst>
            </p:cNvPr>
            <p:cNvSpPr/>
            <p:nvPr/>
          </p:nvSpPr>
          <p:spPr>
            <a:xfrm>
              <a:off x="3614800" y="2016125"/>
              <a:ext cx="14275" cy="103525"/>
            </a:xfrm>
            <a:custGeom>
              <a:avLst/>
              <a:gdLst/>
              <a:ahLst/>
              <a:cxnLst/>
              <a:rect l="l" t="t" r="r" b="b"/>
              <a:pathLst>
                <a:path w="571" h="4141" fill="none" extrusionOk="0">
                  <a:moveTo>
                    <a:pt x="571" y="0"/>
                  </a:moveTo>
                  <a:lnTo>
                    <a:pt x="0" y="4141"/>
                  </a:lnTo>
                </a:path>
              </a:pathLst>
            </a:custGeom>
            <a:noFill/>
            <a:ln w="105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>
              <a:extLst>
                <a:ext uri="{FF2B5EF4-FFF2-40B4-BE49-F238E27FC236}">
                  <a16:creationId xmlns:a16="http://schemas.microsoft.com/office/drawing/2014/main" id="{15B28E79-4DD2-2FB4-56B2-BD1B7682F052}"/>
                </a:ext>
              </a:extLst>
            </p:cNvPr>
            <p:cNvSpPr/>
            <p:nvPr/>
          </p:nvSpPr>
          <p:spPr>
            <a:xfrm>
              <a:off x="3590525" y="2098225"/>
              <a:ext cx="152075" cy="88525"/>
            </a:xfrm>
            <a:custGeom>
              <a:avLst/>
              <a:gdLst/>
              <a:ahLst/>
              <a:cxnLst/>
              <a:rect l="l" t="t" r="r" b="b"/>
              <a:pathLst>
                <a:path w="6083" h="3541" fill="none" extrusionOk="0">
                  <a:moveTo>
                    <a:pt x="1" y="1057"/>
                  </a:moveTo>
                  <a:lnTo>
                    <a:pt x="4169" y="285"/>
                  </a:lnTo>
                  <a:lnTo>
                    <a:pt x="5054" y="0"/>
                  </a:lnTo>
                  <a:lnTo>
                    <a:pt x="6082" y="2884"/>
                  </a:lnTo>
                  <a:lnTo>
                    <a:pt x="5168" y="3541"/>
                  </a:lnTo>
                </a:path>
              </a:pathLst>
            </a:custGeom>
            <a:noFill/>
            <a:ln w="1050" cap="rnd" cmpd="sng">
              <a:solidFill>
                <a:srgbClr val="0D0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>
              <a:extLst>
                <a:ext uri="{FF2B5EF4-FFF2-40B4-BE49-F238E27FC236}">
                  <a16:creationId xmlns:a16="http://schemas.microsoft.com/office/drawing/2014/main" id="{CB9C9BAE-2E59-C219-E418-44D97D081C6A}"/>
                </a:ext>
              </a:extLst>
            </p:cNvPr>
            <p:cNvSpPr/>
            <p:nvPr/>
          </p:nvSpPr>
          <p:spPr>
            <a:xfrm>
              <a:off x="3914950" y="1636275"/>
              <a:ext cx="195500" cy="152000"/>
            </a:xfrm>
            <a:custGeom>
              <a:avLst/>
              <a:gdLst/>
              <a:ahLst/>
              <a:cxnLst/>
              <a:rect l="l" t="t" r="r" b="b"/>
              <a:pathLst>
                <a:path w="7820" h="6080" extrusionOk="0">
                  <a:moveTo>
                    <a:pt x="434" y="0"/>
                  </a:moveTo>
                  <a:cubicBezTo>
                    <a:pt x="194" y="0"/>
                    <a:pt x="1" y="196"/>
                    <a:pt x="1" y="434"/>
                  </a:cubicBezTo>
                  <a:lnTo>
                    <a:pt x="1" y="6079"/>
                  </a:lnTo>
                  <a:lnTo>
                    <a:pt x="7820" y="6079"/>
                  </a:lnTo>
                  <a:lnTo>
                    <a:pt x="7820" y="434"/>
                  </a:lnTo>
                  <a:cubicBezTo>
                    <a:pt x="7820" y="196"/>
                    <a:pt x="7625" y="0"/>
                    <a:pt x="738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>
              <a:extLst>
                <a:ext uri="{FF2B5EF4-FFF2-40B4-BE49-F238E27FC236}">
                  <a16:creationId xmlns:a16="http://schemas.microsoft.com/office/drawing/2014/main" id="{9A31A610-A524-0F0E-49DC-67641D821C0A}"/>
                </a:ext>
              </a:extLst>
            </p:cNvPr>
            <p:cNvSpPr/>
            <p:nvPr/>
          </p:nvSpPr>
          <p:spPr>
            <a:xfrm>
              <a:off x="3914950" y="1636275"/>
              <a:ext cx="195500" cy="45600"/>
            </a:xfrm>
            <a:custGeom>
              <a:avLst/>
              <a:gdLst/>
              <a:ahLst/>
              <a:cxnLst/>
              <a:rect l="l" t="t" r="r" b="b"/>
              <a:pathLst>
                <a:path w="7820" h="1824" extrusionOk="0">
                  <a:moveTo>
                    <a:pt x="434" y="0"/>
                  </a:moveTo>
                  <a:cubicBezTo>
                    <a:pt x="194" y="0"/>
                    <a:pt x="1" y="196"/>
                    <a:pt x="1" y="434"/>
                  </a:cubicBezTo>
                  <a:lnTo>
                    <a:pt x="1" y="1823"/>
                  </a:lnTo>
                  <a:lnTo>
                    <a:pt x="7820" y="1823"/>
                  </a:lnTo>
                  <a:lnTo>
                    <a:pt x="7820" y="434"/>
                  </a:lnTo>
                  <a:cubicBezTo>
                    <a:pt x="7820" y="196"/>
                    <a:pt x="7625" y="0"/>
                    <a:pt x="7387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>
              <a:extLst>
                <a:ext uri="{FF2B5EF4-FFF2-40B4-BE49-F238E27FC236}">
                  <a16:creationId xmlns:a16="http://schemas.microsoft.com/office/drawing/2014/main" id="{756EE064-6DD6-B206-7A1F-152EBE2A0BD2}"/>
                </a:ext>
              </a:extLst>
            </p:cNvPr>
            <p:cNvSpPr/>
            <p:nvPr/>
          </p:nvSpPr>
          <p:spPr>
            <a:xfrm>
              <a:off x="3946925" y="1647400"/>
              <a:ext cx="18000" cy="18025"/>
            </a:xfrm>
            <a:custGeom>
              <a:avLst/>
              <a:gdLst/>
              <a:ahLst/>
              <a:cxnLst/>
              <a:rect l="l" t="t" r="r" b="b"/>
              <a:pathLst>
                <a:path w="720" h="721" extrusionOk="0">
                  <a:moveTo>
                    <a:pt x="360" y="1"/>
                  </a:moveTo>
                  <a:cubicBezTo>
                    <a:pt x="161" y="1"/>
                    <a:pt x="0" y="162"/>
                    <a:pt x="0" y="361"/>
                  </a:cubicBezTo>
                  <a:cubicBezTo>
                    <a:pt x="0" y="559"/>
                    <a:pt x="161" y="720"/>
                    <a:pt x="360" y="720"/>
                  </a:cubicBezTo>
                  <a:cubicBezTo>
                    <a:pt x="559" y="720"/>
                    <a:pt x="720" y="559"/>
                    <a:pt x="720" y="361"/>
                  </a:cubicBezTo>
                  <a:cubicBezTo>
                    <a:pt x="720" y="162"/>
                    <a:pt x="559" y="1"/>
                    <a:pt x="36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>
              <a:extLst>
                <a:ext uri="{FF2B5EF4-FFF2-40B4-BE49-F238E27FC236}">
                  <a16:creationId xmlns:a16="http://schemas.microsoft.com/office/drawing/2014/main" id="{58C46D1A-D87F-16C5-0853-B992B7859F88}"/>
                </a:ext>
              </a:extLst>
            </p:cNvPr>
            <p:cNvSpPr/>
            <p:nvPr/>
          </p:nvSpPr>
          <p:spPr>
            <a:xfrm>
              <a:off x="4048350" y="1647400"/>
              <a:ext cx="18000" cy="18025"/>
            </a:xfrm>
            <a:custGeom>
              <a:avLst/>
              <a:gdLst/>
              <a:ahLst/>
              <a:cxnLst/>
              <a:rect l="l" t="t" r="r" b="b"/>
              <a:pathLst>
                <a:path w="720" h="721" extrusionOk="0">
                  <a:moveTo>
                    <a:pt x="360" y="1"/>
                  </a:moveTo>
                  <a:cubicBezTo>
                    <a:pt x="161" y="1"/>
                    <a:pt x="0" y="162"/>
                    <a:pt x="0" y="361"/>
                  </a:cubicBezTo>
                  <a:cubicBezTo>
                    <a:pt x="0" y="559"/>
                    <a:pt x="161" y="720"/>
                    <a:pt x="360" y="720"/>
                  </a:cubicBezTo>
                  <a:cubicBezTo>
                    <a:pt x="558" y="720"/>
                    <a:pt x="719" y="559"/>
                    <a:pt x="719" y="361"/>
                  </a:cubicBezTo>
                  <a:cubicBezTo>
                    <a:pt x="719" y="162"/>
                    <a:pt x="558" y="1"/>
                    <a:pt x="36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>
              <a:extLst>
                <a:ext uri="{FF2B5EF4-FFF2-40B4-BE49-F238E27FC236}">
                  <a16:creationId xmlns:a16="http://schemas.microsoft.com/office/drawing/2014/main" id="{8F2D0F07-1191-F0A6-4532-ADC8C0E0C0CB}"/>
                </a:ext>
              </a:extLst>
            </p:cNvPr>
            <p:cNvSpPr/>
            <p:nvPr/>
          </p:nvSpPr>
          <p:spPr>
            <a:xfrm>
              <a:off x="4053350" y="1628475"/>
              <a:ext cx="32050" cy="33600"/>
            </a:xfrm>
            <a:custGeom>
              <a:avLst/>
              <a:gdLst/>
              <a:ahLst/>
              <a:cxnLst/>
              <a:rect l="l" t="t" r="r" b="b"/>
              <a:pathLst>
                <a:path w="1282" h="1344" extrusionOk="0">
                  <a:moveTo>
                    <a:pt x="698" y="0"/>
                  </a:moveTo>
                  <a:cubicBezTo>
                    <a:pt x="314" y="0"/>
                    <a:pt x="0" y="312"/>
                    <a:pt x="0" y="696"/>
                  </a:cubicBezTo>
                  <a:cubicBezTo>
                    <a:pt x="0" y="989"/>
                    <a:pt x="181" y="1240"/>
                    <a:pt x="437" y="1343"/>
                  </a:cubicBezTo>
                  <a:cubicBezTo>
                    <a:pt x="450" y="1327"/>
                    <a:pt x="463" y="1309"/>
                    <a:pt x="474" y="1286"/>
                  </a:cubicBezTo>
                  <a:cubicBezTo>
                    <a:pt x="236" y="1196"/>
                    <a:pt x="67" y="965"/>
                    <a:pt x="67" y="696"/>
                  </a:cubicBezTo>
                  <a:cubicBezTo>
                    <a:pt x="67" y="348"/>
                    <a:pt x="350" y="65"/>
                    <a:pt x="698" y="65"/>
                  </a:cubicBezTo>
                  <a:cubicBezTo>
                    <a:pt x="903" y="65"/>
                    <a:pt x="1085" y="163"/>
                    <a:pt x="1200" y="315"/>
                  </a:cubicBezTo>
                  <a:lnTo>
                    <a:pt x="1282" y="315"/>
                  </a:lnTo>
                  <a:cubicBezTo>
                    <a:pt x="1156" y="126"/>
                    <a:pt x="942" y="0"/>
                    <a:pt x="69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>
              <a:extLst>
                <a:ext uri="{FF2B5EF4-FFF2-40B4-BE49-F238E27FC236}">
                  <a16:creationId xmlns:a16="http://schemas.microsoft.com/office/drawing/2014/main" id="{1A7FF2FB-A271-EB0E-6B36-D41D454F1D74}"/>
                </a:ext>
              </a:extLst>
            </p:cNvPr>
            <p:cNvSpPr/>
            <p:nvPr/>
          </p:nvSpPr>
          <p:spPr>
            <a:xfrm>
              <a:off x="3951925" y="1628475"/>
              <a:ext cx="32050" cy="33600"/>
            </a:xfrm>
            <a:custGeom>
              <a:avLst/>
              <a:gdLst/>
              <a:ahLst/>
              <a:cxnLst/>
              <a:rect l="l" t="t" r="r" b="b"/>
              <a:pathLst>
                <a:path w="1282" h="1344" extrusionOk="0">
                  <a:moveTo>
                    <a:pt x="698" y="0"/>
                  </a:moveTo>
                  <a:cubicBezTo>
                    <a:pt x="314" y="0"/>
                    <a:pt x="0" y="312"/>
                    <a:pt x="0" y="696"/>
                  </a:cubicBezTo>
                  <a:cubicBezTo>
                    <a:pt x="0" y="989"/>
                    <a:pt x="181" y="1240"/>
                    <a:pt x="437" y="1343"/>
                  </a:cubicBezTo>
                  <a:cubicBezTo>
                    <a:pt x="450" y="1327"/>
                    <a:pt x="462" y="1309"/>
                    <a:pt x="474" y="1286"/>
                  </a:cubicBezTo>
                  <a:cubicBezTo>
                    <a:pt x="236" y="1196"/>
                    <a:pt x="67" y="965"/>
                    <a:pt x="67" y="696"/>
                  </a:cubicBezTo>
                  <a:cubicBezTo>
                    <a:pt x="67" y="348"/>
                    <a:pt x="349" y="65"/>
                    <a:pt x="698" y="65"/>
                  </a:cubicBezTo>
                  <a:cubicBezTo>
                    <a:pt x="903" y="65"/>
                    <a:pt x="1086" y="163"/>
                    <a:pt x="1199" y="315"/>
                  </a:cubicBezTo>
                  <a:lnTo>
                    <a:pt x="1282" y="315"/>
                  </a:lnTo>
                  <a:cubicBezTo>
                    <a:pt x="1156" y="126"/>
                    <a:pt x="942" y="0"/>
                    <a:pt x="698" y="0"/>
                  </a:cubicBez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>
              <a:extLst>
                <a:ext uri="{FF2B5EF4-FFF2-40B4-BE49-F238E27FC236}">
                  <a16:creationId xmlns:a16="http://schemas.microsoft.com/office/drawing/2014/main" id="{74EF4E07-C164-D1DF-1387-0B1980954DDC}"/>
                </a:ext>
              </a:extLst>
            </p:cNvPr>
            <p:cNvSpPr/>
            <p:nvPr/>
          </p:nvSpPr>
          <p:spPr>
            <a:xfrm>
              <a:off x="3967000" y="1708325"/>
              <a:ext cx="28450" cy="43650"/>
            </a:xfrm>
            <a:custGeom>
              <a:avLst/>
              <a:gdLst/>
              <a:ahLst/>
              <a:cxnLst/>
              <a:rect l="l" t="t" r="r" b="b"/>
              <a:pathLst>
                <a:path w="1138" h="1746" extrusionOk="0">
                  <a:moveTo>
                    <a:pt x="1" y="0"/>
                  </a:moveTo>
                  <a:lnTo>
                    <a:pt x="1" y="1745"/>
                  </a:lnTo>
                  <a:lnTo>
                    <a:pt x="240" y="1745"/>
                  </a:lnTo>
                  <a:lnTo>
                    <a:pt x="240" y="424"/>
                  </a:lnTo>
                  <a:lnTo>
                    <a:pt x="444" y="1745"/>
                  </a:lnTo>
                  <a:lnTo>
                    <a:pt x="673" y="1745"/>
                  </a:lnTo>
                  <a:lnTo>
                    <a:pt x="878" y="424"/>
                  </a:lnTo>
                  <a:lnTo>
                    <a:pt x="878" y="1745"/>
                  </a:lnTo>
                  <a:lnTo>
                    <a:pt x="1138" y="1745"/>
                  </a:lnTo>
                  <a:lnTo>
                    <a:pt x="1138" y="0"/>
                  </a:lnTo>
                  <a:lnTo>
                    <a:pt x="751" y="0"/>
                  </a:lnTo>
                  <a:lnTo>
                    <a:pt x="569" y="1267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>
              <a:extLst>
                <a:ext uri="{FF2B5EF4-FFF2-40B4-BE49-F238E27FC236}">
                  <a16:creationId xmlns:a16="http://schemas.microsoft.com/office/drawing/2014/main" id="{1B712FDA-9683-2095-A21A-D80A4A6E02E8}"/>
                </a:ext>
              </a:extLst>
            </p:cNvPr>
            <p:cNvSpPr/>
            <p:nvPr/>
          </p:nvSpPr>
          <p:spPr>
            <a:xfrm>
              <a:off x="4004900" y="1708325"/>
              <a:ext cx="23525" cy="43650"/>
            </a:xfrm>
            <a:custGeom>
              <a:avLst/>
              <a:gdLst/>
              <a:ahLst/>
              <a:cxnLst/>
              <a:rect l="l" t="t" r="r" b="b"/>
              <a:pathLst>
                <a:path w="941" h="1746" extrusionOk="0">
                  <a:moveTo>
                    <a:pt x="459" y="287"/>
                  </a:moveTo>
                  <a:lnTo>
                    <a:pt x="584" y="1167"/>
                  </a:lnTo>
                  <a:lnTo>
                    <a:pt x="337" y="1167"/>
                  </a:lnTo>
                  <a:lnTo>
                    <a:pt x="459" y="287"/>
                  </a:lnTo>
                  <a:close/>
                  <a:moveTo>
                    <a:pt x="284" y="0"/>
                  </a:moveTo>
                  <a:lnTo>
                    <a:pt x="1" y="1745"/>
                  </a:lnTo>
                  <a:lnTo>
                    <a:pt x="255" y="1745"/>
                  </a:lnTo>
                  <a:lnTo>
                    <a:pt x="302" y="1404"/>
                  </a:lnTo>
                  <a:lnTo>
                    <a:pt x="618" y="1404"/>
                  </a:lnTo>
                  <a:lnTo>
                    <a:pt x="666" y="1745"/>
                  </a:lnTo>
                  <a:lnTo>
                    <a:pt x="941" y="174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>
              <a:extLst>
                <a:ext uri="{FF2B5EF4-FFF2-40B4-BE49-F238E27FC236}">
                  <a16:creationId xmlns:a16="http://schemas.microsoft.com/office/drawing/2014/main" id="{9112FA84-8C41-E525-BD1A-BEE0B5785DCF}"/>
                </a:ext>
              </a:extLst>
            </p:cNvPr>
            <p:cNvSpPr/>
            <p:nvPr/>
          </p:nvSpPr>
          <p:spPr>
            <a:xfrm>
              <a:off x="4032925" y="1708325"/>
              <a:ext cx="23500" cy="43650"/>
            </a:xfrm>
            <a:custGeom>
              <a:avLst/>
              <a:gdLst/>
              <a:ahLst/>
              <a:cxnLst/>
              <a:rect l="l" t="t" r="r" b="b"/>
              <a:pathLst>
                <a:path w="940" h="1746" extrusionOk="0">
                  <a:moveTo>
                    <a:pt x="1" y="0"/>
                  </a:moveTo>
                  <a:lnTo>
                    <a:pt x="332" y="1003"/>
                  </a:lnTo>
                  <a:lnTo>
                    <a:pt x="332" y="1745"/>
                  </a:lnTo>
                  <a:lnTo>
                    <a:pt x="607" y="1745"/>
                  </a:lnTo>
                  <a:lnTo>
                    <a:pt x="607" y="1003"/>
                  </a:lnTo>
                  <a:lnTo>
                    <a:pt x="939" y="0"/>
                  </a:lnTo>
                  <a:lnTo>
                    <a:pt x="672" y="0"/>
                  </a:lnTo>
                  <a:lnTo>
                    <a:pt x="482" y="651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D0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>
              <a:extLst>
                <a:ext uri="{FF2B5EF4-FFF2-40B4-BE49-F238E27FC236}">
                  <a16:creationId xmlns:a16="http://schemas.microsoft.com/office/drawing/2014/main" id="{60C41F2C-BC83-426E-1692-D53F787DCCAD}"/>
                </a:ext>
              </a:extLst>
            </p:cNvPr>
            <p:cNvSpPr/>
            <p:nvPr/>
          </p:nvSpPr>
          <p:spPr>
            <a:xfrm>
              <a:off x="3451325" y="1697550"/>
              <a:ext cx="212075" cy="206550"/>
            </a:xfrm>
            <a:custGeom>
              <a:avLst/>
              <a:gdLst/>
              <a:ahLst/>
              <a:cxnLst/>
              <a:rect l="l" t="t" r="r" b="b"/>
              <a:pathLst>
                <a:path w="8483" h="8262" extrusionOk="0">
                  <a:moveTo>
                    <a:pt x="4266" y="1"/>
                  </a:moveTo>
                  <a:cubicBezTo>
                    <a:pt x="3719" y="1"/>
                    <a:pt x="3163" y="121"/>
                    <a:pt x="2638" y="376"/>
                  </a:cubicBezTo>
                  <a:cubicBezTo>
                    <a:pt x="778" y="1276"/>
                    <a:pt x="0" y="3514"/>
                    <a:pt x="900" y="5374"/>
                  </a:cubicBezTo>
                  <a:cubicBezTo>
                    <a:pt x="1547" y="6708"/>
                    <a:pt x="2881" y="7485"/>
                    <a:pt x="4270" y="7485"/>
                  </a:cubicBezTo>
                  <a:cubicBezTo>
                    <a:pt x="4643" y="7485"/>
                    <a:pt x="5020" y="7429"/>
                    <a:pt x="5388" y="7313"/>
                  </a:cubicBezTo>
                  <a:lnTo>
                    <a:pt x="7528" y="8262"/>
                  </a:lnTo>
                  <a:lnTo>
                    <a:pt x="6219" y="6936"/>
                  </a:lnTo>
                  <a:cubicBezTo>
                    <a:pt x="7845" y="5945"/>
                    <a:pt x="8482" y="3861"/>
                    <a:pt x="7636" y="2112"/>
                  </a:cubicBezTo>
                  <a:cubicBezTo>
                    <a:pt x="6989" y="778"/>
                    <a:pt x="5655" y="1"/>
                    <a:pt x="4266" y="1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8DE2BF7D-BCDA-45F8-6F85-3B9CC7C3984B}"/>
                </a:ext>
              </a:extLst>
            </p:cNvPr>
            <p:cNvSpPr/>
            <p:nvPr/>
          </p:nvSpPr>
          <p:spPr>
            <a:xfrm>
              <a:off x="3484250" y="1749675"/>
              <a:ext cx="139100" cy="98500"/>
            </a:xfrm>
            <a:custGeom>
              <a:avLst/>
              <a:gdLst/>
              <a:ahLst/>
              <a:cxnLst/>
              <a:rect l="l" t="t" r="r" b="b"/>
              <a:pathLst>
                <a:path w="5564" h="3940" extrusionOk="0">
                  <a:moveTo>
                    <a:pt x="1428" y="1"/>
                  </a:moveTo>
                  <a:cubicBezTo>
                    <a:pt x="1192" y="1"/>
                    <a:pt x="958" y="103"/>
                    <a:pt x="757" y="379"/>
                  </a:cubicBezTo>
                  <a:cubicBezTo>
                    <a:pt x="0" y="1417"/>
                    <a:pt x="2687" y="3798"/>
                    <a:pt x="2842" y="3933"/>
                  </a:cubicBezTo>
                  <a:cubicBezTo>
                    <a:pt x="2842" y="3937"/>
                    <a:pt x="2842" y="3940"/>
                    <a:pt x="2842" y="3940"/>
                  </a:cubicBezTo>
                  <a:cubicBezTo>
                    <a:pt x="2842" y="3940"/>
                    <a:pt x="2844" y="3938"/>
                    <a:pt x="2845" y="3937"/>
                  </a:cubicBezTo>
                  <a:cubicBezTo>
                    <a:pt x="2846" y="3938"/>
                    <a:pt x="2849" y="3940"/>
                    <a:pt x="2849" y="3940"/>
                  </a:cubicBezTo>
                  <a:cubicBezTo>
                    <a:pt x="2849" y="3940"/>
                    <a:pt x="2849" y="3937"/>
                    <a:pt x="2849" y="3933"/>
                  </a:cubicBezTo>
                  <a:cubicBezTo>
                    <a:pt x="2998" y="3797"/>
                    <a:pt x="5564" y="1417"/>
                    <a:pt x="4807" y="379"/>
                  </a:cubicBezTo>
                  <a:cubicBezTo>
                    <a:pt x="4606" y="103"/>
                    <a:pt x="4373" y="1"/>
                    <a:pt x="4136" y="1"/>
                  </a:cubicBezTo>
                  <a:cubicBezTo>
                    <a:pt x="3529" y="1"/>
                    <a:pt x="2905" y="679"/>
                    <a:pt x="2782" y="820"/>
                  </a:cubicBezTo>
                  <a:cubicBezTo>
                    <a:pt x="2659" y="679"/>
                    <a:pt x="2036" y="1"/>
                    <a:pt x="14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1AC3CF39-D838-544E-3091-A52CE004566A}"/>
                </a:ext>
              </a:extLst>
            </p:cNvPr>
            <p:cNvSpPr/>
            <p:nvPr/>
          </p:nvSpPr>
          <p:spPr>
            <a:xfrm>
              <a:off x="4011050" y="1815825"/>
              <a:ext cx="55725" cy="57025"/>
            </a:xfrm>
            <a:custGeom>
              <a:avLst/>
              <a:gdLst/>
              <a:ahLst/>
              <a:cxnLst/>
              <a:rect l="l" t="t" r="r" b="b"/>
              <a:pathLst>
                <a:path w="2229" h="2281" extrusionOk="0">
                  <a:moveTo>
                    <a:pt x="1902" y="0"/>
                  </a:moveTo>
                  <a:cubicBezTo>
                    <a:pt x="1865" y="0"/>
                    <a:pt x="1826" y="8"/>
                    <a:pt x="1783" y="25"/>
                  </a:cubicBezTo>
                  <a:cubicBezTo>
                    <a:pt x="1688" y="64"/>
                    <a:pt x="1611" y="138"/>
                    <a:pt x="1540" y="212"/>
                  </a:cubicBezTo>
                  <a:cubicBezTo>
                    <a:pt x="1512" y="244"/>
                    <a:pt x="1483" y="275"/>
                    <a:pt x="1454" y="306"/>
                  </a:cubicBezTo>
                  <a:cubicBezTo>
                    <a:pt x="1189" y="603"/>
                    <a:pt x="961" y="932"/>
                    <a:pt x="721" y="1248"/>
                  </a:cubicBezTo>
                  <a:cubicBezTo>
                    <a:pt x="466" y="1584"/>
                    <a:pt x="243" y="1936"/>
                    <a:pt x="0" y="2280"/>
                  </a:cubicBezTo>
                  <a:cubicBezTo>
                    <a:pt x="21" y="2251"/>
                    <a:pt x="98" y="2226"/>
                    <a:pt x="130" y="2207"/>
                  </a:cubicBezTo>
                  <a:cubicBezTo>
                    <a:pt x="176" y="2179"/>
                    <a:pt x="222" y="2150"/>
                    <a:pt x="267" y="2119"/>
                  </a:cubicBezTo>
                  <a:cubicBezTo>
                    <a:pt x="356" y="2060"/>
                    <a:pt x="441" y="1997"/>
                    <a:pt x="526" y="1934"/>
                  </a:cubicBezTo>
                  <a:cubicBezTo>
                    <a:pt x="779" y="1742"/>
                    <a:pt x="1028" y="1545"/>
                    <a:pt x="1279" y="1350"/>
                  </a:cubicBezTo>
                  <a:cubicBezTo>
                    <a:pt x="1528" y="1158"/>
                    <a:pt x="1770" y="953"/>
                    <a:pt x="1979" y="716"/>
                  </a:cubicBezTo>
                  <a:cubicBezTo>
                    <a:pt x="2046" y="639"/>
                    <a:pt x="2110" y="557"/>
                    <a:pt x="2147" y="463"/>
                  </a:cubicBezTo>
                  <a:cubicBezTo>
                    <a:pt x="2229" y="257"/>
                    <a:pt x="2113" y="0"/>
                    <a:pt x="19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6527301E-2534-3A76-8AAC-B2A31692DFB9}"/>
                </a:ext>
              </a:extLst>
            </p:cNvPr>
            <p:cNvSpPr/>
            <p:nvPr/>
          </p:nvSpPr>
          <p:spPr>
            <a:xfrm>
              <a:off x="4021825" y="1860925"/>
              <a:ext cx="74050" cy="27700"/>
            </a:xfrm>
            <a:custGeom>
              <a:avLst/>
              <a:gdLst/>
              <a:ahLst/>
              <a:cxnLst/>
              <a:rect l="l" t="t" r="r" b="b"/>
              <a:pathLst>
                <a:path w="2962" h="1108" extrusionOk="0">
                  <a:moveTo>
                    <a:pt x="2602" y="1"/>
                  </a:moveTo>
                  <a:cubicBezTo>
                    <a:pt x="2518" y="1"/>
                    <a:pt x="2433" y="24"/>
                    <a:pt x="2352" y="50"/>
                  </a:cubicBezTo>
                  <a:cubicBezTo>
                    <a:pt x="2312" y="63"/>
                    <a:pt x="2271" y="76"/>
                    <a:pt x="2231" y="90"/>
                  </a:cubicBezTo>
                  <a:cubicBezTo>
                    <a:pt x="1855" y="219"/>
                    <a:pt x="1496" y="395"/>
                    <a:pt x="1132" y="555"/>
                  </a:cubicBezTo>
                  <a:cubicBezTo>
                    <a:pt x="747" y="725"/>
                    <a:pt x="380" y="924"/>
                    <a:pt x="0" y="1107"/>
                  </a:cubicBezTo>
                  <a:lnTo>
                    <a:pt x="0" y="1107"/>
                  </a:lnTo>
                  <a:cubicBezTo>
                    <a:pt x="12" y="1102"/>
                    <a:pt x="29" y="1100"/>
                    <a:pt x="48" y="1100"/>
                  </a:cubicBezTo>
                  <a:cubicBezTo>
                    <a:pt x="81" y="1100"/>
                    <a:pt x="121" y="1105"/>
                    <a:pt x="145" y="1105"/>
                  </a:cubicBezTo>
                  <a:cubicBezTo>
                    <a:pt x="146" y="1105"/>
                    <a:pt x="147" y="1105"/>
                    <a:pt x="148" y="1105"/>
                  </a:cubicBezTo>
                  <a:cubicBezTo>
                    <a:pt x="203" y="1103"/>
                    <a:pt x="258" y="1100"/>
                    <a:pt x="312" y="1095"/>
                  </a:cubicBezTo>
                  <a:cubicBezTo>
                    <a:pt x="418" y="1087"/>
                    <a:pt x="523" y="1075"/>
                    <a:pt x="628" y="1060"/>
                  </a:cubicBezTo>
                  <a:cubicBezTo>
                    <a:pt x="943" y="1015"/>
                    <a:pt x="1256" y="964"/>
                    <a:pt x="1569" y="916"/>
                  </a:cubicBezTo>
                  <a:cubicBezTo>
                    <a:pt x="1881" y="870"/>
                    <a:pt x="2193" y="809"/>
                    <a:pt x="2491" y="702"/>
                  </a:cubicBezTo>
                  <a:cubicBezTo>
                    <a:pt x="2586" y="669"/>
                    <a:pt x="2681" y="628"/>
                    <a:pt x="2760" y="564"/>
                  </a:cubicBezTo>
                  <a:cubicBezTo>
                    <a:pt x="2961" y="400"/>
                    <a:pt x="2961" y="41"/>
                    <a:pt x="2655" y="4"/>
                  </a:cubicBezTo>
                  <a:cubicBezTo>
                    <a:pt x="2638" y="2"/>
                    <a:pt x="2620" y="1"/>
                    <a:pt x="2602" y="1"/>
                  </a:cubicBezTo>
                  <a:close/>
                  <a:moveTo>
                    <a:pt x="0" y="1107"/>
                  </a:moveTo>
                  <a:cubicBezTo>
                    <a:pt x="0" y="1107"/>
                    <a:pt x="0" y="1107"/>
                    <a:pt x="0" y="1107"/>
                  </a:cubicBezTo>
                  <a:cubicBezTo>
                    <a:pt x="0" y="1107"/>
                    <a:pt x="0" y="1107"/>
                    <a:pt x="0" y="1107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93878D24-6FD1-B04D-591F-87AC53878CD8}"/>
                </a:ext>
              </a:extLst>
            </p:cNvPr>
            <p:cNvSpPr/>
            <p:nvPr/>
          </p:nvSpPr>
          <p:spPr>
            <a:xfrm>
              <a:off x="4032350" y="1911650"/>
              <a:ext cx="78600" cy="16675"/>
            </a:xfrm>
            <a:custGeom>
              <a:avLst/>
              <a:gdLst/>
              <a:ahLst/>
              <a:cxnLst/>
              <a:rect l="l" t="t" r="r" b="b"/>
              <a:pathLst>
                <a:path w="3144" h="667" extrusionOk="0">
                  <a:moveTo>
                    <a:pt x="2" y="299"/>
                  </a:moveTo>
                  <a:lnTo>
                    <a:pt x="2" y="299"/>
                  </a:lnTo>
                  <a:cubicBezTo>
                    <a:pt x="2" y="299"/>
                    <a:pt x="1" y="299"/>
                    <a:pt x="1" y="299"/>
                  </a:cubicBezTo>
                  <a:cubicBezTo>
                    <a:pt x="1" y="299"/>
                    <a:pt x="2" y="299"/>
                    <a:pt x="2" y="299"/>
                  </a:cubicBezTo>
                  <a:close/>
                  <a:moveTo>
                    <a:pt x="2561" y="0"/>
                  </a:moveTo>
                  <a:cubicBezTo>
                    <a:pt x="2519" y="0"/>
                    <a:pt x="2476" y="1"/>
                    <a:pt x="2433" y="2"/>
                  </a:cubicBezTo>
                  <a:cubicBezTo>
                    <a:pt x="2036" y="12"/>
                    <a:pt x="1641" y="72"/>
                    <a:pt x="1245" y="115"/>
                  </a:cubicBezTo>
                  <a:cubicBezTo>
                    <a:pt x="828" y="159"/>
                    <a:pt x="418" y="238"/>
                    <a:pt x="2" y="299"/>
                  </a:cubicBezTo>
                  <a:lnTo>
                    <a:pt x="2" y="299"/>
                  </a:lnTo>
                  <a:cubicBezTo>
                    <a:pt x="4" y="299"/>
                    <a:pt x="6" y="299"/>
                    <a:pt x="8" y="299"/>
                  </a:cubicBezTo>
                  <a:cubicBezTo>
                    <a:pt x="45" y="299"/>
                    <a:pt x="109" y="332"/>
                    <a:pt x="142" y="342"/>
                  </a:cubicBezTo>
                  <a:cubicBezTo>
                    <a:pt x="194" y="357"/>
                    <a:pt x="247" y="370"/>
                    <a:pt x="300" y="382"/>
                  </a:cubicBezTo>
                  <a:cubicBezTo>
                    <a:pt x="405" y="406"/>
                    <a:pt x="509" y="426"/>
                    <a:pt x="613" y="443"/>
                  </a:cubicBezTo>
                  <a:cubicBezTo>
                    <a:pt x="926" y="495"/>
                    <a:pt x="1240" y="541"/>
                    <a:pt x="1554" y="590"/>
                  </a:cubicBezTo>
                  <a:cubicBezTo>
                    <a:pt x="1827" y="634"/>
                    <a:pt x="2103" y="667"/>
                    <a:pt x="2379" y="667"/>
                  </a:cubicBezTo>
                  <a:cubicBezTo>
                    <a:pt x="2418" y="667"/>
                    <a:pt x="2457" y="666"/>
                    <a:pt x="2496" y="665"/>
                  </a:cubicBezTo>
                  <a:cubicBezTo>
                    <a:pt x="2598" y="661"/>
                    <a:pt x="2701" y="651"/>
                    <a:pt x="2795" y="614"/>
                  </a:cubicBezTo>
                  <a:cubicBezTo>
                    <a:pt x="3037" y="518"/>
                    <a:pt x="3144" y="175"/>
                    <a:pt x="2864" y="49"/>
                  </a:cubicBezTo>
                  <a:cubicBezTo>
                    <a:pt x="2770" y="6"/>
                    <a:pt x="2664" y="1"/>
                    <a:pt x="256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24E6D12F-95D7-B423-B223-565943FB99DA}"/>
                </a:ext>
              </a:extLst>
            </p:cNvPr>
            <p:cNvSpPr/>
            <p:nvPr/>
          </p:nvSpPr>
          <p:spPr>
            <a:xfrm>
              <a:off x="3464350" y="1940750"/>
              <a:ext cx="199525" cy="168025"/>
            </a:xfrm>
            <a:custGeom>
              <a:avLst/>
              <a:gdLst/>
              <a:ahLst/>
              <a:cxnLst/>
              <a:rect l="l" t="t" r="r" b="b"/>
              <a:pathLst>
                <a:path w="7981" h="6721" extrusionOk="0">
                  <a:moveTo>
                    <a:pt x="652" y="1"/>
                  </a:moveTo>
                  <a:cubicBezTo>
                    <a:pt x="292" y="1"/>
                    <a:pt x="1" y="292"/>
                    <a:pt x="1" y="651"/>
                  </a:cubicBezTo>
                  <a:lnTo>
                    <a:pt x="1" y="6721"/>
                  </a:lnTo>
                  <a:lnTo>
                    <a:pt x="7980" y="6721"/>
                  </a:lnTo>
                  <a:lnTo>
                    <a:pt x="7980" y="651"/>
                  </a:lnTo>
                  <a:cubicBezTo>
                    <a:pt x="7980" y="292"/>
                    <a:pt x="7689" y="1"/>
                    <a:pt x="73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D794BC7B-4495-910B-500A-F17F5930E324}"/>
                </a:ext>
              </a:extLst>
            </p:cNvPr>
            <p:cNvSpPr/>
            <p:nvPr/>
          </p:nvSpPr>
          <p:spPr>
            <a:xfrm>
              <a:off x="3464350" y="1940750"/>
              <a:ext cx="199525" cy="30875"/>
            </a:xfrm>
            <a:custGeom>
              <a:avLst/>
              <a:gdLst/>
              <a:ahLst/>
              <a:cxnLst/>
              <a:rect l="l" t="t" r="r" b="b"/>
              <a:pathLst>
                <a:path w="7981" h="1235" extrusionOk="0">
                  <a:moveTo>
                    <a:pt x="652" y="1"/>
                  </a:moveTo>
                  <a:cubicBezTo>
                    <a:pt x="292" y="1"/>
                    <a:pt x="1" y="292"/>
                    <a:pt x="1" y="651"/>
                  </a:cubicBezTo>
                  <a:lnTo>
                    <a:pt x="1" y="1235"/>
                  </a:lnTo>
                  <a:lnTo>
                    <a:pt x="7980" y="1235"/>
                  </a:lnTo>
                  <a:lnTo>
                    <a:pt x="7980" y="651"/>
                  </a:lnTo>
                  <a:cubicBezTo>
                    <a:pt x="7980" y="292"/>
                    <a:pt x="7689" y="1"/>
                    <a:pt x="7330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691D07DF-C691-F098-E033-703C6988C255}"/>
                </a:ext>
              </a:extLst>
            </p:cNvPr>
            <p:cNvSpPr/>
            <p:nvPr/>
          </p:nvSpPr>
          <p:spPr>
            <a:xfrm>
              <a:off x="3605900" y="1952225"/>
              <a:ext cx="9925" cy="9900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8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8"/>
                    <a:pt x="89" y="396"/>
                    <a:pt x="198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0"/>
                    <a:pt x="198" y="0"/>
                  </a:cubicBezTo>
                  <a:close/>
                </a:path>
              </a:pathLst>
            </a:custGeom>
            <a:solidFill>
              <a:srgbClr val="E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7DB52743-6494-80A4-3C35-A2E0FD03B3F7}"/>
                </a:ext>
              </a:extLst>
            </p:cNvPr>
            <p:cNvSpPr/>
            <p:nvPr/>
          </p:nvSpPr>
          <p:spPr>
            <a:xfrm>
              <a:off x="3621725" y="1952225"/>
              <a:ext cx="9925" cy="9900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9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473B1086-EF84-24EC-1A30-51E2D4FD6A94}"/>
                </a:ext>
              </a:extLst>
            </p:cNvPr>
            <p:cNvSpPr/>
            <p:nvPr/>
          </p:nvSpPr>
          <p:spPr>
            <a:xfrm>
              <a:off x="3638125" y="1952225"/>
              <a:ext cx="9925" cy="9900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9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6B8355B7-51BE-0F07-1406-3105D8C160E6}"/>
                </a:ext>
              </a:extLst>
            </p:cNvPr>
            <p:cNvSpPr/>
            <p:nvPr/>
          </p:nvSpPr>
          <p:spPr>
            <a:xfrm>
              <a:off x="3505725" y="1982425"/>
              <a:ext cx="112525" cy="112525"/>
            </a:xfrm>
            <a:custGeom>
              <a:avLst/>
              <a:gdLst/>
              <a:ahLst/>
              <a:cxnLst/>
              <a:rect l="l" t="t" r="r" b="b"/>
              <a:pathLst>
                <a:path w="4501" h="4501" extrusionOk="0">
                  <a:moveTo>
                    <a:pt x="2250" y="1328"/>
                  </a:moveTo>
                  <a:cubicBezTo>
                    <a:pt x="2546" y="1328"/>
                    <a:pt x="2808" y="1467"/>
                    <a:pt x="2976" y="1685"/>
                  </a:cubicBezTo>
                  <a:cubicBezTo>
                    <a:pt x="2983" y="1692"/>
                    <a:pt x="2989" y="1701"/>
                    <a:pt x="2994" y="1708"/>
                  </a:cubicBezTo>
                  <a:cubicBezTo>
                    <a:pt x="3108" y="1860"/>
                    <a:pt x="3172" y="2048"/>
                    <a:pt x="3172" y="2252"/>
                  </a:cubicBezTo>
                  <a:cubicBezTo>
                    <a:pt x="3172" y="2307"/>
                    <a:pt x="3168" y="2360"/>
                    <a:pt x="3158" y="2412"/>
                  </a:cubicBezTo>
                  <a:cubicBezTo>
                    <a:pt x="3083" y="2844"/>
                    <a:pt x="2704" y="3173"/>
                    <a:pt x="2250" y="3173"/>
                  </a:cubicBezTo>
                  <a:cubicBezTo>
                    <a:pt x="1741" y="3173"/>
                    <a:pt x="1327" y="2760"/>
                    <a:pt x="1327" y="2252"/>
                  </a:cubicBezTo>
                  <a:cubicBezTo>
                    <a:pt x="1327" y="1758"/>
                    <a:pt x="1715" y="1355"/>
                    <a:pt x="2200" y="1331"/>
                  </a:cubicBezTo>
                  <a:cubicBezTo>
                    <a:pt x="2216" y="1328"/>
                    <a:pt x="2232" y="1328"/>
                    <a:pt x="2250" y="1328"/>
                  </a:cubicBezTo>
                  <a:close/>
                  <a:moveTo>
                    <a:pt x="2250" y="0"/>
                  </a:moveTo>
                  <a:cubicBezTo>
                    <a:pt x="2233" y="0"/>
                    <a:pt x="2216" y="0"/>
                    <a:pt x="2200" y="2"/>
                  </a:cubicBezTo>
                  <a:cubicBezTo>
                    <a:pt x="981" y="28"/>
                    <a:pt x="0" y="1023"/>
                    <a:pt x="0" y="2252"/>
                  </a:cubicBezTo>
                  <a:cubicBezTo>
                    <a:pt x="0" y="3494"/>
                    <a:pt x="1007" y="4500"/>
                    <a:pt x="2250" y="4500"/>
                  </a:cubicBezTo>
                  <a:cubicBezTo>
                    <a:pt x="3344" y="4500"/>
                    <a:pt x="4257" y="3719"/>
                    <a:pt x="4458" y="2684"/>
                  </a:cubicBezTo>
                  <a:cubicBezTo>
                    <a:pt x="4485" y="2543"/>
                    <a:pt x="4500" y="2399"/>
                    <a:pt x="4500" y="2252"/>
                  </a:cubicBezTo>
                  <a:cubicBezTo>
                    <a:pt x="4500" y="1871"/>
                    <a:pt x="4406" y="1516"/>
                    <a:pt x="4241" y="1203"/>
                  </a:cubicBezTo>
                  <a:cubicBezTo>
                    <a:pt x="4237" y="1195"/>
                    <a:pt x="4234" y="1188"/>
                    <a:pt x="4230" y="1181"/>
                  </a:cubicBezTo>
                  <a:cubicBezTo>
                    <a:pt x="3849" y="478"/>
                    <a:pt x="3104" y="0"/>
                    <a:pt x="2250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6B23C0F9-1A4E-6A46-CE5B-52B4918C5ADF}"/>
                </a:ext>
              </a:extLst>
            </p:cNvPr>
            <p:cNvSpPr/>
            <p:nvPr/>
          </p:nvSpPr>
          <p:spPr>
            <a:xfrm>
              <a:off x="3560725" y="1982425"/>
              <a:ext cx="51050" cy="42725"/>
            </a:xfrm>
            <a:custGeom>
              <a:avLst/>
              <a:gdLst/>
              <a:ahLst/>
              <a:cxnLst/>
              <a:rect l="l" t="t" r="r" b="b"/>
              <a:pathLst>
                <a:path w="2042" h="1709" extrusionOk="0">
                  <a:moveTo>
                    <a:pt x="49" y="0"/>
                  </a:moveTo>
                  <a:cubicBezTo>
                    <a:pt x="33" y="0"/>
                    <a:pt x="16" y="0"/>
                    <a:pt x="0" y="2"/>
                  </a:cubicBezTo>
                  <a:lnTo>
                    <a:pt x="0" y="1331"/>
                  </a:lnTo>
                  <a:cubicBezTo>
                    <a:pt x="16" y="1328"/>
                    <a:pt x="32" y="1328"/>
                    <a:pt x="49" y="1328"/>
                  </a:cubicBezTo>
                  <a:cubicBezTo>
                    <a:pt x="356" y="1328"/>
                    <a:pt x="627" y="1477"/>
                    <a:pt x="794" y="1708"/>
                  </a:cubicBezTo>
                  <a:lnTo>
                    <a:pt x="2041" y="1203"/>
                  </a:lnTo>
                  <a:cubicBezTo>
                    <a:pt x="1664" y="487"/>
                    <a:pt x="913" y="0"/>
                    <a:pt x="49" y="0"/>
                  </a:cubicBez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65DB2615-111C-A948-1DCA-8654825B2F2A}"/>
                </a:ext>
              </a:extLst>
            </p:cNvPr>
            <p:cNvSpPr/>
            <p:nvPr/>
          </p:nvSpPr>
          <p:spPr>
            <a:xfrm>
              <a:off x="3580100" y="2011925"/>
              <a:ext cx="38150" cy="37600"/>
            </a:xfrm>
            <a:custGeom>
              <a:avLst/>
              <a:gdLst/>
              <a:ahLst/>
              <a:cxnLst/>
              <a:rect l="l" t="t" r="r" b="b"/>
              <a:pathLst>
                <a:path w="1526" h="1504" extrusionOk="0">
                  <a:moveTo>
                    <a:pt x="1255" y="1"/>
                  </a:moveTo>
                  <a:lnTo>
                    <a:pt x="1" y="505"/>
                  </a:lnTo>
                  <a:cubicBezTo>
                    <a:pt x="8" y="512"/>
                    <a:pt x="14" y="521"/>
                    <a:pt x="19" y="528"/>
                  </a:cubicBezTo>
                  <a:cubicBezTo>
                    <a:pt x="133" y="680"/>
                    <a:pt x="197" y="868"/>
                    <a:pt x="197" y="1072"/>
                  </a:cubicBezTo>
                  <a:cubicBezTo>
                    <a:pt x="197" y="1127"/>
                    <a:pt x="193" y="1180"/>
                    <a:pt x="183" y="1232"/>
                  </a:cubicBezTo>
                  <a:lnTo>
                    <a:pt x="1483" y="1504"/>
                  </a:lnTo>
                  <a:cubicBezTo>
                    <a:pt x="1510" y="1363"/>
                    <a:pt x="1525" y="1219"/>
                    <a:pt x="1525" y="1072"/>
                  </a:cubicBezTo>
                  <a:cubicBezTo>
                    <a:pt x="1525" y="691"/>
                    <a:pt x="1431" y="336"/>
                    <a:pt x="1266" y="23"/>
                  </a:cubicBezTo>
                  <a:cubicBezTo>
                    <a:pt x="1262" y="15"/>
                    <a:pt x="1259" y="8"/>
                    <a:pt x="1255" y="1"/>
                  </a:cubicBez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0FF1B80E-0C7B-96FD-A164-955B0E34A1B5}"/>
                </a:ext>
              </a:extLst>
            </p:cNvPr>
            <p:cNvSpPr/>
            <p:nvPr/>
          </p:nvSpPr>
          <p:spPr>
            <a:xfrm>
              <a:off x="3634025" y="198642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" y="1"/>
                  </a:moveTo>
                  <a:lnTo>
                    <a:pt x="1" y="529"/>
                  </a:lnTo>
                  <a:lnTo>
                    <a:pt x="530" y="52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FDC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>
              <a:extLst>
                <a:ext uri="{FF2B5EF4-FFF2-40B4-BE49-F238E27FC236}">
                  <a16:creationId xmlns:a16="http://schemas.microsoft.com/office/drawing/2014/main" id="{B224EF31-7BE0-2E7A-08EC-A573593C7F4A}"/>
                </a:ext>
              </a:extLst>
            </p:cNvPr>
            <p:cNvSpPr/>
            <p:nvPr/>
          </p:nvSpPr>
          <p:spPr>
            <a:xfrm>
              <a:off x="3634025" y="2008250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" y="0"/>
                  </a:moveTo>
                  <a:lnTo>
                    <a:pt x="1" y="529"/>
                  </a:lnTo>
                  <a:lnTo>
                    <a:pt x="530" y="52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>
              <a:extLst>
                <a:ext uri="{FF2B5EF4-FFF2-40B4-BE49-F238E27FC236}">
                  <a16:creationId xmlns:a16="http://schemas.microsoft.com/office/drawing/2014/main" id="{B63DA9FA-4B4E-6F98-BDC3-E3C2E5421546}"/>
                </a:ext>
              </a:extLst>
            </p:cNvPr>
            <p:cNvSpPr/>
            <p:nvPr/>
          </p:nvSpPr>
          <p:spPr>
            <a:xfrm>
              <a:off x="3634025" y="2029775"/>
              <a:ext cx="13250" cy="13225"/>
            </a:xfrm>
            <a:custGeom>
              <a:avLst/>
              <a:gdLst/>
              <a:ahLst/>
              <a:cxnLst/>
              <a:rect l="l" t="t" r="r" b="b"/>
              <a:pathLst>
                <a:path w="530" h="529" extrusionOk="0">
                  <a:moveTo>
                    <a:pt x="1" y="0"/>
                  </a:moveTo>
                  <a:lnTo>
                    <a:pt x="1" y="529"/>
                  </a:lnTo>
                  <a:lnTo>
                    <a:pt x="530" y="52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>
              <a:extLst>
                <a:ext uri="{FF2B5EF4-FFF2-40B4-BE49-F238E27FC236}">
                  <a16:creationId xmlns:a16="http://schemas.microsoft.com/office/drawing/2014/main" id="{829FBB26-0B1B-0830-691E-7C4589388C49}"/>
                </a:ext>
              </a:extLst>
            </p:cNvPr>
            <p:cNvSpPr/>
            <p:nvPr/>
          </p:nvSpPr>
          <p:spPr>
            <a:xfrm>
              <a:off x="3914150" y="2016850"/>
              <a:ext cx="203225" cy="103725"/>
            </a:xfrm>
            <a:custGeom>
              <a:avLst/>
              <a:gdLst/>
              <a:ahLst/>
              <a:cxnLst/>
              <a:rect l="l" t="t" r="r" b="b"/>
              <a:pathLst>
                <a:path w="8129" h="4149" extrusionOk="0">
                  <a:moveTo>
                    <a:pt x="654" y="1"/>
                  </a:moveTo>
                  <a:cubicBezTo>
                    <a:pt x="293" y="1"/>
                    <a:pt x="0" y="294"/>
                    <a:pt x="0" y="655"/>
                  </a:cubicBezTo>
                  <a:lnTo>
                    <a:pt x="0" y="2074"/>
                  </a:lnTo>
                  <a:cubicBezTo>
                    <a:pt x="0" y="2436"/>
                    <a:pt x="293" y="2729"/>
                    <a:pt x="654" y="2729"/>
                  </a:cubicBezTo>
                  <a:lnTo>
                    <a:pt x="2557" y="2729"/>
                  </a:lnTo>
                  <a:lnTo>
                    <a:pt x="2395" y="4149"/>
                  </a:lnTo>
                  <a:lnTo>
                    <a:pt x="3442" y="2729"/>
                  </a:lnTo>
                  <a:lnTo>
                    <a:pt x="7474" y="2729"/>
                  </a:lnTo>
                  <a:cubicBezTo>
                    <a:pt x="7836" y="2729"/>
                    <a:pt x="8128" y="2436"/>
                    <a:pt x="8128" y="2074"/>
                  </a:cubicBezTo>
                  <a:lnTo>
                    <a:pt x="8128" y="655"/>
                  </a:lnTo>
                  <a:cubicBezTo>
                    <a:pt x="8128" y="294"/>
                    <a:pt x="7836" y="1"/>
                    <a:pt x="747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>
              <a:extLst>
                <a:ext uri="{FF2B5EF4-FFF2-40B4-BE49-F238E27FC236}">
                  <a16:creationId xmlns:a16="http://schemas.microsoft.com/office/drawing/2014/main" id="{D2A07B26-80D5-8A2F-46DF-2375D491F00E}"/>
                </a:ext>
              </a:extLst>
            </p:cNvPr>
            <p:cNvSpPr/>
            <p:nvPr/>
          </p:nvSpPr>
          <p:spPr>
            <a:xfrm>
              <a:off x="3945375" y="2034075"/>
              <a:ext cx="143875" cy="6175"/>
            </a:xfrm>
            <a:custGeom>
              <a:avLst/>
              <a:gdLst/>
              <a:ahLst/>
              <a:cxnLst/>
              <a:rect l="l" t="t" r="r" b="b"/>
              <a:pathLst>
                <a:path w="5755" h="247" extrusionOk="0">
                  <a:moveTo>
                    <a:pt x="124" y="1"/>
                  </a:moveTo>
                  <a:cubicBezTo>
                    <a:pt x="56" y="1"/>
                    <a:pt x="1" y="55"/>
                    <a:pt x="1" y="123"/>
                  </a:cubicBezTo>
                  <a:cubicBezTo>
                    <a:pt x="1" y="191"/>
                    <a:pt x="56" y="246"/>
                    <a:pt x="124" y="246"/>
                  </a:cubicBezTo>
                  <a:lnTo>
                    <a:pt x="5631" y="246"/>
                  </a:lnTo>
                  <a:cubicBezTo>
                    <a:pt x="5699" y="246"/>
                    <a:pt x="5754" y="191"/>
                    <a:pt x="5754" y="123"/>
                  </a:cubicBezTo>
                  <a:cubicBezTo>
                    <a:pt x="5754" y="55"/>
                    <a:pt x="5699" y="1"/>
                    <a:pt x="563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>
              <a:extLst>
                <a:ext uri="{FF2B5EF4-FFF2-40B4-BE49-F238E27FC236}">
                  <a16:creationId xmlns:a16="http://schemas.microsoft.com/office/drawing/2014/main" id="{6F16EC79-FA97-72F0-3706-FD174E3AE8B0}"/>
                </a:ext>
              </a:extLst>
            </p:cNvPr>
            <p:cNvSpPr/>
            <p:nvPr/>
          </p:nvSpPr>
          <p:spPr>
            <a:xfrm>
              <a:off x="3945375" y="2047900"/>
              <a:ext cx="143875" cy="6175"/>
            </a:xfrm>
            <a:custGeom>
              <a:avLst/>
              <a:gdLst/>
              <a:ahLst/>
              <a:cxnLst/>
              <a:rect l="l" t="t" r="r" b="b"/>
              <a:pathLst>
                <a:path w="5755" h="247" extrusionOk="0">
                  <a:moveTo>
                    <a:pt x="124" y="0"/>
                  </a:moveTo>
                  <a:cubicBezTo>
                    <a:pt x="56" y="0"/>
                    <a:pt x="1" y="56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lnTo>
                    <a:pt x="5631" y="247"/>
                  </a:lnTo>
                  <a:cubicBezTo>
                    <a:pt x="5699" y="247"/>
                    <a:pt x="5754" y="191"/>
                    <a:pt x="5754" y="123"/>
                  </a:cubicBezTo>
                  <a:cubicBezTo>
                    <a:pt x="5754" y="56"/>
                    <a:pt x="5699" y="0"/>
                    <a:pt x="5631" y="0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>
              <a:extLst>
                <a:ext uri="{FF2B5EF4-FFF2-40B4-BE49-F238E27FC236}">
                  <a16:creationId xmlns:a16="http://schemas.microsoft.com/office/drawing/2014/main" id="{3A096851-AF7F-2A74-63D9-F02AE5EF98D8}"/>
                </a:ext>
              </a:extLst>
            </p:cNvPr>
            <p:cNvSpPr/>
            <p:nvPr/>
          </p:nvSpPr>
          <p:spPr>
            <a:xfrm>
              <a:off x="3945375" y="2060800"/>
              <a:ext cx="143875" cy="6175"/>
            </a:xfrm>
            <a:custGeom>
              <a:avLst/>
              <a:gdLst/>
              <a:ahLst/>
              <a:cxnLst/>
              <a:rect l="l" t="t" r="r" b="b"/>
              <a:pathLst>
                <a:path w="5755" h="247" extrusionOk="0">
                  <a:moveTo>
                    <a:pt x="124" y="1"/>
                  </a:moveTo>
                  <a:cubicBezTo>
                    <a:pt x="56" y="1"/>
                    <a:pt x="1" y="57"/>
                    <a:pt x="1" y="124"/>
                  </a:cubicBezTo>
                  <a:cubicBezTo>
                    <a:pt x="1" y="192"/>
                    <a:pt x="56" y="247"/>
                    <a:pt x="124" y="247"/>
                  </a:cubicBezTo>
                  <a:lnTo>
                    <a:pt x="5631" y="247"/>
                  </a:lnTo>
                  <a:cubicBezTo>
                    <a:pt x="5699" y="247"/>
                    <a:pt x="5754" y="192"/>
                    <a:pt x="5754" y="124"/>
                  </a:cubicBezTo>
                  <a:cubicBezTo>
                    <a:pt x="5754" y="57"/>
                    <a:pt x="5699" y="1"/>
                    <a:pt x="5631" y="1"/>
                  </a:cubicBez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6">
            <a:extLst>
              <a:ext uri="{FF2B5EF4-FFF2-40B4-BE49-F238E27FC236}">
                <a16:creationId xmlns:a16="http://schemas.microsoft.com/office/drawing/2014/main" id="{C246CD22-7118-BC92-F95E-E9ACA552DE7A}"/>
              </a:ext>
            </a:extLst>
          </p:cNvPr>
          <p:cNvGrpSpPr/>
          <p:nvPr/>
        </p:nvGrpSpPr>
        <p:grpSpPr>
          <a:xfrm rot="-343293">
            <a:off x="1037094" y="1216851"/>
            <a:ext cx="1504918" cy="511669"/>
            <a:chOff x="3570925" y="1005000"/>
            <a:chExt cx="333100" cy="113250"/>
          </a:xfrm>
        </p:grpSpPr>
        <p:sp>
          <p:nvSpPr>
            <p:cNvPr id="455" name="Google Shape;455;p36">
              <a:extLst>
                <a:ext uri="{FF2B5EF4-FFF2-40B4-BE49-F238E27FC236}">
                  <a16:creationId xmlns:a16="http://schemas.microsoft.com/office/drawing/2014/main" id="{53E75FB6-ED5A-B75E-3719-08B1A22CB366}"/>
                </a:ext>
              </a:extLst>
            </p:cNvPr>
            <p:cNvSpPr/>
            <p:nvPr/>
          </p:nvSpPr>
          <p:spPr>
            <a:xfrm>
              <a:off x="3570925" y="1005000"/>
              <a:ext cx="333100" cy="113250"/>
            </a:xfrm>
            <a:custGeom>
              <a:avLst/>
              <a:gdLst/>
              <a:ahLst/>
              <a:cxnLst/>
              <a:rect l="l" t="t" r="r" b="b"/>
              <a:pathLst>
                <a:path w="13324" h="4530" extrusionOk="0">
                  <a:moveTo>
                    <a:pt x="2265" y="0"/>
                  </a:moveTo>
                  <a:cubicBezTo>
                    <a:pt x="1016" y="0"/>
                    <a:pt x="1" y="1017"/>
                    <a:pt x="1" y="2266"/>
                  </a:cubicBezTo>
                  <a:cubicBezTo>
                    <a:pt x="1" y="3514"/>
                    <a:pt x="1016" y="4530"/>
                    <a:pt x="2265" y="4530"/>
                  </a:cubicBezTo>
                  <a:lnTo>
                    <a:pt x="11059" y="4530"/>
                  </a:lnTo>
                  <a:cubicBezTo>
                    <a:pt x="12308" y="4530"/>
                    <a:pt x="13323" y="3514"/>
                    <a:pt x="13323" y="2266"/>
                  </a:cubicBezTo>
                  <a:cubicBezTo>
                    <a:pt x="13323" y="1017"/>
                    <a:pt x="12308" y="0"/>
                    <a:pt x="1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>
              <a:extLst>
                <a:ext uri="{FF2B5EF4-FFF2-40B4-BE49-F238E27FC236}">
                  <a16:creationId xmlns:a16="http://schemas.microsoft.com/office/drawing/2014/main" id="{C8CFA68D-F24A-2CD6-645B-F313C1927039}"/>
                </a:ext>
              </a:extLst>
            </p:cNvPr>
            <p:cNvSpPr/>
            <p:nvPr/>
          </p:nvSpPr>
          <p:spPr>
            <a:xfrm>
              <a:off x="3594200" y="1028275"/>
              <a:ext cx="286550" cy="66725"/>
            </a:xfrm>
            <a:custGeom>
              <a:avLst/>
              <a:gdLst/>
              <a:ahLst/>
              <a:cxnLst/>
              <a:rect l="l" t="t" r="r" b="b"/>
              <a:pathLst>
                <a:path w="11462" h="2669" extrusionOk="0">
                  <a:moveTo>
                    <a:pt x="1334" y="0"/>
                  </a:moveTo>
                  <a:cubicBezTo>
                    <a:pt x="601" y="0"/>
                    <a:pt x="1" y="600"/>
                    <a:pt x="1" y="1335"/>
                  </a:cubicBezTo>
                  <a:cubicBezTo>
                    <a:pt x="1" y="2068"/>
                    <a:pt x="601" y="2668"/>
                    <a:pt x="1334" y="2668"/>
                  </a:cubicBezTo>
                  <a:lnTo>
                    <a:pt x="10128" y="2668"/>
                  </a:lnTo>
                  <a:cubicBezTo>
                    <a:pt x="10861" y="2668"/>
                    <a:pt x="11462" y="2068"/>
                    <a:pt x="11462" y="1335"/>
                  </a:cubicBezTo>
                  <a:cubicBezTo>
                    <a:pt x="11462" y="600"/>
                    <a:pt x="10861" y="0"/>
                    <a:pt x="10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>
              <a:extLst>
                <a:ext uri="{FF2B5EF4-FFF2-40B4-BE49-F238E27FC236}">
                  <a16:creationId xmlns:a16="http://schemas.microsoft.com/office/drawing/2014/main" id="{73D4B348-21A7-20E8-A3F6-405E0225AA68}"/>
                </a:ext>
              </a:extLst>
            </p:cNvPr>
            <p:cNvSpPr/>
            <p:nvPr/>
          </p:nvSpPr>
          <p:spPr>
            <a:xfrm>
              <a:off x="3677800" y="1037200"/>
              <a:ext cx="25" cy="50750"/>
            </a:xfrm>
            <a:custGeom>
              <a:avLst/>
              <a:gdLst/>
              <a:ahLst/>
              <a:cxnLst/>
              <a:rect l="l" t="t" r="r" b="b"/>
              <a:pathLst>
                <a:path w="1" h="2030" fill="none" extrusionOk="0">
                  <a:moveTo>
                    <a:pt x="0" y="0"/>
                  </a:moveTo>
                  <a:lnTo>
                    <a:pt x="0" y="2029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>
              <a:extLst>
                <a:ext uri="{FF2B5EF4-FFF2-40B4-BE49-F238E27FC236}">
                  <a16:creationId xmlns:a16="http://schemas.microsoft.com/office/drawing/2014/main" id="{47545733-A227-BDE4-5A8B-42943788078E}"/>
                </a:ext>
              </a:extLst>
            </p:cNvPr>
            <p:cNvSpPr/>
            <p:nvPr/>
          </p:nvSpPr>
          <p:spPr>
            <a:xfrm>
              <a:off x="3617675" y="1038450"/>
              <a:ext cx="31675" cy="31650"/>
            </a:xfrm>
            <a:custGeom>
              <a:avLst/>
              <a:gdLst/>
              <a:ahLst/>
              <a:cxnLst/>
              <a:rect l="l" t="t" r="r" b="b"/>
              <a:pathLst>
                <a:path w="1267" h="1266" fill="none" extrusionOk="0">
                  <a:moveTo>
                    <a:pt x="1266" y="633"/>
                  </a:moveTo>
                  <a:cubicBezTo>
                    <a:pt x="1266" y="983"/>
                    <a:pt x="982" y="1266"/>
                    <a:pt x="633" y="1266"/>
                  </a:cubicBezTo>
                  <a:cubicBezTo>
                    <a:pt x="284" y="1266"/>
                    <a:pt x="1" y="983"/>
                    <a:pt x="1" y="633"/>
                  </a:cubicBezTo>
                  <a:cubicBezTo>
                    <a:pt x="1" y="284"/>
                    <a:pt x="284" y="1"/>
                    <a:pt x="633" y="1"/>
                  </a:cubicBezTo>
                  <a:cubicBezTo>
                    <a:pt x="982" y="1"/>
                    <a:pt x="1266" y="284"/>
                    <a:pt x="1266" y="63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>
              <a:extLst>
                <a:ext uri="{FF2B5EF4-FFF2-40B4-BE49-F238E27FC236}">
                  <a16:creationId xmlns:a16="http://schemas.microsoft.com/office/drawing/2014/main" id="{FF1628E7-780F-3A2F-5DA7-65C8972CB308}"/>
                </a:ext>
              </a:extLst>
            </p:cNvPr>
            <p:cNvSpPr/>
            <p:nvPr/>
          </p:nvSpPr>
          <p:spPr>
            <a:xfrm>
              <a:off x="3643050" y="1067900"/>
              <a:ext cx="9750" cy="12850"/>
            </a:xfrm>
            <a:custGeom>
              <a:avLst/>
              <a:gdLst/>
              <a:ahLst/>
              <a:cxnLst/>
              <a:rect l="l" t="t" r="r" b="b"/>
              <a:pathLst>
                <a:path w="390" h="514" fill="none" extrusionOk="0">
                  <a:moveTo>
                    <a:pt x="0" y="0"/>
                  </a:moveTo>
                  <a:lnTo>
                    <a:pt x="389" y="514"/>
                  </a:lnTo>
                </a:path>
              </a:pathLst>
            </a:custGeom>
            <a:noFill/>
            <a:ln w="9525" cap="rnd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6">
            <a:extLst>
              <a:ext uri="{FF2B5EF4-FFF2-40B4-BE49-F238E27FC236}">
                <a16:creationId xmlns:a16="http://schemas.microsoft.com/office/drawing/2014/main" id="{9D6A160A-6674-ABE9-E889-F6A2F930C1EB}"/>
              </a:ext>
            </a:extLst>
          </p:cNvPr>
          <p:cNvGrpSpPr/>
          <p:nvPr/>
        </p:nvGrpSpPr>
        <p:grpSpPr>
          <a:xfrm rot="-1424817">
            <a:off x="1922849" y="686311"/>
            <a:ext cx="1055503" cy="606518"/>
            <a:chOff x="1430000" y="924050"/>
            <a:chExt cx="397800" cy="228575"/>
          </a:xfrm>
        </p:grpSpPr>
        <p:sp>
          <p:nvSpPr>
            <p:cNvPr id="461" name="Google Shape;461;p36">
              <a:extLst>
                <a:ext uri="{FF2B5EF4-FFF2-40B4-BE49-F238E27FC236}">
                  <a16:creationId xmlns:a16="http://schemas.microsoft.com/office/drawing/2014/main" id="{63CE0395-7856-C3CF-0570-710D95BC5551}"/>
                </a:ext>
              </a:extLst>
            </p:cNvPr>
            <p:cNvSpPr/>
            <p:nvPr/>
          </p:nvSpPr>
          <p:spPr>
            <a:xfrm>
              <a:off x="1430000" y="924050"/>
              <a:ext cx="397800" cy="228575"/>
            </a:xfrm>
            <a:custGeom>
              <a:avLst/>
              <a:gdLst/>
              <a:ahLst/>
              <a:cxnLst/>
              <a:rect l="l" t="t" r="r" b="b"/>
              <a:pathLst>
                <a:path w="15912" h="9143" extrusionOk="0">
                  <a:moveTo>
                    <a:pt x="6081" y="1"/>
                  </a:moveTo>
                  <a:cubicBezTo>
                    <a:pt x="5143" y="1"/>
                    <a:pt x="4379" y="764"/>
                    <a:pt x="4379" y="1702"/>
                  </a:cubicBezTo>
                  <a:lnTo>
                    <a:pt x="4379" y="5512"/>
                  </a:lnTo>
                  <a:lnTo>
                    <a:pt x="1" y="8489"/>
                  </a:lnTo>
                  <a:lnTo>
                    <a:pt x="4450" y="7928"/>
                  </a:lnTo>
                  <a:cubicBezTo>
                    <a:pt x="4661" y="8630"/>
                    <a:pt x="5311" y="9143"/>
                    <a:pt x="6081" y="9143"/>
                  </a:cubicBezTo>
                  <a:lnTo>
                    <a:pt x="14210" y="9143"/>
                  </a:lnTo>
                  <a:cubicBezTo>
                    <a:pt x="15148" y="9143"/>
                    <a:pt x="15911" y="8379"/>
                    <a:pt x="15911" y="7440"/>
                  </a:cubicBezTo>
                  <a:lnTo>
                    <a:pt x="15911" y="1702"/>
                  </a:lnTo>
                  <a:cubicBezTo>
                    <a:pt x="15911" y="764"/>
                    <a:pt x="15148" y="1"/>
                    <a:pt x="14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>
              <a:extLst>
                <a:ext uri="{FF2B5EF4-FFF2-40B4-BE49-F238E27FC236}">
                  <a16:creationId xmlns:a16="http://schemas.microsoft.com/office/drawing/2014/main" id="{6D5FCCE9-5782-BAB1-3628-09C8ED061FA7}"/>
                </a:ext>
              </a:extLst>
            </p:cNvPr>
            <p:cNvSpPr/>
            <p:nvPr/>
          </p:nvSpPr>
          <p:spPr>
            <a:xfrm>
              <a:off x="1507625" y="943425"/>
              <a:ext cx="300775" cy="189800"/>
            </a:xfrm>
            <a:custGeom>
              <a:avLst/>
              <a:gdLst/>
              <a:ahLst/>
              <a:cxnLst/>
              <a:rect l="l" t="t" r="r" b="b"/>
              <a:pathLst>
                <a:path w="12031" h="7592" extrusionOk="0">
                  <a:moveTo>
                    <a:pt x="2976" y="1"/>
                  </a:moveTo>
                  <a:cubicBezTo>
                    <a:pt x="2464" y="1"/>
                    <a:pt x="2050" y="415"/>
                    <a:pt x="2050" y="927"/>
                  </a:cubicBezTo>
                  <a:lnTo>
                    <a:pt x="2050" y="5147"/>
                  </a:lnTo>
                  <a:lnTo>
                    <a:pt x="1" y="6541"/>
                  </a:lnTo>
                  <a:lnTo>
                    <a:pt x="2050" y="6283"/>
                  </a:lnTo>
                  <a:lnTo>
                    <a:pt x="2050" y="6665"/>
                  </a:lnTo>
                  <a:cubicBezTo>
                    <a:pt x="2050" y="7177"/>
                    <a:pt x="2464" y="7591"/>
                    <a:pt x="2976" y="7591"/>
                  </a:cubicBezTo>
                  <a:lnTo>
                    <a:pt x="11105" y="7591"/>
                  </a:lnTo>
                  <a:cubicBezTo>
                    <a:pt x="11616" y="7591"/>
                    <a:pt x="12030" y="7177"/>
                    <a:pt x="12030" y="6665"/>
                  </a:cubicBezTo>
                  <a:lnTo>
                    <a:pt x="12030" y="927"/>
                  </a:lnTo>
                  <a:cubicBezTo>
                    <a:pt x="12030" y="415"/>
                    <a:pt x="11616" y="1"/>
                    <a:pt x="1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>
              <a:extLst>
                <a:ext uri="{FF2B5EF4-FFF2-40B4-BE49-F238E27FC236}">
                  <a16:creationId xmlns:a16="http://schemas.microsoft.com/office/drawing/2014/main" id="{CD873147-A939-7995-D0B1-BCC19C9E0500}"/>
                </a:ext>
              </a:extLst>
            </p:cNvPr>
            <p:cNvSpPr/>
            <p:nvPr/>
          </p:nvSpPr>
          <p:spPr>
            <a:xfrm>
              <a:off x="1593325" y="995725"/>
              <a:ext cx="51525" cy="109275"/>
            </a:xfrm>
            <a:custGeom>
              <a:avLst/>
              <a:gdLst/>
              <a:ahLst/>
              <a:cxnLst/>
              <a:rect l="l" t="t" r="r" b="b"/>
              <a:pathLst>
                <a:path w="2061" h="4371" extrusionOk="0">
                  <a:moveTo>
                    <a:pt x="0" y="0"/>
                  </a:moveTo>
                  <a:lnTo>
                    <a:pt x="0" y="4370"/>
                  </a:lnTo>
                  <a:lnTo>
                    <a:pt x="2061" y="4370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>
              <a:extLst>
                <a:ext uri="{FF2B5EF4-FFF2-40B4-BE49-F238E27FC236}">
                  <a16:creationId xmlns:a16="http://schemas.microsoft.com/office/drawing/2014/main" id="{14903326-AE85-2551-B687-40EE12494646}"/>
                </a:ext>
              </a:extLst>
            </p:cNvPr>
            <p:cNvSpPr/>
            <p:nvPr/>
          </p:nvSpPr>
          <p:spPr>
            <a:xfrm>
              <a:off x="1627050" y="995725"/>
              <a:ext cx="17800" cy="109275"/>
            </a:xfrm>
            <a:custGeom>
              <a:avLst/>
              <a:gdLst/>
              <a:ahLst/>
              <a:cxnLst/>
              <a:rect l="l" t="t" r="r" b="b"/>
              <a:pathLst>
                <a:path w="712" h="4371" extrusionOk="0">
                  <a:moveTo>
                    <a:pt x="1" y="0"/>
                  </a:moveTo>
                  <a:lnTo>
                    <a:pt x="1" y="4370"/>
                  </a:lnTo>
                  <a:lnTo>
                    <a:pt x="712" y="4370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>
              <a:extLst>
                <a:ext uri="{FF2B5EF4-FFF2-40B4-BE49-F238E27FC236}">
                  <a16:creationId xmlns:a16="http://schemas.microsoft.com/office/drawing/2014/main" id="{61AB1CF3-8F91-538F-54BA-67B8EC16A435}"/>
                </a:ext>
              </a:extLst>
            </p:cNvPr>
            <p:cNvSpPr/>
            <p:nvPr/>
          </p:nvSpPr>
          <p:spPr>
            <a:xfrm>
              <a:off x="1731925" y="995725"/>
              <a:ext cx="51525" cy="109275"/>
            </a:xfrm>
            <a:custGeom>
              <a:avLst/>
              <a:gdLst/>
              <a:ahLst/>
              <a:cxnLst/>
              <a:rect l="l" t="t" r="r" b="b"/>
              <a:pathLst>
                <a:path w="2061" h="4371" extrusionOk="0">
                  <a:moveTo>
                    <a:pt x="0" y="0"/>
                  </a:moveTo>
                  <a:lnTo>
                    <a:pt x="0" y="4370"/>
                  </a:lnTo>
                  <a:lnTo>
                    <a:pt x="2061" y="4370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>
              <a:extLst>
                <a:ext uri="{FF2B5EF4-FFF2-40B4-BE49-F238E27FC236}">
                  <a16:creationId xmlns:a16="http://schemas.microsoft.com/office/drawing/2014/main" id="{CFBA2312-7D74-F47E-42CD-92068CAAB1B5}"/>
                </a:ext>
              </a:extLst>
            </p:cNvPr>
            <p:cNvSpPr/>
            <p:nvPr/>
          </p:nvSpPr>
          <p:spPr>
            <a:xfrm>
              <a:off x="1661225" y="977200"/>
              <a:ext cx="51550" cy="127800"/>
            </a:xfrm>
            <a:custGeom>
              <a:avLst/>
              <a:gdLst/>
              <a:ahLst/>
              <a:cxnLst/>
              <a:rect l="l" t="t" r="r" b="b"/>
              <a:pathLst>
                <a:path w="2062" h="5112" extrusionOk="0">
                  <a:moveTo>
                    <a:pt x="1" y="0"/>
                  </a:moveTo>
                  <a:lnTo>
                    <a:pt x="1" y="5111"/>
                  </a:lnTo>
                  <a:lnTo>
                    <a:pt x="2061" y="5111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>
              <a:extLst>
                <a:ext uri="{FF2B5EF4-FFF2-40B4-BE49-F238E27FC236}">
                  <a16:creationId xmlns:a16="http://schemas.microsoft.com/office/drawing/2014/main" id="{8EF5DF2D-A030-B9BB-8AA8-319C75088510}"/>
                </a:ext>
              </a:extLst>
            </p:cNvPr>
            <p:cNvSpPr/>
            <p:nvPr/>
          </p:nvSpPr>
          <p:spPr>
            <a:xfrm>
              <a:off x="1694975" y="977200"/>
              <a:ext cx="17800" cy="127800"/>
            </a:xfrm>
            <a:custGeom>
              <a:avLst/>
              <a:gdLst/>
              <a:ahLst/>
              <a:cxnLst/>
              <a:rect l="l" t="t" r="r" b="b"/>
              <a:pathLst>
                <a:path w="712" h="5112" extrusionOk="0">
                  <a:moveTo>
                    <a:pt x="0" y="0"/>
                  </a:moveTo>
                  <a:lnTo>
                    <a:pt x="0" y="5111"/>
                  </a:lnTo>
                  <a:lnTo>
                    <a:pt x="711" y="511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48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8365857"/>
      </p:ext>
    </p:extLst>
  </p:cSld>
  <p:clrMapOvr>
    <a:masterClrMapping/>
  </p:clrMapOvr>
</p:sld>
</file>

<file path=ppt/theme/theme1.xml><?xml version="1.0" encoding="utf-8"?>
<a:theme xmlns:a="http://schemas.openxmlformats.org/drawingml/2006/main" name="Media Developer Portfolio by Slidesgo">
  <a:themeElements>
    <a:clrScheme name="Simple Light">
      <a:dk1>
        <a:srgbClr val="0D0B10"/>
      </a:dk1>
      <a:lt1>
        <a:srgbClr val="F3F3F3"/>
      </a:lt1>
      <a:dk2>
        <a:srgbClr val="5A5098"/>
      </a:dk2>
      <a:lt2>
        <a:srgbClr val="B48EC1"/>
      </a:lt2>
      <a:accent1>
        <a:srgbClr val="FDCF53"/>
      </a:accent1>
      <a:accent2>
        <a:srgbClr val="F8E4A1"/>
      </a:accent2>
      <a:accent3>
        <a:srgbClr val="FFFFFF"/>
      </a:accent3>
      <a:accent4>
        <a:srgbClr val="E84133"/>
      </a:accent4>
      <a:accent5>
        <a:srgbClr val="FF7C6E"/>
      </a:accent5>
      <a:accent6>
        <a:srgbClr val="7F7E80"/>
      </a:accent6>
      <a:hlink>
        <a:srgbClr val="0C0B1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1090</Words>
  <Application>Microsoft Macintosh PowerPoint</Application>
  <PresentationFormat>화면 슬라이드 쇼(16:9)</PresentationFormat>
  <Paragraphs>179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Wingdings</vt:lpstr>
      <vt:lpstr>Roboto</vt:lpstr>
      <vt:lpstr>Adamina</vt:lpstr>
      <vt:lpstr>Arial</vt:lpstr>
      <vt:lpstr>Media Developer Portfolio by Slidesgo</vt:lpstr>
      <vt:lpstr>BACK-END DEVELOPER PORTFOLIO</vt:lpstr>
      <vt:lpstr>01</vt:lpstr>
      <vt:lpstr>ABOUT ME </vt:lpstr>
      <vt:lpstr>ABOUT ME</vt:lpstr>
      <vt:lpstr>MY SKILLS</vt:lpstr>
      <vt:lpstr>MY VALUES</vt:lpstr>
      <vt:lpstr>VALUES</vt:lpstr>
      <vt:lpstr>—어떠한 상황에서도 문제를 해결 하겠다는 가치관</vt:lpstr>
      <vt:lpstr>MY EXPERIENCE </vt:lpstr>
      <vt:lpstr>MY PROJECTS</vt:lpstr>
      <vt:lpstr>케이원피에스&amp;포엠지</vt:lpstr>
      <vt:lpstr>케이원피에스&amp;포엠지 팀운영</vt:lpstr>
      <vt:lpstr>케이원피에스&amp;포엠지 실적</vt:lpstr>
      <vt:lpstr>요리조리 1</vt:lpstr>
      <vt:lpstr>요리조리 팀 구성에 따른 개발 방향성</vt:lpstr>
      <vt:lpstr>요리조리 프로젝트 구성</vt:lpstr>
      <vt:lpstr>요리조리 아키텍쳐</vt:lpstr>
      <vt:lpstr>인라이플</vt:lpstr>
      <vt:lpstr>아이센드 2</vt:lpstr>
      <vt:lpstr>아이센드 개발팀 및 환경 구성</vt:lpstr>
      <vt:lpstr>아이센드 아키텍쳐</vt:lpstr>
      <vt:lpstr>아이센드 실적</vt:lpstr>
      <vt:lpstr>비타소프트</vt:lpstr>
      <vt:lpstr>한의학고전DB 1</vt:lpstr>
      <vt:lpstr>한의학고전DB 아키텍쳐</vt:lpstr>
      <vt:lpstr>한의학고전DB 실적</vt:lpstr>
      <vt:lpstr>CONTACT ME 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이성훈</cp:lastModifiedBy>
  <cp:revision>63</cp:revision>
  <dcterms:modified xsi:type="dcterms:W3CDTF">2024-09-08T08:52:28Z</dcterms:modified>
</cp:coreProperties>
</file>