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75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1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7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29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6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040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1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3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2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8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6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1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Klasické anglické auto">
            <a:extLst>
              <a:ext uri="{FF2B5EF4-FFF2-40B4-BE49-F238E27FC236}">
                <a16:creationId xmlns:a16="http://schemas.microsoft.com/office/drawing/2014/main" id="{4A06FCEF-839B-4A65-A891-294BF910CA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1" b="679"/>
          <a:stretch/>
        </p:blipFill>
        <p:spPr>
          <a:xfrm>
            <a:off x="-1" y="-1"/>
            <a:ext cx="1219199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3400B3E-CA3A-4F79-A8CC-D587B893D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43000"/>
            <a:ext cx="4572000" cy="2984701"/>
          </a:xfrm>
        </p:spPr>
        <p:txBody>
          <a:bodyPr anchor="b">
            <a:noAutofit/>
          </a:bodyPr>
          <a:lstStyle/>
          <a:p>
            <a:r>
              <a:rPr lang="cs-CZ" sz="6000" b="1" i="0" dirty="0">
                <a:solidFill>
                  <a:srgbClr val="FFFFFF"/>
                </a:solidFill>
                <a:latin typeface="Bahnschrift Light" panose="020B0502040204020203" pitchFamily="34" charset="0"/>
              </a:rPr>
              <a:t>Webové stránky pro půjčovnu automobilů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C028280-9C1F-409D-BF49-05BBE535A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2" y="4452109"/>
            <a:ext cx="4571999" cy="1318071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FFFFFF"/>
                </a:solidFill>
                <a:latin typeface="Bahnschrift Light" panose="020B0502040204020203" pitchFamily="34" charset="0"/>
              </a:rPr>
              <a:t>Miroslav Bálek, 4.E</a:t>
            </a:r>
          </a:p>
          <a:p>
            <a:r>
              <a:rPr lang="cs-CZ" b="1" dirty="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8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D4E5001-B932-41F7-9959-DFBD3A80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cs-CZ" i="0" dirty="0">
                <a:solidFill>
                  <a:schemeClr val="bg1"/>
                </a:solidFill>
                <a:latin typeface="Sitka Banner (Nadpisy)"/>
              </a:rPr>
              <a:t>Cíl projektu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1A2337-3B17-407A-A170-B516ECD06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cs-CZ" sz="2400" dirty="0">
                <a:latin typeface="Bahnschrift Light" panose="020B0502040204020203" pitchFamily="34" charset="0"/>
              </a:rPr>
              <a:t>Cílem projektu bylo vytvořit webové stánky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cs-CZ" sz="2400" i="0" dirty="0">
                <a:latin typeface="Bahnschrift Light" panose="020B0502040204020203" pitchFamily="34" charset="0"/>
              </a:rPr>
              <a:t>Kde bude možné si rezervovat vozidlo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cs-CZ" sz="2400" i="0" dirty="0">
                <a:latin typeface="Bahnschrift Light" panose="020B0502040204020203" pitchFamily="34" charset="0"/>
              </a:rPr>
              <a:t>Zobrazit a hodnotit předchozí  rezervace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cs-CZ" sz="2400" i="0" dirty="0">
                <a:latin typeface="Bahnschrift Light" panose="020B0502040204020203" pitchFamily="34" charset="0"/>
              </a:rPr>
              <a:t>Administrativní část webu pro správu rezervací a automobilů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cs-CZ" sz="2400" i="0" dirty="0">
                <a:latin typeface="Bahnschrift Light" panose="020B0502040204020203" pitchFamily="34" charset="0"/>
              </a:rPr>
              <a:t>Jednoduchost a přehlednost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4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E89BD96-0F88-4BE3-A3FB-6D264AEB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cs-CZ" i="0" dirty="0">
                <a:solidFill>
                  <a:schemeClr val="bg1"/>
                </a:solidFill>
              </a:rPr>
              <a:t>Technologie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5CF73C-39A6-463D-8A09-C510EB238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r>
              <a:rPr lang="cs-CZ" dirty="0"/>
              <a:t>HTML5</a:t>
            </a:r>
          </a:p>
          <a:p>
            <a:r>
              <a:rPr lang="cs-CZ" dirty="0"/>
              <a:t>Bootstrap</a:t>
            </a:r>
          </a:p>
          <a:p>
            <a:r>
              <a:rPr lang="cs-CZ" dirty="0"/>
              <a:t>PHP</a:t>
            </a:r>
          </a:p>
          <a:p>
            <a:r>
              <a:rPr lang="cs-CZ" dirty="0"/>
              <a:t>JavaScript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6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E26D903-7E3F-483E-B4B1-53FA75A3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cs-CZ" i="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travelcar</a:t>
            </a:r>
            <a:endParaRPr lang="cs-CZ" i="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E51C809E-DA7F-4FCC-9595-07472BB42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507" y="2321170"/>
            <a:ext cx="10804880" cy="4058975"/>
          </a:xfrm>
        </p:spPr>
      </p:pic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6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39B6794-2162-423D-9B30-3E61EA06E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cs-CZ" i="0" dirty="0">
                <a:solidFill>
                  <a:schemeClr val="bg1"/>
                </a:solidFill>
              </a:rPr>
              <a:t>STIX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697D6577-324E-49B8-8D52-20A2447CA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716" y="2386434"/>
            <a:ext cx="9571018" cy="4371135"/>
          </a:xfrm>
        </p:spPr>
      </p:pic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2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3306B92-852F-4D30-9813-DBDAA4F9F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cs-CZ" i="0" dirty="0">
                <a:solidFill>
                  <a:schemeClr val="bg1"/>
                </a:solidFill>
              </a:rPr>
              <a:t>Výsledný design </a:t>
            </a: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31" name="Zástupný obsah 30">
            <a:extLst>
              <a:ext uri="{FF2B5EF4-FFF2-40B4-BE49-F238E27FC236}">
                <a16:creationId xmlns:a16="http://schemas.microsoft.com/office/drawing/2014/main" id="{D4E47FB3-D513-4691-B5D5-B78CF150D2F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44" y="2313430"/>
            <a:ext cx="8940118" cy="44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4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6BE2C60-6DE1-467F-BDC5-F3D6F0031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cs-CZ" i="0" dirty="0">
                <a:solidFill>
                  <a:schemeClr val="bg1"/>
                </a:solidFill>
                <a:latin typeface="Sitka Banner (Nadpisy)"/>
              </a:rPr>
              <a:t>Prostor pro zlepšení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6751A04-14F9-4B8D-8C39-FE66D61E0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r>
              <a:rPr lang="cs-CZ" dirty="0"/>
              <a:t>Ověřování identity uživatele (email, telefon..)</a:t>
            </a:r>
          </a:p>
          <a:p>
            <a:r>
              <a:rPr lang="cs-CZ" dirty="0"/>
              <a:t>Závaznost rezervací </a:t>
            </a:r>
          </a:p>
          <a:p>
            <a:r>
              <a:rPr lang="cs-CZ" dirty="0"/>
              <a:t> Obrana proti </a:t>
            </a:r>
            <a:r>
              <a:rPr lang="cs-CZ" dirty="0" err="1"/>
              <a:t>bruteforce</a:t>
            </a:r>
            <a:r>
              <a:rPr lang="cs-CZ" dirty="0"/>
              <a:t>/spam útokům</a:t>
            </a:r>
          </a:p>
          <a:p>
            <a:r>
              <a:rPr lang="cs-CZ" dirty="0"/>
              <a:t>Možnost zrušit rezervaci na straně zákazníka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25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15DA55-0C0D-4292-B5CC-A920CF369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429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F045241-96A3-474E-A506-0E10AAAB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52044"/>
            <a:ext cx="10671048" cy="2724912"/>
          </a:xfrm>
        </p:spPr>
        <p:txBody>
          <a:bodyPr anchor="ctr">
            <a:norm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Děkuji za pozornost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62F18D-BD3C-4563-BF65-3255DEBC8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3750732"/>
            <a:ext cx="8412480" cy="2032831"/>
          </a:xfrm>
        </p:spPr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9114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_2SEEDS">
      <a:dk1>
        <a:srgbClr val="000000"/>
      </a:dk1>
      <a:lt1>
        <a:srgbClr val="FFFFFF"/>
      </a:lt1>
      <a:dk2>
        <a:srgbClr val="412427"/>
      </a:dk2>
      <a:lt2>
        <a:srgbClr val="E8E6E2"/>
      </a:lt2>
      <a:accent1>
        <a:srgbClr val="6D90CC"/>
      </a:accent1>
      <a:accent2>
        <a:srgbClr val="5DADC2"/>
      </a:accent2>
      <a:accent3>
        <a:srgbClr val="8B87D5"/>
      </a:accent3>
      <a:accent4>
        <a:srgbClr val="CC7D6D"/>
      </a:accent4>
      <a:accent5>
        <a:srgbClr val="C79B5E"/>
      </a:accent5>
      <a:accent6>
        <a:srgbClr val="A6A658"/>
      </a:accent6>
      <a:hlink>
        <a:srgbClr val="96805A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Břidlice</Template>
  <TotalTime>42</TotalTime>
  <Words>80</Words>
  <Application>Microsoft Office PowerPoint</Application>
  <PresentationFormat>Širokoúhlá obrazovka</PresentationFormat>
  <Paragraphs>23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5" baseType="lpstr">
      <vt:lpstr>Arial</vt:lpstr>
      <vt:lpstr>Avenir Next LT Pro</vt:lpstr>
      <vt:lpstr>Bahnschrift Light</vt:lpstr>
      <vt:lpstr>Sitka Banner</vt:lpstr>
      <vt:lpstr>Sitka Banner (Nadpisy)</vt:lpstr>
      <vt:lpstr>Wingdings</vt:lpstr>
      <vt:lpstr>HeadlinesVTI</vt:lpstr>
      <vt:lpstr>Webové stránky pro půjčovnu automobilů</vt:lpstr>
      <vt:lpstr>Cíl projektu</vt:lpstr>
      <vt:lpstr>Technologie</vt:lpstr>
      <vt:lpstr>travelcar</vt:lpstr>
      <vt:lpstr>STIX</vt:lpstr>
      <vt:lpstr>Výsledný design </vt:lpstr>
      <vt:lpstr>Prostor pro zlepšení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Webové stránky pro půjčovnu automobilů</dc:title>
  <dc:creator>Dell Květa</dc:creator>
  <cp:lastModifiedBy>Dell Květa</cp:lastModifiedBy>
  <cp:revision>7</cp:revision>
  <dcterms:created xsi:type="dcterms:W3CDTF">2021-06-08T17:20:35Z</dcterms:created>
  <dcterms:modified xsi:type="dcterms:W3CDTF">2021-06-08T18:03:32Z</dcterms:modified>
</cp:coreProperties>
</file>