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15049-FD4A-4B14-842C-F6B54147D616}" v="94" dt="2024-10-17T20:08:02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en Arenas" userId="0e23493ed41f1e8a" providerId="LiveId" clId="{80415049-FD4A-4B14-842C-F6B54147D616}"/>
    <pc:docChg chg="custSel addSld modSld sldOrd">
      <pc:chgData name="Balen Arenas" userId="0e23493ed41f1e8a" providerId="LiveId" clId="{80415049-FD4A-4B14-842C-F6B54147D616}" dt="2024-10-19T22:51:50.608" v="971" actId="20577"/>
      <pc:docMkLst>
        <pc:docMk/>
      </pc:docMkLst>
      <pc:sldChg chg="addSp modSp new mod setBg">
        <pc:chgData name="Balen Arenas" userId="0e23493ed41f1e8a" providerId="LiveId" clId="{80415049-FD4A-4B14-842C-F6B54147D616}" dt="2024-10-15T01:06:40.592" v="45" actId="27614"/>
        <pc:sldMkLst>
          <pc:docMk/>
          <pc:sldMk cId="2702576966" sldId="257"/>
        </pc:sldMkLst>
        <pc:spChg chg="mod">
          <ac:chgData name="Balen Arenas" userId="0e23493ed41f1e8a" providerId="LiveId" clId="{80415049-FD4A-4B14-842C-F6B54147D616}" dt="2024-10-15T01:06:13.973" v="44" actId="26606"/>
          <ac:spMkLst>
            <pc:docMk/>
            <pc:sldMk cId="2702576966" sldId="257"/>
            <ac:spMk id="2" creationId="{1C47E73C-EC2B-7584-5C21-5C454465B8AC}"/>
          </ac:spMkLst>
        </pc:spChg>
        <pc:spChg chg="add">
          <ac:chgData name="Balen Arenas" userId="0e23493ed41f1e8a" providerId="LiveId" clId="{80415049-FD4A-4B14-842C-F6B54147D616}" dt="2024-10-15T01:06:13.973" v="44" actId="26606"/>
          <ac:spMkLst>
            <pc:docMk/>
            <pc:sldMk cId="2702576966" sldId="257"/>
            <ac:spMk id="9" creationId="{39E3965E-AC41-4711-9D10-E25ABB132D86}"/>
          </ac:spMkLst>
        </pc:spChg>
        <pc:spChg chg="add">
          <ac:chgData name="Balen Arenas" userId="0e23493ed41f1e8a" providerId="LiveId" clId="{80415049-FD4A-4B14-842C-F6B54147D616}" dt="2024-10-15T01:06:13.973" v="44" actId="26606"/>
          <ac:spMkLst>
            <pc:docMk/>
            <pc:sldMk cId="2702576966" sldId="257"/>
            <ac:spMk id="13" creationId="{548B4202-DCD5-4F8C-B481-743A989A9DFF}"/>
          </ac:spMkLst>
        </pc:spChg>
        <pc:spChg chg="add">
          <ac:chgData name="Balen Arenas" userId="0e23493ed41f1e8a" providerId="LiveId" clId="{80415049-FD4A-4B14-842C-F6B54147D616}" dt="2024-10-15T01:06:13.973" v="44" actId="26606"/>
          <ac:spMkLst>
            <pc:docMk/>
            <pc:sldMk cId="2702576966" sldId="257"/>
            <ac:spMk id="17" creationId="{8EE702CF-91CE-4661-ACBF-3C8160D1B433}"/>
          </ac:spMkLst>
        </pc:spChg>
        <pc:picChg chg="add mod">
          <ac:chgData name="Balen Arenas" userId="0e23493ed41f1e8a" providerId="LiveId" clId="{80415049-FD4A-4B14-842C-F6B54147D616}" dt="2024-10-15T01:06:40.592" v="45" actId="27614"/>
          <ac:picMkLst>
            <pc:docMk/>
            <pc:sldMk cId="2702576966" sldId="257"/>
            <ac:picMk id="4" creationId="{AAAC7BD1-27FD-1D2F-922C-B0494C5CF7F3}"/>
          </ac:picMkLst>
        </pc:picChg>
        <pc:cxnChg chg="add">
          <ac:chgData name="Balen Arenas" userId="0e23493ed41f1e8a" providerId="LiveId" clId="{80415049-FD4A-4B14-842C-F6B54147D616}" dt="2024-10-15T01:06:13.973" v="44" actId="26606"/>
          <ac:cxnSpMkLst>
            <pc:docMk/>
            <pc:sldMk cId="2702576966" sldId="257"/>
            <ac:cxnSpMk id="11" creationId="{1F5DC8C3-BA5F-4EED-BB9A-A14272BD82A1}"/>
          </ac:cxnSpMkLst>
        </pc:cxnChg>
        <pc:cxnChg chg="add">
          <ac:chgData name="Balen Arenas" userId="0e23493ed41f1e8a" providerId="LiveId" clId="{80415049-FD4A-4B14-842C-F6B54147D616}" dt="2024-10-15T01:06:13.973" v="44" actId="26606"/>
          <ac:cxnSpMkLst>
            <pc:docMk/>
            <pc:sldMk cId="2702576966" sldId="257"/>
            <ac:cxnSpMk id="15" creationId="{F7F57F6B-E621-4E40-A34D-2FE12902AA20}"/>
          </ac:cxnSpMkLst>
        </pc:cxnChg>
      </pc:sldChg>
      <pc:sldChg chg="addSp delSp modSp add mod addAnim setClrOvrMap">
        <pc:chgData name="Balen Arenas" userId="0e23493ed41f1e8a" providerId="LiveId" clId="{80415049-FD4A-4B14-842C-F6B54147D616}" dt="2024-10-15T02:16:24.934" v="79" actId="27614"/>
        <pc:sldMkLst>
          <pc:docMk/>
          <pc:sldMk cId="3914597190" sldId="258"/>
        </pc:sldMkLst>
        <pc:spChg chg="mod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2" creationId="{3B1D0879-812C-42A4-1C84-54A2DE6412F2}"/>
          </ac:spMkLst>
        </pc:spChg>
        <pc:spChg chg="del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9" creationId="{AAC2E1B1-9635-5A55-E778-AA9E48D29767}"/>
          </ac:spMkLst>
        </pc:spChg>
        <pc:spChg chg="del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13" creationId="{907E96F7-DF3B-E59E-42E6-E73B08446195}"/>
          </ac:spMkLst>
        </pc:spChg>
        <pc:spChg chg="del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17" creationId="{FCA4754F-ED43-C05E-314F-B96943FE6974}"/>
          </ac:spMkLst>
        </pc:spChg>
        <pc:spChg chg="add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22" creationId="{39E3965E-AC41-4711-9D10-E25ABB132D86}"/>
          </ac:spMkLst>
        </pc:spChg>
        <pc:spChg chg="add">
          <ac:chgData name="Balen Arenas" userId="0e23493ed41f1e8a" providerId="LiveId" clId="{80415049-FD4A-4B14-842C-F6B54147D616}" dt="2024-10-15T02:15:54.698" v="77" actId="26606"/>
          <ac:spMkLst>
            <pc:docMk/>
            <pc:sldMk cId="3914597190" sldId="258"/>
            <ac:spMk id="26" creationId="{6482F060-A4AF-4E0B-B364-7C6BA4AE9C03}"/>
          </ac:spMkLst>
        </pc:spChg>
        <pc:picChg chg="del">
          <ac:chgData name="Balen Arenas" userId="0e23493ed41f1e8a" providerId="LiveId" clId="{80415049-FD4A-4B14-842C-F6B54147D616}" dt="2024-10-15T02:15:36.610" v="74" actId="478"/>
          <ac:picMkLst>
            <pc:docMk/>
            <pc:sldMk cId="3914597190" sldId="258"/>
            <ac:picMk id="4" creationId="{7AC60DF1-2D2D-BB30-D512-61AAAC1E83E8}"/>
          </ac:picMkLst>
        </pc:picChg>
        <pc:picChg chg="add mod">
          <ac:chgData name="Balen Arenas" userId="0e23493ed41f1e8a" providerId="LiveId" clId="{80415049-FD4A-4B14-842C-F6B54147D616}" dt="2024-10-15T02:16:24.934" v="79" actId="27614"/>
          <ac:picMkLst>
            <pc:docMk/>
            <pc:sldMk cId="3914597190" sldId="258"/>
            <ac:picMk id="5" creationId="{F531081F-0B85-79C5-9444-83AFF0CCDD2A}"/>
          </ac:picMkLst>
        </pc:picChg>
        <pc:cxnChg chg="del">
          <ac:chgData name="Balen Arenas" userId="0e23493ed41f1e8a" providerId="LiveId" clId="{80415049-FD4A-4B14-842C-F6B54147D616}" dt="2024-10-15T02:15:54.698" v="77" actId="26606"/>
          <ac:cxnSpMkLst>
            <pc:docMk/>
            <pc:sldMk cId="3914597190" sldId="258"/>
            <ac:cxnSpMk id="11" creationId="{3CEE9A2F-D3A9-28DF-D27A-06649C7E7EE0}"/>
          </ac:cxnSpMkLst>
        </pc:cxnChg>
        <pc:cxnChg chg="del">
          <ac:chgData name="Balen Arenas" userId="0e23493ed41f1e8a" providerId="LiveId" clId="{80415049-FD4A-4B14-842C-F6B54147D616}" dt="2024-10-15T02:15:54.698" v="77" actId="26606"/>
          <ac:cxnSpMkLst>
            <pc:docMk/>
            <pc:sldMk cId="3914597190" sldId="258"/>
            <ac:cxnSpMk id="15" creationId="{5FEF8B8F-82C7-8F8B-E4A0-9782D42BCB5A}"/>
          </ac:cxnSpMkLst>
        </pc:cxnChg>
        <pc:cxnChg chg="add">
          <ac:chgData name="Balen Arenas" userId="0e23493ed41f1e8a" providerId="LiveId" clId="{80415049-FD4A-4B14-842C-F6B54147D616}" dt="2024-10-15T02:15:54.698" v="77" actId="26606"/>
          <ac:cxnSpMkLst>
            <pc:docMk/>
            <pc:sldMk cId="3914597190" sldId="258"/>
            <ac:cxnSpMk id="24" creationId="{1F5DC8C3-BA5F-4EED-BB9A-A14272BD82A1}"/>
          </ac:cxnSpMkLst>
        </pc:cxnChg>
        <pc:cxnChg chg="add">
          <ac:chgData name="Balen Arenas" userId="0e23493ed41f1e8a" providerId="LiveId" clId="{80415049-FD4A-4B14-842C-F6B54147D616}" dt="2024-10-15T02:15:54.698" v="77" actId="26606"/>
          <ac:cxnSpMkLst>
            <pc:docMk/>
            <pc:sldMk cId="3914597190" sldId="258"/>
            <ac:cxnSpMk id="28" creationId="{B9EB6DAA-2F0C-43D5-A577-15D5D2C4E3F5}"/>
          </ac:cxnSpMkLst>
        </pc:cxnChg>
      </pc:sldChg>
      <pc:sldChg chg="addSp modSp new mod">
        <pc:chgData name="Balen Arenas" userId="0e23493ed41f1e8a" providerId="LiveId" clId="{80415049-FD4A-4B14-842C-F6B54147D616}" dt="2024-10-17T14:11:17.357" v="422" actId="13822"/>
        <pc:sldMkLst>
          <pc:docMk/>
          <pc:sldMk cId="1921945701" sldId="259"/>
        </pc:sldMkLst>
        <pc:spChg chg="mod">
          <ac:chgData name="Balen Arenas" userId="0e23493ed41f1e8a" providerId="LiveId" clId="{80415049-FD4A-4B14-842C-F6B54147D616}" dt="2024-10-16T22:35:28.861" v="201" actId="14100"/>
          <ac:spMkLst>
            <pc:docMk/>
            <pc:sldMk cId="1921945701" sldId="259"/>
            <ac:spMk id="2" creationId="{B87B9372-DE15-208E-C567-82D9742D9423}"/>
          </ac:spMkLst>
        </pc:spChg>
        <pc:spChg chg="add mod">
          <ac:chgData name="Balen Arenas" userId="0e23493ed41f1e8a" providerId="LiveId" clId="{80415049-FD4A-4B14-842C-F6B54147D616}" dt="2024-10-16T22:32:48.853" v="199" actId="1076"/>
          <ac:spMkLst>
            <pc:docMk/>
            <pc:sldMk cId="1921945701" sldId="259"/>
            <ac:spMk id="4" creationId="{41C1AF8A-93D3-8217-C0D4-17D385E25EBF}"/>
          </ac:spMkLst>
        </pc:spChg>
        <pc:spChg chg="add mod">
          <ac:chgData name="Balen Arenas" userId="0e23493ed41f1e8a" providerId="LiveId" clId="{80415049-FD4A-4B14-842C-F6B54147D616}" dt="2024-10-17T14:11:03.952" v="420" actId="6549"/>
          <ac:spMkLst>
            <pc:docMk/>
            <pc:sldMk cId="1921945701" sldId="259"/>
            <ac:spMk id="7" creationId="{8E70E303-3843-82C1-E9F1-B610D3A70ACC}"/>
          </ac:spMkLst>
        </pc:spChg>
        <pc:spChg chg="add mod">
          <ac:chgData name="Balen Arenas" userId="0e23493ed41f1e8a" providerId="LiveId" clId="{80415049-FD4A-4B14-842C-F6B54147D616}" dt="2024-10-17T14:10:02.460" v="393" actId="1076"/>
          <ac:spMkLst>
            <pc:docMk/>
            <pc:sldMk cId="1921945701" sldId="259"/>
            <ac:spMk id="8" creationId="{5518236A-23C2-2094-2FC6-20259269AB3C}"/>
          </ac:spMkLst>
        </pc:spChg>
        <pc:spChg chg="add mod">
          <ac:chgData name="Balen Arenas" userId="0e23493ed41f1e8a" providerId="LiveId" clId="{80415049-FD4A-4B14-842C-F6B54147D616}" dt="2024-10-17T14:11:17.357" v="422" actId="13822"/>
          <ac:spMkLst>
            <pc:docMk/>
            <pc:sldMk cId="1921945701" sldId="259"/>
            <ac:spMk id="9" creationId="{FC9F7D34-A2AF-A9C2-742B-6BD797AAF2DD}"/>
          </ac:spMkLst>
        </pc:spChg>
        <pc:graphicFrameChg chg="add mod modGraphic">
          <ac:chgData name="Balen Arenas" userId="0e23493ed41f1e8a" providerId="LiveId" clId="{80415049-FD4A-4B14-842C-F6B54147D616}" dt="2024-10-17T13:49:39.116" v="274" actId="20577"/>
          <ac:graphicFrameMkLst>
            <pc:docMk/>
            <pc:sldMk cId="1921945701" sldId="259"/>
            <ac:graphicFrameMk id="3" creationId="{C228AF4A-4484-F553-2E42-F9AAC89B0291}"/>
          </ac:graphicFrameMkLst>
        </pc:graphicFrameChg>
        <pc:picChg chg="add mod">
          <ac:chgData name="Balen Arenas" userId="0e23493ed41f1e8a" providerId="LiveId" clId="{80415049-FD4A-4B14-842C-F6B54147D616}" dt="2024-10-17T14:09:59.957" v="392" actId="1076"/>
          <ac:picMkLst>
            <pc:docMk/>
            <pc:sldMk cId="1921945701" sldId="259"/>
            <ac:picMk id="6" creationId="{97382393-125F-23EC-0F46-CE400D2B1472}"/>
          </ac:picMkLst>
        </pc:picChg>
      </pc:sldChg>
      <pc:sldChg chg="addSp modSp new mod">
        <pc:chgData name="Balen Arenas" userId="0e23493ed41f1e8a" providerId="LiveId" clId="{80415049-FD4A-4B14-842C-F6B54147D616}" dt="2024-10-19T22:51:50.608" v="971" actId="20577"/>
        <pc:sldMkLst>
          <pc:docMk/>
          <pc:sldMk cId="3940232396" sldId="260"/>
        </pc:sldMkLst>
        <pc:spChg chg="mod">
          <ac:chgData name="Balen Arenas" userId="0e23493ed41f1e8a" providerId="LiveId" clId="{80415049-FD4A-4B14-842C-F6B54147D616}" dt="2024-10-16T22:37:07.319" v="253" actId="207"/>
          <ac:spMkLst>
            <pc:docMk/>
            <pc:sldMk cId="3940232396" sldId="260"/>
            <ac:spMk id="2" creationId="{C07731B0-4B51-CEBF-43C1-C0E6B07A0D09}"/>
          </ac:spMkLst>
        </pc:spChg>
        <pc:spChg chg="add mod">
          <ac:chgData name="Balen Arenas" userId="0e23493ed41f1e8a" providerId="LiveId" clId="{80415049-FD4A-4B14-842C-F6B54147D616}" dt="2024-10-19T22:51:50.608" v="971" actId="20577"/>
          <ac:spMkLst>
            <pc:docMk/>
            <pc:sldMk cId="3940232396" sldId="260"/>
            <ac:spMk id="3" creationId="{33A59A89-0378-F985-1F63-8FAEBABC0097}"/>
          </ac:spMkLst>
        </pc:spChg>
        <pc:picChg chg="add mod">
          <ac:chgData name="Balen Arenas" userId="0e23493ed41f1e8a" providerId="LiveId" clId="{80415049-FD4A-4B14-842C-F6B54147D616}" dt="2024-10-16T22:38:52.603" v="256" actId="1076"/>
          <ac:picMkLst>
            <pc:docMk/>
            <pc:sldMk cId="3940232396" sldId="260"/>
            <ac:picMk id="4" creationId="{BDD30A35-B7EC-976B-036A-9A9726EE881E}"/>
          </ac:picMkLst>
        </pc:picChg>
      </pc:sldChg>
      <pc:sldChg chg="addSp modSp new mod ord">
        <pc:chgData name="Balen Arenas" userId="0e23493ed41f1e8a" providerId="LiveId" clId="{80415049-FD4A-4B14-842C-F6B54147D616}" dt="2024-10-17T20:11:53.926" v="968" actId="20577"/>
        <pc:sldMkLst>
          <pc:docMk/>
          <pc:sldMk cId="2245531910" sldId="261"/>
        </pc:sldMkLst>
        <pc:spChg chg="mod">
          <ac:chgData name="Balen Arenas" userId="0e23493ed41f1e8a" providerId="LiveId" clId="{80415049-FD4A-4B14-842C-F6B54147D616}" dt="2024-10-17T20:07:55.004" v="730" actId="20577"/>
          <ac:spMkLst>
            <pc:docMk/>
            <pc:sldMk cId="2245531910" sldId="261"/>
            <ac:spMk id="2" creationId="{02867F5D-869E-6601-1E0B-883E40B1DB56}"/>
          </ac:spMkLst>
        </pc:spChg>
        <pc:spChg chg="add mod">
          <ac:chgData name="Balen Arenas" userId="0e23493ed41f1e8a" providerId="LiveId" clId="{80415049-FD4A-4B14-842C-F6B54147D616}" dt="2024-10-17T20:11:53.926" v="968" actId="20577"/>
          <ac:spMkLst>
            <pc:docMk/>
            <pc:sldMk cId="2245531910" sldId="261"/>
            <ac:spMk id="3" creationId="{B4138A43-1A3C-4ABB-37C8-7326D5FB18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EB36B-1172-4A2A-A470-B2B5F3E89754}" type="doc">
      <dgm:prSet loTypeId="urn:microsoft.com/office/officeart/2005/8/layout/cycle2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13F64AD4-1F76-4E11-ABE1-61830BE3BC3A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ED35F120-6CB8-47AD-AD10-4110F057B2AE}" type="parTrans" cxnId="{535FD09F-F2F6-489F-B5E9-125478AF675A}">
      <dgm:prSet/>
      <dgm:spPr/>
      <dgm:t>
        <a:bodyPr/>
        <a:lstStyle/>
        <a:p>
          <a:endParaRPr lang="en-US"/>
        </a:p>
      </dgm:t>
    </dgm:pt>
    <dgm:pt modelId="{8D6118CC-07ED-4AA1-994E-74048F622741}" type="sibTrans" cxnId="{535FD09F-F2F6-489F-B5E9-125478AF675A}">
      <dgm:prSet/>
      <dgm:spPr/>
      <dgm:t>
        <a:bodyPr/>
        <a:lstStyle/>
        <a:p>
          <a:endParaRPr lang="en-US"/>
        </a:p>
      </dgm:t>
    </dgm:pt>
    <dgm:pt modelId="{9CDA9A93-E7D9-4326-9766-91A48318F8DA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AAAC74AB-D9C9-43AA-A5BC-FD7F67DD270D}" type="parTrans" cxnId="{A89043E4-1FE7-48A9-8B51-F173FC6A4E22}">
      <dgm:prSet/>
      <dgm:spPr/>
      <dgm:t>
        <a:bodyPr/>
        <a:lstStyle/>
        <a:p>
          <a:endParaRPr lang="en-US"/>
        </a:p>
      </dgm:t>
    </dgm:pt>
    <dgm:pt modelId="{A8CD178F-E7D2-454B-BBCC-67EAF5299285}" type="sibTrans" cxnId="{A89043E4-1FE7-48A9-8B51-F173FC6A4E22}">
      <dgm:prSet/>
      <dgm:spPr/>
      <dgm:t>
        <a:bodyPr/>
        <a:lstStyle/>
        <a:p>
          <a:endParaRPr lang="en-US"/>
        </a:p>
      </dgm:t>
    </dgm:pt>
    <dgm:pt modelId="{A0114735-C6C8-426B-9048-D166E379094F}">
      <dgm:prSet phldrT="[Text]"/>
      <dgm:spPr/>
      <dgm:t>
        <a:bodyPr/>
        <a:lstStyle/>
        <a:p>
          <a:r>
            <a:rPr lang="en-US" dirty="0"/>
            <a:t>Validation Saved Image</a:t>
          </a:r>
        </a:p>
      </dgm:t>
    </dgm:pt>
    <dgm:pt modelId="{861C2695-2814-4AFA-9493-AFE84CED41CD}" type="parTrans" cxnId="{C042DA11-4FEA-4004-A549-2D7E91AE6FB1}">
      <dgm:prSet/>
      <dgm:spPr/>
      <dgm:t>
        <a:bodyPr/>
        <a:lstStyle/>
        <a:p>
          <a:endParaRPr lang="en-US"/>
        </a:p>
      </dgm:t>
    </dgm:pt>
    <dgm:pt modelId="{9339ABB8-10FE-4343-A384-DBB7F01FC236}" type="sibTrans" cxnId="{C042DA11-4FEA-4004-A549-2D7E91AE6FB1}">
      <dgm:prSet/>
      <dgm:spPr/>
      <dgm:t>
        <a:bodyPr/>
        <a:lstStyle/>
        <a:p>
          <a:endParaRPr lang="en-US"/>
        </a:p>
      </dgm:t>
    </dgm:pt>
    <dgm:pt modelId="{0833D8A9-0287-4EBF-AF92-EFBE44610F3E}">
      <dgm:prSet phldrT="[Text]"/>
      <dgm:spPr/>
      <dgm:t>
        <a:bodyPr/>
        <a:lstStyle/>
        <a:p>
          <a:r>
            <a:rPr lang="en-US" dirty="0"/>
            <a:t>Weights Adjusted</a:t>
          </a:r>
        </a:p>
      </dgm:t>
    </dgm:pt>
    <dgm:pt modelId="{2819A56C-E9B4-4200-87B5-DE8FB7545BEC}" type="parTrans" cxnId="{77CB19B1-7B53-4B7F-802B-6639E91B10E1}">
      <dgm:prSet/>
      <dgm:spPr/>
      <dgm:t>
        <a:bodyPr/>
        <a:lstStyle/>
        <a:p>
          <a:endParaRPr lang="en-US"/>
        </a:p>
      </dgm:t>
    </dgm:pt>
    <dgm:pt modelId="{1959F726-12C3-4AD8-8A29-326231EB0B19}" type="sibTrans" cxnId="{77CB19B1-7B53-4B7F-802B-6639E91B10E1}">
      <dgm:prSet/>
      <dgm:spPr/>
      <dgm:t>
        <a:bodyPr/>
        <a:lstStyle/>
        <a:p>
          <a:endParaRPr lang="en-US"/>
        </a:p>
      </dgm:t>
    </dgm:pt>
    <dgm:pt modelId="{A38E79E0-F5E9-4947-910C-8404C0808C68}">
      <dgm:prSet phldrT="[Text]"/>
      <dgm:spPr/>
      <dgm:t>
        <a:bodyPr/>
        <a:lstStyle/>
        <a:p>
          <a:r>
            <a:rPr lang="en-US" dirty="0"/>
            <a:t>Next Epoch</a:t>
          </a:r>
        </a:p>
      </dgm:t>
    </dgm:pt>
    <dgm:pt modelId="{530DF6FC-29C7-45BB-B484-5F2DB2DF1D2E}" type="parTrans" cxnId="{08A1852B-CAFA-4759-BBB8-246C699FBC00}">
      <dgm:prSet/>
      <dgm:spPr/>
      <dgm:t>
        <a:bodyPr/>
        <a:lstStyle/>
        <a:p>
          <a:endParaRPr lang="en-US"/>
        </a:p>
      </dgm:t>
    </dgm:pt>
    <dgm:pt modelId="{7AC53756-37AE-4CF6-820B-348373859F68}" type="sibTrans" cxnId="{08A1852B-CAFA-4759-BBB8-246C699FBC00}">
      <dgm:prSet/>
      <dgm:spPr/>
      <dgm:t>
        <a:bodyPr/>
        <a:lstStyle/>
        <a:p>
          <a:endParaRPr lang="en-US"/>
        </a:p>
      </dgm:t>
    </dgm:pt>
    <dgm:pt modelId="{DD61ACE1-1C24-4307-A40B-8E203F8DB95F}" type="pres">
      <dgm:prSet presAssocID="{F91EB36B-1172-4A2A-A470-B2B5F3E89754}" presName="cycle" presStyleCnt="0">
        <dgm:presLayoutVars>
          <dgm:dir/>
          <dgm:resizeHandles val="exact"/>
        </dgm:presLayoutVars>
      </dgm:prSet>
      <dgm:spPr/>
    </dgm:pt>
    <dgm:pt modelId="{A432699F-89E6-4EB3-9DFA-3CF5F3998EBA}" type="pres">
      <dgm:prSet presAssocID="{13F64AD4-1F76-4E11-ABE1-61830BE3BC3A}" presName="node" presStyleLbl="node1" presStyleIdx="0" presStyleCnt="5">
        <dgm:presLayoutVars>
          <dgm:bulletEnabled val="1"/>
        </dgm:presLayoutVars>
      </dgm:prSet>
      <dgm:spPr/>
    </dgm:pt>
    <dgm:pt modelId="{C11C8961-A90B-48EB-9A3B-1D51A9B27760}" type="pres">
      <dgm:prSet presAssocID="{8D6118CC-07ED-4AA1-994E-74048F622741}" presName="sibTrans" presStyleLbl="sibTrans2D1" presStyleIdx="0" presStyleCnt="5"/>
      <dgm:spPr/>
    </dgm:pt>
    <dgm:pt modelId="{8EC82348-F336-4BF4-82AB-84F36079FB2D}" type="pres">
      <dgm:prSet presAssocID="{8D6118CC-07ED-4AA1-994E-74048F622741}" presName="connectorText" presStyleLbl="sibTrans2D1" presStyleIdx="0" presStyleCnt="5"/>
      <dgm:spPr/>
    </dgm:pt>
    <dgm:pt modelId="{9751A2F1-4EE9-46D7-A37B-1D075C00AAAD}" type="pres">
      <dgm:prSet presAssocID="{9CDA9A93-E7D9-4326-9766-91A48318F8DA}" presName="node" presStyleLbl="node1" presStyleIdx="1" presStyleCnt="5">
        <dgm:presLayoutVars>
          <dgm:bulletEnabled val="1"/>
        </dgm:presLayoutVars>
      </dgm:prSet>
      <dgm:spPr/>
    </dgm:pt>
    <dgm:pt modelId="{24AEDED2-EE49-487F-9BBF-B46B6EDABCA4}" type="pres">
      <dgm:prSet presAssocID="{A8CD178F-E7D2-454B-BBCC-67EAF5299285}" presName="sibTrans" presStyleLbl="sibTrans2D1" presStyleIdx="1" presStyleCnt="5"/>
      <dgm:spPr/>
    </dgm:pt>
    <dgm:pt modelId="{75678C35-4211-484E-8AD3-438565F8AB3C}" type="pres">
      <dgm:prSet presAssocID="{A8CD178F-E7D2-454B-BBCC-67EAF5299285}" presName="connectorText" presStyleLbl="sibTrans2D1" presStyleIdx="1" presStyleCnt="5"/>
      <dgm:spPr/>
    </dgm:pt>
    <dgm:pt modelId="{4B3E3A96-BB47-47F9-B571-FC7271246E2B}" type="pres">
      <dgm:prSet presAssocID="{A0114735-C6C8-426B-9048-D166E379094F}" presName="node" presStyleLbl="node1" presStyleIdx="2" presStyleCnt="5">
        <dgm:presLayoutVars>
          <dgm:bulletEnabled val="1"/>
        </dgm:presLayoutVars>
      </dgm:prSet>
      <dgm:spPr/>
    </dgm:pt>
    <dgm:pt modelId="{59779F99-FD6F-4024-8872-74E07A07D0F0}" type="pres">
      <dgm:prSet presAssocID="{9339ABB8-10FE-4343-A384-DBB7F01FC236}" presName="sibTrans" presStyleLbl="sibTrans2D1" presStyleIdx="2" presStyleCnt="5"/>
      <dgm:spPr/>
    </dgm:pt>
    <dgm:pt modelId="{4DB0D998-2F2B-40C5-83A5-97952897335B}" type="pres">
      <dgm:prSet presAssocID="{9339ABB8-10FE-4343-A384-DBB7F01FC236}" presName="connectorText" presStyleLbl="sibTrans2D1" presStyleIdx="2" presStyleCnt="5"/>
      <dgm:spPr/>
    </dgm:pt>
    <dgm:pt modelId="{5B8C6769-2821-4E60-A9AF-91CE120272C5}" type="pres">
      <dgm:prSet presAssocID="{0833D8A9-0287-4EBF-AF92-EFBE44610F3E}" presName="node" presStyleLbl="node1" presStyleIdx="3" presStyleCnt="5">
        <dgm:presLayoutVars>
          <dgm:bulletEnabled val="1"/>
        </dgm:presLayoutVars>
      </dgm:prSet>
      <dgm:spPr/>
    </dgm:pt>
    <dgm:pt modelId="{51ADD5A8-1654-4C51-BE12-22E33DDE305E}" type="pres">
      <dgm:prSet presAssocID="{1959F726-12C3-4AD8-8A29-326231EB0B19}" presName="sibTrans" presStyleLbl="sibTrans2D1" presStyleIdx="3" presStyleCnt="5"/>
      <dgm:spPr/>
    </dgm:pt>
    <dgm:pt modelId="{A7C70720-0843-4343-BAA1-EE3412B1DFED}" type="pres">
      <dgm:prSet presAssocID="{1959F726-12C3-4AD8-8A29-326231EB0B19}" presName="connectorText" presStyleLbl="sibTrans2D1" presStyleIdx="3" presStyleCnt="5"/>
      <dgm:spPr/>
    </dgm:pt>
    <dgm:pt modelId="{E75A45DB-17C4-41EC-8589-D3A17F724753}" type="pres">
      <dgm:prSet presAssocID="{A38E79E0-F5E9-4947-910C-8404C0808C68}" presName="node" presStyleLbl="node1" presStyleIdx="4" presStyleCnt="5">
        <dgm:presLayoutVars>
          <dgm:bulletEnabled val="1"/>
        </dgm:presLayoutVars>
      </dgm:prSet>
      <dgm:spPr/>
    </dgm:pt>
    <dgm:pt modelId="{1BF0BC76-4756-4B58-BB93-D243301347F2}" type="pres">
      <dgm:prSet presAssocID="{7AC53756-37AE-4CF6-820B-348373859F68}" presName="sibTrans" presStyleLbl="sibTrans2D1" presStyleIdx="4" presStyleCnt="5"/>
      <dgm:spPr/>
    </dgm:pt>
    <dgm:pt modelId="{5B51FE66-6B9B-43F3-B017-E68726E7303A}" type="pres">
      <dgm:prSet presAssocID="{7AC53756-37AE-4CF6-820B-348373859F68}" presName="connectorText" presStyleLbl="sibTrans2D1" presStyleIdx="4" presStyleCnt="5"/>
      <dgm:spPr/>
    </dgm:pt>
  </dgm:ptLst>
  <dgm:cxnLst>
    <dgm:cxn modelId="{5AEE880A-2D2A-48E8-A50A-B808316DEC3B}" type="presOf" srcId="{1959F726-12C3-4AD8-8A29-326231EB0B19}" destId="{A7C70720-0843-4343-BAA1-EE3412B1DFED}" srcOrd="1" destOrd="0" presId="urn:microsoft.com/office/officeart/2005/8/layout/cycle2"/>
    <dgm:cxn modelId="{C042DA11-4FEA-4004-A549-2D7E91AE6FB1}" srcId="{F91EB36B-1172-4A2A-A470-B2B5F3E89754}" destId="{A0114735-C6C8-426B-9048-D166E379094F}" srcOrd="2" destOrd="0" parTransId="{861C2695-2814-4AFA-9493-AFE84CED41CD}" sibTransId="{9339ABB8-10FE-4343-A384-DBB7F01FC236}"/>
    <dgm:cxn modelId="{D9D7CB1B-D663-4643-8AEB-F9722F995525}" type="presOf" srcId="{A0114735-C6C8-426B-9048-D166E379094F}" destId="{4B3E3A96-BB47-47F9-B571-FC7271246E2B}" srcOrd="0" destOrd="0" presId="urn:microsoft.com/office/officeart/2005/8/layout/cycle2"/>
    <dgm:cxn modelId="{5E691025-10F5-47C2-AC4A-8DE6BA55EDAC}" type="presOf" srcId="{8D6118CC-07ED-4AA1-994E-74048F622741}" destId="{8EC82348-F336-4BF4-82AB-84F36079FB2D}" srcOrd="1" destOrd="0" presId="urn:microsoft.com/office/officeart/2005/8/layout/cycle2"/>
    <dgm:cxn modelId="{08A1852B-CAFA-4759-BBB8-246C699FBC00}" srcId="{F91EB36B-1172-4A2A-A470-B2B5F3E89754}" destId="{A38E79E0-F5E9-4947-910C-8404C0808C68}" srcOrd="4" destOrd="0" parTransId="{530DF6FC-29C7-45BB-B484-5F2DB2DF1D2E}" sibTransId="{7AC53756-37AE-4CF6-820B-348373859F68}"/>
    <dgm:cxn modelId="{2F8E9A2E-0303-4429-BAE3-65B6CCB39517}" type="presOf" srcId="{A8CD178F-E7D2-454B-BBCC-67EAF5299285}" destId="{24AEDED2-EE49-487F-9BBF-B46B6EDABCA4}" srcOrd="0" destOrd="0" presId="urn:microsoft.com/office/officeart/2005/8/layout/cycle2"/>
    <dgm:cxn modelId="{F1E7FC30-73BC-48D6-ABD1-A1833E8A7134}" type="presOf" srcId="{0833D8A9-0287-4EBF-AF92-EFBE44610F3E}" destId="{5B8C6769-2821-4E60-A9AF-91CE120272C5}" srcOrd="0" destOrd="0" presId="urn:microsoft.com/office/officeart/2005/8/layout/cycle2"/>
    <dgm:cxn modelId="{15645047-0896-4AF8-9127-F9F0D63273C9}" type="presOf" srcId="{7AC53756-37AE-4CF6-820B-348373859F68}" destId="{1BF0BC76-4756-4B58-BB93-D243301347F2}" srcOrd="0" destOrd="0" presId="urn:microsoft.com/office/officeart/2005/8/layout/cycle2"/>
    <dgm:cxn modelId="{1BA49947-4B5F-4958-B1A7-D1D4687C7E9D}" type="presOf" srcId="{13F64AD4-1F76-4E11-ABE1-61830BE3BC3A}" destId="{A432699F-89E6-4EB3-9DFA-3CF5F3998EBA}" srcOrd="0" destOrd="0" presId="urn:microsoft.com/office/officeart/2005/8/layout/cycle2"/>
    <dgm:cxn modelId="{CE855976-1A9A-46C9-8054-6BDE6074FBC7}" type="presOf" srcId="{A38E79E0-F5E9-4947-910C-8404C0808C68}" destId="{E75A45DB-17C4-41EC-8589-D3A17F724753}" srcOrd="0" destOrd="0" presId="urn:microsoft.com/office/officeart/2005/8/layout/cycle2"/>
    <dgm:cxn modelId="{872FFB82-EF95-4980-B6CE-4FF14F36145E}" type="presOf" srcId="{A8CD178F-E7D2-454B-BBCC-67EAF5299285}" destId="{75678C35-4211-484E-8AD3-438565F8AB3C}" srcOrd="1" destOrd="0" presId="urn:microsoft.com/office/officeart/2005/8/layout/cycle2"/>
    <dgm:cxn modelId="{60F3688C-A368-41AC-9AB5-B54D8A3CD10E}" type="presOf" srcId="{9CDA9A93-E7D9-4326-9766-91A48318F8DA}" destId="{9751A2F1-4EE9-46D7-A37B-1D075C00AAAD}" srcOrd="0" destOrd="0" presId="urn:microsoft.com/office/officeart/2005/8/layout/cycle2"/>
    <dgm:cxn modelId="{D56FE892-F1D3-4C27-8DC9-FE7A395E6046}" type="presOf" srcId="{F91EB36B-1172-4A2A-A470-B2B5F3E89754}" destId="{DD61ACE1-1C24-4307-A40B-8E203F8DB95F}" srcOrd="0" destOrd="0" presId="urn:microsoft.com/office/officeart/2005/8/layout/cycle2"/>
    <dgm:cxn modelId="{535FD09F-F2F6-489F-B5E9-125478AF675A}" srcId="{F91EB36B-1172-4A2A-A470-B2B5F3E89754}" destId="{13F64AD4-1F76-4E11-ABE1-61830BE3BC3A}" srcOrd="0" destOrd="0" parTransId="{ED35F120-6CB8-47AD-AD10-4110F057B2AE}" sibTransId="{8D6118CC-07ED-4AA1-994E-74048F622741}"/>
    <dgm:cxn modelId="{F987F4A5-792F-458A-BEAF-FDE4A993372B}" type="presOf" srcId="{9339ABB8-10FE-4343-A384-DBB7F01FC236}" destId="{4DB0D998-2F2B-40C5-83A5-97952897335B}" srcOrd="1" destOrd="0" presId="urn:microsoft.com/office/officeart/2005/8/layout/cycle2"/>
    <dgm:cxn modelId="{77CB19B1-7B53-4B7F-802B-6639E91B10E1}" srcId="{F91EB36B-1172-4A2A-A470-B2B5F3E89754}" destId="{0833D8A9-0287-4EBF-AF92-EFBE44610F3E}" srcOrd="3" destOrd="0" parTransId="{2819A56C-E9B4-4200-87B5-DE8FB7545BEC}" sibTransId="{1959F726-12C3-4AD8-8A29-326231EB0B19}"/>
    <dgm:cxn modelId="{BCA779BB-12F3-4D8D-8975-193933393803}" type="presOf" srcId="{8D6118CC-07ED-4AA1-994E-74048F622741}" destId="{C11C8961-A90B-48EB-9A3B-1D51A9B27760}" srcOrd="0" destOrd="0" presId="urn:microsoft.com/office/officeart/2005/8/layout/cycle2"/>
    <dgm:cxn modelId="{FE0DDEDF-6DE9-43A4-B943-16CD6D129B35}" type="presOf" srcId="{1959F726-12C3-4AD8-8A29-326231EB0B19}" destId="{51ADD5A8-1654-4C51-BE12-22E33DDE305E}" srcOrd="0" destOrd="0" presId="urn:microsoft.com/office/officeart/2005/8/layout/cycle2"/>
    <dgm:cxn modelId="{A89043E4-1FE7-48A9-8B51-F173FC6A4E22}" srcId="{F91EB36B-1172-4A2A-A470-B2B5F3E89754}" destId="{9CDA9A93-E7D9-4326-9766-91A48318F8DA}" srcOrd="1" destOrd="0" parTransId="{AAAC74AB-D9C9-43AA-A5BC-FD7F67DD270D}" sibTransId="{A8CD178F-E7D2-454B-BBCC-67EAF5299285}"/>
    <dgm:cxn modelId="{AF801AEB-BD11-45D9-A311-82C1DF5B38A0}" type="presOf" srcId="{7AC53756-37AE-4CF6-820B-348373859F68}" destId="{5B51FE66-6B9B-43F3-B017-E68726E7303A}" srcOrd="1" destOrd="0" presId="urn:microsoft.com/office/officeart/2005/8/layout/cycle2"/>
    <dgm:cxn modelId="{C2F5EDED-6316-4839-8129-4B9E06BDD233}" type="presOf" srcId="{9339ABB8-10FE-4343-A384-DBB7F01FC236}" destId="{59779F99-FD6F-4024-8872-74E07A07D0F0}" srcOrd="0" destOrd="0" presId="urn:microsoft.com/office/officeart/2005/8/layout/cycle2"/>
    <dgm:cxn modelId="{C11E678C-AF92-478A-9A2D-0B931B426072}" type="presParOf" srcId="{DD61ACE1-1C24-4307-A40B-8E203F8DB95F}" destId="{A432699F-89E6-4EB3-9DFA-3CF5F3998EBA}" srcOrd="0" destOrd="0" presId="urn:microsoft.com/office/officeart/2005/8/layout/cycle2"/>
    <dgm:cxn modelId="{3E60A65E-9E7C-4157-86C4-AA5F08D443F8}" type="presParOf" srcId="{DD61ACE1-1C24-4307-A40B-8E203F8DB95F}" destId="{C11C8961-A90B-48EB-9A3B-1D51A9B27760}" srcOrd="1" destOrd="0" presId="urn:microsoft.com/office/officeart/2005/8/layout/cycle2"/>
    <dgm:cxn modelId="{6CDD0A00-075E-4F96-A1BC-A99EE173CC0E}" type="presParOf" srcId="{C11C8961-A90B-48EB-9A3B-1D51A9B27760}" destId="{8EC82348-F336-4BF4-82AB-84F36079FB2D}" srcOrd="0" destOrd="0" presId="urn:microsoft.com/office/officeart/2005/8/layout/cycle2"/>
    <dgm:cxn modelId="{6E82FDF7-903B-4639-BC34-3238377DABDC}" type="presParOf" srcId="{DD61ACE1-1C24-4307-A40B-8E203F8DB95F}" destId="{9751A2F1-4EE9-46D7-A37B-1D075C00AAAD}" srcOrd="2" destOrd="0" presId="urn:microsoft.com/office/officeart/2005/8/layout/cycle2"/>
    <dgm:cxn modelId="{D1C67B87-C93A-4094-A829-3CF5242397E0}" type="presParOf" srcId="{DD61ACE1-1C24-4307-A40B-8E203F8DB95F}" destId="{24AEDED2-EE49-487F-9BBF-B46B6EDABCA4}" srcOrd="3" destOrd="0" presId="urn:microsoft.com/office/officeart/2005/8/layout/cycle2"/>
    <dgm:cxn modelId="{B660FD7E-04CC-4126-9CA8-9786C21E51A9}" type="presParOf" srcId="{24AEDED2-EE49-487F-9BBF-B46B6EDABCA4}" destId="{75678C35-4211-484E-8AD3-438565F8AB3C}" srcOrd="0" destOrd="0" presId="urn:microsoft.com/office/officeart/2005/8/layout/cycle2"/>
    <dgm:cxn modelId="{F614454A-B271-4939-93B2-5D3B970AE224}" type="presParOf" srcId="{DD61ACE1-1C24-4307-A40B-8E203F8DB95F}" destId="{4B3E3A96-BB47-47F9-B571-FC7271246E2B}" srcOrd="4" destOrd="0" presId="urn:microsoft.com/office/officeart/2005/8/layout/cycle2"/>
    <dgm:cxn modelId="{2BD844CB-4F8B-4EA1-999C-362D7CD778B3}" type="presParOf" srcId="{DD61ACE1-1C24-4307-A40B-8E203F8DB95F}" destId="{59779F99-FD6F-4024-8872-74E07A07D0F0}" srcOrd="5" destOrd="0" presId="urn:microsoft.com/office/officeart/2005/8/layout/cycle2"/>
    <dgm:cxn modelId="{FFC9DDF4-47D5-4EB1-9582-5D7FE79517FC}" type="presParOf" srcId="{59779F99-FD6F-4024-8872-74E07A07D0F0}" destId="{4DB0D998-2F2B-40C5-83A5-97952897335B}" srcOrd="0" destOrd="0" presId="urn:microsoft.com/office/officeart/2005/8/layout/cycle2"/>
    <dgm:cxn modelId="{52B97C9B-3A84-4FFA-A6C7-85F0E0A268FF}" type="presParOf" srcId="{DD61ACE1-1C24-4307-A40B-8E203F8DB95F}" destId="{5B8C6769-2821-4E60-A9AF-91CE120272C5}" srcOrd="6" destOrd="0" presId="urn:microsoft.com/office/officeart/2005/8/layout/cycle2"/>
    <dgm:cxn modelId="{FC158FA2-AD03-4414-BC31-5D7B40563468}" type="presParOf" srcId="{DD61ACE1-1C24-4307-A40B-8E203F8DB95F}" destId="{51ADD5A8-1654-4C51-BE12-22E33DDE305E}" srcOrd="7" destOrd="0" presId="urn:microsoft.com/office/officeart/2005/8/layout/cycle2"/>
    <dgm:cxn modelId="{0D2017FC-9A2B-485B-8319-08DA43E39A49}" type="presParOf" srcId="{51ADD5A8-1654-4C51-BE12-22E33DDE305E}" destId="{A7C70720-0843-4343-BAA1-EE3412B1DFED}" srcOrd="0" destOrd="0" presId="urn:microsoft.com/office/officeart/2005/8/layout/cycle2"/>
    <dgm:cxn modelId="{3C014FA0-9863-4EFF-926B-874D74926676}" type="presParOf" srcId="{DD61ACE1-1C24-4307-A40B-8E203F8DB95F}" destId="{E75A45DB-17C4-41EC-8589-D3A17F724753}" srcOrd="8" destOrd="0" presId="urn:microsoft.com/office/officeart/2005/8/layout/cycle2"/>
    <dgm:cxn modelId="{FE525F24-39D0-4162-AC3F-27C00E8C004B}" type="presParOf" srcId="{DD61ACE1-1C24-4307-A40B-8E203F8DB95F}" destId="{1BF0BC76-4756-4B58-BB93-D243301347F2}" srcOrd="9" destOrd="0" presId="urn:microsoft.com/office/officeart/2005/8/layout/cycle2"/>
    <dgm:cxn modelId="{9BC394F6-2DEA-4CDA-82B7-4E832D431649}" type="presParOf" srcId="{1BF0BC76-4756-4B58-BB93-D243301347F2}" destId="{5B51FE66-6B9B-43F3-B017-E68726E730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2699F-89E6-4EB3-9DFA-3CF5F3998EBA}">
      <dsp:nvSpPr>
        <dsp:cNvPr id="0" name=""/>
        <dsp:cNvSpPr/>
      </dsp:nvSpPr>
      <dsp:spPr>
        <a:xfrm>
          <a:off x="2578137" y="151"/>
          <a:ext cx="1193725" cy="119372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>
        <a:off x="2752954" y="174968"/>
        <a:ext cx="844091" cy="844091"/>
      </dsp:txXfrm>
    </dsp:sp>
    <dsp:sp modelId="{C11C8961-A90B-48EB-9A3B-1D51A9B27760}">
      <dsp:nvSpPr>
        <dsp:cNvPr id="0" name=""/>
        <dsp:cNvSpPr/>
      </dsp:nvSpPr>
      <dsp:spPr>
        <a:xfrm rot="2160000">
          <a:off x="3734266" y="917379"/>
          <a:ext cx="317877" cy="40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43372" y="969929"/>
        <a:ext cx="222514" cy="241730"/>
      </dsp:txXfrm>
    </dsp:sp>
    <dsp:sp modelId="{9751A2F1-4EE9-46D7-A37B-1D075C00AAAD}">
      <dsp:nvSpPr>
        <dsp:cNvPr id="0" name=""/>
        <dsp:cNvSpPr/>
      </dsp:nvSpPr>
      <dsp:spPr>
        <a:xfrm>
          <a:off x="4029105" y="1054341"/>
          <a:ext cx="1193725" cy="119372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-276983"/>
                <a:satOff val="-11541"/>
                <a:lumOff val="19066"/>
                <a:alphaOff val="0"/>
                <a:shade val="85000"/>
                <a:satMod val="130000"/>
              </a:schemeClr>
            </a:gs>
            <a:gs pos="34000">
              <a:schemeClr val="accent6">
                <a:shade val="50000"/>
                <a:hueOff val="-276983"/>
                <a:satOff val="-11541"/>
                <a:lumOff val="19066"/>
                <a:alphaOff val="0"/>
                <a:shade val="87000"/>
                <a:satMod val="125000"/>
              </a:schemeClr>
            </a:gs>
            <a:gs pos="70000">
              <a:schemeClr val="accent6">
                <a:shade val="50000"/>
                <a:hueOff val="-276983"/>
                <a:satOff val="-11541"/>
                <a:lumOff val="1906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50000"/>
                <a:hueOff val="-276983"/>
                <a:satOff val="-11541"/>
                <a:lumOff val="1906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</a:t>
          </a:r>
        </a:p>
      </dsp:txBody>
      <dsp:txXfrm>
        <a:off x="4203922" y="1229158"/>
        <a:ext cx="844091" cy="844091"/>
      </dsp:txXfrm>
    </dsp:sp>
    <dsp:sp modelId="{24AEDED2-EE49-487F-9BBF-B46B6EDABCA4}">
      <dsp:nvSpPr>
        <dsp:cNvPr id="0" name=""/>
        <dsp:cNvSpPr/>
      </dsp:nvSpPr>
      <dsp:spPr>
        <a:xfrm rot="6480000">
          <a:off x="4192698" y="2294064"/>
          <a:ext cx="317877" cy="40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85426"/>
                <a:satOff val="-10646"/>
                <a:lumOff val="15594"/>
                <a:alphaOff val="0"/>
                <a:shade val="85000"/>
                <a:satMod val="130000"/>
              </a:schemeClr>
            </a:gs>
            <a:gs pos="34000">
              <a:schemeClr val="accent6">
                <a:shade val="90000"/>
                <a:hueOff val="-285426"/>
                <a:satOff val="-10646"/>
                <a:lumOff val="15594"/>
                <a:alphaOff val="0"/>
                <a:shade val="87000"/>
                <a:satMod val="125000"/>
              </a:schemeClr>
            </a:gs>
            <a:gs pos="70000">
              <a:schemeClr val="accent6">
                <a:shade val="90000"/>
                <a:hueOff val="-285426"/>
                <a:satOff val="-10646"/>
                <a:lumOff val="155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90000"/>
                <a:hueOff val="-285426"/>
                <a:satOff val="-10646"/>
                <a:lumOff val="155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55114" y="2329292"/>
        <a:ext cx="222514" cy="241730"/>
      </dsp:txXfrm>
    </dsp:sp>
    <dsp:sp modelId="{4B3E3A96-BB47-47F9-B571-FC7271246E2B}">
      <dsp:nvSpPr>
        <dsp:cNvPr id="0" name=""/>
        <dsp:cNvSpPr/>
      </dsp:nvSpPr>
      <dsp:spPr>
        <a:xfrm>
          <a:off x="3474884" y="2760056"/>
          <a:ext cx="1193725" cy="119372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-553966"/>
                <a:satOff val="-23082"/>
                <a:lumOff val="38131"/>
                <a:alphaOff val="0"/>
                <a:shade val="85000"/>
                <a:satMod val="130000"/>
              </a:schemeClr>
            </a:gs>
            <a:gs pos="34000">
              <a:schemeClr val="accent6">
                <a:shade val="50000"/>
                <a:hueOff val="-553966"/>
                <a:satOff val="-23082"/>
                <a:lumOff val="38131"/>
                <a:alphaOff val="0"/>
                <a:shade val="87000"/>
                <a:satMod val="125000"/>
              </a:schemeClr>
            </a:gs>
            <a:gs pos="70000">
              <a:schemeClr val="accent6">
                <a:shade val="50000"/>
                <a:hueOff val="-553966"/>
                <a:satOff val="-23082"/>
                <a:lumOff val="381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50000"/>
                <a:hueOff val="-553966"/>
                <a:satOff val="-23082"/>
                <a:lumOff val="381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Saved Image</a:t>
          </a:r>
        </a:p>
      </dsp:txBody>
      <dsp:txXfrm>
        <a:off x="3649701" y="2934873"/>
        <a:ext cx="844091" cy="844091"/>
      </dsp:txXfrm>
    </dsp:sp>
    <dsp:sp modelId="{59779F99-FD6F-4024-8872-74E07A07D0F0}">
      <dsp:nvSpPr>
        <dsp:cNvPr id="0" name=""/>
        <dsp:cNvSpPr/>
      </dsp:nvSpPr>
      <dsp:spPr>
        <a:xfrm rot="10800000">
          <a:off x="3025057" y="3155477"/>
          <a:ext cx="317877" cy="40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570853"/>
                <a:satOff val="-21291"/>
                <a:lumOff val="31187"/>
                <a:alphaOff val="0"/>
                <a:shade val="85000"/>
                <a:satMod val="130000"/>
              </a:schemeClr>
            </a:gs>
            <a:gs pos="34000">
              <a:schemeClr val="accent6">
                <a:shade val="90000"/>
                <a:hueOff val="-570853"/>
                <a:satOff val="-21291"/>
                <a:lumOff val="31187"/>
                <a:alphaOff val="0"/>
                <a:shade val="87000"/>
                <a:satMod val="125000"/>
              </a:schemeClr>
            </a:gs>
            <a:gs pos="70000">
              <a:schemeClr val="accent6">
                <a:shade val="90000"/>
                <a:hueOff val="-570853"/>
                <a:satOff val="-21291"/>
                <a:lumOff val="3118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90000"/>
                <a:hueOff val="-570853"/>
                <a:satOff val="-21291"/>
                <a:lumOff val="3118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120420" y="3236053"/>
        <a:ext cx="222514" cy="241730"/>
      </dsp:txXfrm>
    </dsp:sp>
    <dsp:sp modelId="{5B8C6769-2821-4E60-A9AF-91CE120272C5}">
      <dsp:nvSpPr>
        <dsp:cNvPr id="0" name=""/>
        <dsp:cNvSpPr/>
      </dsp:nvSpPr>
      <dsp:spPr>
        <a:xfrm>
          <a:off x="1681389" y="2760056"/>
          <a:ext cx="1193725" cy="119372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-553966"/>
                <a:satOff val="-23082"/>
                <a:lumOff val="38131"/>
                <a:alphaOff val="0"/>
                <a:shade val="85000"/>
                <a:satMod val="130000"/>
              </a:schemeClr>
            </a:gs>
            <a:gs pos="34000">
              <a:schemeClr val="accent6">
                <a:shade val="50000"/>
                <a:hueOff val="-553966"/>
                <a:satOff val="-23082"/>
                <a:lumOff val="38131"/>
                <a:alphaOff val="0"/>
                <a:shade val="87000"/>
                <a:satMod val="125000"/>
              </a:schemeClr>
            </a:gs>
            <a:gs pos="70000">
              <a:schemeClr val="accent6">
                <a:shade val="50000"/>
                <a:hueOff val="-553966"/>
                <a:satOff val="-23082"/>
                <a:lumOff val="381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50000"/>
                <a:hueOff val="-553966"/>
                <a:satOff val="-23082"/>
                <a:lumOff val="381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Weights Adjusted</a:t>
          </a:r>
        </a:p>
      </dsp:txBody>
      <dsp:txXfrm>
        <a:off x="1856206" y="2934873"/>
        <a:ext cx="844091" cy="844091"/>
      </dsp:txXfrm>
    </dsp:sp>
    <dsp:sp modelId="{51ADD5A8-1654-4C51-BE12-22E33DDE305E}">
      <dsp:nvSpPr>
        <dsp:cNvPr id="0" name=""/>
        <dsp:cNvSpPr/>
      </dsp:nvSpPr>
      <dsp:spPr>
        <a:xfrm rot="15120000">
          <a:off x="1844983" y="2311176"/>
          <a:ext cx="317877" cy="40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570853"/>
                <a:satOff val="-21291"/>
                <a:lumOff val="31187"/>
                <a:alphaOff val="0"/>
                <a:shade val="85000"/>
                <a:satMod val="130000"/>
              </a:schemeClr>
            </a:gs>
            <a:gs pos="34000">
              <a:schemeClr val="accent6">
                <a:shade val="90000"/>
                <a:hueOff val="-570853"/>
                <a:satOff val="-21291"/>
                <a:lumOff val="31187"/>
                <a:alphaOff val="0"/>
                <a:shade val="87000"/>
                <a:satMod val="125000"/>
              </a:schemeClr>
            </a:gs>
            <a:gs pos="70000">
              <a:schemeClr val="accent6">
                <a:shade val="90000"/>
                <a:hueOff val="-570853"/>
                <a:satOff val="-21291"/>
                <a:lumOff val="3118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90000"/>
                <a:hueOff val="-570853"/>
                <a:satOff val="-21291"/>
                <a:lumOff val="3118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907399" y="2437100"/>
        <a:ext cx="222514" cy="241730"/>
      </dsp:txXfrm>
    </dsp:sp>
    <dsp:sp modelId="{E75A45DB-17C4-41EC-8589-D3A17F724753}">
      <dsp:nvSpPr>
        <dsp:cNvPr id="0" name=""/>
        <dsp:cNvSpPr/>
      </dsp:nvSpPr>
      <dsp:spPr>
        <a:xfrm>
          <a:off x="1127169" y="1054341"/>
          <a:ext cx="1193725" cy="119372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-276983"/>
                <a:satOff val="-11541"/>
                <a:lumOff val="19066"/>
                <a:alphaOff val="0"/>
                <a:shade val="85000"/>
                <a:satMod val="130000"/>
              </a:schemeClr>
            </a:gs>
            <a:gs pos="34000">
              <a:schemeClr val="accent6">
                <a:shade val="50000"/>
                <a:hueOff val="-276983"/>
                <a:satOff val="-11541"/>
                <a:lumOff val="19066"/>
                <a:alphaOff val="0"/>
                <a:shade val="87000"/>
                <a:satMod val="125000"/>
              </a:schemeClr>
            </a:gs>
            <a:gs pos="70000">
              <a:schemeClr val="accent6">
                <a:shade val="50000"/>
                <a:hueOff val="-276983"/>
                <a:satOff val="-11541"/>
                <a:lumOff val="1906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50000"/>
                <a:hueOff val="-276983"/>
                <a:satOff val="-11541"/>
                <a:lumOff val="1906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Next Epoch</a:t>
          </a:r>
        </a:p>
      </dsp:txBody>
      <dsp:txXfrm>
        <a:off x="1301986" y="1229158"/>
        <a:ext cx="844091" cy="844091"/>
      </dsp:txXfrm>
    </dsp:sp>
    <dsp:sp modelId="{1BF0BC76-4756-4B58-BB93-D243301347F2}">
      <dsp:nvSpPr>
        <dsp:cNvPr id="0" name=""/>
        <dsp:cNvSpPr/>
      </dsp:nvSpPr>
      <dsp:spPr>
        <a:xfrm rot="19440000">
          <a:off x="2283298" y="927955"/>
          <a:ext cx="317877" cy="40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85426"/>
                <a:satOff val="-10646"/>
                <a:lumOff val="15594"/>
                <a:alphaOff val="0"/>
                <a:shade val="85000"/>
                <a:satMod val="130000"/>
              </a:schemeClr>
            </a:gs>
            <a:gs pos="34000">
              <a:schemeClr val="accent6">
                <a:shade val="90000"/>
                <a:hueOff val="-285426"/>
                <a:satOff val="-10646"/>
                <a:lumOff val="15594"/>
                <a:alphaOff val="0"/>
                <a:shade val="87000"/>
                <a:satMod val="125000"/>
              </a:schemeClr>
            </a:gs>
            <a:gs pos="70000">
              <a:schemeClr val="accent6">
                <a:shade val="90000"/>
                <a:hueOff val="-285426"/>
                <a:satOff val="-10646"/>
                <a:lumOff val="155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90000"/>
                <a:hueOff val="-285426"/>
                <a:satOff val="-10646"/>
                <a:lumOff val="155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92404" y="1036557"/>
        <a:ext cx="222514" cy="24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7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5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61B89-1B5A-0C7F-1C84-CC9AEDBB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C678A-AE2A-AA1C-184A-9B5396CD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Image Deblurring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32D91-B868-B1CC-6D01-2E185EDD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2200" dirty="0"/>
              <a:t>MSDS 692 Data Science Practicum 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88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E73C-EC2B-7584-5C21-5C454465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Blurred image 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Unblurred image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collage of a room with a lamp and a table&#10;&#10;Description automatically generated">
            <a:extLst>
              <a:ext uri="{FF2B5EF4-FFF2-40B4-BE49-F238E27FC236}">
                <a16:creationId xmlns:a16="http://schemas.microsoft.com/office/drawing/2014/main" id="{AAAC7BD1-27FD-1D2F-922C-B0494C5C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0" r="-1" b="24360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9372-DE15-208E-C567-82D9742D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2297"/>
          </a:xfrm>
        </p:spPr>
        <p:txBody>
          <a:bodyPr>
            <a:normAutofit/>
          </a:bodyPr>
          <a:lstStyle/>
          <a:p>
            <a:r>
              <a:rPr lang="en-US" sz="3200" dirty="0"/>
              <a:t>Convolutional Neural Network 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28AF4A-4484-F553-2E42-F9AAC89B0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458163"/>
              </p:ext>
            </p:extLst>
          </p:nvPr>
        </p:nvGraphicFramePr>
        <p:xfrm>
          <a:off x="209550" y="2133600"/>
          <a:ext cx="6350000" cy="395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C1AF8A-93D3-8217-C0D4-17D385E25EBF}"/>
              </a:ext>
            </a:extLst>
          </p:cNvPr>
          <p:cNvSpPr txBox="1"/>
          <p:nvPr/>
        </p:nvSpPr>
        <p:spPr>
          <a:xfrm>
            <a:off x="2763899" y="4110566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Epoch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82393-125F-23EC-0F46-CE400D2B1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400" y="3605954"/>
            <a:ext cx="3048000" cy="689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0E303-3843-82C1-E9F1-B610D3A70ACC}"/>
              </a:ext>
            </a:extLst>
          </p:cNvPr>
          <p:cNvSpPr txBox="1"/>
          <p:nvPr/>
        </p:nvSpPr>
        <p:spPr>
          <a:xfrm>
            <a:off x="7042150" y="2336800"/>
            <a:ext cx="370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Epoch = A complete pass through the algorithm</a:t>
            </a:r>
          </a:p>
          <a:p>
            <a:endParaRPr lang="en-US" sz="1600" dirty="0"/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epoch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8236A-23C2-2094-2FC6-20259269AB3C}"/>
              </a:ext>
            </a:extLst>
          </p:cNvPr>
          <p:cNvSpPr txBox="1"/>
          <p:nvPr/>
        </p:nvSpPr>
        <p:spPr>
          <a:xfrm>
            <a:off x="7042150" y="4689448"/>
            <a:ext cx="370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Weights adjusted after a pass for the next pass (epoch)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C9F7D34-A2AF-A9C2-742B-6BD797AAF2DD}"/>
              </a:ext>
            </a:extLst>
          </p:cNvPr>
          <p:cNvSpPr/>
          <p:nvPr/>
        </p:nvSpPr>
        <p:spPr>
          <a:xfrm>
            <a:off x="8267700" y="3118696"/>
            <a:ext cx="196850" cy="2667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1B0-4B51-CEBF-43C1-C0E6B07A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Evaluation</a:t>
            </a:r>
            <a:br>
              <a:rPr lang="en-US" sz="3600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 Squared Error (MSE)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30A35-B7EC-976B-036A-9A9726EE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3" y="2033587"/>
            <a:ext cx="6055144" cy="4164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59A89-0378-F985-1F63-8FAEBABC0097}"/>
              </a:ext>
            </a:extLst>
          </p:cNvPr>
          <p:cNvSpPr txBox="1"/>
          <p:nvPr/>
        </p:nvSpPr>
        <p:spPr>
          <a:xfrm>
            <a:off x="8096250" y="2622550"/>
            <a:ext cx="37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Loss (error) Function</a:t>
            </a:r>
            <a:r>
              <a:rPr lang="en-US" sz="1400" dirty="0"/>
              <a:t>: quantifies the difference between predicted and target outputs.</a:t>
            </a:r>
          </a:p>
          <a:p>
            <a:endParaRPr lang="en-US" sz="1400" dirty="0"/>
          </a:p>
          <a:p>
            <a:r>
              <a:rPr lang="en-US" sz="1400" b="1" dirty="0"/>
              <a:t>MSE Loss</a:t>
            </a:r>
            <a:r>
              <a:rPr lang="en-US" sz="1400" dirty="0"/>
              <a:t>: function used for regression (continuous value predictions), not classification.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2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16457-685A-1DFD-737C-71F810F05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D0879-812C-42A4-1C84-54A2DE64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Multiple images deblurred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lage of images of different types of objects&#10;&#10;Description automatically generated">
            <a:extLst>
              <a:ext uri="{FF2B5EF4-FFF2-40B4-BE49-F238E27FC236}">
                <a16:creationId xmlns:a16="http://schemas.microsoft.com/office/drawing/2014/main" id="{F531081F-0B85-79C5-9444-83AFF0CC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7F5D-869E-6601-1E0B-883E40B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38A43-1A3C-4ABB-37C8-7326D5FB1802}"/>
              </a:ext>
            </a:extLst>
          </p:cNvPr>
          <p:cNvSpPr txBox="1"/>
          <p:nvPr/>
        </p:nvSpPr>
        <p:spPr>
          <a:xfrm>
            <a:off x="1797050" y="2489200"/>
            <a:ext cx="66421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Science Practicum 2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different image datasets to 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different models, including use of pre-trained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of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 application to use with final model</a:t>
            </a:r>
          </a:p>
        </p:txBody>
      </p:sp>
    </p:spTree>
    <p:extLst>
      <p:ext uri="{BB962C8B-B14F-4D97-AF65-F5344CB8AC3E}">
        <p14:creationId xmlns:p14="http://schemas.microsoft.com/office/powerpoint/2010/main" val="22455319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Arial Nova Light</vt:lpstr>
      <vt:lpstr>Calibri</vt:lpstr>
      <vt:lpstr>Wingdings</vt:lpstr>
      <vt:lpstr>RetrospectVTI</vt:lpstr>
      <vt:lpstr>Image Deblurring </vt:lpstr>
      <vt:lpstr>Blurred image  Unblurred image</vt:lpstr>
      <vt:lpstr>Convolutional Neural Network Flow</vt:lpstr>
      <vt:lpstr>Model Evaluation Mean Squared Error (MSE) Loss</vt:lpstr>
      <vt:lpstr>Multiple images deblurred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Balen Arenas</dc:creator>
  <cp:lastModifiedBy>Balen Arenas</cp:lastModifiedBy>
  <cp:revision>2</cp:revision>
  <dcterms:created xsi:type="dcterms:W3CDTF">2024-10-14T23:29:28Z</dcterms:created>
  <dcterms:modified xsi:type="dcterms:W3CDTF">2024-10-19T22:51:57Z</dcterms:modified>
</cp:coreProperties>
</file>