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2DCAC-E4A6-43BF-AD5E-69A0A28DA7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E4E7E-05CB-4DB9-8C2A-D8680A0F8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14168-92F0-4CB5-B46F-C92CBC6DC9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3BC16-EEFE-412A-8B99-A0DB1B509F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87877-1E09-4E98-BC44-7265432A0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40593-1FAE-474A-BAEA-26C560DC8C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0C025-59C2-4112-9703-24B2E6484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BCE0C-4862-4933-9855-24817FE00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2D900-4054-4A91-975B-250673DD9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479CF-4AF0-4FAB-815A-45C078E53B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9573-5494-4611-B9BE-868C55470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339826-B1B8-473D-97A7-62610718875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D:\ANIL\PRESENTATIONS\CMSthroguhCellapps\COMPLAINT_HEADER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152400"/>
            <a:ext cx="7772400" cy="18161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71800"/>
            <a:ext cx="7772400" cy="533400"/>
          </a:xfrm>
        </p:spPr>
        <p:txBody>
          <a:bodyPr/>
          <a:lstStyle/>
          <a:p>
            <a:r>
              <a:rPr lang="en-US" sz="3000" b="1">
                <a:solidFill>
                  <a:schemeClr val="accent2"/>
                </a:solidFill>
                <a:latin typeface="Verdana" pitchFamily="34" charset="0"/>
              </a:rPr>
              <a:t>Complaint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09800"/>
            <a:ext cx="7772400" cy="6096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Applicable Areas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2514600"/>
            <a:ext cx="7924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To check the status of goods couriered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To check the status of railway tickets or any other tickets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where the status to be confirmed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Any other service industry where customer complaints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to be tracked and updated or alerted in case of lapses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772400" cy="5334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Introduction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76962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The proposed Complaint Management System will be capable of taking care the following activities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Inform the authorized person on receipt of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complaint/application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Alert the concerned higher authority in case of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escalation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The complainant can enquire about the status of the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application at any time through a SMS</a:t>
            </a:r>
          </a:p>
          <a:p>
            <a:pPr>
              <a:spcBef>
                <a:spcPct val="50000"/>
              </a:spcBef>
            </a:pPr>
            <a:endParaRPr lang="en-US" sz="2000" i="1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4572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Objectives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78486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Develop a complaint management system which will help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in managing complaints or applications received from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the customers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Facility at centralized location to review the status or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update the status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A citizen can fill complaints either via SMS or WEB via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email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7772400" cy="5334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Features for Citizens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2895600"/>
            <a:ext cx="7543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Citizens can send complaint from his mobile phone or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web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Citizens gets alert on status update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Citizen can query directly from mobile phone or web to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know the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81200"/>
            <a:ext cx="7772400" cy="6096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Features for senior officials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2667000"/>
            <a:ext cx="7315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Senior officials will get escalation alerts if the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complaints are not answered properly in defined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intervals.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Senior officials can query status at any time.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Summary reports to analyze response time   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3810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Features for Staff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90600" y="2819400"/>
            <a:ext cx="7391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Get alerts whenever new complaint is assigned.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Can get reminders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Can reallocate a complaint to other in  case of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problems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4572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System Requirement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6962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In case all the locations are connected via internet the system requirement will be as follows: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Server with windows OS and GSM modem and active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SIM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A Linux based web server with MYSQL database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57400"/>
            <a:ext cx="7772400" cy="4572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Advantages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14400" y="2819400"/>
            <a:ext cx="7772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The system allows citizen to send complaint at any point of time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For all the departments the complaints are allocated as per defined rules immediately and all the employees at different level in the organization get the status update at regular intervals.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Applicable Areas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79248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Government offices where the complaint or application      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status to be tracked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To track the status of shipments which should go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through various process according to the rules of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customs and excise department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Verdana" pitchFamily="34" charset="0"/>
              </a:rPr>
              <a:t>   In the passport office to track the status of application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     for the passport</a:t>
            </a:r>
          </a:p>
          <a:p>
            <a:pPr>
              <a:spcBef>
                <a:spcPct val="50000"/>
              </a:spcBef>
            </a:pP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Verdana</vt:lpstr>
      <vt:lpstr>Default Design</vt:lpstr>
      <vt:lpstr>Complaint Management System</vt:lpstr>
      <vt:lpstr>Introduction</vt:lpstr>
      <vt:lpstr>Objectives</vt:lpstr>
      <vt:lpstr>Features for Citizens</vt:lpstr>
      <vt:lpstr>Features for senior officials</vt:lpstr>
      <vt:lpstr>Features for Staff</vt:lpstr>
      <vt:lpstr>System Requirement</vt:lpstr>
      <vt:lpstr>Advantages</vt:lpstr>
      <vt:lpstr>Applicable Areas</vt:lpstr>
      <vt:lpstr>Applicable Areas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Complaint Management System</dc:title>
  <dc:creator>balendra paraste</dc:creator>
  <cp:lastModifiedBy>balendra paraste</cp:lastModifiedBy>
  <cp:revision>9</cp:revision>
  <dcterms:modified xsi:type="dcterms:W3CDTF">2019-03-01T03:54:30Z</dcterms:modified>
</cp:coreProperties>
</file>