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DM Sans" panose="020B06040202020202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838200" y="291096"/>
            <a:ext cx="1051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2074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M Sans"/>
              <a:buNone/>
            </a:pPr>
            <a:r>
              <a:rPr lang="de-DE" sz="54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Feedback Grid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826" y="464817"/>
            <a:ext cx="11748127" cy="639318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526288" y="1535390"/>
            <a:ext cx="6140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700" b="0" i="1" u="none" strike="noStrike" cap="none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de-DE" sz="1700" i="1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rPr>
              <a:t>The parking lot owner liked the way processes are automated within the system.</a:t>
            </a:r>
            <a:endParaRPr sz="1700" i="1">
              <a:solidFill>
                <a:srgbClr val="7F7F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700" i="1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rPr>
              <a:t>- The parking lot owner liked the mode of data management.</a:t>
            </a:r>
            <a:endParaRPr sz="1700" i="1">
              <a:solidFill>
                <a:srgbClr val="7F7F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700" i="1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rPr>
              <a:t>_The easy way of ticketing of customers.</a:t>
            </a:r>
            <a:endParaRPr sz="1700" i="1">
              <a:solidFill>
                <a:srgbClr val="7F7F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700" i="1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rPr>
              <a:t>-The way security is reinforced is also good.</a:t>
            </a:r>
            <a:endParaRPr sz="1700" i="1">
              <a:solidFill>
                <a:srgbClr val="7F7F7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26288" y="5176743"/>
            <a:ext cx="5660119" cy="140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1" u="none" strike="noStrike" cap="none" dirty="0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de-DE" sz="1700" i="1" dirty="0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rPr>
              <a:t>The parking lot owner wasn’t sure of how they will be interacting with the whole system.</a:t>
            </a:r>
            <a:endParaRPr sz="1700" i="1" dirty="0">
              <a:solidFill>
                <a:srgbClr val="7F7F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700" i="1" dirty="0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rPr>
              <a:t>-How customers without smartphones will be helped</a:t>
            </a:r>
            <a:endParaRPr sz="1700" i="1" dirty="0">
              <a:solidFill>
                <a:srgbClr val="7F7F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700" i="1" dirty="0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rPr>
              <a:t>-The parking lot owner had concerns about the cost of implementation.</a:t>
            </a:r>
            <a:endParaRPr sz="1700" i="1" dirty="0">
              <a:solidFill>
                <a:srgbClr val="7F7F7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607153" y="1802839"/>
            <a:ext cx="5467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900" i="1" dirty="0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rPr>
              <a:t>The parking lot owner was concerned about the cost of implementation in the short run.</a:t>
            </a:r>
            <a:endParaRPr sz="1900" i="1" dirty="0">
              <a:solidFill>
                <a:srgbClr val="7F7F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900" i="1" dirty="0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rPr>
              <a:t>The other concern was about the recruitment of more staff to help within the management.</a:t>
            </a:r>
            <a:endParaRPr sz="1900" i="1" dirty="0">
              <a:solidFill>
                <a:srgbClr val="7F7F7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385869" y="5254083"/>
            <a:ext cx="5479305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700" b="0" i="1" u="none" strike="noStrike" cap="none" dirty="0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rPr>
              <a:t>- T</a:t>
            </a:r>
            <a:r>
              <a:rPr lang="de-DE" sz="1700" i="1" dirty="0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rPr>
              <a:t>h</a:t>
            </a:r>
            <a:r>
              <a:rPr lang="de-DE" sz="1700" b="0" i="1" u="none" strike="noStrike" cap="none" dirty="0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rPr>
              <a:t>e </a:t>
            </a:r>
            <a:r>
              <a:rPr lang="de-DE" sz="1700" i="1" dirty="0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rPr>
              <a:t>new mode of payment for the parking space i.e mobile money.</a:t>
            </a:r>
            <a:endParaRPr sz="1700" i="1" dirty="0">
              <a:solidFill>
                <a:srgbClr val="7F7F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700" i="1" dirty="0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rPr>
              <a:t>- The other idea was of digital receipts that are sent on the customer’s phones.</a:t>
            </a:r>
            <a:endParaRPr sz="1700" i="1" dirty="0">
              <a:solidFill>
                <a:srgbClr val="7F7F7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DM Sans</vt:lpstr>
      <vt:lpstr>Calibri</vt:lpstr>
      <vt:lpstr>Office</vt:lpstr>
      <vt:lpstr>Feedback Grid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Grid</dc:title>
  <cp:lastModifiedBy>balens phillip</cp:lastModifiedBy>
  <cp:revision>1</cp:revision>
  <dcterms:modified xsi:type="dcterms:W3CDTF">2022-03-16T08:59:33Z</dcterms:modified>
</cp:coreProperties>
</file>