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56" r:id="rId3"/>
    <p:sldId id="257" r:id="rId4"/>
    <p:sldId id="263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84A76-1CA4-4251-9F0B-09ED29AB73EC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CE260-1747-4698-8734-9B0C025DA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633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84A76-1CA4-4251-9F0B-09ED29AB73EC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CE260-1747-4698-8734-9B0C025DA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171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84A76-1CA4-4251-9F0B-09ED29AB73EC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CE260-1747-4698-8734-9B0C025DA019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399109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84A76-1CA4-4251-9F0B-09ED29AB73EC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CE260-1747-4698-8734-9B0C025DA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3164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84A76-1CA4-4251-9F0B-09ED29AB73EC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CE260-1747-4698-8734-9B0C025DA019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947280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84A76-1CA4-4251-9F0B-09ED29AB73EC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CE260-1747-4698-8734-9B0C025DA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8726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84A76-1CA4-4251-9F0B-09ED29AB73EC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CE260-1747-4698-8734-9B0C025DA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4125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84A76-1CA4-4251-9F0B-09ED29AB73EC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CE260-1747-4698-8734-9B0C025DA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411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84A76-1CA4-4251-9F0B-09ED29AB73EC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CE260-1747-4698-8734-9B0C025DA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004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84A76-1CA4-4251-9F0B-09ED29AB73EC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CE260-1747-4698-8734-9B0C025DA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83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84A76-1CA4-4251-9F0B-09ED29AB73EC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CE260-1747-4698-8734-9B0C025DA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134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84A76-1CA4-4251-9F0B-09ED29AB73EC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CE260-1747-4698-8734-9B0C025DA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112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84A76-1CA4-4251-9F0B-09ED29AB73EC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CE260-1747-4698-8734-9B0C025DA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699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84A76-1CA4-4251-9F0B-09ED29AB73EC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CE260-1747-4698-8734-9B0C025DA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220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84A76-1CA4-4251-9F0B-09ED29AB73EC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CE260-1747-4698-8734-9B0C025DA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48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84A76-1CA4-4251-9F0B-09ED29AB73EC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CE260-1747-4698-8734-9B0C025DA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484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884A76-1CA4-4251-9F0B-09ED29AB73EC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75CE260-1747-4698-8734-9B0C025DA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427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2C40D-4486-4880-9AA8-D7649DEA0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Identification and authentication problems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5C7D2A-F955-42FA-8076-5360E71A0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/>
              <a:t>Kush Muhamed</a:t>
            </a:r>
          </a:p>
          <a:p>
            <a:r>
              <a:rPr lang="en-US" sz="2400" b="1" dirty="0"/>
              <a:t>Balenzi Phillip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818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80C5921-9E97-4233-8AF4-07752E11BA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91672"/>
            <a:ext cx="9144000" cy="5553920"/>
          </a:xfrm>
        </p:spPr>
        <p:txBody>
          <a:bodyPr>
            <a:normAutofit/>
          </a:bodyPr>
          <a:lstStyle/>
          <a:p>
            <a:pPr algn="l"/>
            <a:br>
              <a:rPr lang="en-US" b="1" dirty="0">
                <a:solidFill>
                  <a:schemeClr val="tx1"/>
                </a:solidFill>
              </a:rPr>
            </a:br>
            <a:r>
              <a:rPr lang="en-US" sz="2000" b="1" dirty="0">
                <a:solidFill>
                  <a:schemeClr val="tx1"/>
                </a:solidFill>
              </a:rPr>
              <a:t>Background: </a:t>
            </a:r>
            <a:r>
              <a:rPr lang="en-US" sz="2000" dirty="0">
                <a:solidFill>
                  <a:schemeClr val="tx1"/>
                </a:solidFill>
              </a:rPr>
              <a:t>This was previously known as broken authentication. It was 2</a:t>
            </a:r>
            <a:r>
              <a:rPr lang="en-US" sz="2000" baseline="30000" dirty="0">
                <a:solidFill>
                  <a:schemeClr val="tx1"/>
                </a:solidFill>
              </a:rPr>
              <a:t>nd</a:t>
            </a:r>
            <a:r>
              <a:rPr lang="en-US" sz="2000" dirty="0">
                <a:solidFill>
                  <a:schemeClr val="tx1"/>
                </a:solidFill>
              </a:rPr>
              <a:t> in 2017 and deals with user identification authentication.</a:t>
            </a:r>
          </a:p>
          <a:p>
            <a:pPr algn="l"/>
            <a:r>
              <a:rPr lang="en-US" sz="2000" b="1" dirty="0">
                <a:solidFill>
                  <a:schemeClr val="tx1"/>
                </a:solidFill>
              </a:rPr>
              <a:t>Preview: </a:t>
            </a:r>
            <a:r>
              <a:rPr lang="en-US" sz="2000" dirty="0">
                <a:solidFill>
                  <a:schemeClr val="tx1"/>
                </a:solidFill>
              </a:rPr>
              <a:t>Identification &amp; authentication, session time, vulnerabilities, defense</a:t>
            </a:r>
          </a:p>
          <a:p>
            <a:pPr algn="l"/>
            <a:r>
              <a:rPr lang="en-US" sz="2400" b="1" dirty="0">
                <a:solidFill>
                  <a:schemeClr val="tx1"/>
                </a:solidFill>
              </a:rPr>
              <a:t>Identification and authentication.</a:t>
            </a:r>
            <a:endParaRPr lang="en-US" sz="2800" b="1" dirty="0">
              <a:solidFill>
                <a:schemeClr val="tx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When you log on to computer you enter your username and password. The first step is called identification : you announce who you are, the second step is called authentication you prove that you are who claim to be.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Identification: recognizing your identity (e.g. By checking your username).Authentication: verifying that you are really who claim to be (e.g. By checking your password).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Here, we are only concerned with ‘entity authentication’: the process of verifying the identity claimed by some system entity. Why do we need identification and authentication? Access control decisions. Auditing (i.e. accountability).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6782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7D8D8-F21C-4F21-8097-EAC996C2F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24524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444444"/>
                </a:solidFill>
                <a:latin typeface="Open Sans" panose="020B0606030504020204" pitchFamily="34" charset="0"/>
              </a:rPr>
              <a:t>vulnerabilities</a:t>
            </a:r>
            <a:br>
              <a:rPr lang="en-US" sz="3200" b="1" dirty="0">
                <a:solidFill>
                  <a:srgbClr val="444444"/>
                </a:solidFill>
                <a:latin typeface="Open Sans" panose="020B0606030504020204" pitchFamily="34" charset="0"/>
              </a:rPr>
            </a:b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668E06-550F-4295-99AD-D12C5BBE6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1175"/>
            <a:ext cx="10515600" cy="4685788"/>
          </a:xfrm>
        </p:spPr>
        <p:txBody>
          <a:bodyPr>
            <a:normAutofit/>
          </a:bodyPr>
          <a:lstStyle/>
          <a:p>
            <a:pPr marL="0" indent="0">
              <a:buNone/>
            </a:pPr>
            <a:br>
              <a:rPr lang="en-US" dirty="0"/>
            </a:br>
            <a:r>
              <a:rPr lang="en-US" dirty="0"/>
              <a:t>poor session management.</a:t>
            </a:r>
          </a:p>
          <a:p>
            <a:pPr marL="0" indent="0">
              <a:buNone/>
            </a:pPr>
            <a:r>
              <a:rPr lang="en-US" dirty="0"/>
              <a:t>Giving access to admin privileges.</a:t>
            </a:r>
          </a:p>
          <a:p>
            <a:pPr marL="0" indent="0">
              <a:buNone/>
            </a:pPr>
            <a:r>
              <a:rPr lang="en-US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Use of we</a:t>
            </a:r>
            <a:r>
              <a:rPr lang="en-US" dirty="0">
                <a:solidFill>
                  <a:schemeClr val="tx1"/>
                </a:solidFill>
                <a:latin typeface="Open Sans" panose="020B0606030504020204" pitchFamily="34" charset="0"/>
              </a:rPr>
              <a:t>ak passwords.</a:t>
            </a:r>
          </a:p>
          <a:p>
            <a:pPr marL="0" indent="0">
              <a:buNone/>
            </a:pPr>
            <a:r>
              <a:rPr lang="en-US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Buying data through data breaches.</a:t>
            </a:r>
          </a:p>
        </p:txBody>
      </p:sp>
    </p:spTree>
    <p:extLst>
      <p:ext uri="{BB962C8B-B14F-4D97-AF65-F5344CB8AC3E}">
        <p14:creationId xmlns:p14="http://schemas.microsoft.com/office/powerpoint/2010/main" val="921703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8C175-A5CC-4A4B-BDD9-03838B149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is exploited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75C8B-0324-40E9-AABD-E679CE3644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Brute force attacks</a:t>
            </a:r>
          </a:p>
          <a:p>
            <a:r>
              <a:rPr lang="en-US" dirty="0"/>
              <a:t>Poor session time</a:t>
            </a:r>
          </a:p>
          <a:p>
            <a:r>
              <a:rPr lang="en-US" dirty="0"/>
              <a:t>Passwords that can be easily guessed</a:t>
            </a:r>
          </a:p>
          <a:p>
            <a:r>
              <a:rPr lang="en-US" dirty="0"/>
              <a:t>App makers don’t make enough authentication measures</a:t>
            </a:r>
          </a:p>
        </p:txBody>
      </p:sp>
    </p:spTree>
    <p:extLst>
      <p:ext uri="{BB962C8B-B14F-4D97-AF65-F5344CB8AC3E}">
        <p14:creationId xmlns:p14="http://schemas.microsoft.com/office/powerpoint/2010/main" val="2394434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3B0AB-2190-4E47-B273-9E3B3A6E5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0639"/>
          </a:xfrm>
        </p:spPr>
        <p:txBody>
          <a:bodyPr/>
          <a:lstStyle/>
          <a:p>
            <a:r>
              <a:rPr lang="en-US" b="1" dirty="0"/>
              <a:t>Defensive mechanisms against attacks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4A84BB-91A0-461A-8C81-78535F390A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Biometrics (unique identification characters) e.g retina scan, fingerprints, palmprints.</a:t>
            </a:r>
          </a:p>
          <a:p>
            <a:r>
              <a:rPr lang="en-US" dirty="0">
                <a:solidFill>
                  <a:schemeClr val="tx1"/>
                </a:solidFill>
              </a:rPr>
              <a:t>Proper session management through use of  better servers.</a:t>
            </a:r>
          </a:p>
          <a:p>
            <a:r>
              <a:rPr lang="en-US" dirty="0">
                <a:solidFill>
                  <a:schemeClr val="tx1"/>
                </a:solidFill>
              </a:rPr>
              <a:t>Delay of service </a:t>
            </a:r>
          </a:p>
          <a:p>
            <a:r>
              <a:rPr lang="en-US" dirty="0">
                <a:solidFill>
                  <a:schemeClr val="tx1"/>
                </a:solidFill>
              </a:rPr>
              <a:t>Use of multi-factor authentication.  </a:t>
            </a:r>
          </a:p>
        </p:txBody>
      </p:sp>
    </p:spTree>
    <p:extLst>
      <p:ext uri="{BB962C8B-B14F-4D97-AF65-F5344CB8AC3E}">
        <p14:creationId xmlns:p14="http://schemas.microsoft.com/office/powerpoint/2010/main" val="312929690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43</TotalTime>
  <Words>252</Words>
  <Application>Microsoft Office PowerPoint</Application>
  <PresentationFormat>Widescreen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Open Sans</vt:lpstr>
      <vt:lpstr>Times New Roman</vt:lpstr>
      <vt:lpstr>Trebuchet MS</vt:lpstr>
      <vt:lpstr>Wingdings 3</vt:lpstr>
      <vt:lpstr>Facet</vt:lpstr>
      <vt:lpstr>Identification and authentication problems</vt:lpstr>
      <vt:lpstr>PowerPoint Presentation</vt:lpstr>
      <vt:lpstr>vulnerabilities </vt:lpstr>
      <vt:lpstr>How it is exploited</vt:lpstr>
      <vt:lpstr>Defensive mechanisms against attacks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Identification and authentication problems</dc:title>
  <dc:creator>balens phillip</dc:creator>
  <cp:lastModifiedBy>balens phillip</cp:lastModifiedBy>
  <cp:revision>7</cp:revision>
  <dcterms:created xsi:type="dcterms:W3CDTF">2022-03-02T19:49:37Z</dcterms:created>
  <dcterms:modified xsi:type="dcterms:W3CDTF">2022-03-04T17:26:54Z</dcterms:modified>
</cp:coreProperties>
</file>