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2" r:id="rId7"/>
    <p:sldId id="258" r:id="rId8"/>
    <p:sldId id="259" r:id="rId9"/>
    <p:sldId id="26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Deployment Diagrams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417" y="1890912"/>
            <a:ext cx="9144000" cy="227266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2800"/>
              <a:t>ALWOCH SOPHIA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2800"/>
              <a:t>DDIIRO JOSEPH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2800"/>
              <a:t>BALENZI PHILLIP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2800"/>
              <a:t>ASAMO ELIZABETH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84B1CD-AB0F-5C43-1CD5-6A738917B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4" y="576776"/>
            <a:ext cx="10218883" cy="5630118"/>
          </a:xfrm>
        </p:spPr>
      </p:pic>
    </p:spTree>
    <p:extLst>
      <p:ext uri="{BB962C8B-B14F-4D97-AF65-F5344CB8AC3E}">
        <p14:creationId xmlns:p14="http://schemas.microsoft.com/office/powerpoint/2010/main" val="225078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</a:t>
            </a:r>
            <a:r>
              <a:rPr lang="en-US"/>
              <a:t>hat are they?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Deployment diagrams are used to visualize the topology of the physical components of a system (hardware), their distribution, association and where the software components are deployed.</a:t>
            </a:r>
          </a:p>
          <a:p>
            <a:r>
              <a:rPr lang="en-US" sz="2800"/>
              <a:t>Deployment diagrams describe the static deployment view of a system. They consist of nodes and their relationships.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diagram 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447030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3F3F3F"/>
                </a:solidFill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In order to draw a deployment diagram you need to first become familiar with the following deployment diagram notations and deployment diagram elements.</a:t>
            </a:r>
            <a:endParaRPr lang="en-US" sz="2800" b="0" i="0" dirty="0">
              <a:solidFill>
                <a:srgbClr val="3F3F3F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US" sz="2800" b="1" dirty="0">
                <a:solidFill>
                  <a:srgbClr val="3F3F3F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Node</a:t>
            </a:r>
            <a:endParaRPr lang="en-US" sz="2800" b="1" i="0" dirty="0">
              <a:solidFill>
                <a:srgbClr val="3F3F3F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 dirty="0">
                <a:solidFill>
                  <a:srgbClr val="3F3F3F"/>
                </a:solidFill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A node, represented as a cube, is a physical entity that executes one or more components, subsystems or executables. A node could be a hardware or software element.</a:t>
            </a:r>
            <a:endParaRPr lang="en-US" sz="2800" b="0" i="0" dirty="0">
              <a:solidFill>
                <a:srgbClr val="3F3F3F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205" y="4958471"/>
            <a:ext cx="2095500" cy="10763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646430"/>
          </a:xfrm>
        </p:spPr>
        <p:txBody>
          <a:bodyPr/>
          <a:lstStyle/>
          <a:p>
            <a:r>
              <a:rPr lang="en-US"/>
              <a:t>deployment diagram 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790" y="837565"/>
            <a:ext cx="10850245" cy="5722620"/>
          </a:xfrm>
        </p:spPr>
        <p:txBody>
          <a:bodyPr/>
          <a:lstStyle/>
          <a:p>
            <a:r>
              <a:rPr lang="en-US" sz="2800" b="1" dirty="0">
                <a:latin typeface="Calibri" panose="020F0502020204030204" charset="0"/>
                <a:cs typeface="Calibri" panose="020F0502020204030204" charset="0"/>
                <a:sym typeface="+mn-ea"/>
              </a:rPr>
              <a:t>Communication association</a:t>
            </a:r>
            <a:endParaRPr lang="en-US" sz="2800" b="0" i="0" dirty="0">
              <a:solidFill>
                <a:srgbClr val="3F3F3F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 dirty="0">
                <a:solidFill>
                  <a:srgbClr val="3F3F3F"/>
                </a:solidFill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This is represented by a solid line between two nodes. It shows the path of communication between nodes.</a:t>
            </a:r>
            <a:endParaRPr lang="en-US" sz="2800" b="0" i="0" dirty="0">
              <a:solidFill>
                <a:srgbClr val="3F3F3F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endParaRPr lang="en-US" sz="28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800" b="1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800" b="1" dirty="0">
                <a:latin typeface="Calibri" panose="020F0502020204030204" charset="0"/>
                <a:cs typeface="Calibri" panose="020F0502020204030204" charset="0"/>
                <a:sym typeface="+mn-ea"/>
              </a:rPr>
              <a:t>Devices </a:t>
            </a:r>
            <a:endParaRPr lang="en-US" sz="2800" b="1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 dirty="0">
                <a:solidFill>
                  <a:srgbClr val="3F3F3F"/>
                </a:solidFill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A device is a node that is used to represent a physical computational resource in a system. An example of a device is an application server.</a:t>
            </a:r>
            <a:endParaRPr lang="en-US" sz="2800" b="0" i="0" dirty="0">
              <a:solidFill>
                <a:srgbClr val="3F3F3F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Communication path - deployment diagram notations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614" y="2626613"/>
            <a:ext cx="465772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evice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710" y="4826635"/>
            <a:ext cx="23336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780059" cy="5826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6080125"/>
          </a:xfrm>
        </p:spPr>
        <p:txBody>
          <a:bodyPr/>
          <a:lstStyle/>
          <a:p>
            <a:r>
              <a:rPr lang="en-US" sz="2800" b="1" dirty="0">
                <a:latin typeface="Calibri" panose="020F0502020204030204" charset="0"/>
                <a:cs typeface="Calibri" panose="020F0502020204030204" charset="0"/>
                <a:sym typeface="+mn-ea"/>
              </a:rPr>
              <a:t>Deployment specifications</a:t>
            </a:r>
            <a:endParaRPr lang="en-US" sz="2800" b="1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 dirty="0">
                <a:solidFill>
                  <a:srgbClr val="3F3F3F"/>
                </a:solidFill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Deployment specifications is a configuration file, such as a text file or an XML document. It describes how an artifact is deployed on a node.</a:t>
            </a:r>
          </a:p>
          <a:p>
            <a:endParaRPr lang="en-US" sz="2800" b="0" i="0" dirty="0">
              <a:solidFill>
                <a:srgbClr val="3F3F3F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endParaRPr lang="en-US" sz="2800" b="1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sz="2800" b="1" dirty="0">
                <a:latin typeface="Calibri" panose="020F0502020204030204" charset="0"/>
                <a:cs typeface="Calibri" panose="020F0502020204030204" charset="0"/>
                <a:sym typeface="+mn-ea"/>
              </a:rPr>
              <a:t>Artifact</a:t>
            </a:r>
            <a:endParaRPr lang="en-US" sz="2800" b="1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 dirty="0">
                <a:solidFill>
                  <a:srgbClr val="3F3F3F"/>
                </a:solidFill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Artifacts are concrete elements that are caused by a development process. Examples of artifacts are libraries, archives, configuration files, executable files etc.</a:t>
            </a:r>
          </a:p>
          <a:p>
            <a:endParaRPr lang="en-US" sz="2800" b="0" i="0" dirty="0">
              <a:solidFill>
                <a:srgbClr val="3F3F3F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endParaRPr lang="en-US" b="0" i="0" dirty="0">
              <a:solidFill>
                <a:srgbClr val="3F3F3F"/>
              </a:solidFill>
              <a:effectLst/>
              <a:latin typeface="roboto-regular"/>
            </a:endParaRP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3076" name="Picture 4" descr="Deployment spec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223" y="2601688"/>
            <a:ext cx="20574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Artifacts - deployment diagram notations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38" y="5440567"/>
            <a:ext cx="2753845" cy="98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</a:t>
            </a:r>
            <a:r>
              <a:rPr lang="en-US"/>
              <a:t>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/>
              <a:t>A stake holder is any person/individual that is invested or interested in the outcome of a certain project.</a:t>
            </a:r>
          </a:p>
          <a:p>
            <a:endParaRPr lang="en-GB" sz="2800"/>
          </a:p>
          <a:p>
            <a:pPr marL="0" indent="0">
              <a:buNone/>
            </a:pPr>
            <a:r>
              <a:rPr lang="en-GB" sz="2800"/>
              <a:t>Below are the stake holders of the deployment diagram.</a:t>
            </a:r>
          </a:p>
          <a:p>
            <a:pPr marL="0" indent="0">
              <a:buNone/>
            </a:pPr>
            <a:endParaRPr lang="en-GB" sz="2800"/>
          </a:p>
          <a:p>
            <a:r>
              <a:rPr lang="en-GB" sz="2800"/>
              <a:t>C</a:t>
            </a:r>
            <a:r>
              <a:rPr lang="en-US" sz="2800"/>
              <a:t>ustomer</a:t>
            </a:r>
            <a:r>
              <a:rPr lang="en-GB" sz="2800"/>
              <a:t>.</a:t>
            </a:r>
            <a:endParaRPr lang="en-US" sz="2800"/>
          </a:p>
          <a:p>
            <a:r>
              <a:rPr lang="en-GB" sz="2800"/>
              <a:t>D</a:t>
            </a:r>
            <a:r>
              <a:rPr lang="en-US" sz="2800"/>
              <a:t>eveloper</a:t>
            </a:r>
            <a:r>
              <a:rPr lang="en-GB" sz="2800"/>
              <a:t>/System engineer.</a:t>
            </a:r>
            <a:endParaRPr lang="en-US" sz="2800"/>
          </a:p>
          <a:p>
            <a:r>
              <a:rPr lang="en-US" sz="2800"/>
              <a:t>User</a:t>
            </a:r>
            <a:r>
              <a:rPr lang="en-GB" sz="2800"/>
              <a:t>.</a:t>
            </a:r>
          </a:p>
          <a:p>
            <a:r>
              <a:rPr lang="en-GB" sz="2800"/>
              <a:t>Product owner.</a:t>
            </a:r>
            <a:endParaRPr lang="en-US" sz="2800"/>
          </a:p>
          <a:p>
            <a:pPr marL="0" indent="0"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</a:t>
            </a:r>
            <a:r>
              <a:rPr lang="en-US"/>
              <a:t>mportance of deployment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Visualize the hardware topology of a system.</a:t>
            </a:r>
          </a:p>
          <a:p>
            <a:r>
              <a:rPr lang="en-US" sz="2800"/>
              <a:t>Describe the hardware components used to deploy software.</a:t>
            </a:r>
          </a:p>
          <a:p>
            <a:r>
              <a:rPr lang="en-US" sz="2800"/>
              <a:t>Describe the runtime processing nodes.</a:t>
            </a:r>
          </a:p>
          <a:p>
            <a:r>
              <a:rPr lang="en-US" sz="2800"/>
              <a:t>An efficient deployment diagram is very important as it controls performance, scalability, maintainability and portability.</a:t>
            </a:r>
          </a:p>
          <a:p>
            <a:r>
              <a:rPr lang="en-US" sz="2800"/>
              <a:t>Represent the manner in which software interacts with hardware to perform a specific function.</a:t>
            </a:r>
          </a:p>
          <a:p>
            <a:r>
              <a:rPr lang="en-US" sz="2800"/>
              <a:t>Represent how software is installed on the hardware component.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</a:t>
            </a:r>
            <a:r>
              <a:rPr lang="en-US"/>
              <a:t>rawing a deployment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b="1" dirty="0">
                <a:solidFill>
                  <a:srgbClr val="3F3F3F"/>
                </a:solidFill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Step 1:</a:t>
            </a:r>
            <a:r>
              <a:rPr lang="en-US" dirty="0">
                <a:solidFill>
                  <a:srgbClr val="3F3F3F"/>
                </a:solidFill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 </a:t>
            </a:r>
            <a:endParaRPr lang="en-US" b="0" i="0" dirty="0">
              <a:solidFill>
                <a:srgbClr val="3F3F3F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US" dirty="0">
                <a:solidFill>
                  <a:srgbClr val="3F3F3F"/>
                </a:solidFill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Identify the purpose of your deployment diagram. And to do so, you need to identify the nodes and devices within the system you’ll be visualizing with the diagram.</a:t>
            </a:r>
            <a:endParaRPr lang="en-US" b="0" i="0" dirty="0">
              <a:solidFill>
                <a:srgbClr val="3F3F3F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US" b="1" dirty="0">
                <a:solidFill>
                  <a:srgbClr val="3F3F3F"/>
                </a:solidFill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Step 2:</a:t>
            </a:r>
            <a:r>
              <a:rPr lang="en-US" dirty="0">
                <a:solidFill>
                  <a:srgbClr val="3F3F3F"/>
                </a:solidFill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 </a:t>
            </a:r>
            <a:endParaRPr lang="en-US" b="0" i="0" dirty="0">
              <a:solidFill>
                <a:srgbClr val="3F3F3F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US" dirty="0">
                <a:solidFill>
                  <a:srgbClr val="3F3F3F"/>
                </a:solidFill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Figure out the relationships between the nodes and devices. Once you know how they are connected, proceed to add the communication associations to the diagram.</a:t>
            </a:r>
            <a:endParaRPr lang="en-US" b="0" i="0" dirty="0">
              <a:solidFill>
                <a:srgbClr val="3F3F3F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US" b="1" dirty="0">
                <a:solidFill>
                  <a:srgbClr val="3F3F3F"/>
                </a:solidFill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Step 3:</a:t>
            </a:r>
            <a:r>
              <a:rPr lang="en-US" dirty="0">
                <a:solidFill>
                  <a:srgbClr val="3F3F3F"/>
                </a:solidFill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 </a:t>
            </a:r>
            <a:endParaRPr lang="en-US" b="0" i="0" dirty="0">
              <a:solidFill>
                <a:srgbClr val="3F3F3F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US" dirty="0">
                <a:solidFill>
                  <a:srgbClr val="3F3F3F"/>
                </a:solidFill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Identify what other elements like components, active objects you need to add to complete the diagram.</a:t>
            </a:r>
            <a:endParaRPr lang="en-US" b="0" i="0" dirty="0">
              <a:solidFill>
                <a:srgbClr val="3F3F3F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US" b="1" dirty="0">
                <a:solidFill>
                  <a:srgbClr val="3F3F3F"/>
                </a:solidFill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Step 4:</a:t>
            </a:r>
            <a:r>
              <a:rPr lang="en-US" dirty="0">
                <a:solidFill>
                  <a:srgbClr val="3F3F3F"/>
                </a:solidFill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 </a:t>
            </a:r>
            <a:endParaRPr lang="en-US" b="0" i="0" dirty="0">
              <a:solidFill>
                <a:srgbClr val="3F3F3F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US" dirty="0">
                <a:solidFill>
                  <a:srgbClr val="3F3F3F"/>
                </a:solidFill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Add dependencies between components and objects as required.</a:t>
            </a:r>
            <a:endParaRPr lang="en-US" b="0" i="0" dirty="0">
              <a:solidFill>
                <a:srgbClr val="3F3F3F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</a:t>
            </a:r>
            <a:r>
              <a:rPr lang="en-US"/>
              <a:t>xample of a deployment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following example is assumed to be a web-based application, which is deployed in a clustered environment using the webserver and database server. The user connects to the application using the Internet. The control flows from the user to the clustered environment.</a:t>
            </a:r>
          </a:p>
          <a:p>
            <a:r>
              <a:rPr lang="en-US" sz="2800" dirty="0"/>
              <a:t>The following are identified as nodes; web server and database server.</a:t>
            </a:r>
          </a:p>
          <a:p>
            <a:r>
              <a:rPr lang="en-US" sz="2800" dirty="0"/>
              <a:t>The components are computer and modem while the logfile is the artifact.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536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roboto-regular</vt:lpstr>
      <vt:lpstr>Orange Waves</vt:lpstr>
      <vt:lpstr>Deployment Diagrams</vt:lpstr>
      <vt:lpstr>What are they?</vt:lpstr>
      <vt:lpstr>Deployment diagram notations</vt:lpstr>
      <vt:lpstr>deployment diagram notations</vt:lpstr>
      <vt:lpstr>PowerPoint Presentation</vt:lpstr>
      <vt:lpstr>Stakeholders</vt:lpstr>
      <vt:lpstr>Importance of deployment diagrams</vt:lpstr>
      <vt:lpstr>Drawing a deployment diagram</vt:lpstr>
      <vt:lpstr>Example of a deployment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Deployment Diagrams</dc:title>
  <dc:creator>balens phillip</dc:creator>
  <cp:lastModifiedBy>balens phillip</cp:lastModifiedBy>
  <cp:revision>12</cp:revision>
  <dcterms:created xsi:type="dcterms:W3CDTF">2022-05-03T15:12:00Z</dcterms:created>
  <dcterms:modified xsi:type="dcterms:W3CDTF">2022-05-06T16:34:39Z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C04B030DAD414D879EA8A229BC7B0811</vt:lpwstr>
  </property>
  <property fmtid="{D5CDD505-2E9C-101B-9397-08002B2CF9AE}" pid="3" name="KSOProductBuildVer">
    <vt:lpwstr>1033-11.2.0.11074</vt:lpwstr>
  </property>
</Properties>
</file>