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15B377-29CA-47A0-85B6-9BF3B7F456DF}">
          <p14:sldIdLst>
            <p14:sldId id="256"/>
            <p14:sldId id="257"/>
            <p14:sldId id="258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5363B-C081-4AE1-8082-887A8E3DD9A0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4317-A2D4-4DA8-87A1-7DD7F2930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0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5363B-C081-4AE1-8082-887A8E3DD9A0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4317-A2D4-4DA8-87A1-7DD7F2930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32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5363B-C081-4AE1-8082-887A8E3DD9A0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4317-A2D4-4DA8-87A1-7DD7F2930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41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5363B-C081-4AE1-8082-887A8E3DD9A0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4317-A2D4-4DA8-87A1-7DD7F2930C0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4262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5363B-C081-4AE1-8082-887A8E3DD9A0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4317-A2D4-4DA8-87A1-7DD7F2930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48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5363B-C081-4AE1-8082-887A8E3DD9A0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4317-A2D4-4DA8-87A1-7DD7F2930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92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5363B-C081-4AE1-8082-887A8E3DD9A0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4317-A2D4-4DA8-87A1-7DD7F2930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394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5363B-C081-4AE1-8082-887A8E3DD9A0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4317-A2D4-4DA8-87A1-7DD7F2930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61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5363B-C081-4AE1-8082-887A8E3DD9A0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4317-A2D4-4DA8-87A1-7DD7F2930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7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5363B-C081-4AE1-8082-887A8E3DD9A0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4317-A2D4-4DA8-87A1-7DD7F2930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47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5363B-C081-4AE1-8082-887A8E3DD9A0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4317-A2D4-4DA8-87A1-7DD7F2930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17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5363B-C081-4AE1-8082-887A8E3DD9A0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4317-A2D4-4DA8-87A1-7DD7F2930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6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5363B-C081-4AE1-8082-887A8E3DD9A0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4317-A2D4-4DA8-87A1-7DD7F2930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3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5363B-C081-4AE1-8082-887A8E3DD9A0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4317-A2D4-4DA8-87A1-7DD7F2930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54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5363B-C081-4AE1-8082-887A8E3DD9A0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4317-A2D4-4DA8-87A1-7DD7F2930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53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5363B-C081-4AE1-8082-887A8E3DD9A0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4317-A2D4-4DA8-87A1-7DD7F2930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07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5363B-C081-4AE1-8082-887A8E3DD9A0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4317-A2D4-4DA8-87A1-7DD7F2930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40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F45363B-C081-4AE1-8082-887A8E3DD9A0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04317-A2D4-4DA8-87A1-7DD7F2930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73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eb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eb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C98CF-891D-4E30-9C52-C5B780B10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677400" cy="1655762"/>
          </a:xfrm>
        </p:spPr>
        <p:txBody>
          <a:bodyPr/>
          <a:lstStyle/>
          <a:p>
            <a:r>
              <a:rPr lang="en-US" dirty="0"/>
              <a:t>Ishikawa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233127-E0C9-460A-97ED-EE88E9D372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079376"/>
            <a:ext cx="8825658" cy="2559424"/>
          </a:xfrm>
        </p:spPr>
        <p:txBody>
          <a:bodyPr>
            <a:normAutofit/>
          </a:bodyPr>
          <a:lstStyle/>
          <a:p>
            <a:r>
              <a:rPr lang="en-US" dirty="0"/>
              <a:t>Presented by: </a:t>
            </a:r>
          </a:p>
          <a:p>
            <a:pPr marL="457200" indent="-457200">
              <a:buAutoNum type="arabicPeriod"/>
            </a:pPr>
            <a:r>
              <a:rPr lang="en-US" dirty="0"/>
              <a:t>Kush Muhamed</a:t>
            </a:r>
          </a:p>
          <a:p>
            <a:pPr marL="457200" indent="-457200">
              <a:buAutoNum type="arabicPeriod"/>
            </a:pPr>
            <a:r>
              <a:rPr lang="en-US" dirty="0"/>
              <a:t>Balenzi phillip</a:t>
            </a:r>
          </a:p>
        </p:txBody>
      </p:sp>
    </p:spTree>
    <p:extLst>
      <p:ext uri="{BB962C8B-B14F-4D97-AF65-F5344CB8AC3E}">
        <p14:creationId xmlns:p14="http://schemas.microsoft.com/office/powerpoint/2010/main" val="3092786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73661-750E-48B3-B528-77B19E879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E032-6A90-4409-B56D-AAD21DF70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Fish borne diagram or herringbone  diagram.</a:t>
            </a:r>
          </a:p>
          <a:p>
            <a:r>
              <a:rPr lang="en-US" dirty="0"/>
              <a:t>1920s &amp; 1960s.</a:t>
            </a:r>
          </a:p>
          <a:p>
            <a:r>
              <a:rPr lang="en-US" dirty="0"/>
              <a:t> </a:t>
            </a:r>
            <a:r>
              <a:rPr lang="en-US" b="1" dirty="0"/>
              <a:t>Kaoru Ishikawa 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C1E029-9A61-49EE-9489-CB363E218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308" y="1940018"/>
            <a:ext cx="2831727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108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47386-A194-45BF-B2FA-FFF89818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Illustration of the Ishikawa diagram: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CED16F-0844-4D4A-BA86-2348EF330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" t="12789" r="3883" b="10047"/>
          <a:stretch/>
        </p:blipFill>
        <p:spPr>
          <a:xfrm>
            <a:off x="3307977" y="2035409"/>
            <a:ext cx="3648635" cy="2168618"/>
          </a:xfrm>
        </p:spPr>
      </p:pic>
    </p:spTree>
    <p:extLst>
      <p:ext uri="{BB962C8B-B14F-4D97-AF65-F5344CB8AC3E}">
        <p14:creationId xmlns:p14="http://schemas.microsoft.com/office/powerpoint/2010/main" val="330758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22B72-7ADE-4320-A124-F5E09AFE3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E6E00-3FEF-46EC-A427-495A639BE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Industrial process(product design)</a:t>
            </a:r>
          </a:p>
          <a:p>
            <a:r>
              <a:rPr lang="en-US" dirty="0"/>
              <a:t>5Ms </a:t>
            </a:r>
          </a:p>
          <a:p>
            <a:r>
              <a:rPr lang="en-US" dirty="0"/>
              <a:t>4steps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DE154F-4C2B-4B7C-8A8C-4E0A479AD3E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472" y="2669336"/>
            <a:ext cx="5462736" cy="318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227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82D22-9ED7-4BEA-B277-18DB0023A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0846" y="609600"/>
            <a:ext cx="7203155" cy="1320800"/>
          </a:xfrm>
        </p:spPr>
        <p:txBody>
          <a:bodyPr/>
          <a:lstStyle/>
          <a:p>
            <a:r>
              <a:rPr lang="en-US" dirty="0"/>
              <a:t>Merits and demerits.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BA2F9-FBA2-4254-A434-15CE966AD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3FA697A-B87F-48D8-B8AA-07AA67C8A6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835419"/>
              </p:ext>
            </p:extLst>
          </p:nvPr>
        </p:nvGraphicFramePr>
        <p:xfrm>
          <a:off x="1563332" y="1922929"/>
          <a:ext cx="8400940" cy="2030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0470">
                  <a:extLst>
                    <a:ext uri="{9D8B030D-6E8A-4147-A177-3AD203B41FA5}">
                      <a16:colId xmlns:a16="http://schemas.microsoft.com/office/drawing/2014/main" val="2700863091"/>
                    </a:ext>
                  </a:extLst>
                </a:gridCol>
                <a:gridCol w="4200470">
                  <a:extLst>
                    <a:ext uri="{9D8B030D-6E8A-4147-A177-3AD203B41FA5}">
                      <a16:colId xmlns:a16="http://schemas.microsoft.com/office/drawing/2014/main" val="1562625300"/>
                    </a:ext>
                  </a:extLst>
                </a:gridCol>
              </a:tblGrid>
              <a:tr h="779929">
                <a:tc>
                  <a:txBody>
                    <a:bodyPr/>
                    <a:lstStyle/>
                    <a:p>
                      <a:r>
                        <a:rPr lang="en-US" dirty="0"/>
                        <a:t>Merits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Demerits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285562"/>
                  </a:ext>
                </a:extLst>
              </a:tr>
              <a:tr h="470648">
                <a:tc>
                  <a:txBody>
                    <a:bodyPr/>
                    <a:lstStyle/>
                    <a:p>
                      <a:r>
                        <a:rPr lang="en-US" dirty="0"/>
                        <a:t>Understandable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Doesn’t prioritize causes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268921"/>
                  </a:ext>
                </a:extLst>
              </a:tr>
              <a:tr h="779929">
                <a:tc>
                  <a:txBody>
                    <a:bodyPr/>
                    <a:lstStyle/>
                    <a:p>
                      <a:r>
                        <a:rPr lang="en-US" dirty="0"/>
                        <a:t>It is applicable to complex &amp; minor problems.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Highly relies on the brainstorming sessions.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483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5710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</TotalTime>
  <Words>67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Ishikawa Diagram</vt:lpstr>
      <vt:lpstr>Background:</vt:lpstr>
      <vt:lpstr>Illustration of the Ishikawa diagram:</vt:lpstr>
      <vt:lpstr>Example:</vt:lpstr>
      <vt:lpstr>Merits and demerits.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Ishikawa Diagram</dc:title>
  <dc:creator>balens phillip</dc:creator>
  <cp:lastModifiedBy>balens phillip</cp:lastModifiedBy>
  <cp:revision>1</cp:revision>
  <dcterms:created xsi:type="dcterms:W3CDTF">2022-03-30T21:13:35Z</dcterms:created>
  <dcterms:modified xsi:type="dcterms:W3CDTF">2022-03-30T21:40:27Z</dcterms:modified>
</cp:coreProperties>
</file>