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1405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281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4216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65621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5702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48432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39837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31243" algn="l" defTabSz="2191405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36">
          <p15:clr>
            <a:srgbClr val="A4A3A4"/>
          </p15:clr>
        </p15:guide>
        <p15:guide id="2" orient="horz" pos="281">
          <p15:clr>
            <a:srgbClr val="A4A3A4"/>
          </p15:clr>
        </p15:guide>
        <p15:guide id="3" pos="27370">
          <p15:clr>
            <a:srgbClr val="A4A3A4"/>
          </p15:clr>
        </p15:guide>
        <p15:guide id="4" pos="280">
          <p15:clr>
            <a:srgbClr val="A4A3A4"/>
          </p15:clr>
        </p15:guide>
        <p15:guide id="5" pos="7046">
          <p15:clr>
            <a:srgbClr val="A4A3A4"/>
          </p15:clr>
        </p15:guide>
        <p15:guide id="6" pos="20608">
          <p15:clr>
            <a:srgbClr val="A4A3A4"/>
          </p15:clr>
        </p15:guide>
        <p15:guide id="7" pos="7449">
          <p15:clr>
            <a:srgbClr val="A4A3A4"/>
          </p15:clr>
        </p15:guide>
        <p15:guide id="8" pos="2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7A1"/>
    <a:srgbClr val="F37321"/>
    <a:srgbClr val="4A6A7E"/>
    <a:srgbClr val="828E1B"/>
    <a:srgbClr val="D74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3" autoAdjust="0"/>
    <p:restoredTop sz="94677" autoAdjust="0"/>
  </p:normalViewPr>
  <p:slideViewPr>
    <p:cSldViewPr snapToGrid="0" snapToObjects="1">
      <p:cViewPr>
        <p:scale>
          <a:sx n="29" d="100"/>
          <a:sy n="29" d="100"/>
        </p:scale>
        <p:origin x="1482" y="36"/>
      </p:cViewPr>
      <p:guideLst>
        <p:guide orient="horz" pos="20436"/>
        <p:guide orient="horz" pos="281"/>
        <p:guide pos="27370"/>
        <p:guide pos="280"/>
        <p:guide pos="7046"/>
        <p:guide pos="20608"/>
        <p:guide pos="7449"/>
        <p:guide pos="202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5F848-6DDA-9042-95D4-0071278BB24B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CB87-BC75-5243-A71C-D7645131C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tri-fold</a:t>
            </a:r>
            <a:r>
              <a:rPr lang="en-US" baseline="0" dirty="0" smtClean="0"/>
              <a:t> mounting at SMS – make sure no text or image is in-between</a:t>
            </a:r>
            <a:r>
              <a:rPr lang="en-US" dirty="0" smtClean="0"/>
              <a:t> the two vertical guide</a:t>
            </a:r>
            <a:r>
              <a:rPr lang="en-US" baseline="0" dirty="0" smtClean="0"/>
              <a:t> lines; this space will be cut away. </a:t>
            </a:r>
            <a:r>
              <a:rPr lang="en-US" baseline="0" smtClean="0"/>
              <a:t>To view the vertical guide lines: Select “View” from the main menu, select “Guides” from the pull down menu, and lastly select “Static Guides”.</a:t>
            </a:r>
            <a:endParaRPr lang="en-US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CB87-BC75-5243-A71C-D7645131CF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2715200" y="465976"/>
            <a:ext cx="10718798" cy="3201525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104663" y="761998"/>
            <a:ext cx="0" cy="31423211"/>
          </a:xfrm>
          <a:prstGeom prst="line">
            <a:avLst/>
          </a:prstGeom>
          <a:ln w="12700" cmpd="sng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457200" y="451572"/>
            <a:ext cx="10737850" cy="32015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444500" y="451574"/>
            <a:ext cx="723900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000758" y="451574"/>
            <a:ext cx="10449117" cy="1524000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0774364" y="451574"/>
            <a:ext cx="31504234" cy="15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1168400" y="451574"/>
            <a:ext cx="10026650" cy="152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955176" y="766000"/>
            <a:ext cx="8825537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bg1"/>
                </a:solidFill>
              </a:rPr>
              <a:t>COLLEGE OF ENGINEERING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638460" y="451574"/>
            <a:ext cx="15516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2208934" y="451574"/>
            <a:ext cx="429525" cy="1523999"/>
          </a:xfrm>
          <a:prstGeom prst="rect">
            <a:avLst/>
          </a:prstGeom>
          <a:solidFill>
            <a:srgbClr val="F373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5181888" y="766000"/>
            <a:ext cx="16238992" cy="70788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spcAft>
                <a:spcPts val="1800"/>
              </a:spcAft>
            </a:pPr>
            <a:r>
              <a:rPr lang="en-US" sz="4000" b="1" dirty="0" smtClean="0">
                <a:latin typeface="Georgia"/>
                <a:cs typeface="Georgia"/>
              </a:rPr>
              <a:t>Electrical Engineering &amp; Computer Science</a:t>
            </a:r>
            <a:endParaRPr lang="en-US" sz="4000" b="1" dirty="0">
              <a:latin typeface="Georgia"/>
              <a:cs typeface="Georgia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33070796" y="451574"/>
            <a:ext cx="9475175" cy="1524000"/>
          </a:xfrm>
          <a:prstGeom prst="rect">
            <a:avLst/>
          </a:prstGeom>
          <a:solidFill>
            <a:srgbClr val="5D87A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2721016" y="451572"/>
            <a:ext cx="383647" cy="1524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po_poster-t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4399" y="28421061"/>
            <a:ext cx="6975476" cy="258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61905" y="6324600"/>
            <a:ext cx="47282097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07982" y="6324600"/>
            <a:ext cx="141122400" cy="1348206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1405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2811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74216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6562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5702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4843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3983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31243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7984" y="36865560"/>
            <a:ext cx="9419844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437943" y="36865560"/>
            <a:ext cx="94206057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1405" indent="0">
              <a:buNone/>
              <a:defRPr sz="9600" b="1"/>
            </a:lvl2pPr>
            <a:lvl3pPr marL="4382811" indent="0">
              <a:buNone/>
              <a:defRPr sz="8600" b="1"/>
            </a:lvl3pPr>
            <a:lvl4pPr marL="6574216" indent="0">
              <a:buNone/>
              <a:defRPr sz="7700" b="1"/>
            </a:lvl4pPr>
            <a:lvl5pPr marL="8765621" indent="0">
              <a:buNone/>
              <a:defRPr sz="7700" b="1"/>
            </a:lvl5pPr>
            <a:lvl6pPr marL="10957027" indent="0">
              <a:buNone/>
              <a:defRPr sz="7700" b="1"/>
            </a:lvl6pPr>
            <a:lvl7pPr marL="13148432" indent="0">
              <a:buNone/>
              <a:defRPr sz="7700" b="1"/>
            </a:lvl7pPr>
            <a:lvl8pPr marL="15339837" indent="0">
              <a:buNone/>
              <a:defRPr sz="7700" b="1"/>
            </a:lvl8pPr>
            <a:lvl9pPr marL="17531243" indent="0">
              <a:buNone/>
              <a:defRPr sz="77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3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300"/>
            </a:lvl1pPr>
            <a:lvl2pPr marL="2191405" indent="0">
              <a:buNone/>
              <a:defRPr sz="13400"/>
            </a:lvl2pPr>
            <a:lvl3pPr marL="4382811" indent="0">
              <a:buNone/>
              <a:defRPr sz="11500"/>
            </a:lvl3pPr>
            <a:lvl4pPr marL="6574216" indent="0">
              <a:buNone/>
              <a:defRPr sz="9600"/>
            </a:lvl4pPr>
            <a:lvl5pPr marL="8765621" indent="0">
              <a:buNone/>
              <a:defRPr sz="9600"/>
            </a:lvl5pPr>
            <a:lvl6pPr marL="10957027" indent="0">
              <a:buNone/>
              <a:defRPr sz="9600"/>
            </a:lvl6pPr>
            <a:lvl7pPr marL="13148432" indent="0">
              <a:buNone/>
              <a:defRPr sz="9600"/>
            </a:lvl7pPr>
            <a:lvl8pPr marL="15339837" indent="0">
              <a:buNone/>
              <a:defRPr sz="9600"/>
            </a:lvl8pPr>
            <a:lvl9pPr marL="17531243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1405" indent="0">
              <a:buNone/>
              <a:defRPr sz="5800"/>
            </a:lvl2pPr>
            <a:lvl3pPr marL="4382811" indent="0">
              <a:buNone/>
              <a:defRPr sz="4800"/>
            </a:lvl3pPr>
            <a:lvl4pPr marL="6574216" indent="0">
              <a:buNone/>
              <a:defRPr sz="4300"/>
            </a:lvl4pPr>
            <a:lvl5pPr marL="8765621" indent="0">
              <a:buNone/>
              <a:defRPr sz="4300"/>
            </a:lvl5pPr>
            <a:lvl6pPr marL="10957027" indent="0">
              <a:buNone/>
              <a:defRPr sz="4300"/>
            </a:lvl6pPr>
            <a:lvl7pPr marL="13148432" indent="0">
              <a:buNone/>
              <a:defRPr sz="4300"/>
            </a:lvl7pPr>
            <a:lvl8pPr marL="15339837" indent="0">
              <a:buNone/>
              <a:defRPr sz="4300"/>
            </a:lvl8pPr>
            <a:lvl9pPr marL="17531243" indent="0">
              <a:buNone/>
              <a:defRPr sz="43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1" y="1318262"/>
            <a:ext cx="39502080" cy="5486400"/>
          </a:xfrm>
          <a:prstGeom prst="rect">
            <a:avLst/>
          </a:prstGeom>
        </p:spPr>
        <p:txBody>
          <a:bodyPr vert="horz" lIns="438281" tIns="219141" rIns="438281" bIns="2191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7680963"/>
            <a:ext cx="39502080" cy="21724622"/>
          </a:xfrm>
          <a:prstGeom prst="rect">
            <a:avLst/>
          </a:prstGeom>
        </p:spPr>
        <p:txBody>
          <a:bodyPr vert="horz" lIns="438281" tIns="219141" rIns="438281" bIns="219141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D69-149A-CD41-9E7C-E241C9398BA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1" y="30510482"/>
            <a:ext cx="138988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1" y="30510482"/>
            <a:ext cx="10241280" cy="1752600"/>
          </a:xfrm>
          <a:prstGeom prst="rect">
            <a:avLst/>
          </a:prstGeom>
        </p:spPr>
        <p:txBody>
          <a:bodyPr vert="horz" lIns="438281" tIns="219141" rIns="438281" bIns="219141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395D9-8F50-C84B-A57E-3B815FE84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1405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3554" indent="-1643554" algn="l" defTabSz="2191405" rtl="0" eaLnBrk="1" latinLnBrk="0" hangingPunct="1">
        <a:spcBef>
          <a:spcPct val="20000"/>
        </a:spcBef>
        <a:buFont typeface="Arial"/>
        <a:buChar char="•"/>
        <a:defRPr sz="15300" kern="1200">
          <a:solidFill>
            <a:schemeClr val="tx1"/>
          </a:solidFill>
          <a:latin typeface="+mn-lt"/>
          <a:ea typeface="+mn-ea"/>
          <a:cs typeface="+mn-cs"/>
        </a:defRPr>
      </a:lvl1pPr>
      <a:lvl2pPr marL="3561034" indent="-1369628" algn="l" defTabSz="2191405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78513" indent="-1095703" algn="l" defTabSz="2191405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69919" indent="-1095703" algn="l" defTabSz="2191405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61324" indent="-1095703" algn="l" defTabSz="2191405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52729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4413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35540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6945" indent="-1095703" algn="l" defTabSz="2191405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1405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281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16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65621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5702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48432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39837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31243" algn="l" defTabSz="2191405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8473" y="18592807"/>
            <a:ext cx="9346003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Pathfinding in an IR4 </a:t>
            </a:r>
            <a:r>
              <a:rPr lang="en-US" sz="3600" b="1" dirty="0" smtClean="0">
                <a:solidFill>
                  <a:srgbClr val="5D87A1"/>
                </a:solidFill>
              </a:rPr>
              <a:t>Configuration Space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/>
              <a:t>Urna</a:t>
            </a:r>
            <a:r>
              <a:rPr lang="en-US" sz="3000" dirty="0"/>
              <a:t> </a:t>
            </a:r>
            <a:r>
              <a:rPr lang="en-US" sz="3000" dirty="0" err="1"/>
              <a:t>aliquet</a:t>
            </a:r>
            <a:r>
              <a:rPr lang="en-US" sz="3000" dirty="0"/>
              <a:t> </a:t>
            </a:r>
            <a:r>
              <a:rPr lang="en-US" sz="3000" dirty="0" err="1"/>
              <a:t>mattis</a:t>
            </a:r>
            <a:r>
              <a:rPr lang="en-US" sz="3000" dirty="0"/>
              <a:t>. Nunc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enim</a:t>
            </a:r>
            <a:r>
              <a:rPr lang="en-US" sz="3000" dirty="0"/>
              <a:t> lorem,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ante </a:t>
            </a:r>
            <a:r>
              <a:rPr lang="en-US" sz="3000" dirty="0" err="1"/>
              <a:t>luctus</a:t>
            </a:r>
            <a:r>
              <a:rPr lang="en-US" sz="3000" dirty="0"/>
              <a:t> </a:t>
            </a:r>
            <a:r>
              <a:rPr lang="en-US" sz="3000" dirty="0" err="1"/>
              <a:t>tincidunt</a:t>
            </a:r>
            <a:r>
              <a:rPr lang="en-US" sz="3000" dirty="0"/>
              <a:t>.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/>
              <a:t>est. </a:t>
            </a:r>
            <a:r>
              <a:rPr lang="en-US" sz="3000" dirty="0" err="1"/>
              <a:t>Vivamus</a:t>
            </a:r>
            <a:r>
              <a:rPr lang="en-US" sz="3000" dirty="0"/>
              <a:t> ac libero </a:t>
            </a:r>
            <a:r>
              <a:rPr lang="en-US" sz="3000" dirty="0" err="1"/>
              <a:t>ut</a:t>
            </a:r>
            <a:r>
              <a:rPr lang="en-US" sz="3000" dirty="0"/>
              <a:t> </a:t>
            </a:r>
            <a:r>
              <a:rPr lang="en-US" sz="3000" dirty="0" err="1"/>
              <a:t>arcu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convallis vitae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 err="1">
                <a:solidFill>
                  <a:srgbClr val="5D87A1"/>
                </a:solidFill>
              </a:rPr>
              <a:t>Dijkstra’s</a:t>
            </a:r>
            <a:r>
              <a:rPr lang="en-US" sz="3200" b="1" dirty="0">
                <a:solidFill>
                  <a:srgbClr val="5D87A1"/>
                </a:solidFill>
              </a:rPr>
              <a:t> Algorithm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/>
              <a:t>imperdiet</a:t>
            </a:r>
            <a:r>
              <a:rPr lang="en-US" sz="3000" dirty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posuere</a:t>
            </a:r>
            <a:r>
              <a:rPr lang="en-US" sz="3000" dirty="0"/>
              <a:t>.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in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mi at </a:t>
            </a:r>
            <a:r>
              <a:rPr lang="en-US" sz="3000" dirty="0" err="1"/>
              <a:t>purus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Nunc ac </a:t>
            </a:r>
            <a:r>
              <a:rPr lang="en-US" sz="3000" dirty="0" err="1"/>
              <a:t>odio</a:t>
            </a:r>
            <a:r>
              <a:rPr lang="en-US" sz="3000" dirty="0"/>
              <a:t> in </a:t>
            </a:r>
            <a:r>
              <a:rPr lang="en-US" sz="3000" dirty="0" err="1"/>
              <a:t>risus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commodo</a:t>
            </a:r>
            <a:r>
              <a:rPr lang="en-US" sz="3000" dirty="0"/>
              <a:t> a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. 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Accuracy and Obstacle </a:t>
            </a:r>
            <a:r>
              <a:rPr lang="en-US" sz="3600" b="1" dirty="0" smtClean="0">
                <a:solidFill>
                  <a:srgbClr val="5D87A1"/>
                </a:solidFill>
              </a:rPr>
              <a:t>Avoidance</a:t>
            </a:r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Accuracy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/>
              <a:t>Proin</a:t>
            </a:r>
            <a:r>
              <a:rPr lang="en-US" sz="3000" dirty="0"/>
              <a:t> </a:t>
            </a:r>
            <a:r>
              <a:rPr lang="en-US" sz="3000" dirty="0" err="1"/>
              <a:t>eget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sodales</a:t>
            </a:r>
            <a:r>
              <a:rPr lang="en-US" sz="3000" dirty="0"/>
              <a:t> </a:t>
            </a:r>
            <a:r>
              <a:rPr lang="en-US" sz="3000" dirty="0" err="1"/>
              <a:t>purus</a:t>
            </a:r>
            <a:r>
              <a:rPr lang="en-US" sz="3000" dirty="0"/>
              <a:t> a ligula </a:t>
            </a:r>
            <a:r>
              <a:rPr lang="en-US" sz="3000" dirty="0" err="1"/>
              <a:t>venenatis</a:t>
            </a:r>
            <a:r>
              <a:rPr lang="en-US" sz="3000" dirty="0"/>
              <a:t> id </a:t>
            </a:r>
            <a:r>
              <a:rPr lang="en-US" sz="3000" dirty="0" err="1" smtClean="0"/>
              <a:t>i</a:t>
            </a:r>
            <a:r>
              <a:rPr lang="en-US" sz="3000" dirty="0"/>
              <a:t> </a:t>
            </a:r>
            <a:r>
              <a:rPr lang="en-US" sz="3000" dirty="0" err="1"/>
              <a:t>velit</a:t>
            </a:r>
            <a:r>
              <a:rPr lang="en-US" sz="3000" dirty="0"/>
              <a:t> </a:t>
            </a:r>
            <a:r>
              <a:rPr lang="en-US" sz="3000" dirty="0" err="1"/>
              <a:t>nisl</a:t>
            </a:r>
            <a:r>
              <a:rPr lang="en-US" sz="3000" dirty="0"/>
              <a:t>. </a:t>
            </a:r>
            <a:r>
              <a:rPr lang="en-US" sz="3000" dirty="0" err="1"/>
              <a:t>Morbi</a:t>
            </a:r>
            <a:r>
              <a:rPr lang="en-US" sz="3000" dirty="0"/>
              <a:t> </a:t>
            </a:r>
            <a:r>
              <a:rPr lang="en-US" sz="3000" dirty="0" err="1"/>
              <a:t>lacinia</a:t>
            </a:r>
            <a:r>
              <a:rPr lang="en-US" sz="3000" dirty="0"/>
              <a:t> </a:t>
            </a:r>
            <a:r>
              <a:rPr lang="en-US" sz="3000" dirty="0" err="1"/>
              <a:t>volutPellentesque</a:t>
            </a:r>
            <a:r>
              <a:rPr lang="en-US" sz="3000" dirty="0"/>
              <a:t> semper </a:t>
            </a:r>
            <a:r>
              <a:rPr lang="en-US" sz="3000" dirty="0" err="1"/>
              <a:t>vehicula</a:t>
            </a:r>
            <a:r>
              <a:rPr lang="en-US" sz="3000" dirty="0"/>
              <a:t> </a:t>
            </a:r>
            <a:r>
              <a:rPr lang="en-US" sz="3000" dirty="0" err="1"/>
              <a:t>turpis</a:t>
            </a:r>
            <a:r>
              <a:rPr lang="en-US" sz="3000" dirty="0"/>
              <a:t> </a:t>
            </a:r>
            <a:r>
              <a:rPr lang="en-US" sz="3000" dirty="0" err="1"/>
              <a:t>facilisis</a:t>
            </a:r>
            <a:r>
              <a:rPr lang="en-US" sz="3000" dirty="0"/>
              <a:t> </a:t>
            </a:r>
            <a:r>
              <a:rPr lang="en-US" sz="3000" dirty="0" err="1" smtClean="0"/>
              <a:t>mperdiet</a:t>
            </a:r>
            <a:r>
              <a:rPr lang="en-US" sz="3000" dirty="0" smtClean="0"/>
              <a:t>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Obstacle </a:t>
            </a:r>
            <a:r>
              <a:rPr lang="en-US" sz="3200" b="1" dirty="0">
                <a:solidFill>
                  <a:srgbClr val="5D87A1"/>
                </a:solidFill>
              </a:rPr>
              <a:t>Avoidance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smtClean="0"/>
              <a:t> </a:t>
            </a:r>
            <a:r>
              <a:rPr lang="en-US" sz="3000" dirty="0" err="1"/>
              <a:t>Pellentesque</a:t>
            </a:r>
            <a:r>
              <a:rPr lang="en-US" sz="3000" dirty="0"/>
              <a:t> </a:t>
            </a:r>
            <a:r>
              <a:rPr lang="en-US" sz="3000" dirty="0" err="1"/>
              <a:t>nec</a:t>
            </a:r>
            <a:r>
              <a:rPr lang="en-US" sz="3000" dirty="0"/>
              <a:t> </a:t>
            </a:r>
            <a:r>
              <a:rPr lang="en-US" sz="3000" dirty="0" err="1"/>
              <a:t>malesuada</a:t>
            </a:r>
            <a:r>
              <a:rPr lang="en-US" sz="3000" dirty="0"/>
              <a:t> </a:t>
            </a:r>
            <a:r>
              <a:rPr lang="en-US" sz="3000" dirty="0" err="1"/>
              <a:t>erat</a:t>
            </a:r>
            <a:r>
              <a:rPr lang="en-US" sz="3000" dirty="0"/>
              <a:t>. </a:t>
            </a:r>
            <a:r>
              <a:rPr lang="en-US" sz="3000" dirty="0" err="1"/>
              <a:t>Praesent</a:t>
            </a:r>
            <a:r>
              <a:rPr lang="en-US" sz="3000" dirty="0"/>
              <a:t> </a:t>
            </a:r>
            <a:r>
              <a:rPr lang="en-US" sz="3000" dirty="0" err="1"/>
              <a:t>aliquam</a:t>
            </a:r>
            <a:r>
              <a:rPr lang="en-US" sz="3000" dirty="0"/>
              <a:t>, </a:t>
            </a:r>
            <a:r>
              <a:rPr lang="en-US" sz="3000" dirty="0" err="1"/>
              <a:t>augue</a:t>
            </a:r>
            <a:r>
              <a:rPr lang="en-US" sz="3000" dirty="0"/>
              <a:t> non pharetra </a:t>
            </a:r>
            <a:r>
              <a:rPr lang="en-US" sz="3000" dirty="0" err="1"/>
              <a:t>laoreet</a:t>
            </a:r>
            <a:r>
              <a:rPr lang="en-US" sz="3000" dirty="0"/>
              <a:t>, ipsum </a:t>
            </a:r>
            <a:r>
              <a:rPr lang="en-US" sz="3000" dirty="0" err="1"/>
              <a:t>sem</a:t>
            </a:r>
            <a:r>
              <a:rPr lang="en-US" sz="3000" dirty="0"/>
              <a:t> </a:t>
            </a:r>
            <a:r>
              <a:rPr lang="en-US" sz="3000" dirty="0" err="1"/>
              <a:t>vulputate</a:t>
            </a:r>
            <a:r>
              <a:rPr lang="en-US" sz="3000" dirty="0"/>
              <a:t> dolor, </a:t>
            </a:r>
            <a:r>
              <a:rPr lang="en-US" sz="3000" dirty="0" smtClean="0"/>
              <a:t>in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469125" y="2483718"/>
            <a:ext cx="18951755" cy="1365892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en-US" sz="8000" b="1" cap="all" dirty="0" err="1" smtClean="0"/>
              <a:t>RockSat</a:t>
            </a:r>
            <a:r>
              <a:rPr lang="en-US" sz="8000" b="1" cap="all" dirty="0" smtClean="0"/>
              <a:t>-X: Hephaestus</a:t>
            </a:r>
            <a:endParaRPr lang="en-US" sz="8000" b="1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469125" y="3849610"/>
            <a:ext cx="18951755" cy="1991672"/>
          </a:xfrm>
        </p:spPr>
        <p:txBody>
          <a:bodyPr lIns="0" tIns="0" rIns="0" bIns="0">
            <a:normAutofit/>
          </a:bodyPr>
          <a:lstStyle/>
          <a:p>
            <a:pPr marL="0" indent="0" algn="l">
              <a:buNone/>
            </a:pPr>
            <a:r>
              <a:rPr lang="en-US" sz="5400" dirty="0" smtClean="0">
                <a:solidFill>
                  <a:srgbClr val="F37321"/>
                </a:solidFill>
              </a:rPr>
              <a:t>A </a:t>
            </a:r>
            <a:r>
              <a:rPr lang="en-US" sz="5400" dirty="0" smtClean="0">
                <a:solidFill>
                  <a:srgbClr val="F37321"/>
                </a:solidFill>
              </a:rPr>
              <a:t>Rocket-Mounted Autonomous Robotic Arm for Construction in Space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469125" y="5670131"/>
            <a:ext cx="9222475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469125" y="12039600"/>
            <a:ext cx="9222475" cy="1896279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Hephaestus Mission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smtClean="0"/>
              <a:t>Body. </a:t>
            </a:r>
            <a:r>
              <a:rPr lang="en-US" sz="3000" dirty="0" err="1" smtClean="0"/>
              <a:t>Lorem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Etiam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</a:t>
            </a:r>
            <a:r>
              <a:rPr lang="en-US" sz="3000" dirty="0" err="1" smtClean="0"/>
              <a:t>Fusce</a:t>
            </a:r>
            <a:r>
              <a:rPr lang="en-US" sz="3000" dirty="0" smtClean="0"/>
              <a:t> ac </a:t>
            </a:r>
            <a:r>
              <a:rPr lang="en-US" sz="3000" dirty="0" err="1" smtClean="0"/>
              <a:t>nunc</a:t>
            </a:r>
            <a:r>
              <a:rPr lang="en-US" sz="3000" dirty="0" smtClean="0"/>
              <a:t> in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blandit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fermentum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sem.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ligula </a:t>
            </a:r>
            <a:r>
              <a:rPr lang="en-US" sz="3000" dirty="0" err="1" smtClean="0"/>
              <a:t>odio</a:t>
            </a:r>
            <a:r>
              <a:rPr lang="en-US" sz="3000" dirty="0" smtClean="0"/>
              <a:t>,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in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,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magna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mauris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</a:t>
            </a:r>
            <a:r>
              <a:rPr lang="en-US" sz="3000" dirty="0" err="1" smtClean="0"/>
              <a:t>ornare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ullamcorper</a:t>
            </a:r>
            <a:r>
              <a:rPr lang="en-US" sz="3000" dirty="0" smtClean="0"/>
              <a:t> </a:t>
            </a:r>
            <a:r>
              <a:rPr lang="en-US" sz="3000" dirty="0" err="1" smtClean="0"/>
              <a:t>libero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habitant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senectus</a:t>
            </a:r>
            <a:r>
              <a:rPr lang="en-US" sz="3000" dirty="0" smtClean="0"/>
              <a:t> et </a:t>
            </a:r>
            <a:r>
              <a:rPr lang="en-US" sz="3000" dirty="0" err="1" smtClean="0"/>
              <a:t>netus</a:t>
            </a:r>
            <a:r>
              <a:rPr lang="en-US" sz="3000" dirty="0" smtClean="0"/>
              <a:t> et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fames ac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Mission Success Criteria</a:t>
            </a:r>
          </a:p>
          <a:p>
            <a:pPr>
              <a:spcAft>
                <a:spcPts val="1800"/>
              </a:spcAft>
            </a:pP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/>
              <a:t>tincidunt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, </a:t>
            </a:r>
            <a:r>
              <a:rPr lang="en-US" sz="3000" dirty="0" err="1"/>
              <a:t>scelerisque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nulla</a:t>
            </a:r>
            <a:r>
              <a:rPr lang="en-US" sz="3000" dirty="0"/>
              <a:t>. </a:t>
            </a:r>
            <a:r>
              <a:rPr lang="en-US" sz="3000" dirty="0" err="1"/>
              <a:t>Vivamus</a:t>
            </a:r>
            <a:r>
              <a:rPr lang="en-US" sz="3000" dirty="0"/>
              <a:t> </a:t>
            </a:r>
            <a:r>
              <a:rPr lang="en-US" sz="3000" dirty="0" err="1"/>
              <a:t>interdum</a:t>
            </a:r>
            <a:r>
              <a:rPr lang="en-US" sz="3000" dirty="0"/>
              <a:t> magna </a:t>
            </a:r>
            <a:r>
              <a:rPr lang="en-US" sz="3000" dirty="0" err="1"/>
              <a:t>quis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Minimum Success </a:t>
            </a:r>
            <a:r>
              <a:rPr lang="en-US" sz="3200" b="1" dirty="0" smtClean="0">
                <a:solidFill>
                  <a:srgbClr val="5D87A1"/>
                </a:solidFill>
              </a:rPr>
              <a:t>Criteria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Min criteria </a:t>
            </a:r>
            <a:r>
              <a:rPr lang="en-US" sz="3000" dirty="0" smtClean="0"/>
              <a:t>1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 smtClean="0"/>
              <a:t>Min criteria 2</a:t>
            </a:r>
            <a:endParaRPr lang="en-US" sz="3000" dirty="0"/>
          </a:p>
          <a:p>
            <a:pPr>
              <a:spcAft>
                <a:spcPts val="1800"/>
              </a:spcAft>
            </a:pPr>
            <a:r>
              <a:rPr lang="en-US" sz="3200" b="1" dirty="0">
                <a:solidFill>
                  <a:srgbClr val="5D87A1"/>
                </a:solidFill>
              </a:rPr>
              <a:t>Maximum </a:t>
            </a:r>
            <a:r>
              <a:rPr lang="en-US" sz="3200" b="1" dirty="0" err="1">
                <a:solidFill>
                  <a:srgbClr val="5D87A1"/>
                </a:solidFill>
              </a:rPr>
              <a:t>Succes</a:t>
            </a:r>
            <a:r>
              <a:rPr lang="en-US" sz="3200" b="1" dirty="0">
                <a:solidFill>
                  <a:srgbClr val="5D87A1"/>
                </a:solidFill>
              </a:rPr>
              <a:t> </a:t>
            </a:r>
            <a:r>
              <a:rPr lang="en-US" sz="3200" b="1" dirty="0" smtClean="0">
                <a:solidFill>
                  <a:srgbClr val="5D87A1"/>
                </a:solidFill>
              </a:rPr>
              <a:t>Criteria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/>
              <a:t>Max Criteria </a:t>
            </a:r>
            <a:r>
              <a:rPr lang="en-US" sz="3000" dirty="0" smtClean="0"/>
              <a:t>1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 smtClean="0"/>
              <a:t>Max Criteria 2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 smtClean="0"/>
              <a:t>Max criteria 3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 smtClean="0"/>
              <a:t>Max criteria 4</a:t>
            </a: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5D87A1"/>
                </a:solidFill>
              </a:rPr>
              <a:t>Software Overview</a:t>
            </a:r>
            <a:endParaRPr lang="en-US" sz="36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 </a:t>
            </a:r>
            <a:r>
              <a:rPr lang="en-US" sz="3000" dirty="0" err="1" smtClean="0"/>
              <a:t>mattis</a:t>
            </a:r>
            <a:r>
              <a:rPr lang="en-US" sz="3000" dirty="0" smtClean="0"/>
              <a:t>.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enim</a:t>
            </a:r>
            <a:r>
              <a:rPr lang="en-US" sz="3000" dirty="0" smtClean="0"/>
              <a:t> </a:t>
            </a:r>
            <a:r>
              <a:rPr lang="en-US" sz="3000" dirty="0" err="1" smtClean="0"/>
              <a:t>lorem</a:t>
            </a:r>
            <a:r>
              <a:rPr lang="en-US" sz="3000" dirty="0" smtClean="0"/>
              <a:t>,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facilisis</a:t>
            </a:r>
            <a:r>
              <a:rPr lang="en-US" sz="3000" dirty="0" smtClean="0"/>
              <a:t> ante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tincidunt</a:t>
            </a:r>
            <a:r>
              <a:rPr lang="en-US" sz="3000" dirty="0" smtClean="0"/>
              <a:t>. </a:t>
            </a:r>
            <a:r>
              <a:rPr lang="en-US" sz="3000" dirty="0" err="1" smtClean="0"/>
              <a:t>Aenean</a:t>
            </a:r>
            <a:r>
              <a:rPr lang="en-US" sz="3000" dirty="0" smtClean="0"/>
              <a:t> vitae </a:t>
            </a:r>
            <a:r>
              <a:rPr lang="en-US" sz="3000" dirty="0" err="1" smtClean="0"/>
              <a:t>sapien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dictum dui. </a:t>
            </a:r>
            <a:r>
              <a:rPr lang="en-US" sz="3000" dirty="0" err="1" smtClean="0"/>
              <a:t>Morbi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lectus</a:t>
            </a:r>
            <a:r>
              <a:rPr lang="en-US" sz="3000" dirty="0" smtClean="0"/>
              <a:t>, </a:t>
            </a:r>
            <a:r>
              <a:rPr lang="en-US" sz="3000" dirty="0" err="1" smtClean="0"/>
              <a:t>porta</a:t>
            </a:r>
            <a:r>
              <a:rPr lang="en-US" sz="3000" dirty="0" smtClean="0"/>
              <a:t> id </a:t>
            </a:r>
            <a:r>
              <a:rPr lang="en-US" sz="3000" dirty="0" err="1" smtClean="0"/>
              <a:t>malesuada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, </a:t>
            </a:r>
            <a:r>
              <a:rPr lang="en-US" sz="3000" dirty="0" err="1" smtClean="0"/>
              <a:t>consequat</a:t>
            </a:r>
            <a:r>
              <a:rPr lang="en-US" sz="3000" dirty="0" smtClean="0"/>
              <a:t> a ante.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est. </a:t>
            </a:r>
            <a:r>
              <a:rPr lang="en-US" sz="3000" dirty="0" err="1" smtClean="0"/>
              <a:t>Vivamus</a:t>
            </a:r>
            <a:r>
              <a:rPr lang="en-US" sz="3000" dirty="0" smtClean="0"/>
              <a:t> ac </a:t>
            </a:r>
            <a:r>
              <a:rPr lang="en-US" sz="3000" dirty="0" err="1" smtClean="0"/>
              <a:t>libero</a:t>
            </a:r>
            <a:r>
              <a:rPr lang="en-US" sz="3000" dirty="0" smtClean="0"/>
              <a:t> </a:t>
            </a:r>
            <a:r>
              <a:rPr lang="en-US" sz="3000" dirty="0" err="1" smtClean="0"/>
              <a:t>ut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vitae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</a:t>
            </a:r>
            <a:r>
              <a:rPr lang="en-US" sz="3000" dirty="0" err="1" smtClean="0"/>
              <a:t>molestie</a:t>
            </a:r>
            <a:r>
              <a:rPr lang="en-US" sz="3000" dirty="0" smtClean="0"/>
              <a:t> </a:t>
            </a:r>
            <a:r>
              <a:rPr lang="en-US" sz="3000" dirty="0" err="1" smtClean="0"/>
              <a:t>risus</a:t>
            </a:r>
            <a:r>
              <a:rPr lang="en-US" sz="3000" dirty="0" smtClean="0"/>
              <a:t> non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aliquet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erat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. </a:t>
            </a:r>
            <a:r>
              <a:rPr lang="en-US" sz="3000" dirty="0" err="1" smtClean="0"/>
              <a:t>Pellentesque</a:t>
            </a:r>
            <a:r>
              <a:rPr lang="en-US" sz="3000" dirty="0" smtClean="0"/>
              <a:t>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sapien</a:t>
            </a:r>
            <a:r>
              <a:rPr lang="en-US" sz="3000" dirty="0" smtClean="0"/>
              <a:t>,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lacus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non.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</a:t>
            </a:r>
            <a:r>
              <a:rPr lang="en-US" sz="3000" dirty="0" err="1" smtClean="0"/>
              <a:t>sollicitudin</a:t>
            </a:r>
            <a:r>
              <a:rPr lang="en-US" sz="3000" dirty="0" smtClean="0"/>
              <a:t> </a:t>
            </a:r>
            <a:r>
              <a:rPr lang="en-US" sz="3000" dirty="0" err="1" smtClean="0"/>
              <a:t>varius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. </a:t>
            </a:r>
            <a:r>
              <a:rPr lang="en-US" sz="3000" dirty="0" err="1" smtClean="0"/>
              <a:t>Quisque</a:t>
            </a:r>
            <a:r>
              <a:rPr lang="en-US" sz="3000" dirty="0" smtClean="0"/>
              <a:t> </a:t>
            </a:r>
            <a:r>
              <a:rPr lang="en-US" sz="3000" dirty="0" err="1" smtClean="0"/>
              <a:t>sagittis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lacus </a:t>
            </a:r>
            <a:r>
              <a:rPr lang="en-US" sz="3000" dirty="0" err="1" smtClean="0"/>
              <a:t>ultrices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98405" y="5670131"/>
            <a:ext cx="9222475" cy="13275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Telemetry and Data Storage</a:t>
            </a:r>
            <a:endParaRPr lang="en-US" sz="3600" b="1" dirty="0">
              <a:solidFill>
                <a:srgbClr val="5D87A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vehicula</a:t>
            </a:r>
            <a:r>
              <a:rPr lang="en-US" sz="3000" dirty="0" smtClean="0"/>
              <a:t> </a:t>
            </a:r>
            <a:r>
              <a:rPr lang="en-US" sz="3000" dirty="0" err="1" smtClean="0"/>
              <a:t>luctus</a:t>
            </a:r>
            <a:r>
              <a:rPr lang="en-US" sz="3000" dirty="0" smtClean="0"/>
              <a:t> </a:t>
            </a:r>
            <a:r>
              <a:rPr lang="en-US" sz="3000" dirty="0" err="1" smtClean="0"/>
              <a:t>augue</a:t>
            </a:r>
            <a:r>
              <a:rPr lang="en-US" sz="3000" dirty="0" smtClean="0"/>
              <a:t>, </a:t>
            </a:r>
            <a:r>
              <a:rPr lang="en-US" sz="3000" dirty="0" err="1" smtClean="0"/>
              <a:t>rutrum</a:t>
            </a:r>
            <a:r>
              <a:rPr lang="en-US" sz="3000" dirty="0" smtClean="0"/>
              <a:t> </a:t>
            </a:r>
            <a:r>
              <a:rPr lang="en-US" sz="3000" dirty="0" err="1" smtClean="0"/>
              <a:t>faucibus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 </a:t>
            </a:r>
            <a:r>
              <a:rPr lang="en-US" sz="3000" dirty="0" err="1" smtClean="0"/>
              <a:t>gravida</a:t>
            </a:r>
            <a:r>
              <a:rPr lang="en-US" sz="3000" dirty="0" smtClean="0"/>
              <a:t> </a:t>
            </a:r>
            <a:r>
              <a:rPr lang="en-US" sz="3000" dirty="0" err="1" smtClean="0"/>
              <a:t>felis</a:t>
            </a:r>
            <a:r>
              <a:rPr lang="en-US" sz="3000" dirty="0" smtClean="0"/>
              <a:t>,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pulvinar</a:t>
            </a:r>
            <a:r>
              <a:rPr lang="en-US" sz="3000" dirty="0" smtClean="0"/>
              <a:t>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suscipit</a:t>
            </a:r>
            <a:r>
              <a:rPr lang="en-US" sz="3000" dirty="0" smtClean="0"/>
              <a:t> et.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,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eget</a:t>
            </a:r>
            <a:r>
              <a:rPr lang="en-US" sz="3000" dirty="0" smtClean="0"/>
              <a:t>, </a:t>
            </a:r>
            <a:r>
              <a:rPr lang="en-US" sz="3000" dirty="0" err="1" smtClean="0"/>
              <a:t>elementum</a:t>
            </a:r>
            <a:r>
              <a:rPr lang="en-US" sz="3000" dirty="0" smtClean="0"/>
              <a:t> id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Telemetry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smtClean="0"/>
              <a:t>Lorem </a:t>
            </a:r>
            <a:r>
              <a:rPr lang="en-US" sz="3000" dirty="0" smtClean="0"/>
              <a:t>ipsum dolor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,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adipiscing</a:t>
            </a:r>
            <a:r>
              <a:rPr lang="en-US" sz="3000" dirty="0" smtClean="0"/>
              <a:t> </a:t>
            </a:r>
            <a:r>
              <a:rPr lang="en-US" sz="3000" dirty="0" err="1" smtClean="0"/>
              <a:t>elit</a:t>
            </a:r>
            <a:r>
              <a:rPr lang="en-US" sz="3000" dirty="0" smtClean="0"/>
              <a:t>. </a:t>
            </a:r>
            <a:r>
              <a:rPr lang="en-US" sz="3000" dirty="0" err="1" smtClean="0"/>
              <a:t>Nulla</a:t>
            </a:r>
            <a:r>
              <a:rPr lang="en-US" sz="3000" dirty="0" smtClean="0"/>
              <a:t> </a:t>
            </a:r>
            <a:r>
              <a:rPr lang="en-US" sz="3000" dirty="0" err="1" smtClean="0"/>
              <a:t>facilisi</a:t>
            </a:r>
            <a:r>
              <a:rPr lang="en-US" sz="3000" dirty="0" smtClean="0"/>
              <a:t>. Maecenas </a:t>
            </a:r>
            <a:r>
              <a:rPr lang="en-US" sz="3000" dirty="0" err="1" smtClean="0"/>
              <a:t>feugiat</a:t>
            </a:r>
            <a:r>
              <a:rPr lang="en-US" sz="3000" dirty="0" smtClean="0"/>
              <a:t> </a:t>
            </a:r>
            <a:r>
              <a:rPr lang="en-US" sz="3000" dirty="0" err="1" smtClean="0"/>
              <a:t>bibendum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. </a:t>
            </a:r>
            <a:r>
              <a:rPr lang="en-US" sz="3000" dirty="0" err="1" smtClean="0"/>
              <a:t>Praesent</a:t>
            </a:r>
            <a:r>
              <a:rPr lang="en-US" sz="3000" dirty="0" smtClean="0"/>
              <a:t> et dui </a:t>
            </a:r>
            <a:r>
              <a:rPr lang="en-US" sz="3000" dirty="0" err="1" smtClean="0"/>
              <a:t>mauris</a:t>
            </a:r>
            <a:r>
              <a:rPr lang="en-US" sz="3000" dirty="0" smtClean="0"/>
              <a:t>, </a:t>
            </a:r>
            <a:r>
              <a:rPr lang="en-US" sz="3000" dirty="0" err="1" smtClean="0"/>
              <a:t>ullamcorper</a:t>
            </a:r>
            <a:r>
              <a:rPr lang="en-US" sz="3000" dirty="0" smtClean="0"/>
              <a:t> semper </a:t>
            </a:r>
            <a:r>
              <a:rPr lang="en-US" sz="3000" dirty="0" err="1" smtClean="0"/>
              <a:t>justo</a:t>
            </a:r>
            <a:r>
              <a:rPr lang="en-US" sz="3000" dirty="0" smtClean="0"/>
              <a:t>. </a:t>
            </a:r>
            <a:r>
              <a:rPr lang="en-US" sz="3000" dirty="0" err="1" smtClean="0"/>
              <a:t>Curabitur</a:t>
            </a:r>
            <a:r>
              <a:rPr lang="en-US" sz="3000" dirty="0" smtClean="0"/>
              <a:t> sit </a:t>
            </a:r>
            <a:r>
              <a:rPr lang="en-US" sz="3000" dirty="0" err="1" smtClean="0"/>
              <a:t>amet</a:t>
            </a:r>
            <a:r>
              <a:rPr lang="en-US" sz="3000" dirty="0" smtClean="0"/>
              <a:t> </a:t>
            </a:r>
            <a:r>
              <a:rPr lang="en-US" sz="3000" dirty="0" err="1" smtClean="0"/>
              <a:t>orci</a:t>
            </a:r>
            <a:r>
              <a:rPr lang="en-US" sz="3000" dirty="0" smtClean="0"/>
              <a:t> non magna </a:t>
            </a:r>
            <a:r>
              <a:rPr lang="en-US" sz="3000" dirty="0" err="1" smtClean="0"/>
              <a:t>mattis</a:t>
            </a:r>
            <a:r>
              <a:rPr lang="en-US" sz="3000" dirty="0" smtClean="0"/>
              <a:t> </a:t>
            </a:r>
            <a:r>
              <a:rPr lang="en-US" sz="3000" dirty="0" err="1" smtClean="0"/>
              <a:t>accumsan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sem. </a:t>
            </a:r>
            <a:r>
              <a:rPr lang="en-US" sz="3000" dirty="0" err="1" smtClean="0"/>
              <a:t>Duis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,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a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id, </a:t>
            </a:r>
            <a:r>
              <a:rPr lang="en-US" sz="3000" dirty="0" err="1" smtClean="0"/>
              <a:t>mattis</a:t>
            </a:r>
            <a:r>
              <a:rPr lang="en-US" sz="3000" dirty="0" smtClean="0"/>
              <a:t> in </a:t>
            </a:r>
            <a:r>
              <a:rPr lang="en-US" sz="3000" dirty="0" err="1" smtClean="0"/>
              <a:t>velit</a:t>
            </a:r>
            <a:r>
              <a:rPr lang="en-US" sz="3000" dirty="0" smtClean="0"/>
              <a:t>.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tortor</a:t>
            </a:r>
            <a:r>
              <a:rPr lang="en-US" sz="3000" dirty="0" smtClean="0"/>
              <a:t> quam, ac </a:t>
            </a:r>
            <a:r>
              <a:rPr lang="en-US" sz="3000" dirty="0" err="1" smtClean="0"/>
              <a:t>porttitor</a:t>
            </a:r>
            <a:r>
              <a:rPr lang="en-US" sz="3000" dirty="0" smtClean="0"/>
              <a:t> </a:t>
            </a:r>
            <a:r>
              <a:rPr lang="en-US" sz="3000" dirty="0" err="1" smtClean="0"/>
              <a:t>metus</a:t>
            </a:r>
            <a:r>
              <a:rPr lang="en-US" sz="3000" dirty="0" smtClean="0"/>
              <a:t>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et dui diam. </a:t>
            </a:r>
            <a:r>
              <a:rPr lang="en-US" sz="3000" dirty="0" err="1" smtClean="0"/>
              <a:t>Quisque</a:t>
            </a:r>
            <a:r>
              <a:rPr lang="en-US" sz="3000" dirty="0" smtClean="0"/>
              <a:t> </a:t>
            </a:r>
            <a:r>
              <a:rPr lang="en-US" sz="3000" dirty="0" err="1" smtClean="0"/>
              <a:t>posuere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</a:t>
            </a:r>
            <a:r>
              <a:rPr lang="en-US" sz="3000" dirty="0" err="1" smtClean="0"/>
              <a:t>hendrerit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</a:t>
            </a:r>
            <a:r>
              <a:rPr lang="en-US" sz="3000" dirty="0" err="1" smtClean="0"/>
              <a:t>condimentum</a:t>
            </a:r>
            <a:r>
              <a:rPr lang="en-US" sz="3000" dirty="0" smtClean="0"/>
              <a:t>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convallis</a:t>
            </a:r>
            <a:r>
              <a:rPr lang="en-US" sz="3000" dirty="0" smtClean="0"/>
              <a:t> </a:t>
            </a:r>
            <a:r>
              <a:rPr lang="en-US" sz="3000" dirty="0" err="1" smtClean="0"/>
              <a:t>massa</a:t>
            </a:r>
            <a:r>
              <a:rPr lang="en-US" sz="3000" dirty="0" smtClean="0"/>
              <a:t> </a:t>
            </a:r>
            <a:r>
              <a:rPr lang="en-US" sz="3000" dirty="0" err="1" smtClean="0"/>
              <a:t>congue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nec</a:t>
            </a:r>
            <a:r>
              <a:rPr lang="en-US" sz="3000" dirty="0" smtClean="0"/>
              <a:t> </a:t>
            </a:r>
            <a:r>
              <a:rPr lang="en-US" sz="3000" dirty="0" err="1" smtClean="0"/>
              <a:t>velit</a:t>
            </a:r>
            <a:r>
              <a:rPr lang="en-US" sz="3000" dirty="0" smtClean="0"/>
              <a:t> </a:t>
            </a:r>
            <a:r>
              <a:rPr lang="en-US" sz="3000" dirty="0" err="1" smtClean="0"/>
              <a:t>quis</a:t>
            </a:r>
            <a:r>
              <a:rPr lang="en-US" sz="3000" dirty="0" smtClean="0"/>
              <a:t> </a:t>
            </a:r>
            <a:r>
              <a:rPr lang="en-US" sz="3000" dirty="0" err="1" smtClean="0"/>
              <a:t>nunc</a:t>
            </a:r>
            <a:r>
              <a:rPr lang="en-US" sz="3000" dirty="0" smtClean="0"/>
              <a:t> </a:t>
            </a:r>
            <a:r>
              <a:rPr lang="en-US" sz="3000" dirty="0" err="1" smtClean="0"/>
              <a:t>scelerisque</a:t>
            </a:r>
            <a:r>
              <a:rPr lang="en-US" sz="3000" dirty="0" smtClean="0"/>
              <a:t> </a:t>
            </a:r>
            <a:r>
              <a:rPr lang="en-US" sz="3000" dirty="0" err="1" smtClean="0"/>
              <a:t>eleifend</a:t>
            </a:r>
            <a:r>
              <a:rPr lang="en-US" sz="3000" dirty="0" smtClean="0"/>
              <a:t>. </a:t>
            </a:r>
            <a:r>
              <a:rPr lang="en-US" sz="3000" dirty="0" err="1" smtClean="0"/>
              <a:t>Suspendisse</a:t>
            </a:r>
            <a:r>
              <a:rPr lang="en-US" sz="3000" dirty="0" smtClean="0"/>
              <a:t> </a:t>
            </a:r>
            <a:r>
              <a:rPr lang="en-US" sz="3000" dirty="0" err="1" smtClean="0"/>
              <a:t>potenti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rutrum</a:t>
            </a:r>
            <a:r>
              <a:rPr lang="en-US" sz="3000" dirty="0" smtClean="0"/>
              <a:t> </a:t>
            </a:r>
            <a:r>
              <a:rPr lang="en-US" sz="3000" dirty="0" err="1" smtClean="0"/>
              <a:t>faucibus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, a semper </a:t>
            </a:r>
            <a:r>
              <a:rPr lang="en-US" sz="3000" dirty="0" err="1" smtClean="0"/>
              <a:t>lectus</a:t>
            </a:r>
            <a:r>
              <a:rPr lang="en-US" sz="3000" dirty="0" smtClean="0"/>
              <a:t> </a:t>
            </a:r>
            <a:r>
              <a:rPr lang="en-US" sz="3000" dirty="0" err="1" smtClean="0"/>
              <a:t>vulputate</a:t>
            </a:r>
            <a:r>
              <a:rPr lang="en-US" sz="3000" dirty="0" smtClean="0"/>
              <a:t> ac. </a:t>
            </a:r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Data Storage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/>
              <a:t>Lorem ipsum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Nulla</a:t>
            </a:r>
            <a:r>
              <a:rPr lang="en-US" sz="3000" dirty="0"/>
              <a:t> </a:t>
            </a:r>
            <a:r>
              <a:rPr lang="en-US" sz="3000" dirty="0" err="1"/>
              <a:t>facilisi</a:t>
            </a:r>
            <a:r>
              <a:rPr lang="en-US" sz="3000" dirty="0"/>
              <a:t>. Maecenas </a:t>
            </a:r>
            <a:r>
              <a:rPr lang="en-US" sz="3000" dirty="0" err="1"/>
              <a:t>feugiat</a:t>
            </a:r>
            <a:r>
              <a:rPr lang="en-US" sz="3000" dirty="0"/>
              <a:t> </a:t>
            </a:r>
            <a:r>
              <a:rPr lang="en-US" sz="3000" dirty="0" err="1"/>
              <a:t>bibendum</a:t>
            </a:r>
            <a:r>
              <a:rPr lang="en-US" sz="3000" dirty="0"/>
              <a:t> convallis. </a:t>
            </a:r>
            <a:r>
              <a:rPr lang="en-US" sz="3000" dirty="0" err="1"/>
              <a:t>Praesent</a:t>
            </a:r>
            <a:r>
              <a:rPr lang="en-US" sz="3000" dirty="0"/>
              <a:t> et dui </a:t>
            </a:r>
            <a:r>
              <a:rPr lang="en-US" sz="3000" dirty="0" err="1"/>
              <a:t>mauris</a:t>
            </a:r>
            <a:r>
              <a:rPr lang="en-US" sz="3000" dirty="0"/>
              <a:t>, </a:t>
            </a:r>
            <a:r>
              <a:rPr lang="en-US" sz="3000" dirty="0" err="1"/>
              <a:t>ullamcorper</a:t>
            </a:r>
            <a:r>
              <a:rPr lang="en-US" sz="3000" dirty="0"/>
              <a:t> semper </a:t>
            </a:r>
            <a:r>
              <a:rPr lang="en-US" sz="3000" dirty="0" err="1"/>
              <a:t>justo</a:t>
            </a:r>
            <a:r>
              <a:rPr lang="en-US" sz="3000" dirty="0"/>
              <a:t>. </a:t>
            </a:r>
            <a:r>
              <a:rPr lang="en-US" sz="3000" dirty="0" err="1"/>
              <a:t>Curabitur</a:t>
            </a:r>
            <a:r>
              <a:rPr lang="en-US" sz="3000" dirty="0"/>
              <a:t> sit </a:t>
            </a:r>
            <a:r>
              <a:rPr lang="en-US" sz="3000" dirty="0" err="1"/>
              <a:t>amet</a:t>
            </a:r>
            <a:r>
              <a:rPr lang="en-US" sz="3000" dirty="0"/>
              <a:t> </a:t>
            </a:r>
            <a:r>
              <a:rPr lang="en-US" sz="3000" dirty="0" err="1"/>
              <a:t>orci</a:t>
            </a:r>
            <a:r>
              <a:rPr lang="en-US" sz="3000" dirty="0"/>
              <a:t> non magna </a:t>
            </a:r>
            <a:r>
              <a:rPr lang="en-US" sz="3000" dirty="0" err="1"/>
              <a:t>mattis</a:t>
            </a:r>
            <a:r>
              <a:rPr lang="en-US" sz="3000" dirty="0"/>
              <a:t> </a:t>
            </a:r>
            <a:r>
              <a:rPr lang="en-US" sz="3000" dirty="0" err="1"/>
              <a:t>accumsan</a:t>
            </a:r>
            <a:r>
              <a:rPr lang="en-US" sz="3000" dirty="0"/>
              <a:t> </a:t>
            </a:r>
            <a:r>
              <a:rPr lang="en-US" sz="3000" dirty="0" err="1"/>
              <a:t>quis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sem. </a:t>
            </a:r>
            <a:r>
              <a:rPr lang="en-US" sz="3000" dirty="0" err="1"/>
              <a:t>Duis</a:t>
            </a:r>
            <a:r>
              <a:rPr lang="en-US" sz="3000" dirty="0"/>
              <a:t>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massa</a:t>
            </a:r>
            <a:r>
              <a:rPr lang="en-US" sz="3000" dirty="0"/>
              <a:t>, </a:t>
            </a:r>
            <a:r>
              <a:rPr lang="en-US" sz="3000" dirty="0" err="1"/>
              <a:t>tristique</a:t>
            </a:r>
            <a:r>
              <a:rPr lang="en-US" sz="3000" dirty="0"/>
              <a:t> a </a:t>
            </a:r>
            <a:r>
              <a:rPr lang="en-US" sz="3000" dirty="0" err="1"/>
              <a:t>porttitor</a:t>
            </a:r>
            <a:r>
              <a:rPr lang="en-US" sz="3000" dirty="0"/>
              <a:t> id, </a:t>
            </a:r>
            <a:r>
              <a:rPr lang="en-US" sz="3000" dirty="0" err="1"/>
              <a:t>mattis</a:t>
            </a:r>
            <a:r>
              <a:rPr lang="en-US" sz="3000" dirty="0"/>
              <a:t> in </a:t>
            </a:r>
            <a:r>
              <a:rPr lang="en-US" sz="3000" dirty="0" err="1"/>
              <a:t>velit</a:t>
            </a:r>
            <a:r>
              <a:rPr lang="en-US" sz="3000" dirty="0"/>
              <a:t>. </a:t>
            </a:r>
            <a:r>
              <a:rPr lang="en-US" sz="3000" dirty="0" err="1"/>
              <a:t>Aliquam</a:t>
            </a:r>
            <a:r>
              <a:rPr lang="en-US" sz="3000" dirty="0"/>
              <a:t> </a:t>
            </a:r>
            <a:r>
              <a:rPr lang="en-US" sz="3000" dirty="0" err="1"/>
              <a:t>vel</a:t>
            </a:r>
            <a:r>
              <a:rPr lang="en-US" sz="3000" dirty="0"/>
              <a:t> </a:t>
            </a:r>
            <a:r>
              <a:rPr lang="en-US" sz="3000" dirty="0" err="1"/>
              <a:t>tortor</a:t>
            </a:r>
            <a:r>
              <a:rPr lang="en-US" sz="3000" dirty="0"/>
              <a:t> quam, ac </a:t>
            </a:r>
            <a:r>
              <a:rPr lang="en-US" sz="3000" dirty="0" err="1"/>
              <a:t>porttitor</a:t>
            </a:r>
            <a:endParaRPr lang="en-US" sz="3000" dirty="0"/>
          </a:p>
        </p:txBody>
      </p:sp>
      <p:sp>
        <p:nvSpPr>
          <p:cNvPr id="15" name="Rectangle 14"/>
          <p:cNvSpPr/>
          <p:nvPr/>
        </p:nvSpPr>
        <p:spPr>
          <a:xfrm>
            <a:off x="22198405" y="20766382"/>
            <a:ext cx="9222475" cy="10236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515277" y="13933602"/>
            <a:ext cx="8441522" cy="43205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17600" y="5466929"/>
            <a:ext cx="9346003" cy="8127999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5D87A1"/>
                </a:solidFill>
              </a:rPr>
              <a:t>Building the Configuration Space</a:t>
            </a:r>
          </a:p>
          <a:p>
            <a:pPr>
              <a:spcAft>
                <a:spcPts val="1800"/>
              </a:spcAft>
            </a:pPr>
            <a:r>
              <a:rPr lang="en-US" sz="3000" dirty="0"/>
              <a:t>Body. Lorem ipsum dolor sit </a:t>
            </a:r>
            <a:r>
              <a:rPr lang="en-US" sz="3000" dirty="0" err="1"/>
              <a:t>amet</a:t>
            </a:r>
            <a:r>
              <a:rPr lang="en-US" sz="3000" dirty="0"/>
              <a:t>, </a:t>
            </a:r>
            <a:r>
              <a:rPr lang="en-US" sz="3000" dirty="0" err="1"/>
              <a:t>consectetur</a:t>
            </a:r>
            <a:r>
              <a:rPr lang="en-US" sz="3000" dirty="0"/>
              <a:t> </a:t>
            </a:r>
            <a:r>
              <a:rPr lang="en-US" sz="3000" dirty="0" err="1"/>
              <a:t>adipiscing</a:t>
            </a:r>
            <a:r>
              <a:rPr lang="en-US" sz="3000" dirty="0"/>
              <a:t> </a:t>
            </a:r>
            <a:r>
              <a:rPr lang="en-US" sz="3000" dirty="0" err="1"/>
              <a:t>elit</a:t>
            </a:r>
            <a:r>
              <a:rPr lang="en-US" sz="3000" dirty="0"/>
              <a:t>. </a:t>
            </a:r>
            <a:r>
              <a:rPr lang="en-US" sz="3000" dirty="0" err="1"/>
              <a:t>Etiam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consequat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. Nunc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pulvinar</a:t>
            </a:r>
            <a:r>
              <a:rPr lang="en-US" sz="3000" dirty="0"/>
              <a:t> </a:t>
            </a:r>
            <a:r>
              <a:rPr lang="en-US" sz="3000" dirty="0" err="1"/>
              <a:t>ornare</a:t>
            </a:r>
            <a:r>
              <a:rPr lang="en-US" sz="3000" dirty="0"/>
              <a:t>. </a:t>
            </a:r>
            <a:r>
              <a:rPr lang="en-US" sz="3000" dirty="0" err="1"/>
              <a:t>Fusce</a:t>
            </a:r>
            <a:r>
              <a:rPr lang="en-US" sz="3000" dirty="0"/>
              <a:t> ac </a:t>
            </a:r>
            <a:r>
              <a:rPr lang="en-US" sz="3000" dirty="0" err="1"/>
              <a:t>nunc</a:t>
            </a:r>
            <a:r>
              <a:rPr lang="en-US" sz="3000" dirty="0"/>
              <a:t> in </a:t>
            </a:r>
            <a:r>
              <a:rPr lang="en-US" sz="3000" dirty="0" err="1"/>
              <a:t>leo</a:t>
            </a:r>
            <a:r>
              <a:rPr lang="en-US" sz="3000" dirty="0"/>
              <a:t> </a:t>
            </a:r>
            <a:r>
              <a:rPr lang="en-US" sz="3000" dirty="0" err="1"/>
              <a:t>blandit</a:t>
            </a:r>
            <a:r>
              <a:rPr lang="en-US" sz="3000" dirty="0"/>
              <a:t> </a:t>
            </a:r>
            <a:r>
              <a:rPr lang="en-US" sz="3000" dirty="0" err="1"/>
              <a:t>sagittis</a:t>
            </a:r>
            <a:r>
              <a:rPr lang="en-US" sz="3000" dirty="0"/>
              <a:t> </a:t>
            </a:r>
            <a:r>
              <a:rPr lang="en-US" sz="3000" dirty="0" err="1"/>
              <a:t>fermentum</a:t>
            </a:r>
            <a:r>
              <a:rPr lang="en-US" sz="3000" dirty="0"/>
              <a:t> </a:t>
            </a:r>
            <a:r>
              <a:rPr lang="en-US" sz="3000" dirty="0" err="1"/>
              <a:t>eu</a:t>
            </a:r>
            <a:r>
              <a:rPr lang="en-US" sz="3000" dirty="0"/>
              <a:t> sem. </a:t>
            </a:r>
            <a:r>
              <a:rPr lang="en-US" sz="3000" dirty="0" err="1"/>
              <a:t>Curabitur</a:t>
            </a:r>
            <a:r>
              <a:rPr lang="en-US" sz="3000" dirty="0"/>
              <a:t> ligula </a:t>
            </a:r>
            <a:r>
              <a:rPr lang="en-US" sz="3000" dirty="0" err="1"/>
              <a:t>odio</a:t>
            </a:r>
            <a:r>
              <a:rPr lang="en-US" sz="3000" dirty="0"/>
              <a:t>, </a:t>
            </a:r>
            <a:r>
              <a:rPr lang="en-US" sz="3000" dirty="0" err="1"/>
              <a:t>facilisis</a:t>
            </a:r>
            <a:r>
              <a:rPr lang="en-US" sz="3000" dirty="0"/>
              <a:t> in </a:t>
            </a:r>
            <a:r>
              <a:rPr lang="en-US" sz="3000" dirty="0" err="1" smtClean="0"/>
              <a:t>tincidunt</a:t>
            </a:r>
            <a:endParaRPr lang="en-US" sz="3000" dirty="0" smtClean="0"/>
          </a:p>
          <a:p>
            <a:pPr>
              <a:spcAft>
                <a:spcPts val="1800"/>
              </a:spcAft>
            </a:pPr>
            <a:r>
              <a:rPr lang="en-US" sz="3200" b="1" dirty="0" smtClean="0">
                <a:solidFill>
                  <a:srgbClr val="5D87A1"/>
                </a:solidFill>
              </a:rPr>
              <a:t>Creating </a:t>
            </a:r>
            <a:r>
              <a:rPr lang="en-US" sz="3200" b="1" dirty="0">
                <a:solidFill>
                  <a:srgbClr val="5D87A1"/>
                </a:solidFill>
              </a:rPr>
              <a:t>the Configuration Space from Real Space Data</a:t>
            </a:r>
            <a:endParaRPr lang="en-US" sz="3200" b="1" dirty="0">
              <a:solidFill>
                <a:srgbClr val="5D87A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000" dirty="0" err="1" smtClean="0"/>
              <a:t>Praesent</a:t>
            </a:r>
            <a:r>
              <a:rPr lang="en-US" sz="3000" dirty="0" smtClean="0"/>
              <a:t> </a:t>
            </a:r>
            <a:r>
              <a:rPr lang="en-US" sz="3000" dirty="0" err="1" smtClean="0"/>
              <a:t>volutpat</a:t>
            </a:r>
            <a:r>
              <a:rPr lang="en-US" sz="3000" dirty="0" smtClean="0"/>
              <a:t> ipsum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aliquam</a:t>
            </a:r>
            <a:r>
              <a:rPr lang="en-US" sz="3000" dirty="0" smtClean="0"/>
              <a:t> </a:t>
            </a:r>
            <a:r>
              <a:rPr lang="en-US" sz="3000" dirty="0" err="1" smtClean="0"/>
              <a:t>lacinia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interdum</a:t>
            </a:r>
            <a:r>
              <a:rPr lang="en-US" sz="3000" dirty="0" smtClean="0"/>
              <a:t> </a:t>
            </a:r>
            <a:r>
              <a:rPr lang="en-US" sz="3000" dirty="0" err="1" smtClean="0"/>
              <a:t>ipsum</a:t>
            </a:r>
            <a:r>
              <a:rPr lang="en-US" sz="3000" dirty="0" smtClean="0"/>
              <a:t> vitae dui </a:t>
            </a:r>
            <a:r>
              <a:rPr lang="en-US" sz="3000" dirty="0" err="1" smtClean="0"/>
              <a:t>dapibus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Donec</a:t>
            </a:r>
            <a:r>
              <a:rPr lang="en-US" sz="3000" dirty="0" smtClean="0"/>
              <a:t> ac </a:t>
            </a:r>
            <a:r>
              <a:rPr lang="en-US" sz="3000" dirty="0" err="1" smtClean="0"/>
              <a:t>eros</a:t>
            </a:r>
            <a:r>
              <a:rPr lang="en-US" sz="3000" dirty="0" smtClean="0"/>
              <a:t> et </a:t>
            </a:r>
            <a:r>
              <a:rPr lang="en-US" sz="3000" dirty="0" err="1" smtClean="0"/>
              <a:t>turpis</a:t>
            </a:r>
            <a:r>
              <a:rPr lang="en-US" sz="3000" dirty="0" smtClean="0"/>
              <a:t> </a:t>
            </a:r>
            <a:r>
              <a:rPr lang="en-US" sz="3000" dirty="0" err="1" smtClean="0"/>
              <a:t>mollis</a:t>
            </a:r>
            <a:r>
              <a:rPr lang="en-US" sz="3000" dirty="0" smtClean="0"/>
              <a:t> </a:t>
            </a:r>
            <a:r>
              <a:rPr lang="en-US" sz="3000" dirty="0" err="1" smtClean="0"/>
              <a:t>pharetra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arcu</a:t>
            </a:r>
            <a:r>
              <a:rPr lang="en-US" sz="3000" dirty="0" smtClean="0"/>
              <a:t> </a:t>
            </a:r>
            <a:r>
              <a:rPr lang="en-US" sz="3000" dirty="0" err="1" smtClean="0"/>
              <a:t>neque</a:t>
            </a:r>
            <a:r>
              <a:rPr lang="en-US" sz="3000" dirty="0" smtClean="0"/>
              <a:t>. Integer </a:t>
            </a:r>
            <a:r>
              <a:rPr lang="en-US" sz="3000" dirty="0" err="1" smtClean="0"/>
              <a:t>auctor</a:t>
            </a:r>
            <a:r>
              <a:rPr lang="en-US" sz="3000" dirty="0" smtClean="0"/>
              <a:t> </a:t>
            </a:r>
            <a:r>
              <a:rPr lang="en-US" sz="3000" dirty="0" err="1" smtClean="0"/>
              <a:t>nibh</a:t>
            </a:r>
            <a:r>
              <a:rPr lang="en-US" sz="3000" dirty="0" smtClean="0"/>
              <a:t> </a:t>
            </a:r>
            <a:r>
              <a:rPr lang="en-US" sz="3000" dirty="0" err="1" smtClean="0"/>
              <a:t>eu</a:t>
            </a:r>
            <a:r>
              <a:rPr lang="en-US" sz="3000" dirty="0" smtClean="0"/>
              <a:t> </a:t>
            </a:r>
            <a:r>
              <a:rPr lang="en-US" sz="3000" dirty="0" err="1" smtClean="0"/>
              <a:t>sem</a:t>
            </a:r>
            <a:r>
              <a:rPr lang="en-US" sz="3000" dirty="0" smtClean="0"/>
              <a:t> </a:t>
            </a:r>
            <a:r>
              <a:rPr lang="en-US" sz="3000" dirty="0" err="1" smtClean="0"/>
              <a:t>viverra</a:t>
            </a:r>
            <a:r>
              <a:rPr lang="en-US" sz="3000" dirty="0" smtClean="0"/>
              <a:t> et </a:t>
            </a:r>
            <a:r>
              <a:rPr lang="en-US" sz="3000" dirty="0" err="1" smtClean="0"/>
              <a:t>consectetur</a:t>
            </a:r>
            <a:r>
              <a:rPr lang="en-US" sz="3000" dirty="0" smtClean="0"/>
              <a:t> </a:t>
            </a:r>
            <a:r>
              <a:rPr lang="en-US" sz="3000" dirty="0" err="1" smtClean="0"/>
              <a:t>justo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. </a:t>
            </a:r>
            <a:r>
              <a:rPr lang="en-US" sz="3000" dirty="0" err="1" smtClean="0"/>
              <a:t>Sed</a:t>
            </a:r>
            <a:r>
              <a:rPr lang="en-US" sz="3000" dirty="0" smtClean="0"/>
              <a:t> non </a:t>
            </a:r>
            <a:r>
              <a:rPr lang="en-US" sz="3000" dirty="0" err="1" smtClean="0"/>
              <a:t>urna</a:t>
            </a:r>
            <a:r>
              <a:rPr lang="en-US" sz="3000" dirty="0" smtClean="0"/>
              <a:t> </a:t>
            </a:r>
            <a:r>
              <a:rPr lang="en-US" sz="3000" dirty="0" err="1" smtClean="0"/>
              <a:t>leo</a:t>
            </a:r>
            <a:r>
              <a:rPr lang="en-US" sz="3000" dirty="0" smtClean="0"/>
              <a:t>, </a:t>
            </a:r>
            <a:r>
              <a:rPr lang="en-US" sz="3000" dirty="0" err="1" smtClean="0"/>
              <a:t>vel</a:t>
            </a:r>
            <a:r>
              <a:rPr lang="en-US" sz="3000" dirty="0" smtClean="0"/>
              <a:t> </a:t>
            </a:r>
            <a:r>
              <a:rPr lang="en-US" sz="3000" dirty="0" err="1" smtClean="0"/>
              <a:t>cursus</a:t>
            </a:r>
            <a:r>
              <a:rPr lang="en-US" sz="3000" dirty="0" smtClean="0"/>
              <a:t> </a:t>
            </a:r>
            <a:r>
              <a:rPr lang="en-US" sz="3000" dirty="0" err="1" smtClean="0"/>
              <a:t>nulla</a:t>
            </a:r>
            <a:r>
              <a:rPr lang="en-US" sz="3000" dirty="0" smtClean="0"/>
              <a:t>. </a:t>
            </a:r>
            <a:r>
              <a:rPr lang="en-US" sz="3000" dirty="0" err="1" smtClean="0"/>
              <a:t>Nullam</a:t>
            </a:r>
            <a:r>
              <a:rPr lang="en-US" sz="3000" dirty="0" smtClean="0"/>
              <a:t> </a:t>
            </a:r>
            <a:r>
              <a:rPr lang="en-US" sz="3000" dirty="0" err="1" smtClean="0"/>
              <a:t>tristique</a:t>
            </a:r>
            <a:r>
              <a:rPr lang="en-US" sz="3000" dirty="0" smtClean="0"/>
              <a:t> </a:t>
            </a:r>
            <a:r>
              <a:rPr lang="en-US" sz="3000" dirty="0" err="1" smtClean="0"/>
              <a:t>laoreet</a:t>
            </a:r>
            <a:r>
              <a:rPr lang="en-US" sz="3000" dirty="0" smtClean="0"/>
              <a:t> </a:t>
            </a:r>
            <a:r>
              <a:rPr lang="en-US" sz="3000" dirty="0" err="1" smtClean="0"/>
              <a:t>diam</a:t>
            </a:r>
            <a:r>
              <a:rPr lang="en-US" sz="3000" dirty="0" smtClean="0"/>
              <a:t> a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/>
              <a:t>Nullam</a:t>
            </a:r>
            <a:r>
              <a:rPr lang="en-US" sz="3000" dirty="0"/>
              <a:t> </a:t>
            </a:r>
            <a:r>
              <a:rPr lang="en-US" sz="3000" dirty="0" err="1"/>
              <a:t>tristique</a:t>
            </a:r>
            <a:r>
              <a:rPr lang="en-US" sz="3000" dirty="0"/>
              <a:t> </a:t>
            </a:r>
            <a:r>
              <a:rPr lang="en-US" sz="3000" dirty="0" err="1"/>
              <a:t>laoreet</a:t>
            </a:r>
            <a:r>
              <a:rPr lang="en-US" sz="3000" dirty="0"/>
              <a:t> </a:t>
            </a:r>
            <a:r>
              <a:rPr lang="en-US" sz="3000" dirty="0" err="1" smtClean="0"/>
              <a:t>Nulla</a:t>
            </a:r>
            <a:endParaRPr lang="en-US" sz="3000" dirty="0" smtClean="0"/>
          </a:p>
          <a:p>
            <a:pPr>
              <a:spcAft>
                <a:spcPts val="1800"/>
              </a:spcAft>
            </a:pPr>
            <a:endParaRPr lang="en-US" sz="3000" dirty="0"/>
          </a:p>
          <a:p>
            <a:pPr>
              <a:spcAft>
                <a:spcPts val="1800"/>
              </a:spcAft>
            </a:pPr>
            <a:endParaRPr lang="en-US" sz="3000" dirty="0" smtClean="0"/>
          </a:p>
        </p:txBody>
      </p:sp>
      <p:sp>
        <p:nvSpPr>
          <p:cNvPr id="28" name="Subtitle 2"/>
          <p:cNvSpPr txBox="1">
            <a:spLocks/>
          </p:cNvSpPr>
          <p:nvPr/>
        </p:nvSpPr>
        <p:spPr>
          <a:xfrm>
            <a:off x="1406151" y="2778448"/>
            <a:ext cx="8550648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>
                <a:solidFill>
                  <a:srgbClr val="F37321"/>
                </a:solidFill>
              </a:rPr>
              <a:t>Achieving Detailed Autonomous Movement in Space </a:t>
            </a:r>
            <a:endParaRPr lang="en-US" sz="5400" dirty="0">
              <a:solidFill>
                <a:srgbClr val="F3732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493200" y="3765139"/>
            <a:ext cx="7827420" cy="60477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btitle 2"/>
          <p:cNvSpPr txBox="1">
            <a:spLocks/>
          </p:cNvSpPr>
          <p:nvPr/>
        </p:nvSpPr>
        <p:spPr>
          <a:xfrm>
            <a:off x="34493200" y="2626822"/>
            <a:ext cx="7827420" cy="2146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5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1405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3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8281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1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574216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765621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5702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148432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339837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531243" indent="0" algn="ctr" defTabSz="2191405" rtl="0" eaLnBrk="1" latinLnBrk="0" hangingPunct="1">
              <a:spcBef>
                <a:spcPct val="20000"/>
              </a:spcBef>
              <a:buFont typeface="Arial"/>
              <a:buNone/>
              <a:defRPr sz="9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err="1" smtClean="0">
                <a:solidFill>
                  <a:schemeClr val="bg1"/>
                </a:solidFill>
              </a:rPr>
              <a:t>Programmatics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93201" y="11717870"/>
            <a:ext cx="7827420" cy="16585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800"/>
              </a:spcAft>
            </a:pPr>
            <a:r>
              <a:rPr lang="en-US" sz="3600" b="1" dirty="0" smtClean="0">
                <a:solidFill>
                  <a:srgbClr val="F37321"/>
                </a:solidFill>
              </a:rPr>
              <a:t>Launch Details</a:t>
            </a:r>
            <a:endParaRPr lang="en-US" sz="3600" b="1" dirty="0" smtClean="0">
              <a:solidFill>
                <a:srgbClr val="F37321"/>
              </a:solidFill>
            </a:endParaRP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vehicula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luctus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pharetra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felis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sed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suscipit</a:t>
            </a:r>
            <a:r>
              <a:rPr lang="en-US" sz="3000" dirty="0" smtClean="0">
                <a:solidFill>
                  <a:schemeClr val="bg1"/>
                </a:solidFill>
              </a:rPr>
              <a:t> et.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mollis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elementum</a:t>
            </a:r>
            <a:r>
              <a:rPr lang="en-US" sz="3000" dirty="0" smtClean="0">
                <a:solidFill>
                  <a:schemeClr val="bg1"/>
                </a:solidFill>
              </a:rPr>
              <a:t> id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Vivamus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lacus,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egestas</a:t>
            </a:r>
            <a:r>
              <a:rPr lang="en-US" sz="3000" dirty="0" smtClean="0">
                <a:solidFill>
                  <a:schemeClr val="bg1"/>
                </a:solidFill>
              </a:rPr>
              <a:t> ligula </a:t>
            </a:r>
            <a:r>
              <a:rPr lang="en-US" sz="3000" dirty="0" err="1" smtClean="0">
                <a:solidFill>
                  <a:schemeClr val="bg1"/>
                </a:solidFill>
              </a:rPr>
              <a:t>gravida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volutpat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varius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 at dui </a:t>
            </a:r>
            <a:r>
              <a:rPr lang="en-US" sz="3000" dirty="0" err="1" smtClean="0">
                <a:solidFill>
                  <a:schemeClr val="bg1"/>
                </a:solidFill>
              </a:rPr>
              <a:t>pulvinar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iaculis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Nullam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nisl</a:t>
            </a:r>
            <a:r>
              <a:rPr lang="en-US" sz="3000" dirty="0" smtClean="0">
                <a:solidFill>
                  <a:schemeClr val="bg1"/>
                </a:solidFill>
              </a:rPr>
              <a:t> quam,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lacinia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augue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spcAft>
                <a:spcPts val="1800"/>
              </a:spcAft>
              <a:buFont typeface="Arial"/>
              <a:buChar char="•"/>
            </a:pPr>
            <a:r>
              <a:rPr lang="en-US" sz="3000" dirty="0" smtClean="0">
                <a:solidFill>
                  <a:schemeClr val="bg1"/>
                </a:solidFill>
              </a:rPr>
              <a:t>Nam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quam, in </a:t>
            </a:r>
            <a:r>
              <a:rPr lang="en-US" sz="3000" dirty="0" err="1" smtClean="0">
                <a:solidFill>
                  <a:schemeClr val="bg1"/>
                </a:solidFill>
              </a:rPr>
              <a:t>consequat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urna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eu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US" sz="3000" dirty="0" smtClean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F37321"/>
                </a:solidFill>
              </a:rPr>
              <a:t>Sponsors</a:t>
            </a:r>
          </a:p>
          <a:p>
            <a:pPr>
              <a:spcAft>
                <a:spcPts val="1800"/>
              </a:spcAft>
            </a:pPr>
            <a:r>
              <a:rPr lang="en-US" sz="3000" dirty="0" err="1" smtClean="0">
                <a:solidFill>
                  <a:schemeClr val="bg1"/>
                </a:solidFill>
              </a:rPr>
              <a:t>Lorem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ipsum</a:t>
            </a:r>
            <a:r>
              <a:rPr lang="en-US" sz="3000" dirty="0" smtClean="0">
                <a:solidFill>
                  <a:schemeClr val="bg1"/>
                </a:solidFill>
              </a:rPr>
              <a:t> dolor sit </a:t>
            </a:r>
            <a:r>
              <a:rPr lang="en-US" sz="3000" dirty="0" err="1" smtClean="0">
                <a:solidFill>
                  <a:schemeClr val="bg1"/>
                </a:solidFill>
              </a:rPr>
              <a:t>amet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consectetur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adipiscing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elit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Nulla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facilisi</a:t>
            </a:r>
            <a:r>
              <a:rPr lang="en-US" sz="3000" dirty="0" smtClean="0">
                <a:solidFill>
                  <a:schemeClr val="bg1"/>
                </a:solidFill>
              </a:rPr>
              <a:t>. Maecenas </a:t>
            </a:r>
            <a:r>
              <a:rPr lang="en-US" sz="3000" dirty="0" err="1" smtClean="0">
                <a:solidFill>
                  <a:schemeClr val="bg1"/>
                </a:solidFill>
              </a:rPr>
              <a:t>feugiat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bibendum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convallis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Praesent</a:t>
            </a:r>
            <a:r>
              <a:rPr lang="en-US" sz="3000" dirty="0" smtClean="0">
                <a:solidFill>
                  <a:schemeClr val="bg1"/>
                </a:solidFill>
              </a:rPr>
              <a:t> et dui </a:t>
            </a:r>
            <a:r>
              <a:rPr lang="en-US" sz="3000" dirty="0" err="1" smtClean="0">
                <a:solidFill>
                  <a:schemeClr val="bg1"/>
                </a:solidFill>
              </a:rPr>
              <a:t>mauris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ullamcorper</a:t>
            </a:r>
            <a:r>
              <a:rPr lang="en-US" sz="3000" dirty="0" smtClean="0">
                <a:solidFill>
                  <a:schemeClr val="bg1"/>
                </a:solidFill>
              </a:rPr>
              <a:t> semper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Curabitur</a:t>
            </a:r>
            <a:r>
              <a:rPr lang="en-US" sz="3000" dirty="0" smtClean="0">
                <a:solidFill>
                  <a:schemeClr val="bg1"/>
                </a:solidFill>
              </a:rPr>
              <a:t> sit </a:t>
            </a:r>
            <a:r>
              <a:rPr lang="en-US" sz="3000" dirty="0" err="1" smtClean="0">
                <a:solidFill>
                  <a:schemeClr val="bg1"/>
                </a:solidFill>
              </a:rPr>
              <a:t>amet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orci</a:t>
            </a:r>
            <a:r>
              <a:rPr lang="en-US" sz="3000" dirty="0" smtClean="0">
                <a:solidFill>
                  <a:schemeClr val="bg1"/>
                </a:solidFill>
              </a:rPr>
              <a:t> non magna </a:t>
            </a:r>
            <a:r>
              <a:rPr lang="en-US" sz="3000" dirty="0" err="1" smtClean="0">
                <a:solidFill>
                  <a:schemeClr val="bg1"/>
                </a:solidFill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accumsan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sem. </a:t>
            </a:r>
            <a:r>
              <a:rPr lang="en-US" sz="3000" dirty="0" err="1" smtClean="0">
                <a:solidFill>
                  <a:schemeClr val="bg1"/>
                </a:solidFill>
              </a:rPr>
              <a:t>Duis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leo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, </a:t>
            </a:r>
            <a:r>
              <a:rPr lang="en-US" sz="3000" dirty="0" err="1" smtClean="0">
                <a:solidFill>
                  <a:schemeClr val="bg1"/>
                </a:solidFill>
              </a:rPr>
              <a:t>tristique</a:t>
            </a:r>
            <a:r>
              <a:rPr lang="en-US" sz="3000" dirty="0" smtClean="0">
                <a:solidFill>
                  <a:schemeClr val="bg1"/>
                </a:solidFill>
              </a:rPr>
              <a:t> a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id, </a:t>
            </a:r>
            <a:r>
              <a:rPr lang="en-US" sz="3000" dirty="0" err="1" smtClean="0">
                <a:solidFill>
                  <a:schemeClr val="bg1"/>
                </a:solidFill>
              </a:rPr>
              <a:t>mattis</a:t>
            </a:r>
            <a:r>
              <a:rPr lang="en-US" sz="3000" dirty="0" smtClean="0">
                <a:solidFill>
                  <a:schemeClr val="bg1"/>
                </a:solidFill>
              </a:rPr>
              <a:t> in </a:t>
            </a:r>
            <a:r>
              <a:rPr lang="en-US" sz="3000" dirty="0" err="1" smtClean="0">
                <a:solidFill>
                  <a:schemeClr val="bg1"/>
                </a:solidFill>
              </a:rPr>
              <a:t>velit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Aliquam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tortor</a:t>
            </a:r>
            <a:r>
              <a:rPr lang="en-US" sz="3000" dirty="0" smtClean="0">
                <a:solidFill>
                  <a:schemeClr val="bg1"/>
                </a:solidFill>
              </a:rPr>
              <a:t> quam, ac </a:t>
            </a:r>
            <a:r>
              <a:rPr lang="en-US" sz="3000" dirty="0" err="1" smtClean="0">
                <a:solidFill>
                  <a:schemeClr val="bg1"/>
                </a:solidFill>
              </a:rPr>
              <a:t>porttitor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metus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et dui diam. </a:t>
            </a:r>
            <a:r>
              <a:rPr lang="en-US" sz="3000" dirty="0" err="1" smtClean="0">
                <a:solidFill>
                  <a:schemeClr val="bg1"/>
                </a:solidFill>
              </a:rPr>
              <a:t>Quisque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posuere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diam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hendrerit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ipsum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condimentum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nec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convallis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massa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congue</a:t>
            </a:r>
            <a:r>
              <a:rPr lang="en-US" sz="3000" dirty="0" smtClean="0">
                <a:solidFill>
                  <a:schemeClr val="bg1"/>
                </a:solidFill>
              </a:rPr>
              <a:t>. Integer </a:t>
            </a:r>
            <a:r>
              <a:rPr lang="en-US" sz="3000" dirty="0" err="1" smtClean="0">
                <a:solidFill>
                  <a:schemeClr val="bg1"/>
                </a:solidFill>
              </a:rPr>
              <a:t>nec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velit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quis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nunc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scelerisque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eleifend</a:t>
            </a:r>
            <a:r>
              <a:rPr lang="en-US" sz="3000" dirty="0" smtClean="0">
                <a:solidFill>
                  <a:schemeClr val="bg1"/>
                </a:solidFill>
              </a:rPr>
              <a:t>. </a:t>
            </a:r>
            <a:r>
              <a:rPr lang="en-US" sz="3000" dirty="0" err="1" smtClean="0">
                <a:solidFill>
                  <a:schemeClr val="bg1"/>
                </a:solidFill>
              </a:rPr>
              <a:t>Suspendisse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potenti</a:t>
            </a:r>
            <a:r>
              <a:rPr lang="en-US" sz="3000" dirty="0" smtClean="0">
                <a:solidFill>
                  <a:schemeClr val="bg1"/>
                </a:solidFill>
              </a:rPr>
              <a:t>. Integer </a:t>
            </a:r>
            <a:r>
              <a:rPr lang="en-US" sz="3000" dirty="0" err="1" smtClean="0">
                <a:solidFill>
                  <a:schemeClr val="bg1"/>
                </a:solidFill>
              </a:rPr>
              <a:t>rutrum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faucibus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justo</a:t>
            </a:r>
            <a:r>
              <a:rPr lang="en-US" sz="3000" dirty="0" smtClean="0">
                <a:solidFill>
                  <a:schemeClr val="bg1"/>
                </a:solidFill>
              </a:rPr>
              <a:t>, a semper </a:t>
            </a:r>
            <a:r>
              <a:rPr lang="en-US" sz="3000" dirty="0" err="1" smtClean="0">
                <a:solidFill>
                  <a:schemeClr val="bg1"/>
                </a:solidFill>
              </a:rPr>
              <a:t>lectus</a:t>
            </a:r>
            <a:r>
              <a:rPr lang="en-US" sz="3000" dirty="0" smtClean="0">
                <a:solidFill>
                  <a:schemeClr val="bg1"/>
                </a:solidFill>
              </a:rPr>
              <a:t> </a:t>
            </a:r>
            <a:r>
              <a:rPr lang="en-US" sz="3000" dirty="0" err="1" smtClean="0">
                <a:solidFill>
                  <a:schemeClr val="bg1"/>
                </a:solidFill>
              </a:rPr>
              <a:t>vulputate</a:t>
            </a:r>
            <a:r>
              <a:rPr lang="en-US" sz="3000" dirty="0" smtClean="0">
                <a:solidFill>
                  <a:schemeClr val="bg1"/>
                </a:solidFill>
              </a:rPr>
              <a:t> ac. </a:t>
            </a:r>
          </a:p>
          <a:p>
            <a:pPr>
              <a:spcAft>
                <a:spcPts val="1800"/>
              </a:spcAft>
            </a:pP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6000" y="15748000"/>
            <a:ext cx="463973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01333" y="7349067"/>
            <a:ext cx="406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011467" y="23605067"/>
            <a:ext cx="46736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813067" y="5005840"/>
            <a:ext cx="38608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Img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493201" y="10045285"/>
            <a:ext cx="78274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bg1"/>
                </a:solidFill>
              </a:rPr>
              <a:t>Image caption: Team </a:t>
            </a:r>
            <a:r>
              <a:rPr lang="en-US" sz="3000" dirty="0">
                <a:solidFill>
                  <a:schemeClr val="bg1"/>
                </a:solidFill>
              </a:rPr>
              <a:t>members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expo_poster-eecs</Template>
  <TotalTime>49</TotalTime>
  <Words>956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Trebuchet MS</vt:lpstr>
      <vt:lpstr>Office Theme</vt:lpstr>
      <vt:lpstr>RockSat-X: Hephaestus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RockSat-X: Hephaestus</dc:title>
  <dc:creator>Bales, Helena Alexis - ONID</dc:creator>
  <cp:lastModifiedBy>Bales, Helena Alexis - ONID</cp:lastModifiedBy>
  <cp:revision>6</cp:revision>
  <dcterms:created xsi:type="dcterms:W3CDTF">2017-03-17T23:14:36Z</dcterms:created>
  <dcterms:modified xsi:type="dcterms:W3CDTF">2017-03-18T00:04:15Z</dcterms:modified>
</cp:coreProperties>
</file>