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6" r:id="rId13"/>
    <p:sldId id="368" r:id="rId14"/>
    <p:sldId id="36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87956" autoAdjust="0"/>
  </p:normalViewPr>
  <p:slideViewPr>
    <p:cSldViewPr snapToGrid="0" snapToObjects="1">
      <p:cViewPr>
        <p:scale>
          <a:sx n="125" d="100"/>
          <a:sy n="125" d="100"/>
        </p:scale>
        <p:origin x="-496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slideshare.net/MikeyCohen1/edge-architecture-ieee-international-conference-on-cloud-engineering-32240146/2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instances in the registry all have to send heartbeats to keep their registrations up to date</a:t>
            </a:r>
          </a:p>
          <a:p>
            <a:r>
              <a:rPr lang="en-US" dirty="0" smtClean="0"/>
              <a:t>Clients also have an in-memory cache of eureka registrations (so they don’t have to go to the registry for every single request to a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the @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EnableConfigServer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  <a:endParaRPr lang="en-US" sz="1100" b="1" dirty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100" b="1" dirty="0" smtClean="0">
                <a:solidFill>
                  <a:srgbClr val="008774"/>
                </a:solidFill>
                <a:latin typeface="Courier New"/>
                <a:cs typeface="Courier New"/>
              </a:rPr>
              <a:t>EnableDiscoveryClient</a:t>
            </a:r>
            <a:r>
              <a:rPr lang="en-US" sz="1100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 smtClean="0">
                <a:latin typeface="Courier New"/>
                <a:cs typeface="Courier New"/>
              </a:rPr>
              <a:t>   </a:t>
            </a:r>
          </a:p>
          <a:p>
            <a:r>
              <a:rPr lang="en-US" sz="1100" dirty="0" smtClean="0">
                <a:latin typeface="Courier New"/>
                <a:cs typeface="Courier New"/>
              </a:rPr>
              <a:t>   </a:t>
            </a:r>
            <a:r>
              <a:rPr lang="en-US" sz="1100" dirty="0">
                <a:latin typeface="Courier New"/>
                <a:cs typeface="Courier New"/>
              </a:rPr>
              <a:t>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</a:t>
            </a:r>
            <a:r>
              <a:rPr lang="en-US" sz="1100" dirty="0" smtClean="0">
                <a:latin typeface="Courier New"/>
                <a:cs typeface="Courier New"/>
              </a:rPr>
              <a:t>(MyAPIGateway</a:t>
            </a:r>
            <a:r>
              <a:rPr lang="en-US" sz="11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</a:t>
            </a:r>
            <a:r>
              <a:rPr lang="en-US" sz="1100" dirty="0" smtClean="0">
                <a:latin typeface="Courier New"/>
                <a:cs typeface="Courier New"/>
              </a:rPr>
              <a:t>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routes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</a:t>
            </a:r>
            <a:r>
              <a:rPr lang="en-US" sz="1200" dirty="0">
                <a:latin typeface="Courier New"/>
                <a:cs typeface="Courier New"/>
              </a:rPr>
              <a:t>users</a:t>
            </a:r>
            <a:r>
              <a:rPr lang="en-US" sz="12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path: /myusers/*</a:t>
            </a:r>
            <a:r>
              <a:rPr lang="en-US" sz="1200" dirty="0" smtClean="0">
                <a:latin typeface="Courier New"/>
                <a:cs typeface="Courier New"/>
              </a:rPr>
              <a:t>*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</a:t>
            </a:r>
            <a:r>
              <a:rPr lang="en-US" sz="1200" dirty="0">
                <a:latin typeface="Courier New"/>
                <a:cs typeface="Courier New"/>
              </a:rPr>
              <a:t>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pplication.yml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 smtClean="0"/>
              <a:t>API proxy will be created at /myusers</a:t>
            </a:r>
          </a:p>
          <a:p>
            <a:r>
              <a:rPr lang="en-US" sz="1800" b="1" dirty="0" smtClean="0"/>
              <a:t>Ribbon/Zuul creates load balancer for Eureka service “users_service”</a:t>
            </a:r>
          </a:p>
          <a:p>
            <a:r>
              <a:rPr lang="en-US" sz="1800" b="1" dirty="0" smtClean="0"/>
              <a:t>All requests </a:t>
            </a:r>
            <a:r>
              <a:rPr lang="en-US" sz="1800" b="1" dirty="0"/>
              <a:t>are executed in a H</a:t>
            </a:r>
            <a:r>
              <a:rPr lang="en-US" sz="1800" b="1" dirty="0" smtClean="0"/>
              <a:t>ystrix command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Service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 smtClean="0"/>
              <a:t>dependencies != inter-process</a:t>
            </a:r>
            <a:r>
              <a:rPr lang="en-US" sz="1800" b="1" dirty="0" smtClean="0"/>
              <a:t> </a:t>
            </a:r>
            <a:r>
              <a:rPr lang="en-US" sz="1800" dirty="0" smtClean="0"/>
              <a:t>method call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</a:t>
            </a:r>
            <a:r>
              <a:rPr lang="en-US" dirty="0" smtClean="0"/>
              <a:t>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 smtClean="0"/>
              <a:t>Provides </a:t>
            </a:r>
            <a:r>
              <a:rPr lang="en-US" sz="1800" b="1" dirty="0"/>
              <a:t>an </a:t>
            </a:r>
            <a:r>
              <a:rPr lang="en-US" sz="1800" b="1" dirty="0" smtClean="0"/>
              <a:t>HTTP interface + client libs for client registry/discovery</a:t>
            </a:r>
            <a:endParaRPr lang="en-US" sz="1800" b="1" dirty="0"/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 smtClean="0"/>
          </a:p>
          <a:p>
            <a:pPr lvl="0" fontAlgn="base"/>
            <a:r>
              <a:rPr lang="en-US" sz="1800" b="1" dirty="0" smtClean="0"/>
              <a:t>Registry contains detailed information about each service</a:t>
            </a:r>
          </a:p>
          <a:p>
            <a:pPr lvl="1" fontAlgn="base"/>
            <a:r>
              <a:rPr lang="en-US" sz="1400" b="1" dirty="0" smtClean="0"/>
              <a:t>Service name, Host &amp; port of each instance</a:t>
            </a:r>
          </a:p>
          <a:p>
            <a:pPr lvl="1" fontAlgn="base"/>
            <a:r>
              <a:rPr lang="en-US" sz="1400" b="1" dirty="0" smtClean="0"/>
              <a:t>Health indicator, URLs (health, homepage, </a:t>
            </a:r>
            <a:r>
              <a:rPr lang="en-US" sz="1400" b="1" dirty="0" err="1" smtClean="0"/>
              <a:t>etc</a:t>
            </a:r>
            <a:r>
              <a:rPr lang="en-US" sz="1400" b="1" dirty="0" smtClean="0"/>
              <a:t>)</a:t>
            </a:r>
            <a:br>
              <a:rPr lang="en-US" sz="1400" b="1" dirty="0" smtClean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 smtClean="0"/>
              <a:t>EnableEurekaServer</a:t>
            </a:r>
            <a:r>
              <a:rPr lang="en-US" sz="1800" b="1" dirty="0" smtClean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Registry – Availability Zones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 Registry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East ‘Zone’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Register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Exchange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Discover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Connect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public </a:t>
            </a:r>
            <a:r>
              <a:rPr lang="en-US" sz="1200" dirty="0"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2832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 smtClean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Cloud Connectors for auto</a:t>
            </a:r>
            <a:r>
              <a:rPr lang="en-US" smtClean="0">
                <a:solidFill>
                  <a:srgbClr val="FFFFFF"/>
                </a:solidFill>
              </a:rPr>
              <a:t>-reconfiguration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Cloud: Client-side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Eureka </a:t>
            </a:r>
            <a:r>
              <a:rPr lang="en-US" sz="1800" b="1" i="1" u="sng" dirty="0" smtClean="0"/>
              <a:t>only</a:t>
            </a:r>
            <a:r>
              <a:rPr lang="en-US" sz="1800" b="1" dirty="0" smtClean="0"/>
              <a:t> provides registry + discovery</a:t>
            </a:r>
            <a:br>
              <a:rPr lang="en-US" sz="1800" b="1" dirty="0" smtClean="0"/>
            </a:br>
            <a:endParaRPr lang="en-US" sz="1800" b="1" dirty="0" smtClean="0"/>
          </a:p>
          <a:p>
            <a:r>
              <a:rPr lang="en-US" sz="1800" b="1" dirty="0" smtClean="0"/>
              <a:t>Ribbon </a:t>
            </a:r>
            <a:r>
              <a:rPr lang="en-US" sz="1800" b="1" dirty="0"/>
              <a:t>is a </a:t>
            </a:r>
            <a:r>
              <a:rPr lang="en-US" sz="1800" b="1" i="1" u="sng" dirty="0"/>
              <a:t>client side </a:t>
            </a:r>
            <a:r>
              <a:rPr lang="en-US" sz="1800" b="1" i="1" u="sng" dirty="0" smtClean="0"/>
              <a:t>LB </a:t>
            </a:r>
            <a:r>
              <a:rPr lang="en-US" sz="1800" b="1" dirty="0" smtClean="0"/>
              <a:t>providing </a:t>
            </a:r>
            <a:r>
              <a:rPr lang="en-US" sz="1800" b="1" dirty="0"/>
              <a:t>control over the </a:t>
            </a:r>
            <a:r>
              <a:rPr lang="en-US" sz="1800" b="1" dirty="0" smtClean="0"/>
              <a:t>behavior </a:t>
            </a:r>
            <a:r>
              <a:rPr lang="en-US" sz="1800" b="1" dirty="0"/>
              <a:t>of HTTP and TCP </a:t>
            </a:r>
            <a:r>
              <a:rPr lang="en-US" sz="1800" b="1" dirty="0" smtClean="0"/>
              <a:t>clients</a:t>
            </a:r>
          </a:p>
          <a:p>
            <a:pPr lvl="1"/>
            <a:r>
              <a:rPr lang="en-US" sz="1400" dirty="0" smtClean="0"/>
              <a:t>Pick right LB algorithm for client application + extensible algorithms</a:t>
            </a:r>
          </a:p>
          <a:p>
            <a:pPr lvl="1"/>
            <a:r>
              <a:rPr lang="en-US" sz="1400" dirty="0" smtClean="0"/>
              <a:t>At least 1 less hop for client requests</a:t>
            </a:r>
          </a:p>
          <a:p>
            <a:pPr lvl="1"/>
            <a:r>
              <a:rPr lang="en-US" sz="1400" dirty="0" smtClean="0"/>
              <a:t>Cloud-aware patterns (zones, circuit breakers, etc.)</a:t>
            </a:r>
          </a:p>
          <a:p>
            <a:pPr lvl="1"/>
            <a:r>
              <a:rPr lang="en-US" sz="1400" dirty="0" smtClean="0"/>
              <a:t>No additional setup, just deploy apps</a:t>
            </a:r>
            <a:endParaRPr lang="en-US" sz="1800" dirty="0"/>
          </a:p>
          <a:p>
            <a:endParaRPr lang="is-IS" sz="1800" dirty="0" smtClean="0"/>
          </a:p>
          <a:p>
            <a:r>
              <a:rPr lang="is-IS" sz="1800" b="1" dirty="0" smtClean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7607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public Portfolio </a:t>
            </a:r>
            <a:r>
              <a:rPr lang="en-US" sz="1200" dirty="0" err="1" smtClean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 smtClean="0">
                <a:latin typeface="Courier New"/>
                <a:cs typeface="Courier New"/>
              </a:rPr>
              <a:t>(String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acctId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latin typeface="Courier New"/>
                <a:cs typeface="Courier New"/>
                <a:hlinkClick r:id="rId3" invalidUrl="http://portfolio-service/portfolio/{accId}"/>
              </a:rPr>
              <a:t>“http://portfolio-service/portfolio/{</a:t>
            </a:r>
            <a:r>
              <a:rPr lang="en-US" sz="1200" dirty="0" smtClean="0">
                <a:latin typeface="Courier New"/>
                <a:cs typeface="Courier New"/>
                <a:hlinkClick r:id="rId4" invalidUrl="http://portfolio-service/portfolio/{accId}"/>
              </a:rPr>
              <a:t>acctId</a:t>
            </a:r>
            <a:r>
              <a:rPr lang="en-US" sz="1200" dirty="0" smtClean="0">
                <a:latin typeface="Courier New"/>
                <a:cs typeface="Courier New"/>
                <a:hlinkClick r:id="rId5" invalidUrl="http://portfolio-service/portfolio/{accId}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 err="1" smtClean="0">
                <a:latin typeface="Courier New"/>
                <a:cs typeface="Courier New"/>
              </a:rPr>
              <a:t>Portfolio.class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    acctId);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 @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LoadBalancerClient </a:t>
            </a:r>
            <a:r>
              <a:rPr lang="en-US" sz="1200" dirty="0">
                <a:latin typeface="Courier New"/>
                <a:cs typeface="Courier New"/>
              </a:rPr>
              <a:t>loadBalancer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public </a:t>
            </a:r>
            <a:r>
              <a:rPr lang="en-US" sz="1200" dirty="0">
                <a:latin typeface="Courier New"/>
                <a:cs typeface="Courier New"/>
              </a:rPr>
              <a:t>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ServiceInstance </a:t>
            </a:r>
            <a:r>
              <a:rPr lang="en-US" sz="1200" dirty="0">
                <a:latin typeface="Courier New"/>
                <a:cs typeface="Courier New"/>
              </a:rPr>
              <a:t>instance = </a:t>
            </a:r>
            <a:r>
              <a:rPr lang="en-US" sz="1200" dirty="0" smtClean="0">
                <a:latin typeface="Courier New"/>
                <a:cs typeface="Courier New"/>
              </a:rPr>
              <a:t>loadBalancer.choose</a:t>
            </a:r>
            <a:r>
              <a:rPr lang="en-US" sz="1200" dirty="0">
                <a:latin typeface="Courier New"/>
                <a:cs typeface="Courier New"/>
              </a:rPr>
              <a:t>("stores")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URI </a:t>
            </a:r>
            <a:r>
              <a:rPr lang="en-US" sz="1200" dirty="0">
                <a:latin typeface="Courier New"/>
                <a:cs typeface="Courier New"/>
              </a:rPr>
              <a:t>storesUri = URI.create(String.format("http://%s:%s"</a:t>
            </a:r>
            <a:r>
              <a:rPr lang="en-US" sz="1200" dirty="0" smtClean="0">
                <a:latin typeface="Courier New"/>
                <a:cs typeface="Courier New"/>
              </a:rPr>
              <a:t>,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                   instance.getHost</a:t>
            </a:r>
            <a:r>
              <a:rPr lang="en-US" sz="1200" dirty="0">
                <a:latin typeface="Courier New"/>
                <a:cs typeface="Courier New"/>
              </a:rPr>
              <a:t>(), instance.getPort()))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// Do some stuff</a:t>
            </a:r>
            <a:r>
              <a:rPr lang="is-I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…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26496</TotalTime>
  <Words>468</Words>
  <Application>Microsoft Macintosh PowerPoint</Application>
  <PresentationFormat>On-screen Show (16:9)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Arial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275</cp:revision>
  <dcterms:created xsi:type="dcterms:W3CDTF">2015-10-05T21:15:00Z</dcterms:created>
  <dcterms:modified xsi:type="dcterms:W3CDTF">2017-10-13T00:43:09Z</dcterms:modified>
  <cp:category/>
</cp:coreProperties>
</file>