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9"/>
  </p:notesMasterIdLst>
  <p:sldIdLst>
    <p:sldId id="256" r:id="rId2"/>
    <p:sldId id="257" r:id="rId3"/>
    <p:sldId id="261" r:id="rId4"/>
    <p:sldId id="258" r:id="rId5"/>
    <p:sldId id="260" r:id="rId6"/>
    <p:sldId id="264" r:id="rId7"/>
    <p:sldId id="313" r:id="rId8"/>
    <p:sldId id="316" r:id="rId9"/>
    <p:sldId id="317" r:id="rId10"/>
    <p:sldId id="318" r:id="rId11"/>
    <p:sldId id="283" r:id="rId12"/>
    <p:sldId id="314" r:id="rId13"/>
    <p:sldId id="322" r:id="rId14"/>
    <p:sldId id="323" r:id="rId15"/>
    <p:sldId id="324" r:id="rId16"/>
    <p:sldId id="325" r:id="rId17"/>
    <p:sldId id="326" r:id="rId18"/>
    <p:sldId id="327" r:id="rId19"/>
    <p:sldId id="328" r:id="rId20"/>
    <p:sldId id="329" r:id="rId21"/>
    <p:sldId id="330" r:id="rId22"/>
    <p:sldId id="331" r:id="rId23"/>
    <p:sldId id="332" r:id="rId24"/>
    <p:sldId id="333" r:id="rId25"/>
    <p:sldId id="321" r:id="rId26"/>
    <p:sldId id="334" r:id="rId27"/>
    <p:sldId id="259" r:id="rId28"/>
  </p:sldIdLst>
  <p:sldSz cx="9144000" cy="5143500" type="screen16x9"/>
  <p:notesSz cx="6858000" cy="9144000"/>
  <p:embeddedFontLst>
    <p:embeddedFont>
      <p:font typeface="Anaheim" panose="020B0604020202020204" charset="-94"/>
      <p:regular r:id="rId30"/>
      <p:bold r:id="rId31"/>
    </p:embeddedFont>
    <p:embeddedFont>
      <p:font typeface="Cambria Math" panose="02040503050406030204" pitchFamily="18" charset="0"/>
      <p:regular r:id="rId32"/>
    </p:embeddedFont>
    <p:embeddedFont>
      <p:font typeface="DM Sans" pitchFamily="2" charset="-94"/>
      <p:regular r:id="rId33"/>
      <p:bold r:id="rId34"/>
      <p:italic r:id="rId35"/>
      <p:boldItalic r:id="rId36"/>
    </p:embeddedFont>
    <p:embeddedFont>
      <p:font typeface="Maven Pro" panose="020B0604020202020204" charset="-94"/>
      <p:regular r:id="rId37"/>
      <p:bold r:id="rId38"/>
    </p:embeddedFont>
    <p:embeddedFont>
      <p:font typeface="MuseoModerno Medium" panose="020B0604020202020204" charset="-94"/>
      <p:regular r:id="rId39"/>
      <p:bold r:id="rId40"/>
      <p:italic r:id="rId41"/>
      <p:boldItalic r:id="rId42"/>
    </p:embeddedFont>
    <p:embeddedFont>
      <p:font typeface="Nunito Light" pitchFamily="2" charset="-94"/>
      <p:regular r:id="rId43"/>
      <p: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65A26D9-3358-4309-A227-EDEAD8D7FABE}">
  <a:tblStyle styleId="{C65A26D9-3358-4309-A227-EDEAD8D7FAB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2" d="100"/>
          <a:sy n="132" d="100"/>
        </p:scale>
        <p:origin x="132" y="22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5819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5"/>
        <p:cNvGrpSpPr/>
        <p:nvPr/>
      </p:nvGrpSpPr>
      <p:grpSpPr>
        <a:xfrm>
          <a:off x="0" y="0"/>
          <a:ext cx="0" cy="0"/>
          <a:chOff x="0" y="0"/>
          <a:chExt cx="0" cy="0"/>
        </a:xfrm>
      </p:grpSpPr>
      <p:sp>
        <p:nvSpPr>
          <p:cNvPr id="3076" name="Google Shape;3076;g25dffddc3ec_0_1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7" name="Google Shape;3077;g25dffddc3ec_0_1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3629957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2215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2872579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29481627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311241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180926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2800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017041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d431007ba2_0_2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0" name="Google Shape;650;gd431007ba2_0_2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428923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8500942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390908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9941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2957585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19762885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716505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5"/>
        <p:cNvGrpSpPr/>
        <p:nvPr/>
      </p:nvGrpSpPr>
      <p:grpSpPr>
        <a:xfrm>
          <a:off x="0" y="0"/>
          <a:ext cx="0" cy="0"/>
          <a:chOff x="0" y="0"/>
          <a:chExt cx="0" cy="0"/>
        </a:xfrm>
      </p:grpSpPr>
      <p:sp>
        <p:nvSpPr>
          <p:cNvPr id="1566" name="Google Shape;156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7" name="Google Shape;156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709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5300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99215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3928800" cy="2537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076875"/>
            <a:ext cx="39288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265"/>
        <p:cNvGrpSpPr/>
        <p:nvPr/>
      </p:nvGrpSpPr>
      <p:grpSpPr>
        <a:xfrm>
          <a:off x="0" y="0"/>
          <a:ext cx="0" cy="0"/>
          <a:chOff x="0" y="0"/>
          <a:chExt cx="0" cy="0"/>
        </a:xfrm>
      </p:grpSpPr>
      <p:grpSp>
        <p:nvGrpSpPr>
          <p:cNvPr id="266" name="Google Shape;266;p28"/>
          <p:cNvGrpSpPr/>
          <p:nvPr/>
        </p:nvGrpSpPr>
        <p:grpSpPr>
          <a:xfrm rot="5400000" flipH="1">
            <a:off x="-146725" y="4033900"/>
            <a:ext cx="1009703" cy="130500"/>
            <a:chOff x="5461400" y="616025"/>
            <a:chExt cx="1009703" cy="130500"/>
          </a:xfrm>
        </p:grpSpPr>
        <p:sp>
          <p:nvSpPr>
            <p:cNvPr id="267" name="Google Shape;267;p28"/>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28"/>
          <p:cNvGrpSpPr/>
          <p:nvPr/>
        </p:nvGrpSpPr>
        <p:grpSpPr>
          <a:xfrm rot="5400000" flipH="1">
            <a:off x="8319450" y="979100"/>
            <a:ext cx="1009703" cy="130500"/>
            <a:chOff x="5461400" y="616025"/>
            <a:chExt cx="1009703" cy="130500"/>
          </a:xfrm>
        </p:grpSpPr>
        <p:sp>
          <p:nvSpPr>
            <p:cNvPr id="273" name="Google Shape;273;p28"/>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1"/>
        <p:cNvGrpSpPr/>
        <p:nvPr/>
      </p:nvGrpSpPr>
      <p:grpSpPr>
        <a:xfrm>
          <a:off x="0" y="0"/>
          <a:ext cx="0" cy="0"/>
          <a:chOff x="0" y="0"/>
          <a:chExt cx="0" cy="0"/>
        </a:xfrm>
      </p:grpSpPr>
      <p:grpSp>
        <p:nvGrpSpPr>
          <p:cNvPr id="312" name="Google Shape;312;p32"/>
          <p:cNvGrpSpPr/>
          <p:nvPr/>
        </p:nvGrpSpPr>
        <p:grpSpPr>
          <a:xfrm>
            <a:off x="4067150" y="539500"/>
            <a:ext cx="1009703" cy="130500"/>
            <a:chOff x="5461400" y="616025"/>
            <a:chExt cx="1009703" cy="130500"/>
          </a:xfrm>
        </p:grpSpPr>
        <p:sp>
          <p:nvSpPr>
            <p:cNvPr id="313" name="Google Shape;313;p3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2"/>
          <p:cNvGrpSpPr/>
          <p:nvPr/>
        </p:nvGrpSpPr>
        <p:grpSpPr>
          <a:xfrm>
            <a:off x="4067150" y="4473500"/>
            <a:ext cx="1009703" cy="130500"/>
            <a:chOff x="5461400" y="616025"/>
            <a:chExt cx="1009703" cy="130500"/>
          </a:xfrm>
        </p:grpSpPr>
        <p:sp>
          <p:nvSpPr>
            <p:cNvPr id="319" name="Google Shape;319;p3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4"/>
        <p:cNvGrpSpPr/>
        <p:nvPr/>
      </p:nvGrpSpPr>
      <p:grpSpPr>
        <a:xfrm>
          <a:off x="0" y="0"/>
          <a:ext cx="0" cy="0"/>
          <a:chOff x="0" y="0"/>
          <a:chExt cx="0" cy="0"/>
        </a:xfrm>
      </p:grpSpPr>
      <p:grpSp>
        <p:nvGrpSpPr>
          <p:cNvPr id="325" name="Google Shape;325;p33"/>
          <p:cNvGrpSpPr/>
          <p:nvPr/>
        </p:nvGrpSpPr>
        <p:grpSpPr>
          <a:xfrm rot="-5400000">
            <a:off x="273625" y="2506500"/>
            <a:ext cx="1009703" cy="130500"/>
            <a:chOff x="5461400" y="616025"/>
            <a:chExt cx="1009703" cy="130500"/>
          </a:xfrm>
        </p:grpSpPr>
        <p:sp>
          <p:nvSpPr>
            <p:cNvPr id="326" name="Google Shape;326;p3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33"/>
          <p:cNvGrpSpPr/>
          <p:nvPr/>
        </p:nvGrpSpPr>
        <p:grpSpPr>
          <a:xfrm rot="-5400000">
            <a:off x="7860675" y="2506500"/>
            <a:ext cx="1009703" cy="130500"/>
            <a:chOff x="5461400" y="616025"/>
            <a:chExt cx="1009703" cy="130500"/>
          </a:xfrm>
        </p:grpSpPr>
        <p:sp>
          <p:nvSpPr>
            <p:cNvPr id="332" name="Google Shape;332;p3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49375" y="2717600"/>
            <a:ext cx="4181400" cy="15114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5514025" y="1720050"/>
            <a:ext cx="1652100" cy="91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4249375" y="4229000"/>
            <a:ext cx="41814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4" name="Google Shape;44;p6"/>
          <p:cNvGrpSpPr/>
          <p:nvPr/>
        </p:nvGrpSpPr>
        <p:grpSpPr>
          <a:xfrm rot="5400000">
            <a:off x="8320800" y="4025275"/>
            <a:ext cx="1009703" cy="130500"/>
            <a:chOff x="5461400" y="616025"/>
            <a:chExt cx="1009703" cy="130500"/>
          </a:xfrm>
        </p:grpSpPr>
        <p:sp>
          <p:nvSpPr>
            <p:cNvPr id="45" name="Google Shape;45;p6"/>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385575" y="1177400"/>
            <a:ext cx="4045200" cy="1255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7"/>
          <p:cNvSpPr txBox="1">
            <a:spLocks noGrp="1"/>
          </p:cNvSpPr>
          <p:nvPr>
            <p:ph type="subTitle" idx="1"/>
          </p:nvPr>
        </p:nvSpPr>
        <p:spPr>
          <a:xfrm>
            <a:off x="4385575" y="2432600"/>
            <a:ext cx="4045200" cy="217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713225" y="2414775"/>
            <a:ext cx="33267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7" name="Google Shape;57;p9"/>
          <p:cNvSpPr txBox="1">
            <a:spLocks noGrp="1"/>
          </p:cNvSpPr>
          <p:nvPr>
            <p:ph type="subTitle" idx="1"/>
          </p:nvPr>
        </p:nvSpPr>
        <p:spPr>
          <a:xfrm>
            <a:off x="713225" y="3576200"/>
            <a:ext cx="3326700" cy="10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 name="Google Shape;67;p13"/>
          <p:cNvSpPr txBox="1">
            <a:spLocks noGrp="1"/>
          </p:cNvSpPr>
          <p:nvPr>
            <p:ph type="subTitle" idx="1"/>
          </p:nvPr>
        </p:nvSpPr>
        <p:spPr>
          <a:xfrm>
            <a:off x="720000" y="22091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 name="Google Shape;68;p13"/>
          <p:cNvSpPr txBox="1">
            <a:spLocks noGrp="1"/>
          </p:cNvSpPr>
          <p:nvPr>
            <p:ph type="subTitle" idx="2"/>
          </p:nvPr>
        </p:nvSpPr>
        <p:spPr>
          <a:xfrm>
            <a:off x="3419271" y="22091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13"/>
          <p:cNvSpPr txBox="1">
            <a:spLocks noGrp="1"/>
          </p:cNvSpPr>
          <p:nvPr>
            <p:ph type="subTitle" idx="3"/>
          </p:nvPr>
        </p:nvSpPr>
        <p:spPr>
          <a:xfrm>
            <a:off x="720000" y="4031300"/>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3"/>
          <p:cNvSpPr txBox="1">
            <a:spLocks noGrp="1"/>
          </p:cNvSpPr>
          <p:nvPr>
            <p:ph type="subTitle" idx="4"/>
          </p:nvPr>
        </p:nvSpPr>
        <p:spPr>
          <a:xfrm>
            <a:off x="3419271" y="4031300"/>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3"/>
          <p:cNvSpPr txBox="1">
            <a:spLocks noGrp="1"/>
          </p:cNvSpPr>
          <p:nvPr>
            <p:ph type="title" idx="5" hasCustomPrompt="1"/>
          </p:nvPr>
        </p:nvSpPr>
        <p:spPr>
          <a:xfrm>
            <a:off x="1505400" y="1245075"/>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title" idx="6" hasCustomPrompt="1"/>
          </p:nvPr>
        </p:nvSpPr>
        <p:spPr>
          <a:xfrm>
            <a:off x="1505400" y="3066797"/>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title" idx="7" hasCustomPrompt="1"/>
          </p:nvPr>
        </p:nvSpPr>
        <p:spPr>
          <a:xfrm>
            <a:off x="4204671" y="1245075"/>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title" idx="8" hasCustomPrompt="1"/>
          </p:nvPr>
        </p:nvSpPr>
        <p:spPr>
          <a:xfrm>
            <a:off x="4204671" y="3066797"/>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9"/>
          </p:nvPr>
        </p:nvSpPr>
        <p:spPr>
          <a:xfrm>
            <a:off x="720000" y="18773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6" name="Google Shape;76;p13"/>
          <p:cNvSpPr txBox="1">
            <a:spLocks noGrp="1"/>
          </p:cNvSpPr>
          <p:nvPr>
            <p:ph type="subTitle" idx="13"/>
          </p:nvPr>
        </p:nvSpPr>
        <p:spPr>
          <a:xfrm>
            <a:off x="3419271" y="18773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7" name="Google Shape;77;p13"/>
          <p:cNvSpPr txBox="1">
            <a:spLocks noGrp="1"/>
          </p:cNvSpPr>
          <p:nvPr>
            <p:ph type="subTitle" idx="14"/>
          </p:nvPr>
        </p:nvSpPr>
        <p:spPr>
          <a:xfrm>
            <a:off x="720000" y="3698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8" name="Google Shape;78;p13"/>
          <p:cNvSpPr txBox="1">
            <a:spLocks noGrp="1"/>
          </p:cNvSpPr>
          <p:nvPr>
            <p:ph type="subTitle" idx="15"/>
          </p:nvPr>
        </p:nvSpPr>
        <p:spPr>
          <a:xfrm>
            <a:off x="3419271" y="3698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9" name="Google Shape;79;p13"/>
          <p:cNvSpPr txBox="1">
            <a:spLocks noGrp="1"/>
          </p:cNvSpPr>
          <p:nvPr>
            <p:ph type="subTitle" idx="16"/>
          </p:nvPr>
        </p:nvSpPr>
        <p:spPr>
          <a:xfrm>
            <a:off x="6118546" y="22091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17"/>
          </p:nvPr>
        </p:nvSpPr>
        <p:spPr>
          <a:xfrm>
            <a:off x="6118546" y="4031300"/>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title" idx="18" hasCustomPrompt="1"/>
          </p:nvPr>
        </p:nvSpPr>
        <p:spPr>
          <a:xfrm>
            <a:off x="6903946" y="1245074"/>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19" hasCustomPrompt="1"/>
          </p:nvPr>
        </p:nvSpPr>
        <p:spPr>
          <a:xfrm>
            <a:off x="6903946" y="3066800"/>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subTitle" idx="20"/>
          </p:nvPr>
        </p:nvSpPr>
        <p:spPr>
          <a:xfrm>
            <a:off x="6118546" y="18773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4" name="Google Shape;84;p13"/>
          <p:cNvSpPr txBox="1">
            <a:spLocks noGrp="1"/>
          </p:cNvSpPr>
          <p:nvPr>
            <p:ph type="subTitle" idx="21"/>
          </p:nvPr>
        </p:nvSpPr>
        <p:spPr>
          <a:xfrm>
            <a:off x="6118546" y="3698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85" name="Google Shape;85;p13"/>
          <p:cNvGrpSpPr/>
          <p:nvPr/>
        </p:nvGrpSpPr>
        <p:grpSpPr>
          <a:xfrm rot="-5400000">
            <a:off x="-146725" y="979100"/>
            <a:ext cx="1009703" cy="130500"/>
            <a:chOff x="5461400" y="616025"/>
            <a:chExt cx="1009703" cy="130500"/>
          </a:xfrm>
        </p:grpSpPr>
        <p:sp>
          <p:nvSpPr>
            <p:cNvPr id="86" name="Google Shape;86;p13"/>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13"/>
          <p:cNvGrpSpPr/>
          <p:nvPr/>
        </p:nvGrpSpPr>
        <p:grpSpPr>
          <a:xfrm rot="-5400000">
            <a:off x="8319450" y="4033900"/>
            <a:ext cx="1009703" cy="130500"/>
            <a:chOff x="5461400" y="616025"/>
            <a:chExt cx="1009703" cy="130500"/>
          </a:xfrm>
        </p:grpSpPr>
        <p:sp>
          <p:nvSpPr>
            <p:cNvPr id="92" name="Google Shape;92;p1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3" name="Google Shape;133;p20"/>
          <p:cNvSpPr txBox="1">
            <a:spLocks noGrp="1"/>
          </p:cNvSpPr>
          <p:nvPr>
            <p:ph type="subTitle" idx="1"/>
          </p:nvPr>
        </p:nvSpPr>
        <p:spPr>
          <a:xfrm>
            <a:off x="4176598" y="1637600"/>
            <a:ext cx="2980200" cy="219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20"/>
          <p:cNvSpPr txBox="1">
            <a:spLocks noGrp="1"/>
          </p:cNvSpPr>
          <p:nvPr>
            <p:ph type="subTitle" idx="2"/>
          </p:nvPr>
        </p:nvSpPr>
        <p:spPr>
          <a:xfrm>
            <a:off x="720000" y="1637600"/>
            <a:ext cx="2980200" cy="219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7" name="Google Shape;137;p21"/>
          <p:cNvSpPr txBox="1">
            <a:spLocks noGrp="1"/>
          </p:cNvSpPr>
          <p:nvPr>
            <p:ph type="subTitle" idx="1"/>
          </p:nvPr>
        </p:nvSpPr>
        <p:spPr>
          <a:xfrm>
            <a:off x="825400" y="3235706"/>
            <a:ext cx="22425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21"/>
          <p:cNvSpPr txBox="1">
            <a:spLocks noGrp="1"/>
          </p:cNvSpPr>
          <p:nvPr>
            <p:ph type="subTitle" idx="2"/>
          </p:nvPr>
        </p:nvSpPr>
        <p:spPr>
          <a:xfrm>
            <a:off x="3450744" y="3235706"/>
            <a:ext cx="22425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21"/>
          <p:cNvSpPr txBox="1">
            <a:spLocks noGrp="1"/>
          </p:cNvSpPr>
          <p:nvPr>
            <p:ph type="subTitle" idx="3"/>
          </p:nvPr>
        </p:nvSpPr>
        <p:spPr>
          <a:xfrm>
            <a:off x="6076094" y="3235706"/>
            <a:ext cx="22425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21"/>
          <p:cNvSpPr txBox="1">
            <a:spLocks noGrp="1"/>
          </p:cNvSpPr>
          <p:nvPr>
            <p:ph type="subTitle" idx="4"/>
          </p:nvPr>
        </p:nvSpPr>
        <p:spPr>
          <a:xfrm>
            <a:off x="825400" y="2575700"/>
            <a:ext cx="22425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1" name="Google Shape;141;p21"/>
          <p:cNvSpPr txBox="1">
            <a:spLocks noGrp="1"/>
          </p:cNvSpPr>
          <p:nvPr>
            <p:ph type="subTitle" idx="5"/>
          </p:nvPr>
        </p:nvSpPr>
        <p:spPr>
          <a:xfrm>
            <a:off x="3450747" y="2575700"/>
            <a:ext cx="22425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2" name="Google Shape;142;p21"/>
          <p:cNvSpPr txBox="1">
            <a:spLocks noGrp="1"/>
          </p:cNvSpPr>
          <p:nvPr>
            <p:ph type="subTitle" idx="6"/>
          </p:nvPr>
        </p:nvSpPr>
        <p:spPr>
          <a:xfrm>
            <a:off x="6076094" y="2575700"/>
            <a:ext cx="22425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43" name="Google Shape;143;p21"/>
          <p:cNvGrpSpPr/>
          <p:nvPr/>
        </p:nvGrpSpPr>
        <p:grpSpPr>
          <a:xfrm rot="-5400000">
            <a:off x="8319450" y="4033900"/>
            <a:ext cx="1009703" cy="130500"/>
            <a:chOff x="5461400" y="616025"/>
            <a:chExt cx="1009703" cy="130500"/>
          </a:xfrm>
        </p:grpSpPr>
        <p:sp>
          <p:nvSpPr>
            <p:cNvPr id="144" name="Google Shape;144;p21"/>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21"/>
          <p:cNvGrpSpPr/>
          <p:nvPr/>
        </p:nvGrpSpPr>
        <p:grpSpPr>
          <a:xfrm rot="-5400000">
            <a:off x="-146725" y="979100"/>
            <a:ext cx="1009703" cy="130500"/>
            <a:chOff x="5461400" y="616025"/>
            <a:chExt cx="1009703" cy="130500"/>
          </a:xfrm>
        </p:grpSpPr>
        <p:sp>
          <p:nvSpPr>
            <p:cNvPr id="150" name="Google Shape;150;p21"/>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useoModerno Medium"/>
              <a:buNone/>
              <a:defRPr sz="3500">
                <a:solidFill>
                  <a:schemeClr val="dk1"/>
                </a:solidFill>
                <a:latin typeface="MuseoModerno Medium"/>
                <a:ea typeface="MuseoModerno Medium"/>
                <a:cs typeface="MuseoModerno Medium"/>
                <a:sym typeface="MuseoModerno Medium"/>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1pPr>
            <a:lvl2pPr marL="914400" lvl="1"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2pPr>
            <a:lvl3pPr marL="1371600" lvl="2"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3pPr>
            <a:lvl4pPr marL="1828800" lvl="3"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4pPr>
            <a:lvl5pPr marL="2286000" lvl="4"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5pPr>
            <a:lvl6pPr marL="2743200" lvl="5"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6pPr>
            <a:lvl7pPr marL="3200400" lvl="6"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7pPr>
            <a:lvl8pPr marL="3657600" lvl="7"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8pPr>
            <a:lvl9pPr marL="4114800" lvl="8"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5" r:id="rId5"/>
    <p:sldLayoutId id="2147483658" r:id="rId6"/>
    <p:sldLayoutId id="2147483659" r:id="rId7"/>
    <p:sldLayoutId id="2147483666" r:id="rId8"/>
    <p:sldLayoutId id="2147483667" r:id="rId9"/>
    <p:sldLayoutId id="2147483674" r:id="rId10"/>
    <p:sldLayoutId id="2147483678" r:id="rId11"/>
    <p:sldLayoutId id="2147483679" r:id="rId1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1.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4.jpg"/><Relationship Id="rId7"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g"/></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10.jpeg"/><Relationship Id="rId4" Type="http://schemas.openxmlformats.org/officeDocument/2006/relationships/image" Target="../media/image9.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jpg"/><Relationship Id="rId7"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0.png"/><Relationship Id="rId7"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balfatih/YAZ20411_Deep_Learning_2022_Fall_Semester"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7"/>
          <p:cNvSpPr txBox="1">
            <a:spLocks noGrp="1"/>
          </p:cNvSpPr>
          <p:nvPr>
            <p:ph type="ctrTitle"/>
          </p:nvPr>
        </p:nvSpPr>
        <p:spPr>
          <a:xfrm>
            <a:off x="713225" y="539500"/>
            <a:ext cx="3928800" cy="25374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dirty="0"/>
              <a:t>Derin Öğrenme</a:t>
            </a:r>
            <a:endParaRPr dirty="0"/>
          </a:p>
        </p:txBody>
      </p:sp>
      <p:sp>
        <p:nvSpPr>
          <p:cNvPr id="348" name="Google Shape;348;p37"/>
          <p:cNvSpPr txBox="1">
            <a:spLocks noGrp="1"/>
          </p:cNvSpPr>
          <p:nvPr>
            <p:ph type="subTitle" idx="1"/>
          </p:nvPr>
        </p:nvSpPr>
        <p:spPr>
          <a:xfrm>
            <a:off x="713225" y="3076875"/>
            <a:ext cx="3928800" cy="475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Dr. Öğr. Üyesi Fatih BAL</a:t>
            </a:r>
            <a:endParaRPr dirty="0"/>
          </a:p>
        </p:txBody>
      </p:sp>
      <p:grpSp>
        <p:nvGrpSpPr>
          <p:cNvPr id="349" name="Google Shape;349;p37"/>
          <p:cNvGrpSpPr/>
          <p:nvPr/>
        </p:nvGrpSpPr>
        <p:grpSpPr>
          <a:xfrm>
            <a:off x="713225" y="4473700"/>
            <a:ext cx="1009703" cy="130500"/>
            <a:chOff x="5461400" y="616025"/>
            <a:chExt cx="1009703" cy="130500"/>
          </a:xfrm>
        </p:grpSpPr>
        <p:sp>
          <p:nvSpPr>
            <p:cNvPr id="350" name="Google Shape;350;p37"/>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5" name="Google Shape;355;p37"/>
          <p:cNvGrpSpPr/>
          <p:nvPr/>
        </p:nvGrpSpPr>
        <p:grpSpPr>
          <a:xfrm>
            <a:off x="7421075" y="539500"/>
            <a:ext cx="1009703" cy="130500"/>
            <a:chOff x="5461400" y="616025"/>
            <a:chExt cx="1009703" cy="130500"/>
          </a:xfrm>
        </p:grpSpPr>
        <p:sp>
          <p:nvSpPr>
            <p:cNvPr id="356" name="Google Shape;356;p37"/>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37"/>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37"/>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37"/>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37"/>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37"/>
          <p:cNvGrpSpPr/>
          <p:nvPr/>
        </p:nvGrpSpPr>
        <p:grpSpPr>
          <a:xfrm>
            <a:off x="4956226" y="1365465"/>
            <a:ext cx="3572387" cy="3257593"/>
            <a:chOff x="4184875" y="456475"/>
            <a:chExt cx="2059725" cy="1878225"/>
          </a:xfrm>
        </p:grpSpPr>
        <p:sp>
          <p:nvSpPr>
            <p:cNvPr id="362" name="Google Shape;362;p37"/>
            <p:cNvSpPr/>
            <p:nvPr/>
          </p:nvSpPr>
          <p:spPr>
            <a:xfrm>
              <a:off x="4184875" y="545375"/>
              <a:ext cx="2059725" cy="1685325"/>
            </a:xfrm>
            <a:custGeom>
              <a:avLst/>
              <a:gdLst/>
              <a:ahLst/>
              <a:cxnLst/>
              <a:rect l="l" t="t" r="r" b="b"/>
              <a:pathLst>
                <a:path w="82389" h="67413" extrusionOk="0">
                  <a:moveTo>
                    <a:pt x="46320" y="1"/>
                  </a:moveTo>
                  <a:cubicBezTo>
                    <a:pt x="36850" y="1"/>
                    <a:pt x="27340" y="2706"/>
                    <a:pt x="19084" y="4883"/>
                  </a:cubicBezTo>
                  <a:cubicBezTo>
                    <a:pt x="6887" y="8101"/>
                    <a:pt x="0" y="17947"/>
                    <a:pt x="2076" y="28610"/>
                  </a:cubicBezTo>
                  <a:cubicBezTo>
                    <a:pt x="4150" y="39273"/>
                    <a:pt x="14269" y="39197"/>
                    <a:pt x="23138" y="49145"/>
                  </a:cubicBezTo>
                  <a:cubicBezTo>
                    <a:pt x="32008" y="59091"/>
                    <a:pt x="32857" y="63055"/>
                    <a:pt x="45743" y="66667"/>
                  </a:cubicBezTo>
                  <a:cubicBezTo>
                    <a:pt x="47543" y="67171"/>
                    <a:pt x="49380" y="67412"/>
                    <a:pt x="51223" y="67412"/>
                  </a:cubicBezTo>
                  <a:cubicBezTo>
                    <a:pt x="62579" y="67412"/>
                    <a:pt x="74120" y="58262"/>
                    <a:pt x="77944" y="45243"/>
                  </a:cubicBezTo>
                  <a:cubicBezTo>
                    <a:pt x="82389" y="30109"/>
                    <a:pt x="77932" y="19689"/>
                    <a:pt x="77932" y="19689"/>
                  </a:cubicBezTo>
                  <a:cubicBezTo>
                    <a:pt x="77932" y="19689"/>
                    <a:pt x="73217" y="7108"/>
                    <a:pt x="59718" y="2203"/>
                  </a:cubicBezTo>
                  <a:cubicBezTo>
                    <a:pt x="55355" y="618"/>
                    <a:pt x="50842" y="1"/>
                    <a:pt x="46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4923300" y="1162900"/>
              <a:ext cx="81775" cy="1067250"/>
            </a:xfrm>
            <a:custGeom>
              <a:avLst/>
              <a:gdLst/>
              <a:ahLst/>
              <a:cxnLst/>
              <a:rect l="l" t="t" r="r" b="b"/>
              <a:pathLst>
                <a:path w="3271" h="42690" extrusionOk="0">
                  <a:moveTo>
                    <a:pt x="3270" y="0"/>
                  </a:moveTo>
                  <a:cubicBezTo>
                    <a:pt x="1466" y="2"/>
                    <a:pt x="4" y="1464"/>
                    <a:pt x="1" y="3270"/>
                  </a:cubicBezTo>
                  <a:lnTo>
                    <a:pt x="1" y="42689"/>
                  </a:lnTo>
                  <a:lnTo>
                    <a:pt x="641" y="42689"/>
                  </a:lnTo>
                  <a:lnTo>
                    <a:pt x="641" y="3270"/>
                  </a:lnTo>
                  <a:cubicBezTo>
                    <a:pt x="642" y="1818"/>
                    <a:pt x="1819" y="640"/>
                    <a:pt x="3270" y="639"/>
                  </a:cubicBezTo>
                  <a:lnTo>
                    <a:pt x="327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5050725" y="488750"/>
              <a:ext cx="81750" cy="1694450"/>
            </a:xfrm>
            <a:custGeom>
              <a:avLst/>
              <a:gdLst/>
              <a:ahLst/>
              <a:cxnLst/>
              <a:rect l="l" t="t" r="r" b="b"/>
              <a:pathLst>
                <a:path w="3270" h="67778" extrusionOk="0">
                  <a:moveTo>
                    <a:pt x="3270" y="0"/>
                  </a:moveTo>
                  <a:cubicBezTo>
                    <a:pt x="1465" y="3"/>
                    <a:pt x="2" y="1467"/>
                    <a:pt x="0" y="3271"/>
                  </a:cubicBezTo>
                  <a:lnTo>
                    <a:pt x="0" y="67778"/>
                  </a:lnTo>
                  <a:lnTo>
                    <a:pt x="641" y="67778"/>
                  </a:lnTo>
                  <a:lnTo>
                    <a:pt x="641" y="3271"/>
                  </a:lnTo>
                  <a:cubicBezTo>
                    <a:pt x="642" y="1819"/>
                    <a:pt x="1818" y="642"/>
                    <a:pt x="3270" y="640"/>
                  </a:cubicBezTo>
                  <a:lnTo>
                    <a:pt x="327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5544850" y="1122425"/>
              <a:ext cx="111975" cy="1161400"/>
            </a:xfrm>
            <a:custGeom>
              <a:avLst/>
              <a:gdLst/>
              <a:ahLst/>
              <a:cxnLst/>
              <a:rect l="l" t="t" r="r" b="b"/>
              <a:pathLst>
                <a:path w="4479" h="46456" extrusionOk="0">
                  <a:moveTo>
                    <a:pt x="1" y="1"/>
                  </a:moveTo>
                  <a:lnTo>
                    <a:pt x="1" y="639"/>
                  </a:lnTo>
                  <a:lnTo>
                    <a:pt x="806" y="639"/>
                  </a:lnTo>
                  <a:cubicBezTo>
                    <a:pt x="2480" y="642"/>
                    <a:pt x="3836" y="1999"/>
                    <a:pt x="3839" y="3672"/>
                  </a:cubicBezTo>
                  <a:lnTo>
                    <a:pt x="3839" y="46456"/>
                  </a:lnTo>
                  <a:lnTo>
                    <a:pt x="4478" y="46456"/>
                  </a:lnTo>
                  <a:lnTo>
                    <a:pt x="4478" y="3672"/>
                  </a:lnTo>
                  <a:cubicBezTo>
                    <a:pt x="4475" y="1646"/>
                    <a:pt x="2833" y="4"/>
                    <a:pt x="8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5023700" y="682675"/>
              <a:ext cx="349025" cy="911850"/>
            </a:xfrm>
            <a:custGeom>
              <a:avLst/>
              <a:gdLst/>
              <a:ahLst/>
              <a:cxnLst/>
              <a:rect l="l" t="t" r="r" b="b"/>
              <a:pathLst>
                <a:path w="13961" h="36474" extrusionOk="0">
                  <a:moveTo>
                    <a:pt x="1331" y="0"/>
                  </a:moveTo>
                  <a:cubicBezTo>
                    <a:pt x="594" y="0"/>
                    <a:pt x="0" y="594"/>
                    <a:pt x="0" y="1331"/>
                  </a:cubicBezTo>
                  <a:lnTo>
                    <a:pt x="0" y="35144"/>
                  </a:lnTo>
                  <a:cubicBezTo>
                    <a:pt x="0" y="35881"/>
                    <a:pt x="594" y="36473"/>
                    <a:pt x="1331" y="36473"/>
                  </a:cubicBezTo>
                  <a:lnTo>
                    <a:pt x="12629" y="36473"/>
                  </a:lnTo>
                  <a:cubicBezTo>
                    <a:pt x="13366" y="36473"/>
                    <a:pt x="13961" y="35881"/>
                    <a:pt x="13961" y="35144"/>
                  </a:cubicBezTo>
                  <a:lnTo>
                    <a:pt x="13961" y="1331"/>
                  </a:lnTo>
                  <a:cubicBezTo>
                    <a:pt x="13961" y="594"/>
                    <a:pt x="13366" y="0"/>
                    <a:pt x="12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5020950" y="680025"/>
              <a:ext cx="354425" cy="917250"/>
            </a:xfrm>
            <a:custGeom>
              <a:avLst/>
              <a:gdLst/>
              <a:ahLst/>
              <a:cxnLst/>
              <a:rect l="l" t="t" r="r" b="b"/>
              <a:pathLst>
                <a:path w="14177" h="36690" extrusionOk="0">
                  <a:moveTo>
                    <a:pt x="12739" y="214"/>
                  </a:moveTo>
                  <a:cubicBezTo>
                    <a:pt x="13415" y="215"/>
                    <a:pt x="13963" y="763"/>
                    <a:pt x="13963" y="1437"/>
                  </a:cubicBezTo>
                  <a:lnTo>
                    <a:pt x="13963" y="35251"/>
                  </a:lnTo>
                  <a:cubicBezTo>
                    <a:pt x="13962" y="35927"/>
                    <a:pt x="13415" y="36475"/>
                    <a:pt x="12739" y="36475"/>
                  </a:cubicBezTo>
                  <a:lnTo>
                    <a:pt x="1437" y="36475"/>
                  </a:lnTo>
                  <a:cubicBezTo>
                    <a:pt x="761" y="36475"/>
                    <a:pt x="215" y="35927"/>
                    <a:pt x="213" y="35251"/>
                  </a:cubicBezTo>
                  <a:lnTo>
                    <a:pt x="213" y="1446"/>
                  </a:lnTo>
                  <a:cubicBezTo>
                    <a:pt x="215" y="770"/>
                    <a:pt x="761" y="224"/>
                    <a:pt x="1437" y="223"/>
                  </a:cubicBezTo>
                  <a:lnTo>
                    <a:pt x="12739" y="214"/>
                  </a:lnTo>
                  <a:close/>
                  <a:moveTo>
                    <a:pt x="1437" y="1"/>
                  </a:moveTo>
                  <a:cubicBezTo>
                    <a:pt x="645" y="4"/>
                    <a:pt x="2" y="645"/>
                    <a:pt x="0" y="1437"/>
                  </a:cubicBezTo>
                  <a:lnTo>
                    <a:pt x="0" y="35251"/>
                  </a:lnTo>
                  <a:cubicBezTo>
                    <a:pt x="2" y="36045"/>
                    <a:pt x="645" y="36687"/>
                    <a:pt x="1437" y="36690"/>
                  </a:cubicBezTo>
                  <a:lnTo>
                    <a:pt x="12739" y="36690"/>
                  </a:lnTo>
                  <a:cubicBezTo>
                    <a:pt x="13533" y="36688"/>
                    <a:pt x="14176" y="36045"/>
                    <a:pt x="14176" y="35251"/>
                  </a:cubicBezTo>
                  <a:lnTo>
                    <a:pt x="14176" y="1437"/>
                  </a:lnTo>
                  <a:cubicBezTo>
                    <a:pt x="14176" y="644"/>
                    <a:pt x="13533" y="2"/>
                    <a:pt x="1273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5023700" y="682675"/>
              <a:ext cx="349025" cy="911850"/>
            </a:xfrm>
            <a:custGeom>
              <a:avLst/>
              <a:gdLst/>
              <a:ahLst/>
              <a:cxnLst/>
              <a:rect l="l" t="t" r="r" b="b"/>
              <a:pathLst>
                <a:path w="13961" h="36474" extrusionOk="0">
                  <a:moveTo>
                    <a:pt x="1331" y="0"/>
                  </a:moveTo>
                  <a:cubicBezTo>
                    <a:pt x="594" y="0"/>
                    <a:pt x="0" y="594"/>
                    <a:pt x="0" y="1331"/>
                  </a:cubicBezTo>
                  <a:lnTo>
                    <a:pt x="0" y="35144"/>
                  </a:lnTo>
                  <a:cubicBezTo>
                    <a:pt x="0" y="35881"/>
                    <a:pt x="594" y="36473"/>
                    <a:pt x="1331" y="36473"/>
                  </a:cubicBezTo>
                  <a:lnTo>
                    <a:pt x="12629" y="36473"/>
                  </a:lnTo>
                  <a:cubicBezTo>
                    <a:pt x="13366" y="36473"/>
                    <a:pt x="13961" y="35881"/>
                    <a:pt x="13961" y="35144"/>
                  </a:cubicBezTo>
                  <a:lnTo>
                    <a:pt x="13961" y="1331"/>
                  </a:lnTo>
                  <a:cubicBezTo>
                    <a:pt x="13961" y="594"/>
                    <a:pt x="13366" y="0"/>
                    <a:pt x="126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4651575" y="2141725"/>
              <a:ext cx="93125" cy="121950"/>
            </a:xfrm>
            <a:custGeom>
              <a:avLst/>
              <a:gdLst/>
              <a:ahLst/>
              <a:cxnLst/>
              <a:rect l="l" t="t" r="r" b="b"/>
              <a:pathLst>
                <a:path w="3725" h="4878" extrusionOk="0">
                  <a:moveTo>
                    <a:pt x="1863" y="0"/>
                  </a:moveTo>
                  <a:cubicBezTo>
                    <a:pt x="834" y="0"/>
                    <a:pt x="0" y="834"/>
                    <a:pt x="0" y="1863"/>
                  </a:cubicBezTo>
                  <a:lnTo>
                    <a:pt x="0" y="2600"/>
                  </a:lnTo>
                  <a:lnTo>
                    <a:pt x="641" y="2600"/>
                  </a:lnTo>
                  <a:lnTo>
                    <a:pt x="641" y="1863"/>
                  </a:lnTo>
                  <a:cubicBezTo>
                    <a:pt x="641" y="1187"/>
                    <a:pt x="1187" y="640"/>
                    <a:pt x="1863" y="640"/>
                  </a:cubicBezTo>
                  <a:cubicBezTo>
                    <a:pt x="2538" y="640"/>
                    <a:pt x="3084" y="1187"/>
                    <a:pt x="3084" y="1863"/>
                  </a:cubicBezTo>
                  <a:lnTo>
                    <a:pt x="3084" y="4878"/>
                  </a:lnTo>
                  <a:lnTo>
                    <a:pt x="3724" y="4878"/>
                  </a:lnTo>
                  <a:lnTo>
                    <a:pt x="3724" y="1863"/>
                  </a:lnTo>
                  <a:cubicBezTo>
                    <a:pt x="3724" y="834"/>
                    <a:pt x="2891" y="0"/>
                    <a:pt x="186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5665950" y="2141675"/>
              <a:ext cx="93150" cy="122000"/>
            </a:xfrm>
            <a:custGeom>
              <a:avLst/>
              <a:gdLst/>
              <a:ahLst/>
              <a:cxnLst/>
              <a:rect l="l" t="t" r="r" b="b"/>
              <a:pathLst>
                <a:path w="3726" h="4880" extrusionOk="0">
                  <a:moveTo>
                    <a:pt x="1864" y="1"/>
                  </a:moveTo>
                  <a:cubicBezTo>
                    <a:pt x="1863" y="1"/>
                    <a:pt x="1862" y="1"/>
                    <a:pt x="1862" y="1"/>
                  </a:cubicBezTo>
                  <a:cubicBezTo>
                    <a:pt x="833" y="2"/>
                    <a:pt x="0" y="836"/>
                    <a:pt x="2" y="1865"/>
                  </a:cubicBezTo>
                  <a:lnTo>
                    <a:pt x="2" y="4880"/>
                  </a:lnTo>
                  <a:lnTo>
                    <a:pt x="642" y="4880"/>
                  </a:lnTo>
                  <a:lnTo>
                    <a:pt x="642" y="1860"/>
                  </a:lnTo>
                  <a:cubicBezTo>
                    <a:pt x="642" y="1187"/>
                    <a:pt x="1189" y="641"/>
                    <a:pt x="1862" y="641"/>
                  </a:cubicBezTo>
                  <a:cubicBezTo>
                    <a:pt x="1863" y="641"/>
                    <a:pt x="1864" y="641"/>
                    <a:pt x="1864" y="641"/>
                  </a:cubicBezTo>
                  <a:cubicBezTo>
                    <a:pt x="2540" y="641"/>
                    <a:pt x="3085" y="1189"/>
                    <a:pt x="3085" y="1865"/>
                  </a:cubicBezTo>
                  <a:lnTo>
                    <a:pt x="3085" y="2602"/>
                  </a:lnTo>
                  <a:lnTo>
                    <a:pt x="3726" y="2602"/>
                  </a:lnTo>
                  <a:lnTo>
                    <a:pt x="3726" y="1860"/>
                  </a:lnTo>
                  <a:cubicBezTo>
                    <a:pt x="3724" y="834"/>
                    <a:pt x="2890" y="1"/>
                    <a:pt x="186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5759775" y="2143250"/>
              <a:ext cx="93200" cy="120425"/>
            </a:xfrm>
            <a:custGeom>
              <a:avLst/>
              <a:gdLst/>
              <a:ahLst/>
              <a:cxnLst/>
              <a:rect l="l" t="t" r="r" b="b"/>
              <a:pathLst>
                <a:path w="3728" h="4817" extrusionOk="0">
                  <a:moveTo>
                    <a:pt x="1862" y="1"/>
                  </a:moveTo>
                  <a:cubicBezTo>
                    <a:pt x="862" y="1"/>
                    <a:pt x="36" y="795"/>
                    <a:pt x="1" y="1802"/>
                  </a:cubicBezTo>
                  <a:lnTo>
                    <a:pt x="1" y="4817"/>
                  </a:lnTo>
                  <a:lnTo>
                    <a:pt x="641" y="4817"/>
                  </a:lnTo>
                  <a:lnTo>
                    <a:pt x="641" y="1802"/>
                  </a:lnTo>
                  <a:cubicBezTo>
                    <a:pt x="668" y="1165"/>
                    <a:pt x="1177" y="655"/>
                    <a:pt x="1813" y="629"/>
                  </a:cubicBezTo>
                  <a:cubicBezTo>
                    <a:pt x="1830" y="628"/>
                    <a:pt x="1846" y="628"/>
                    <a:pt x="1863" y="628"/>
                  </a:cubicBezTo>
                  <a:cubicBezTo>
                    <a:pt x="2517" y="628"/>
                    <a:pt x="3060" y="1143"/>
                    <a:pt x="3087" y="1802"/>
                  </a:cubicBezTo>
                  <a:lnTo>
                    <a:pt x="3087" y="2539"/>
                  </a:lnTo>
                  <a:lnTo>
                    <a:pt x="3728" y="2539"/>
                  </a:lnTo>
                  <a:lnTo>
                    <a:pt x="3728" y="1802"/>
                  </a:lnTo>
                  <a:cubicBezTo>
                    <a:pt x="3693" y="821"/>
                    <a:pt x="2907" y="35"/>
                    <a:pt x="1928" y="2"/>
                  </a:cubicBezTo>
                  <a:cubicBezTo>
                    <a:pt x="1906" y="1"/>
                    <a:pt x="1884" y="1"/>
                    <a:pt x="186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4554500" y="2143250"/>
              <a:ext cx="93150" cy="120425"/>
            </a:xfrm>
            <a:custGeom>
              <a:avLst/>
              <a:gdLst/>
              <a:ahLst/>
              <a:cxnLst/>
              <a:rect l="l" t="t" r="r" b="b"/>
              <a:pathLst>
                <a:path w="3726" h="4817" extrusionOk="0">
                  <a:moveTo>
                    <a:pt x="1860" y="1"/>
                  </a:moveTo>
                  <a:cubicBezTo>
                    <a:pt x="862" y="1"/>
                    <a:pt x="34" y="795"/>
                    <a:pt x="0" y="1802"/>
                  </a:cubicBezTo>
                  <a:lnTo>
                    <a:pt x="0" y="2539"/>
                  </a:lnTo>
                  <a:lnTo>
                    <a:pt x="641" y="2539"/>
                  </a:lnTo>
                  <a:lnTo>
                    <a:pt x="641" y="1802"/>
                  </a:lnTo>
                  <a:cubicBezTo>
                    <a:pt x="667" y="1165"/>
                    <a:pt x="1177" y="655"/>
                    <a:pt x="1812" y="629"/>
                  </a:cubicBezTo>
                  <a:cubicBezTo>
                    <a:pt x="1829" y="628"/>
                    <a:pt x="1846" y="628"/>
                    <a:pt x="1862" y="628"/>
                  </a:cubicBezTo>
                  <a:cubicBezTo>
                    <a:pt x="2516" y="628"/>
                    <a:pt x="3059" y="1143"/>
                    <a:pt x="3087" y="1802"/>
                  </a:cubicBezTo>
                  <a:lnTo>
                    <a:pt x="3087" y="4817"/>
                  </a:lnTo>
                  <a:lnTo>
                    <a:pt x="3726" y="4817"/>
                  </a:lnTo>
                  <a:lnTo>
                    <a:pt x="3726" y="1802"/>
                  </a:lnTo>
                  <a:cubicBezTo>
                    <a:pt x="3693" y="821"/>
                    <a:pt x="2907" y="35"/>
                    <a:pt x="1926" y="2"/>
                  </a:cubicBezTo>
                  <a:cubicBezTo>
                    <a:pt x="1904" y="1"/>
                    <a:pt x="1882" y="1"/>
                    <a:pt x="18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4486150" y="2221975"/>
              <a:ext cx="1424225" cy="109975"/>
            </a:xfrm>
            <a:custGeom>
              <a:avLst/>
              <a:gdLst/>
              <a:ahLst/>
              <a:cxnLst/>
              <a:rect l="l" t="t" r="r" b="b"/>
              <a:pathLst>
                <a:path w="56969" h="4399" extrusionOk="0">
                  <a:moveTo>
                    <a:pt x="1" y="0"/>
                  </a:moveTo>
                  <a:lnTo>
                    <a:pt x="1" y="4399"/>
                  </a:lnTo>
                  <a:lnTo>
                    <a:pt x="56969" y="4399"/>
                  </a:lnTo>
                  <a:lnTo>
                    <a:pt x="5696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4483475" y="2219300"/>
              <a:ext cx="1429500" cy="115400"/>
            </a:xfrm>
            <a:custGeom>
              <a:avLst/>
              <a:gdLst/>
              <a:ahLst/>
              <a:cxnLst/>
              <a:rect l="l" t="t" r="r" b="b"/>
              <a:pathLst>
                <a:path w="57180" h="4616" extrusionOk="0">
                  <a:moveTo>
                    <a:pt x="56967" y="213"/>
                  </a:moveTo>
                  <a:lnTo>
                    <a:pt x="56967" y="4401"/>
                  </a:lnTo>
                  <a:lnTo>
                    <a:pt x="213" y="4401"/>
                  </a:lnTo>
                  <a:lnTo>
                    <a:pt x="212" y="213"/>
                  </a:lnTo>
                  <a:close/>
                  <a:moveTo>
                    <a:pt x="108" y="0"/>
                  </a:moveTo>
                  <a:cubicBezTo>
                    <a:pt x="48" y="0"/>
                    <a:pt x="0" y="48"/>
                    <a:pt x="0" y="107"/>
                  </a:cubicBezTo>
                  <a:lnTo>
                    <a:pt x="0" y="4509"/>
                  </a:lnTo>
                  <a:cubicBezTo>
                    <a:pt x="0" y="4568"/>
                    <a:pt x="48" y="4616"/>
                    <a:pt x="108" y="4616"/>
                  </a:cubicBezTo>
                  <a:lnTo>
                    <a:pt x="57074" y="4616"/>
                  </a:lnTo>
                  <a:cubicBezTo>
                    <a:pt x="57129" y="4616"/>
                    <a:pt x="57175" y="4573"/>
                    <a:pt x="57180" y="4518"/>
                  </a:cubicBezTo>
                  <a:lnTo>
                    <a:pt x="57180" y="107"/>
                  </a:lnTo>
                  <a:cubicBezTo>
                    <a:pt x="57180" y="48"/>
                    <a:pt x="57132" y="0"/>
                    <a:pt x="5707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4532300" y="2189925"/>
              <a:ext cx="53675" cy="33550"/>
            </a:xfrm>
            <a:custGeom>
              <a:avLst/>
              <a:gdLst/>
              <a:ahLst/>
              <a:cxnLst/>
              <a:rect l="l" t="t" r="r" b="b"/>
              <a:pathLst>
                <a:path w="2147" h="1342" extrusionOk="0">
                  <a:moveTo>
                    <a:pt x="1" y="0"/>
                  </a:moveTo>
                  <a:lnTo>
                    <a:pt x="1" y="1342"/>
                  </a:lnTo>
                  <a:lnTo>
                    <a:pt x="2147" y="1342"/>
                  </a:lnTo>
                  <a:lnTo>
                    <a:pt x="214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4632925" y="2189925"/>
              <a:ext cx="53675" cy="33550"/>
            </a:xfrm>
            <a:custGeom>
              <a:avLst/>
              <a:gdLst/>
              <a:ahLst/>
              <a:cxnLst/>
              <a:rect l="l" t="t" r="r" b="b"/>
              <a:pathLst>
                <a:path w="2147" h="1342" extrusionOk="0">
                  <a:moveTo>
                    <a:pt x="1" y="0"/>
                  </a:moveTo>
                  <a:lnTo>
                    <a:pt x="1" y="1342"/>
                  </a:lnTo>
                  <a:lnTo>
                    <a:pt x="2146" y="1342"/>
                  </a:lnTo>
                  <a:lnTo>
                    <a:pt x="214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5719250" y="2189925"/>
              <a:ext cx="53625" cy="33550"/>
            </a:xfrm>
            <a:custGeom>
              <a:avLst/>
              <a:gdLst/>
              <a:ahLst/>
              <a:cxnLst/>
              <a:rect l="l" t="t" r="r" b="b"/>
              <a:pathLst>
                <a:path w="2145" h="1342" extrusionOk="0">
                  <a:moveTo>
                    <a:pt x="0" y="0"/>
                  </a:moveTo>
                  <a:lnTo>
                    <a:pt x="0" y="1342"/>
                  </a:lnTo>
                  <a:lnTo>
                    <a:pt x="2145" y="1342"/>
                  </a:lnTo>
                  <a:lnTo>
                    <a:pt x="214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5819800" y="2189925"/>
              <a:ext cx="53650" cy="33550"/>
            </a:xfrm>
            <a:custGeom>
              <a:avLst/>
              <a:gdLst/>
              <a:ahLst/>
              <a:cxnLst/>
              <a:rect l="l" t="t" r="r" b="b"/>
              <a:pathLst>
                <a:path w="2146" h="1342" extrusionOk="0">
                  <a:moveTo>
                    <a:pt x="0" y="0"/>
                  </a:moveTo>
                  <a:lnTo>
                    <a:pt x="0" y="1342"/>
                  </a:lnTo>
                  <a:lnTo>
                    <a:pt x="2146" y="1342"/>
                  </a:lnTo>
                  <a:lnTo>
                    <a:pt x="214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5151375" y="1601450"/>
              <a:ext cx="93750" cy="179275"/>
            </a:xfrm>
            <a:custGeom>
              <a:avLst/>
              <a:gdLst/>
              <a:ahLst/>
              <a:cxnLst/>
              <a:rect l="l" t="t" r="r" b="b"/>
              <a:pathLst>
                <a:path w="3750" h="7171" extrusionOk="0">
                  <a:moveTo>
                    <a:pt x="0" y="1"/>
                  </a:moveTo>
                  <a:lnTo>
                    <a:pt x="0" y="7170"/>
                  </a:lnTo>
                  <a:lnTo>
                    <a:pt x="3749" y="7170"/>
                  </a:lnTo>
                  <a:lnTo>
                    <a:pt x="374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5148725" y="1598775"/>
              <a:ext cx="99050" cy="184650"/>
            </a:xfrm>
            <a:custGeom>
              <a:avLst/>
              <a:gdLst/>
              <a:ahLst/>
              <a:cxnLst/>
              <a:rect l="l" t="t" r="r" b="b"/>
              <a:pathLst>
                <a:path w="3962" h="7386" extrusionOk="0">
                  <a:moveTo>
                    <a:pt x="3747" y="214"/>
                  </a:moveTo>
                  <a:lnTo>
                    <a:pt x="3747" y="7173"/>
                  </a:lnTo>
                  <a:lnTo>
                    <a:pt x="214" y="7173"/>
                  </a:lnTo>
                  <a:lnTo>
                    <a:pt x="214" y="214"/>
                  </a:lnTo>
                  <a:close/>
                  <a:moveTo>
                    <a:pt x="108" y="1"/>
                  </a:moveTo>
                  <a:cubicBezTo>
                    <a:pt x="48" y="1"/>
                    <a:pt x="1" y="48"/>
                    <a:pt x="1" y="108"/>
                  </a:cubicBezTo>
                  <a:lnTo>
                    <a:pt x="1" y="7279"/>
                  </a:lnTo>
                  <a:cubicBezTo>
                    <a:pt x="1" y="7338"/>
                    <a:pt x="48" y="7386"/>
                    <a:pt x="108" y="7386"/>
                  </a:cubicBezTo>
                  <a:lnTo>
                    <a:pt x="3854" y="7386"/>
                  </a:lnTo>
                  <a:cubicBezTo>
                    <a:pt x="3914" y="7386"/>
                    <a:pt x="3961" y="7338"/>
                    <a:pt x="3961" y="7279"/>
                  </a:cubicBezTo>
                  <a:lnTo>
                    <a:pt x="3961" y="108"/>
                  </a:lnTo>
                  <a:cubicBezTo>
                    <a:pt x="3961" y="48"/>
                    <a:pt x="3914" y="1"/>
                    <a:pt x="385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5127725" y="1682950"/>
              <a:ext cx="141075" cy="179275"/>
            </a:xfrm>
            <a:custGeom>
              <a:avLst/>
              <a:gdLst/>
              <a:ahLst/>
              <a:cxnLst/>
              <a:rect l="l" t="t" r="r" b="b"/>
              <a:pathLst>
                <a:path w="5643" h="7171" extrusionOk="0">
                  <a:moveTo>
                    <a:pt x="1" y="0"/>
                  </a:moveTo>
                  <a:lnTo>
                    <a:pt x="1" y="7171"/>
                  </a:lnTo>
                  <a:lnTo>
                    <a:pt x="5642" y="7171"/>
                  </a:lnTo>
                  <a:lnTo>
                    <a:pt x="564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5125050" y="1680250"/>
              <a:ext cx="146400" cy="184625"/>
            </a:xfrm>
            <a:custGeom>
              <a:avLst/>
              <a:gdLst/>
              <a:ahLst/>
              <a:cxnLst/>
              <a:rect l="l" t="t" r="r" b="b"/>
              <a:pathLst>
                <a:path w="5856" h="7385" extrusionOk="0">
                  <a:moveTo>
                    <a:pt x="5641" y="214"/>
                  </a:moveTo>
                  <a:lnTo>
                    <a:pt x="5641" y="7172"/>
                  </a:lnTo>
                  <a:lnTo>
                    <a:pt x="203" y="7172"/>
                  </a:lnTo>
                  <a:lnTo>
                    <a:pt x="214" y="214"/>
                  </a:lnTo>
                  <a:close/>
                  <a:moveTo>
                    <a:pt x="108" y="1"/>
                  </a:moveTo>
                  <a:cubicBezTo>
                    <a:pt x="48" y="1"/>
                    <a:pt x="1" y="49"/>
                    <a:pt x="1" y="107"/>
                  </a:cubicBezTo>
                  <a:lnTo>
                    <a:pt x="1" y="7279"/>
                  </a:lnTo>
                  <a:cubicBezTo>
                    <a:pt x="1" y="7337"/>
                    <a:pt x="48" y="7385"/>
                    <a:pt x="108" y="7385"/>
                  </a:cubicBezTo>
                  <a:lnTo>
                    <a:pt x="5748" y="7385"/>
                  </a:lnTo>
                  <a:cubicBezTo>
                    <a:pt x="5808" y="7385"/>
                    <a:pt x="5855" y="7337"/>
                    <a:pt x="5855" y="7279"/>
                  </a:cubicBezTo>
                  <a:lnTo>
                    <a:pt x="5855" y="107"/>
                  </a:lnTo>
                  <a:cubicBezTo>
                    <a:pt x="5855" y="49"/>
                    <a:pt x="5806" y="1"/>
                    <a:pt x="574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5101450" y="1825500"/>
              <a:ext cx="193550" cy="378925"/>
            </a:xfrm>
            <a:custGeom>
              <a:avLst/>
              <a:gdLst/>
              <a:ahLst/>
              <a:cxnLst/>
              <a:rect l="l" t="t" r="r" b="b"/>
              <a:pathLst>
                <a:path w="7742" h="15157" extrusionOk="0">
                  <a:moveTo>
                    <a:pt x="1" y="1"/>
                  </a:moveTo>
                  <a:lnTo>
                    <a:pt x="1" y="15157"/>
                  </a:lnTo>
                  <a:lnTo>
                    <a:pt x="7742" y="15157"/>
                  </a:lnTo>
                  <a:lnTo>
                    <a:pt x="774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5098775" y="1823075"/>
              <a:ext cx="198975" cy="384025"/>
            </a:xfrm>
            <a:custGeom>
              <a:avLst/>
              <a:gdLst/>
              <a:ahLst/>
              <a:cxnLst/>
              <a:rect l="l" t="t" r="r" b="b"/>
              <a:pathLst>
                <a:path w="7959" h="15361" extrusionOk="0">
                  <a:moveTo>
                    <a:pt x="7741" y="205"/>
                  </a:moveTo>
                  <a:lnTo>
                    <a:pt x="7741" y="15148"/>
                  </a:lnTo>
                  <a:lnTo>
                    <a:pt x="213" y="15148"/>
                  </a:lnTo>
                  <a:lnTo>
                    <a:pt x="213" y="205"/>
                  </a:lnTo>
                  <a:close/>
                  <a:moveTo>
                    <a:pt x="108" y="1"/>
                  </a:moveTo>
                  <a:cubicBezTo>
                    <a:pt x="48" y="1"/>
                    <a:pt x="1" y="49"/>
                    <a:pt x="1" y="107"/>
                  </a:cubicBezTo>
                  <a:lnTo>
                    <a:pt x="1" y="15255"/>
                  </a:lnTo>
                  <a:cubicBezTo>
                    <a:pt x="2" y="15313"/>
                    <a:pt x="48" y="15359"/>
                    <a:pt x="108" y="15361"/>
                  </a:cubicBezTo>
                  <a:lnTo>
                    <a:pt x="7855" y="15361"/>
                  </a:lnTo>
                  <a:cubicBezTo>
                    <a:pt x="7914" y="15358"/>
                    <a:pt x="7959" y="15307"/>
                    <a:pt x="7954" y="15248"/>
                  </a:cubicBezTo>
                  <a:lnTo>
                    <a:pt x="7954" y="107"/>
                  </a:lnTo>
                  <a:cubicBezTo>
                    <a:pt x="7954" y="49"/>
                    <a:pt x="7907" y="1"/>
                    <a:pt x="784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4820050" y="1391300"/>
              <a:ext cx="767750" cy="246350"/>
            </a:xfrm>
            <a:custGeom>
              <a:avLst/>
              <a:gdLst/>
              <a:ahLst/>
              <a:cxnLst/>
              <a:rect l="l" t="t" r="r" b="b"/>
              <a:pathLst>
                <a:path w="30710" h="9854" extrusionOk="0">
                  <a:moveTo>
                    <a:pt x="1129" y="0"/>
                  </a:moveTo>
                  <a:cubicBezTo>
                    <a:pt x="1129" y="0"/>
                    <a:pt x="63" y="332"/>
                    <a:pt x="0" y="928"/>
                  </a:cubicBezTo>
                  <a:cubicBezTo>
                    <a:pt x="405" y="1736"/>
                    <a:pt x="653" y="2615"/>
                    <a:pt x="730" y="3517"/>
                  </a:cubicBezTo>
                  <a:cubicBezTo>
                    <a:pt x="862" y="5575"/>
                    <a:pt x="198" y="9089"/>
                    <a:pt x="730" y="9620"/>
                  </a:cubicBezTo>
                  <a:cubicBezTo>
                    <a:pt x="906" y="9795"/>
                    <a:pt x="2530" y="9854"/>
                    <a:pt x="4624" y="9854"/>
                  </a:cubicBezTo>
                  <a:cubicBezTo>
                    <a:pt x="8342" y="9854"/>
                    <a:pt x="13538" y="9669"/>
                    <a:pt x="14736" y="9620"/>
                  </a:cubicBezTo>
                  <a:cubicBezTo>
                    <a:pt x="16048" y="9664"/>
                    <a:pt x="21757" y="9849"/>
                    <a:pt x="25806" y="9849"/>
                  </a:cubicBezTo>
                  <a:cubicBezTo>
                    <a:pt x="28064" y="9849"/>
                    <a:pt x="29805" y="9791"/>
                    <a:pt x="29980" y="9620"/>
                  </a:cubicBezTo>
                  <a:cubicBezTo>
                    <a:pt x="30509" y="9087"/>
                    <a:pt x="29846" y="5572"/>
                    <a:pt x="29980" y="3517"/>
                  </a:cubicBezTo>
                  <a:cubicBezTo>
                    <a:pt x="30057" y="2616"/>
                    <a:pt x="30305" y="1738"/>
                    <a:pt x="30710" y="929"/>
                  </a:cubicBezTo>
                  <a:cubicBezTo>
                    <a:pt x="30643" y="335"/>
                    <a:pt x="29581" y="2"/>
                    <a:pt x="29581" y="2"/>
                  </a:cubicBezTo>
                  <a:cubicBezTo>
                    <a:pt x="29515" y="938"/>
                    <a:pt x="29384" y="1867"/>
                    <a:pt x="29186" y="2785"/>
                  </a:cubicBezTo>
                  <a:cubicBezTo>
                    <a:pt x="28790" y="4576"/>
                    <a:pt x="29121" y="7031"/>
                    <a:pt x="29121" y="7031"/>
                  </a:cubicBezTo>
                  <a:lnTo>
                    <a:pt x="1594" y="7031"/>
                  </a:lnTo>
                  <a:cubicBezTo>
                    <a:pt x="1594" y="7031"/>
                    <a:pt x="1924" y="4576"/>
                    <a:pt x="1525" y="2785"/>
                  </a:cubicBezTo>
                  <a:cubicBezTo>
                    <a:pt x="1327" y="1867"/>
                    <a:pt x="1195" y="937"/>
                    <a:pt x="1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4817325" y="1388250"/>
              <a:ext cx="773125" cy="252300"/>
            </a:xfrm>
            <a:custGeom>
              <a:avLst/>
              <a:gdLst/>
              <a:ahLst/>
              <a:cxnLst/>
              <a:rect l="l" t="t" r="r" b="b"/>
              <a:pathLst>
                <a:path w="30925" h="10092" extrusionOk="0">
                  <a:moveTo>
                    <a:pt x="29785" y="270"/>
                  </a:moveTo>
                  <a:cubicBezTo>
                    <a:pt x="30104" y="393"/>
                    <a:pt x="30638" y="670"/>
                    <a:pt x="30707" y="1032"/>
                  </a:cubicBezTo>
                  <a:cubicBezTo>
                    <a:pt x="30303" y="1845"/>
                    <a:pt x="30058" y="2726"/>
                    <a:pt x="29982" y="3630"/>
                  </a:cubicBezTo>
                  <a:cubicBezTo>
                    <a:pt x="29952" y="4632"/>
                    <a:pt x="29986" y="5636"/>
                    <a:pt x="30085" y="6635"/>
                  </a:cubicBezTo>
                  <a:cubicBezTo>
                    <a:pt x="30184" y="7988"/>
                    <a:pt x="30289" y="9388"/>
                    <a:pt x="30015" y="9663"/>
                  </a:cubicBezTo>
                  <a:cubicBezTo>
                    <a:pt x="29832" y="9809"/>
                    <a:pt x="28234" y="9869"/>
                    <a:pt x="25874" y="9869"/>
                  </a:cubicBezTo>
                  <a:cubicBezTo>
                    <a:pt x="22951" y="9869"/>
                    <a:pt x="18859" y="9777"/>
                    <a:pt x="14841" y="9641"/>
                  </a:cubicBezTo>
                  <a:cubicBezTo>
                    <a:pt x="11160" y="9777"/>
                    <a:pt x="7408" y="9869"/>
                    <a:pt x="4725" y="9869"/>
                  </a:cubicBezTo>
                  <a:cubicBezTo>
                    <a:pt x="2558" y="9869"/>
                    <a:pt x="1089" y="9809"/>
                    <a:pt x="916" y="9663"/>
                  </a:cubicBezTo>
                  <a:cubicBezTo>
                    <a:pt x="631" y="9388"/>
                    <a:pt x="742" y="7988"/>
                    <a:pt x="843" y="6635"/>
                  </a:cubicBezTo>
                  <a:cubicBezTo>
                    <a:pt x="940" y="5636"/>
                    <a:pt x="974" y="4632"/>
                    <a:pt x="946" y="3630"/>
                  </a:cubicBezTo>
                  <a:cubicBezTo>
                    <a:pt x="870" y="2726"/>
                    <a:pt x="625" y="1845"/>
                    <a:pt x="221" y="1032"/>
                  </a:cubicBezTo>
                  <a:cubicBezTo>
                    <a:pt x="293" y="670"/>
                    <a:pt x="824" y="393"/>
                    <a:pt x="1146" y="270"/>
                  </a:cubicBezTo>
                  <a:cubicBezTo>
                    <a:pt x="1216" y="1165"/>
                    <a:pt x="1344" y="2053"/>
                    <a:pt x="1531" y="2930"/>
                  </a:cubicBezTo>
                  <a:cubicBezTo>
                    <a:pt x="1920" y="4681"/>
                    <a:pt x="1595" y="7113"/>
                    <a:pt x="1595" y="7138"/>
                  </a:cubicBezTo>
                  <a:cubicBezTo>
                    <a:pt x="1591" y="7169"/>
                    <a:pt x="1601" y="7201"/>
                    <a:pt x="1622" y="7223"/>
                  </a:cubicBezTo>
                  <a:cubicBezTo>
                    <a:pt x="1642" y="7247"/>
                    <a:pt x="1671" y="7259"/>
                    <a:pt x="1703" y="7260"/>
                  </a:cubicBezTo>
                  <a:lnTo>
                    <a:pt x="29225" y="7260"/>
                  </a:lnTo>
                  <a:cubicBezTo>
                    <a:pt x="29255" y="7259"/>
                    <a:pt x="29285" y="7245"/>
                    <a:pt x="29306" y="7223"/>
                  </a:cubicBezTo>
                  <a:cubicBezTo>
                    <a:pt x="29325" y="7199"/>
                    <a:pt x="29336" y="7169"/>
                    <a:pt x="29331" y="7138"/>
                  </a:cubicBezTo>
                  <a:cubicBezTo>
                    <a:pt x="29327" y="7114"/>
                    <a:pt x="29008" y="4681"/>
                    <a:pt x="29395" y="2930"/>
                  </a:cubicBezTo>
                  <a:cubicBezTo>
                    <a:pt x="29584" y="2053"/>
                    <a:pt x="29715" y="1165"/>
                    <a:pt x="29785" y="270"/>
                  </a:cubicBezTo>
                  <a:close/>
                  <a:moveTo>
                    <a:pt x="1235" y="0"/>
                  </a:moveTo>
                  <a:cubicBezTo>
                    <a:pt x="1225" y="0"/>
                    <a:pt x="1215" y="2"/>
                    <a:pt x="1205" y="5"/>
                  </a:cubicBezTo>
                  <a:cubicBezTo>
                    <a:pt x="1159" y="20"/>
                    <a:pt x="78" y="365"/>
                    <a:pt x="2" y="1025"/>
                  </a:cubicBezTo>
                  <a:cubicBezTo>
                    <a:pt x="1" y="1045"/>
                    <a:pt x="5" y="1068"/>
                    <a:pt x="16" y="1086"/>
                  </a:cubicBezTo>
                  <a:cubicBezTo>
                    <a:pt x="412" y="1882"/>
                    <a:pt x="654" y="2744"/>
                    <a:pt x="732" y="3630"/>
                  </a:cubicBezTo>
                  <a:cubicBezTo>
                    <a:pt x="762" y="4626"/>
                    <a:pt x="727" y="5624"/>
                    <a:pt x="631" y="6616"/>
                  </a:cubicBezTo>
                  <a:cubicBezTo>
                    <a:pt x="499" y="8386"/>
                    <a:pt x="435" y="9486"/>
                    <a:pt x="765" y="9814"/>
                  </a:cubicBezTo>
                  <a:cubicBezTo>
                    <a:pt x="964" y="10015"/>
                    <a:pt x="2693" y="10083"/>
                    <a:pt x="4939" y="10083"/>
                  </a:cubicBezTo>
                  <a:cubicBezTo>
                    <a:pt x="8160" y="10083"/>
                    <a:pt x="12448" y="9943"/>
                    <a:pt x="14841" y="9863"/>
                  </a:cubicBezTo>
                  <a:cubicBezTo>
                    <a:pt x="17458" y="9952"/>
                    <a:pt x="22133" y="10092"/>
                    <a:pt x="25637" y="10092"/>
                  </a:cubicBezTo>
                  <a:cubicBezTo>
                    <a:pt x="28086" y="10092"/>
                    <a:pt x="29963" y="10024"/>
                    <a:pt x="30163" y="9823"/>
                  </a:cubicBezTo>
                  <a:cubicBezTo>
                    <a:pt x="30493" y="9491"/>
                    <a:pt x="30428" y="8389"/>
                    <a:pt x="30297" y="6624"/>
                  </a:cubicBezTo>
                  <a:cubicBezTo>
                    <a:pt x="30201" y="5631"/>
                    <a:pt x="30165" y="4635"/>
                    <a:pt x="30193" y="3638"/>
                  </a:cubicBezTo>
                  <a:cubicBezTo>
                    <a:pt x="30272" y="2753"/>
                    <a:pt x="30515" y="1890"/>
                    <a:pt x="30912" y="1095"/>
                  </a:cubicBezTo>
                  <a:cubicBezTo>
                    <a:pt x="30921" y="1075"/>
                    <a:pt x="30924" y="1053"/>
                    <a:pt x="30923" y="1032"/>
                  </a:cubicBezTo>
                  <a:cubicBezTo>
                    <a:pt x="30850" y="374"/>
                    <a:pt x="29767" y="28"/>
                    <a:pt x="29721" y="14"/>
                  </a:cubicBezTo>
                  <a:cubicBezTo>
                    <a:pt x="29715" y="11"/>
                    <a:pt x="29709" y="9"/>
                    <a:pt x="29703" y="9"/>
                  </a:cubicBezTo>
                  <a:cubicBezTo>
                    <a:pt x="29699" y="9"/>
                    <a:pt x="29694" y="8"/>
                    <a:pt x="29689" y="8"/>
                  </a:cubicBezTo>
                  <a:cubicBezTo>
                    <a:pt x="29636" y="8"/>
                    <a:pt x="29591" y="47"/>
                    <a:pt x="29583" y="100"/>
                  </a:cubicBezTo>
                  <a:cubicBezTo>
                    <a:pt x="29517" y="1032"/>
                    <a:pt x="29385" y="1958"/>
                    <a:pt x="29188" y="2872"/>
                  </a:cubicBezTo>
                  <a:cubicBezTo>
                    <a:pt x="28841" y="4436"/>
                    <a:pt x="29045" y="6514"/>
                    <a:pt x="29105" y="7035"/>
                  </a:cubicBezTo>
                  <a:lnTo>
                    <a:pt x="1822" y="7035"/>
                  </a:lnTo>
                  <a:cubicBezTo>
                    <a:pt x="1881" y="6514"/>
                    <a:pt x="2087" y="4436"/>
                    <a:pt x="1738" y="2872"/>
                  </a:cubicBezTo>
                  <a:cubicBezTo>
                    <a:pt x="1543" y="1960"/>
                    <a:pt x="1411" y="1032"/>
                    <a:pt x="1344" y="100"/>
                  </a:cubicBezTo>
                  <a:cubicBezTo>
                    <a:pt x="1344" y="92"/>
                    <a:pt x="1342" y="87"/>
                    <a:pt x="1341" y="79"/>
                  </a:cubicBezTo>
                  <a:cubicBezTo>
                    <a:pt x="1326" y="31"/>
                    <a:pt x="1283" y="0"/>
                    <a:pt x="123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4820050" y="1391300"/>
              <a:ext cx="767750" cy="246350"/>
            </a:xfrm>
            <a:custGeom>
              <a:avLst/>
              <a:gdLst/>
              <a:ahLst/>
              <a:cxnLst/>
              <a:rect l="l" t="t" r="r" b="b"/>
              <a:pathLst>
                <a:path w="30710" h="9854" extrusionOk="0">
                  <a:moveTo>
                    <a:pt x="1129" y="0"/>
                  </a:moveTo>
                  <a:cubicBezTo>
                    <a:pt x="1129" y="0"/>
                    <a:pt x="63" y="332"/>
                    <a:pt x="0" y="928"/>
                  </a:cubicBezTo>
                  <a:cubicBezTo>
                    <a:pt x="405" y="1736"/>
                    <a:pt x="653" y="2615"/>
                    <a:pt x="730" y="3517"/>
                  </a:cubicBezTo>
                  <a:cubicBezTo>
                    <a:pt x="862" y="5575"/>
                    <a:pt x="198" y="9089"/>
                    <a:pt x="730" y="9620"/>
                  </a:cubicBezTo>
                  <a:cubicBezTo>
                    <a:pt x="906" y="9795"/>
                    <a:pt x="2530" y="9854"/>
                    <a:pt x="4624" y="9854"/>
                  </a:cubicBezTo>
                  <a:cubicBezTo>
                    <a:pt x="8342" y="9854"/>
                    <a:pt x="13538" y="9669"/>
                    <a:pt x="14736" y="9620"/>
                  </a:cubicBezTo>
                  <a:cubicBezTo>
                    <a:pt x="16048" y="9664"/>
                    <a:pt x="21757" y="9849"/>
                    <a:pt x="25806" y="9849"/>
                  </a:cubicBezTo>
                  <a:cubicBezTo>
                    <a:pt x="28064" y="9849"/>
                    <a:pt x="29805" y="9791"/>
                    <a:pt x="29980" y="9620"/>
                  </a:cubicBezTo>
                  <a:cubicBezTo>
                    <a:pt x="30509" y="9087"/>
                    <a:pt x="29846" y="5572"/>
                    <a:pt x="29980" y="3517"/>
                  </a:cubicBezTo>
                  <a:cubicBezTo>
                    <a:pt x="30057" y="2616"/>
                    <a:pt x="30305" y="1738"/>
                    <a:pt x="30710" y="929"/>
                  </a:cubicBezTo>
                  <a:cubicBezTo>
                    <a:pt x="30643" y="335"/>
                    <a:pt x="29581" y="2"/>
                    <a:pt x="29581" y="2"/>
                  </a:cubicBezTo>
                  <a:cubicBezTo>
                    <a:pt x="29515" y="938"/>
                    <a:pt x="29384" y="1867"/>
                    <a:pt x="29186" y="2785"/>
                  </a:cubicBezTo>
                  <a:cubicBezTo>
                    <a:pt x="28790" y="4576"/>
                    <a:pt x="29121" y="7031"/>
                    <a:pt x="29121" y="7031"/>
                  </a:cubicBezTo>
                  <a:lnTo>
                    <a:pt x="1594" y="7031"/>
                  </a:lnTo>
                  <a:cubicBezTo>
                    <a:pt x="1594" y="7031"/>
                    <a:pt x="1924" y="4576"/>
                    <a:pt x="1525" y="2785"/>
                  </a:cubicBezTo>
                  <a:cubicBezTo>
                    <a:pt x="1327" y="1867"/>
                    <a:pt x="1195" y="937"/>
                    <a:pt x="11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a:off x="4859875" y="1515575"/>
              <a:ext cx="688100" cy="51525"/>
            </a:xfrm>
            <a:custGeom>
              <a:avLst/>
              <a:gdLst/>
              <a:ahLst/>
              <a:cxnLst/>
              <a:rect l="l" t="t" r="r" b="b"/>
              <a:pathLst>
                <a:path w="27524" h="2061" extrusionOk="0">
                  <a:moveTo>
                    <a:pt x="8082" y="0"/>
                  </a:moveTo>
                  <a:cubicBezTo>
                    <a:pt x="4551" y="0"/>
                    <a:pt x="1820" y="40"/>
                    <a:pt x="1570" y="157"/>
                  </a:cubicBezTo>
                  <a:cubicBezTo>
                    <a:pt x="819" y="512"/>
                    <a:pt x="1" y="2060"/>
                    <a:pt x="1" y="2060"/>
                  </a:cubicBezTo>
                  <a:lnTo>
                    <a:pt x="27523" y="2060"/>
                  </a:lnTo>
                  <a:cubicBezTo>
                    <a:pt x="27081" y="299"/>
                    <a:pt x="25905" y="151"/>
                    <a:pt x="25523" y="151"/>
                  </a:cubicBezTo>
                  <a:cubicBezTo>
                    <a:pt x="25446" y="151"/>
                    <a:pt x="25402" y="157"/>
                    <a:pt x="25402" y="157"/>
                  </a:cubicBezTo>
                  <a:cubicBezTo>
                    <a:pt x="25402" y="157"/>
                    <a:pt x="15143" y="0"/>
                    <a:pt x="808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7"/>
            <p:cNvSpPr/>
            <p:nvPr/>
          </p:nvSpPr>
          <p:spPr>
            <a:xfrm>
              <a:off x="4857150" y="1512875"/>
              <a:ext cx="693775" cy="56975"/>
            </a:xfrm>
            <a:custGeom>
              <a:avLst/>
              <a:gdLst/>
              <a:ahLst/>
              <a:cxnLst/>
              <a:rect l="l" t="t" r="r" b="b"/>
              <a:pathLst>
                <a:path w="27751" h="2279" extrusionOk="0">
                  <a:moveTo>
                    <a:pt x="8446" y="222"/>
                  </a:moveTo>
                  <a:cubicBezTo>
                    <a:pt x="13428" y="222"/>
                    <a:pt x="20235" y="294"/>
                    <a:pt x="25521" y="374"/>
                  </a:cubicBezTo>
                  <a:cubicBezTo>
                    <a:pt x="25523" y="374"/>
                    <a:pt x="25561" y="370"/>
                    <a:pt x="25624" y="370"/>
                  </a:cubicBezTo>
                  <a:cubicBezTo>
                    <a:pt x="25961" y="370"/>
                    <a:pt x="27040" y="493"/>
                    <a:pt x="27489" y="2065"/>
                  </a:cubicBezTo>
                  <a:lnTo>
                    <a:pt x="291" y="2065"/>
                  </a:lnTo>
                  <a:cubicBezTo>
                    <a:pt x="518" y="1665"/>
                    <a:pt x="1162" y="633"/>
                    <a:pt x="1719" y="374"/>
                  </a:cubicBezTo>
                  <a:cubicBezTo>
                    <a:pt x="1959" y="263"/>
                    <a:pt x="4682" y="222"/>
                    <a:pt x="8446" y="222"/>
                  </a:cubicBezTo>
                  <a:close/>
                  <a:moveTo>
                    <a:pt x="8380" y="1"/>
                  </a:moveTo>
                  <a:cubicBezTo>
                    <a:pt x="4744" y="1"/>
                    <a:pt x="1909" y="44"/>
                    <a:pt x="1634" y="174"/>
                  </a:cubicBezTo>
                  <a:cubicBezTo>
                    <a:pt x="866" y="539"/>
                    <a:pt x="47" y="2056"/>
                    <a:pt x="14" y="2120"/>
                  </a:cubicBezTo>
                  <a:cubicBezTo>
                    <a:pt x="5" y="2135"/>
                    <a:pt x="2" y="2152"/>
                    <a:pt x="2" y="2170"/>
                  </a:cubicBezTo>
                  <a:cubicBezTo>
                    <a:pt x="1" y="2229"/>
                    <a:pt x="50" y="2278"/>
                    <a:pt x="110" y="2278"/>
                  </a:cubicBezTo>
                  <a:lnTo>
                    <a:pt x="27632" y="2278"/>
                  </a:lnTo>
                  <a:cubicBezTo>
                    <a:pt x="27635" y="2278"/>
                    <a:pt x="27638" y="2279"/>
                    <a:pt x="27641" y="2279"/>
                  </a:cubicBezTo>
                  <a:cubicBezTo>
                    <a:pt x="27673" y="2279"/>
                    <a:pt x="27704" y="2263"/>
                    <a:pt x="27723" y="2237"/>
                  </a:cubicBezTo>
                  <a:cubicBezTo>
                    <a:pt x="27743" y="2210"/>
                    <a:pt x="27750" y="2177"/>
                    <a:pt x="27743" y="2146"/>
                  </a:cubicBezTo>
                  <a:cubicBezTo>
                    <a:pt x="27284" y="306"/>
                    <a:pt x="26033" y="157"/>
                    <a:pt x="25639" y="157"/>
                  </a:cubicBezTo>
                  <a:cubicBezTo>
                    <a:pt x="25562" y="157"/>
                    <a:pt x="25518" y="162"/>
                    <a:pt x="25518" y="162"/>
                  </a:cubicBezTo>
                  <a:cubicBezTo>
                    <a:pt x="23996" y="139"/>
                    <a:pt x="14901" y="1"/>
                    <a:pt x="838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4722225" y="1351750"/>
              <a:ext cx="164625" cy="112750"/>
            </a:xfrm>
            <a:custGeom>
              <a:avLst/>
              <a:gdLst/>
              <a:ahLst/>
              <a:cxnLst/>
              <a:rect l="l" t="t" r="r" b="b"/>
              <a:pathLst>
                <a:path w="6585" h="4510" extrusionOk="0">
                  <a:moveTo>
                    <a:pt x="4075" y="0"/>
                  </a:moveTo>
                  <a:cubicBezTo>
                    <a:pt x="3716" y="0"/>
                    <a:pt x="3362" y="57"/>
                    <a:pt x="3053" y="193"/>
                  </a:cubicBezTo>
                  <a:cubicBezTo>
                    <a:pt x="1857" y="720"/>
                    <a:pt x="0" y="2578"/>
                    <a:pt x="730" y="3904"/>
                  </a:cubicBezTo>
                  <a:cubicBezTo>
                    <a:pt x="970" y="4339"/>
                    <a:pt x="1274" y="4510"/>
                    <a:pt x="1605" y="4510"/>
                  </a:cubicBezTo>
                  <a:cubicBezTo>
                    <a:pt x="2282" y="4510"/>
                    <a:pt x="3071" y="3795"/>
                    <a:pt x="3650" y="3172"/>
                  </a:cubicBezTo>
                  <a:cubicBezTo>
                    <a:pt x="4319" y="2451"/>
                    <a:pt x="5471" y="2371"/>
                    <a:pt x="5950" y="2371"/>
                  </a:cubicBezTo>
                  <a:cubicBezTo>
                    <a:pt x="6087" y="2371"/>
                    <a:pt x="6169" y="2377"/>
                    <a:pt x="6169" y="2377"/>
                  </a:cubicBezTo>
                  <a:cubicBezTo>
                    <a:pt x="6509" y="1944"/>
                    <a:pt x="6585" y="1362"/>
                    <a:pt x="6369" y="857"/>
                  </a:cubicBezTo>
                  <a:cubicBezTo>
                    <a:pt x="6171" y="463"/>
                    <a:pt x="5102" y="0"/>
                    <a:pt x="40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4732175" y="1349000"/>
              <a:ext cx="157625" cy="118175"/>
            </a:xfrm>
            <a:custGeom>
              <a:avLst/>
              <a:gdLst/>
              <a:ahLst/>
              <a:cxnLst/>
              <a:rect l="l" t="t" r="r" b="b"/>
              <a:pathLst>
                <a:path w="6305" h="4727" extrusionOk="0">
                  <a:moveTo>
                    <a:pt x="3630" y="209"/>
                  </a:moveTo>
                  <a:cubicBezTo>
                    <a:pt x="3645" y="209"/>
                    <a:pt x="3659" y="209"/>
                    <a:pt x="3673" y="209"/>
                  </a:cubicBezTo>
                  <a:cubicBezTo>
                    <a:pt x="4678" y="209"/>
                    <a:pt x="5710" y="683"/>
                    <a:pt x="5878" y="1009"/>
                  </a:cubicBezTo>
                  <a:cubicBezTo>
                    <a:pt x="6069" y="1460"/>
                    <a:pt x="6014" y="1978"/>
                    <a:pt x="5731" y="2379"/>
                  </a:cubicBezTo>
                  <a:cubicBezTo>
                    <a:pt x="5685" y="2376"/>
                    <a:pt x="5614" y="2372"/>
                    <a:pt x="5522" y="2372"/>
                  </a:cubicBezTo>
                  <a:cubicBezTo>
                    <a:pt x="5007" y="2372"/>
                    <a:pt x="3861" y="2471"/>
                    <a:pt x="3171" y="3209"/>
                  </a:cubicBezTo>
                  <a:cubicBezTo>
                    <a:pt x="2370" y="4075"/>
                    <a:pt x="1710" y="4513"/>
                    <a:pt x="1208" y="4513"/>
                  </a:cubicBezTo>
                  <a:cubicBezTo>
                    <a:pt x="1174" y="4513"/>
                    <a:pt x="1141" y="4510"/>
                    <a:pt x="1108" y="4506"/>
                  </a:cubicBezTo>
                  <a:cubicBezTo>
                    <a:pt x="803" y="4451"/>
                    <a:pt x="546" y="4246"/>
                    <a:pt x="426" y="3961"/>
                  </a:cubicBezTo>
                  <a:cubicBezTo>
                    <a:pt x="241" y="3601"/>
                    <a:pt x="222" y="3180"/>
                    <a:pt x="372" y="2805"/>
                  </a:cubicBezTo>
                  <a:cubicBezTo>
                    <a:pt x="709" y="1805"/>
                    <a:pt x="1843" y="777"/>
                    <a:pt x="2696" y="397"/>
                  </a:cubicBezTo>
                  <a:cubicBezTo>
                    <a:pt x="2992" y="273"/>
                    <a:pt x="3310" y="209"/>
                    <a:pt x="3630" y="209"/>
                  </a:cubicBezTo>
                  <a:close/>
                  <a:moveTo>
                    <a:pt x="3687" y="1"/>
                  </a:moveTo>
                  <a:cubicBezTo>
                    <a:pt x="3311" y="1"/>
                    <a:pt x="2940" y="62"/>
                    <a:pt x="2612" y="208"/>
                  </a:cubicBezTo>
                  <a:cubicBezTo>
                    <a:pt x="1714" y="611"/>
                    <a:pt x="526" y="1689"/>
                    <a:pt x="170" y="2743"/>
                  </a:cubicBezTo>
                  <a:cubicBezTo>
                    <a:pt x="0" y="3175"/>
                    <a:pt x="25" y="3661"/>
                    <a:pt x="240" y="4072"/>
                  </a:cubicBezTo>
                  <a:cubicBezTo>
                    <a:pt x="395" y="4417"/>
                    <a:pt x="710" y="4663"/>
                    <a:pt x="1082" y="4727"/>
                  </a:cubicBezTo>
                  <a:lnTo>
                    <a:pt x="1211" y="4727"/>
                  </a:lnTo>
                  <a:cubicBezTo>
                    <a:pt x="1779" y="4727"/>
                    <a:pt x="2475" y="4276"/>
                    <a:pt x="3334" y="3361"/>
                  </a:cubicBezTo>
                  <a:cubicBezTo>
                    <a:pt x="3978" y="2668"/>
                    <a:pt x="5111" y="2595"/>
                    <a:pt x="5569" y="2595"/>
                  </a:cubicBezTo>
                  <a:cubicBezTo>
                    <a:pt x="5691" y="2595"/>
                    <a:pt x="5766" y="2601"/>
                    <a:pt x="5770" y="2601"/>
                  </a:cubicBezTo>
                  <a:cubicBezTo>
                    <a:pt x="5772" y="2601"/>
                    <a:pt x="5774" y="2601"/>
                    <a:pt x="5775" y="2601"/>
                  </a:cubicBezTo>
                  <a:cubicBezTo>
                    <a:pt x="5805" y="2601"/>
                    <a:pt x="5832" y="2590"/>
                    <a:pt x="5853" y="2571"/>
                  </a:cubicBezTo>
                  <a:cubicBezTo>
                    <a:pt x="6222" y="2102"/>
                    <a:pt x="6304" y="1469"/>
                    <a:pt x="6066" y="922"/>
                  </a:cubicBezTo>
                  <a:cubicBezTo>
                    <a:pt x="5851" y="493"/>
                    <a:pt x="4753" y="1"/>
                    <a:pt x="368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7"/>
            <p:cNvSpPr/>
            <p:nvPr/>
          </p:nvSpPr>
          <p:spPr>
            <a:xfrm>
              <a:off x="4755250" y="1372325"/>
              <a:ext cx="131375" cy="92125"/>
            </a:xfrm>
            <a:custGeom>
              <a:avLst/>
              <a:gdLst/>
              <a:ahLst/>
              <a:cxnLst/>
              <a:rect l="l" t="t" r="r" b="b"/>
              <a:pathLst>
                <a:path w="5255" h="3685" extrusionOk="0">
                  <a:moveTo>
                    <a:pt x="4414" y="1"/>
                  </a:moveTo>
                  <a:cubicBezTo>
                    <a:pt x="3565" y="1"/>
                    <a:pt x="2633" y="534"/>
                    <a:pt x="1797" y="1554"/>
                  </a:cubicBezTo>
                  <a:cubicBezTo>
                    <a:pt x="1106" y="2408"/>
                    <a:pt x="441" y="3152"/>
                    <a:pt x="0" y="3637"/>
                  </a:cubicBezTo>
                  <a:cubicBezTo>
                    <a:pt x="93" y="3670"/>
                    <a:pt x="188" y="3685"/>
                    <a:pt x="287" y="3685"/>
                  </a:cubicBezTo>
                  <a:cubicBezTo>
                    <a:pt x="962" y="3685"/>
                    <a:pt x="1749" y="2975"/>
                    <a:pt x="2329" y="2358"/>
                  </a:cubicBezTo>
                  <a:cubicBezTo>
                    <a:pt x="3000" y="1628"/>
                    <a:pt x="4155" y="1548"/>
                    <a:pt x="4632" y="1548"/>
                  </a:cubicBezTo>
                  <a:cubicBezTo>
                    <a:pt x="4767" y="1548"/>
                    <a:pt x="4848" y="1554"/>
                    <a:pt x="4848" y="1554"/>
                  </a:cubicBezTo>
                  <a:cubicBezTo>
                    <a:pt x="5167" y="1146"/>
                    <a:pt x="5255" y="606"/>
                    <a:pt x="5082" y="119"/>
                  </a:cubicBezTo>
                  <a:cubicBezTo>
                    <a:pt x="4868" y="40"/>
                    <a:pt x="4644" y="1"/>
                    <a:pt x="44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4752425" y="1369700"/>
              <a:ext cx="137300" cy="97475"/>
            </a:xfrm>
            <a:custGeom>
              <a:avLst/>
              <a:gdLst/>
              <a:ahLst/>
              <a:cxnLst/>
              <a:rect l="l" t="t" r="r" b="b"/>
              <a:pathLst>
                <a:path w="5492" h="3899" extrusionOk="0">
                  <a:moveTo>
                    <a:pt x="4540" y="220"/>
                  </a:moveTo>
                  <a:cubicBezTo>
                    <a:pt x="4738" y="220"/>
                    <a:pt x="4931" y="251"/>
                    <a:pt x="5116" y="313"/>
                  </a:cubicBezTo>
                  <a:cubicBezTo>
                    <a:pt x="5243" y="736"/>
                    <a:pt x="5171" y="1193"/>
                    <a:pt x="4921" y="1557"/>
                  </a:cubicBezTo>
                  <a:cubicBezTo>
                    <a:pt x="4875" y="1553"/>
                    <a:pt x="4804" y="1550"/>
                    <a:pt x="4713" y="1550"/>
                  </a:cubicBezTo>
                  <a:cubicBezTo>
                    <a:pt x="4197" y="1550"/>
                    <a:pt x="3051" y="1649"/>
                    <a:pt x="2361" y="2389"/>
                  </a:cubicBezTo>
                  <a:cubicBezTo>
                    <a:pt x="1560" y="3253"/>
                    <a:pt x="902" y="3691"/>
                    <a:pt x="402" y="3691"/>
                  </a:cubicBezTo>
                  <a:cubicBezTo>
                    <a:pt x="372" y="3691"/>
                    <a:pt x="342" y="3689"/>
                    <a:pt x="313" y="3686"/>
                  </a:cubicBezTo>
                  <a:lnTo>
                    <a:pt x="313" y="3678"/>
                  </a:lnTo>
                  <a:cubicBezTo>
                    <a:pt x="756" y="3194"/>
                    <a:pt x="1359" y="2499"/>
                    <a:pt x="1998" y="1734"/>
                  </a:cubicBezTo>
                  <a:cubicBezTo>
                    <a:pt x="2793" y="759"/>
                    <a:pt x="3710" y="220"/>
                    <a:pt x="4540" y="220"/>
                  </a:cubicBezTo>
                  <a:close/>
                  <a:moveTo>
                    <a:pt x="4535" y="1"/>
                  </a:moveTo>
                  <a:cubicBezTo>
                    <a:pt x="3639" y="1"/>
                    <a:pt x="2667" y="560"/>
                    <a:pt x="1827" y="1594"/>
                  </a:cubicBezTo>
                  <a:cubicBezTo>
                    <a:pt x="1136" y="2435"/>
                    <a:pt x="460" y="3188"/>
                    <a:pt x="33" y="3672"/>
                  </a:cubicBezTo>
                  <a:cubicBezTo>
                    <a:pt x="9" y="3699"/>
                    <a:pt x="0" y="3735"/>
                    <a:pt x="7" y="3771"/>
                  </a:cubicBezTo>
                  <a:cubicBezTo>
                    <a:pt x="18" y="3805"/>
                    <a:pt x="43" y="3832"/>
                    <a:pt x="76" y="3845"/>
                  </a:cubicBezTo>
                  <a:cubicBezTo>
                    <a:pt x="182" y="3881"/>
                    <a:pt x="292" y="3899"/>
                    <a:pt x="402" y="3899"/>
                  </a:cubicBezTo>
                  <a:cubicBezTo>
                    <a:pt x="969" y="3899"/>
                    <a:pt x="1666" y="3446"/>
                    <a:pt x="2527" y="2527"/>
                  </a:cubicBezTo>
                  <a:cubicBezTo>
                    <a:pt x="3172" y="1833"/>
                    <a:pt x="4309" y="1760"/>
                    <a:pt x="4765" y="1760"/>
                  </a:cubicBezTo>
                  <a:cubicBezTo>
                    <a:pt x="4885" y="1760"/>
                    <a:pt x="4958" y="1765"/>
                    <a:pt x="4961" y="1765"/>
                  </a:cubicBezTo>
                  <a:cubicBezTo>
                    <a:pt x="4965" y="1765"/>
                    <a:pt x="4968" y="1766"/>
                    <a:pt x="4972" y="1766"/>
                  </a:cubicBezTo>
                  <a:cubicBezTo>
                    <a:pt x="4999" y="1766"/>
                    <a:pt x="5025" y="1755"/>
                    <a:pt x="5045" y="1735"/>
                  </a:cubicBezTo>
                  <a:cubicBezTo>
                    <a:pt x="5394" y="1299"/>
                    <a:pt x="5491" y="711"/>
                    <a:pt x="5301" y="184"/>
                  </a:cubicBezTo>
                  <a:cubicBezTo>
                    <a:pt x="5290" y="156"/>
                    <a:pt x="5268" y="133"/>
                    <a:pt x="5238" y="124"/>
                  </a:cubicBezTo>
                  <a:cubicBezTo>
                    <a:pt x="5012" y="42"/>
                    <a:pt x="4776" y="1"/>
                    <a:pt x="453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5520925" y="1351575"/>
              <a:ext cx="164625" cy="112925"/>
            </a:xfrm>
            <a:custGeom>
              <a:avLst/>
              <a:gdLst/>
              <a:ahLst/>
              <a:cxnLst/>
              <a:rect l="l" t="t" r="r" b="b"/>
              <a:pathLst>
                <a:path w="6585" h="4517" extrusionOk="0">
                  <a:moveTo>
                    <a:pt x="2511" y="1"/>
                  </a:moveTo>
                  <a:cubicBezTo>
                    <a:pt x="1484" y="1"/>
                    <a:pt x="416" y="466"/>
                    <a:pt x="219" y="860"/>
                  </a:cubicBezTo>
                  <a:cubicBezTo>
                    <a:pt x="0" y="1366"/>
                    <a:pt x="78" y="1951"/>
                    <a:pt x="417" y="2384"/>
                  </a:cubicBezTo>
                  <a:cubicBezTo>
                    <a:pt x="417" y="2384"/>
                    <a:pt x="499" y="2378"/>
                    <a:pt x="636" y="2378"/>
                  </a:cubicBezTo>
                  <a:cubicBezTo>
                    <a:pt x="1115" y="2378"/>
                    <a:pt x="2268" y="2458"/>
                    <a:pt x="2938" y="3179"/>
                  </a:cubicBezTo>
                  <a:cubicBezTo>
                    <a:pt x="3517" y="3802"/>
                    <a:pt x="4306" y="4517"/>
                    <a:pt x="4982" y="4517"/>
                  </a:cubicBezTo>
                  <a:cubicBezTo>
                    <a:pt x="5313" y="4517"/>
                    <a:pt x="5617" y="4346"/>
                    <a:pt x="5856" y="3911"/>
                  </a:cubicBezTo>
                  <a:cubicBezTo>
                    <a:pt x="6585" y="2585"/>
                    <a:pt x="4729" y="727"/>
                    <a:pt x="3535" y="196"/>
                  </a:cubicBezTo>
                  <a:cubicBezTo>
                    <a:pt x="3225" y="58"/>
                    <a:pt x="2870" y="1"/>
                    <a:pt x="251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5518475" y="1348800"/>
              <a:ext cx="157650" cy="118375"/>
            </a:xfrm>
            <a:custGeom>
              <a:avLst/>
              <a:gdLst/>
              <a:ahLst/>
              <a:cxnLst/>
              <a:rect l="l" t="t" r="r" b="b"/>
              <a:pathLst>
                <a:path w="6306" h="4735" extrusionOk="0">
                  <a:moveTo>
                    <a:pt x="2616" y="217"/>
                  </a:moveTo>
                  <a:cubicBezTo>
                    <a:pt x="2957" y="217"/>
                    <a:pt x="3295" y="272"/>
                    <a:pt x="3594" y="405"/>
                  </a:cubicBezTo>
                  <a:cubicBezTo>
                    <a:pt x="4448" y="785"/>
                    <a:pt x="5578" y="1804"/>
                    <a:pt x="5926" y="2820"/>
                  </a:cubicBezTo>
                  <a:cubicBezTo>
                    <a:pt x="6075" y="3194"/>
                    <a:pt x="6056" y="3615"/>
                    <a:pt x="5873" y="3975"/>
                  </a:cubicBezTo>
                  <a:cubicBezTo>
                    <a:pt x="5750" y="4261"/>
                    <a:pt x="5494" y="4467"/>
                    <a:pt x="5188" y="4522"/>
                  </a:cubicBezTo>
                  <a:cubicBezTo>
                    <a:pt x="5156" y="4526"/>
                    <a:pt x="5124" y="4527"/>
                    <a:pt x="5091" y="4527"/>
                  </a:cubicBezTo>
                  <a:cubicBezTo>
                    <a:pt x="4589" y="4527"/>
                    <a:pt x="3926" y="4091"/>
                    <a:pt x="3125" y="3225"/>
                  </a:cubicBezTo>
                  <a:cubicBezTo>
                    <a:pt x="2429" y="2476"/>
                    <a:pt x="1260" y="2388"/>
                    <a:pt x="758" y="2388"/>
                  </a:cubicBezTo>
                  <a:lnTo>
                    <a:pt x="565" y="2387"/>
                  </a:lnTo>
                  <a:cubicBezTo>
                    <a:pt x="282" y="1986"/>
                    <a:pt x="225" y="1468"/>
                    <a:pt x="417" y="1017"/>
                  </a:cubicBezTo>
                  <a:cubicBezTo>
                    <a:pt x="582" y="689"/>
                    <a:pt x="1613" y="217"/>
                    <a:pt x="2616" y="217"/>
                  </a:cubicBezTo>
                  <a:close/>
                  <a:moveTo>
                    <a:pt x="2615" y="1"/>
                  </a:moveTo>
                  <a:cubicBezTo>
                    <a:pt x="1548" y="1"/>
                    <a:pt x="453" y="495"/>
                    <a:pt x="238" y="923"/>
                  </a:cubicBezTo>
                  <a:cubicBezTo>
                    <a:pt x="0" y="1471"/>
                    <a:pt x="82" y="2104"/>
                    <a:pt x="451" y="2571"/>
                  </a:cubicBezTo>
                  <a:cubicBezTo>
                    <a:pt x="471" y="2591"/>
                    <a:pt x="495" y="2602"/>
                    <a:pt x="522" y="2602"/>
                  </a:cubicBezTo>
                  <a:cubicBezTo>
                    <a:pt x="526" y="2602"/>
                    <a:pt x="530" y="2602"/>
                    <a:pt x="535" y="2601"/>
                  </a:cubicBezTo>
                  <a:cubicBezTo>
                    <a:pt x="538" y="2601"/>
                    <a:pt x="610" y="2596"/>
                    <a:pt x="731" y="2596"/>
                  </a:cubicBezTo>
                  <a:cubicBezTo>
                    <a:pt x="1186" y="2596"/>
                    <a:pt x="2324" y="2669"/>
                    <a:pt x="2968" y="3363"/>
                  </a:cubicBezTo>
                  <a:cubicBezTo>
                    <a:pt x="3824" y="4285"/>
                    <a:pt x="4519" y="4735"/>
                    <a:pt x="5088" y="4735"/>
                  </a:cubicBezTo>
                  <a:cubicBezTo>
                    <a:pt x="5124" y="4735"/>
                    <a:pt x="5168" y="4732"/>
                    <a:pt x="5222" y="4729"/>
                  </a:cubicBezTo>
                  <a:cubicBezTo>
                    <a:pt x="5594" y="4663"/>
                    <a:pt x="5910" y="4418"/>
                    <a:pt x="6065" y="4074"/>
                  </a:cubicBezTo>
                  <a:cubicBezTo>
                    <a:pt x="6279" y="3661"/>
                    <a:pt x="6306" y="3177"/>
                    <a:pt x="6135" y="2746"/>
                  </a:cubicBezTo>
                  <a:cubicBezTo>
                    <a:pt x="5779" y="1702"/>
                    <a:pt x="4591" y="607"/>
                    <a:pt x="3693" y="210"/>
                  </a:cubicBezTo>
                  <a:cubicBezTo>
                    <a:pt x="3363" y="62"/>
                    <a:pt x="2991" y="1"/>
                    <a:pt x="26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5521225" y="1372325"/>
              <a:ext cx="131375" cy="92125"/>
            </a:xfrm>
            <a:custGeom>
              <a:avLst/>
              <a:gdLst/>
              <a:ahLst/>
              <a:cxnLst/>
              <a:rect l="l" t="t" r="r" b="b"/>
              <a:pathLst>
                <a:path w="5255" h="3685" extrusionOk="0">
                  <a:moveTo>
                    <a:pt x="841" y="1"/>
                  </a:moveTo>
                  <a:cubicBezTo>
                    <a:pt x="611" y="1"/>
                    <a:pt x="387" y="40"/>
                    <a:pt x="173" y="119"/>
                  </a:cubicBezTo>
                  <a:cubicBezTo>
                    <a:pt x="0" y="606"/>
                    <a:pt x="87" y="1148"/>
                    <a:pt x="405" y="1554"/>
                  </a:cubicBezTo>
                  <a:cubicBezTo>
                    <a:pt x="405" y="1554"/>
                    <a:pt x="486" y="1548"/>
                    <a:pt x="621" y="1548"/>
                  </a:cubicBezTo>
                  <a:cubicBezTo>
                    <a:pt x="1098" y="1548"/>
                    <a:pt x="2254" y="1628"/>
                    <a:pt x="2926" y="2358"/>
                  </a:cubicBezTo>
                  <a:cubicBezTo>
                    <a:pt x="3506" y="2975"/>
                    <a:pt x="4292" y="3685"/>
                    <a:pt x="4968" y="3685"/>
                  </a:cubicBezTo>
                  <a:cubicBezTo>
                    <a:pt x="5066" y="3685"/>
                    <a:pt x="5162" y="3670"/>
                    <a:pt x="5255" y="3637"/>
                  </a:cubicBezTo>
                  <a:cubicBezTo>
                    <a:pt x="4814" y="3152"/>
                    <a:pt x="4149" y="2408"/>
                    <a:pt x="3458" y="1554"/>
                  </a:cubicBezTo>
                  <a:cubicBezTo>
                    <a:pt x="2621" y="534"/>
                    <a:pt x="1689" y="1"/>
                    <a:pt x="8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5518325" y="1369700"/>
              <a:ext cx="137075" cy="97475"/>
            </a:xfrm>
            <a:custGeom>
              <a:avLst/>
              <a:gdLst/>
              <a:ahLst/>
              <a:cxnLst/>
              <a:rect l="l" t="t" r="r" b="b"/>
              <a:pathLst>
                <a:path w="5483" h="3899" extrusionOk="0">
                  <a:moveTo>
                    <a:pt x="952" y="219"/>
                  </a:moveTo>
                  <a:cubicBezTo>
                    <a:pt x="1778" y="219"/>
                    <a:pt x="2688" y="752"/>
                    <a:pt x="3490" y="1734"/>
                  </a:cubicBezTo>
                  <a:cubicBezTo>
                    <a:pt x="4122" y="2507"/>
                    <a:pt x="4734" y="3203"/>
                    <a:pt x="5171" y="3686"/>
                  </a:cubicBezTo>
                  <a:cubicBezTo>
                    <a:pt x="5142" y="3689"/>
                    <a:pt x="5112" y="3691"/>
                    <a:pt x="5081" y="3691"/>
                  </a:cubicBezTo>
                  <a:cubicBezTo>
                    <a:pt x="4580" y="3691"/>
                    <a:pt x="3925" y="3253"/>
                    <a:pt x="3121" y="2389"/>
                  </a:cubicBezTo>
                  <a:cubicBezTo>
                    <a:pt x="2424" y="1640"/>
                    <a:pt x="1257" y="1552"/>
                    <a:pt x="754" y="1552"/>
                  </a:cubicBezTo>
                  <a:lnTo>
                    <a:pt x="566" y="1557"/>
                  </a:lnTo>
                  <a:cubicBezTo>
                    <a:pt x="316" y="1193"/>
                    <a:pt x="244" y="736"/>
                    <a:pt x="372" y="313"/>
                  </a:cubicBezTo>
                  <a:cubicBezTo>
                    <a:pt x="559" y="250"/>
                    <a:pt x="753" y="219"/>
                    <a:pt x="952" y="219"/>
                  </a:cubicBezTo>
                  <a:close/>
                  <a:moveTo>
                    <a:pt x="955" y="1"/>
                  </a:moveTo>
                  <a:cubicBezTo>
                    <a:pt x="715" y="1"/>
                    <a:pt x="479" y="42"/>
                    <a:pt x="253" y="124"/>
                  </a:cubicBezTo>
                  <a:cubicBezTo>
                    <a:pt x="225" y="133"/>
                    <a:pt x="201" y="156"/>
                    <a:pt x="191" y="184"/>
                  </a:cubicBezTo>
                  <a:cubicBezTo>
                    <a:pt x="0" y="711"/>
                    <a:pt x="97" y="1298"/>
                    <a:pt x="447" y="1735"/>
                  </a:cubicBezTo>
                  <a:cubicBezTo>
                    <a:pt x="466" y="1755"/>
                    <a:pt x="491" y="1766"/>
                    <a:pt x="517" y="1766"/>
                  </a:cubicBezTo>
                  <a:cubicBezTo>
                    <a:pt x="522" y="1766"/>
                    <a:pt x="526" y="1766"/>
                    <a:pt x="530" y="1765"/>
                  </a:cubicBezTo>
                  <a:cubicBezTo>
                    <a:pt x="534" y="1765"/>
                    <a:pt x="606" y="1760"/>
                    <a:pt x="727" y="1760"/>
                  </a:cubicBezTo>
                  <a:cubicBezTo>
                    <a:pt x="1182" y="1760"/>
                    <a:pt x="2318" y="1833"/>
                    <a:pt x="2963" y="2527"/>
                  </a:cubicBezTo>
                  <a:cubicBezTo>
                    <a:pt x="3816" y="3446"/>
                    <a:pt x="4513" y="3899"/>
                    <a:pt x="5080" y="3899"/>
                  </a:cubicBezTo>
                  <a:cubicBezTo>
                    <a:pt x="5191" y="3899"/>
                    <a:pt x="5301" y="3881"/>
                    <a:pt x="5405" y="3845"/>
                  </a:cubicBezTo>
                  <a:cubicBezTo>
                    <a:pt x="5439" y="3833"/>
                    <a:pt x="5465" y="3805"/>
                    <a:pt x="5474" y="3771"/>
                  </a:cubicBezTo>
                  <a:cubicBezTo>
                    <a:pt x="5482" y="3736"/>
                    <a:pt x="5474" y="3699"/>
                    <a:pt x="5450" y="3672"/>
                  </a:cubicBezTo>
                  <a:cubicBezTo>
                    <a:pt x="5013" y="3188"/>
                    <a:pt x="4345" y="2435"/>
                    <a:pt x="3654" y="1594"/>
                  </a:cubicBezTo>
                  <a:cubicBezTo>
                    <a:pt x="2811" y="560"/>
                    <a:pt x="1847" y="1"/>
                    <a:pt x="9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4805075" y="2152700"/>
              <a:ext cx="786300" cy="179250"/>
            </a:xfrm>
            <a:custGeom>
              <a:avLst/>
              <a:gdLst/>
              <a:ahLst/>
              <a:cxnLst/>
              <a:rect l="l" t="t" r="r" b="b"/>
              <a:pathLst>
                <a:path w="31452" h="7170" extrusionOk="0">
                  <a:moveTo>
                    <a:pt x="1" y="0"/>
                  </a:moveTo>
                  <a:lnTo>
                    <a:pt x="1" y="7170"/>
                  </a:lnTo>
                  <a:lnTo>
                    <a:pt x="31452" y="7170"/>
                  </a:lnTo>
                  <a:lnTo>
                    <a:pt x="31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4802400" y="2150050"/>
              <a:ext cx="791700" cy="184650"/>
            </a:xfrm>
            <a:custGeom>
              <a:avLst/>
              <a:gdLst/>
              <a:ahLst/>
              <a:cxnLst/>
              <a:rect l="l" t="t" r="r" b="b"/>
              <a:pathLst>
                <a:path w="31668" h="7386" extrusionOk="0">
                  <a:moveTo>
                    <a:pt x="31454" y="214"/>
                  </a:moveTo>
                  <a:lnTo>
                    <a:pt x="31454" y="7171"/>
                  </a:lnTo>
                  <a:lnTo>
                    <a:pt x="212" y="7171"/>
                  </a:lnTo>
                  <a:lnTo>
                    <a:pt x="214" y="214"/>
                  </a:lnTo>
                  <a:close/>
                  <a:moveTo>
                    <a:pt x="108" y="1"/>
                  </a:moveTo>
                  <a:cubicBezTo>
                    <a:pt x="48" y="1"/>
                    <a:pt x="1" y="48"/>
                    <a:pt x="1" y="106"/>
                  </a:cubicBezTo>
                  <a:lnTo>
                    <a:pt x="1" y="7279"/>
                  </a:lnTo>
                  <a:cubicBezTo>
                    <a:pt x="2" y="7337"/>
                    <a:pt x="48" y="7384"/>
                    <a:pt x="108" y="7386"/>
                  </a:cubicBezTo>
                  <a:lnTo>
                    <a:pt x="31560" y="7386"/>
                  </a:lnTo>
                  <a:cubicBezTo>
                    <a:pt x="31615" y="7384"/>
                    <a:pt x="31661" y="7343"/>
                    <a:pt x="31667" y="7288"/>
                  </a:cubicBezTo>
                  <a:lnTo>
                    <a:pt x="31667" y="106"/>
                  </a:lnTo>
                  <a:cubicBezTo>
                    <a:pt x="31667" y="48"/>
                    <a:pt x="31620" y="1"/>
                    <a:pt x="315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4805075" y="2152700"/>
              <a:ext cx="786300" cy="179250"/>
            </a:xfrm>
            <a:custGeom>
              <a:avLst/>
              <a:gdLst/>
              <a:ahLst/>
              <a:cxnLst/>
              <a:rect l="l" t="t" r="r" b="b"/>
              <a:pathLst>
                <a:path w="31452" h="7170" extrusionOk="0">
                  <a:moveTo>
                    <a:pt x="1" y="0"/>
                  </a:moveTo>
                  <a:lnTo>
                    <a:pt x="1" y="7170"/>
                  </a:lnTo>
                  <a:lnTo>
                    <a:pt x="31452" y="7170"/>
                  </a:lnTo>
                  <a:lnTo>
                    <a:pt x="3145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4711400" y="2221975"/>
              <a:ext cx="973675" cy="109975"/>
            </a:xfrm>
            <a:custGeom>
              <a:avLst/>
              <a:gdLst/>
              <a:ahLst/>
              <a:cxnLst/>
              <a:rect l="l" t="t" r="r" b="b"/>
              <a:pathLst>
                <a:path w="38947" h="4399" extrusionOk="0">
                  <a:moveTo>
                    <a:pt x="0" y="0"/>
                  </a:moveTo>
                  <a:lnTo>
                    <a:pt x="0" y="4399"/>
                  </a:lnTo>
                  <a:lnTo>
                    <a:pt x="38946" y="4399"/>
                  </a:lnTo>
                  <a:lnTo>
                    <a:pt x="38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4708700" y="2219300"/>
              <a:ext cx="979050" cy="115400"/>
            </a:xfrm>
            <a:custGeom>
              <a:avLst/>
              <a:gdLst/>
              <a:ahLst/>
              <a:cxnLst/>
              <a:rect l="l" t="t" r="r" b="b"/>
              <a:pathLst>
                <a:path w="39162" h="4616" extrusionOk="0">
                  <a:moveTo>
                    <a:pt x="38948" y="213"/>
                  </a:moveTo>
                  <a:lnTo>
                    <a:pt x="38948" y="4401"/>
                  </a:lnTo>
                  <a:lnTo>
                    <a:pt x="215" y="4401"/>
                  </a:lnTo>
                  <a:lnTo>
                    <a:pt x="215" y="213"/>
                  </a:lnTo>
                  <a:close/>
                  <a:moveTo>
                    <a:pt x="108" y="0"/>
                  </a:moveTo>
                  <a:cubicBezTo>
                    <a:pt x="49" y="0"/>
                    <a:pt x="1" y="48"/>
                    <a:pt x="1" y="107"/>
                  </a:cubicBezTo>
                  <a:lnTo>
                    <a:pt x="1" y="4509"/>
                  </a:lnTo>
                  <a:cubicBezTo>
                    <a:pt x="1" y="4568"/>
                    <a:pt x="49" y="4616"/>
                    <a:pt x="108" y="4616"/>
                  </a:cubicBezTo>
                  <a:lnTo>
                    <a:pt x="39054" y="4616"/>
                  </a:lnTo>
                  <a:cubicBezTo>
                    <a:pt x="39111" y="4616"/>
                    <a:pt x="39157" y="4573"/>
                    <a:pt x="39161" y="4518"/>
                  </a:cubicBezTo>
                  <a:lnTo>
                    <a:pt x="39161" y="107"/>
                  </a:lnTo>
                  <a:cubicBezTo>
                    <a:pt x="39161" y="48"/>
                    <a:pt x="39114" y="0"/>
                    <a:pt x="3905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4711400" y="2221975"/>
              <a:ext cx="973675" cy="109975"/>
            </a:xfrm>
            <a:custGeom>
              <a:avLst/>
              <a:gdLst/>
              <a:ahLst/>
              <a:cxnLst/>
              <a:rect l="l" t="t" r="r" b="b"/>
              <a:pathLst>
                <a:path w="38947" h="4399" extrusionOk="0">
                  <a:moveTo>
                    <a:pt x="0" y="0"/>
                  </a:moveTo>
                  <a:lnTo>
                    <a:pt x="0" y="4399"/>
                  </a:lnTo>
                  <a:lnTo>
                    <a:pt x="38946" y="4399"/>
                  </a:lnTo>
                  <a:lnTo>
                    <a:pt x="3894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5037875" y="1345025"/>
              <a:ext cx="328450" cy="198550"/>
            </a:xfrm>
            <a:custGeom>
              <a:avLst/>
              <a:gdLst/>
              <a:ahLst/>
              <a:cxnLst/>
              <a:rect l="l" t="t" r="r" b="b"/>
              <a:pathLst>
                <a:path w="13138" h="7942" extrusionOk="0">
                  <a:moveTo>
                    <a:pt x="1317" y="1"/>
                  </a:moveTo>
                  <a:cubicBezTo>
                    <a:pt x="590" y="1"/>
                    <a:pt x="1" y="589"/>
                    <a:pt x="1" y="1315"/>
                  </a:cubicBezTo>
                  <a:lnTo>
                    <a:pt x="1" y="7941"/>
                  </a:lnTo>
                  <a:lnTo>
                    <a:pt x="13137" y="7941"/>
                  </a:lnTo>
                  <a:lnTo>
                    <a:pt x="13137" y="1315"/>
                  </a:lnTo>
                  <a:cubicBezTo>
                    <a:pt x="13137" y="589"/>
                    <a:pt x="12548" y="1"/>
                    <a:pt x="1182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5035225" y="1342350"/>
              <a:ext cx="333775" cy="203825"/>
            </a:xfrm>
            <a:custGeom>
              <a:avLst/>
              <a:gdLst/>
              <a:ahLst/>
              <a:cxnLst/>
              <a:rect l="l" t="t" r="r" b="b"/>
              <a:pathLst>
                <a:path w="13351" h="8153" extrusionOk="0">
                  <a:moveTo>
                    <a:pt x="11927" y="213"/>
                  </a:moveTo>
                  <a:cubicBezTo>
                    <a:pt x="12594" y="215"/>
                    <a:pt x="13136" y="755"/>
                    <a:pt x="13136" y="1422"/>
                  </a:cubicBezTo>
                  <a:lnTo>
                    <a:pt x="13136" y="7939"/>
                  </a:lnTo>
                  <a:lnTo>
                    <a:pt x="215" y="7939"/>
                  </a:lnTo>
                  <a:lnTo>
                    <a:pt x="215" y="1422"/>
                  </a:lnTo>
                  <a:cubicBezTo>
                    <a:pt x="215" y="755"/>
                    <a:pt x="757" y="213"/>
                    <a:pt x="1424" y="213"/>
                  </a:cubicBezTo>
                  <a:close/>
                  <a:moveTo>
                    <a:pt x="11928" y="0"/>
                  </a:moveTo>
                  <a:cubicBezTo>
                    <a:pt x="11928" y="0"/>
                    <a:pt x="11927" y="0"/>
                    <a:pt x="11926" y="0"/>
                  </a:cubicBezTo>
                  <a:lnTo>
                    <a:pt x="1423" y="0"/>
                  </a:lnTo>
                  <a:cubicBezTo>
                    <a:pt x="637" y="0"/>
                    <a:pt x="1" y="638"/>
                    <a:pt x="1" y="1422"/>
                  </a:cubicBezTo>
                  <a:lnTo>
                    <a:pt x="1" y="8047"/>
                  </a:lnTo>
                  <a:cubicBezTo>
                    <a:pt x="1" y="8105"/>
                    <a:pt x="49" y="8152"/>
                    <a:pt x="107" y="8152"/>
                  </a:cubicBezTo>
                  <a:lnTo>
                    <a:pt x="13243" y="8152"/>
                  </a:lnTo>
                  <a:cubicBezTo>
                    <a:pt x="13303" y="8152"/>
                    <a:pt x="13351" y="8105"/>
                    <a:pt x="13351" y="8047"/>
                  </a:cubicBezTo>
                  <a:lnTo>
                    <a:pt x="13351" y="1421"/>
                  </a:lnTo>
                  <a:cubicBezTo>
                    <a:pt x="13349" y="636"/>
                    <a:pt x="12712" y="0"/>
                    <a:pt x="119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4947900" y="782025"/>
              <a:ext cx="512275" cy="581225"/>
            </a:xfrm>
            <a:custGeom>
              <a:avLst/>
              <a:gdLst/>
              <a:ahLst/>
              <a:cxnLst/>
              <a:rect l="l" t="t" r="r" b="b"/>
              <a:pathLst>
                <a:path w="20491" h="23249" extrusionOk="0">
                  <a:moveTo>
                    <a:pt x="9278" y="0"/>
                  </a:moveTo>
                  <a:lnTo>
                    <a:pt x="1" y="3528"/>
                  </a:lnTo>
                  <a:cubicBezTo>
                    <a:pt x="1" y="3528"/>
                    <a:pt x="1706" y="16350"/>
                    <a:pt x="2528" y="17224"/>
                  </a:cubicBezTo>
                  <a:cubicBezTo>
                    <a:pt x="3348" y="18100"/>
                    <a:pt x="5782" y="18828"/>
                    <a:pt x="5782" y="18828"/>
                  </a:cubicBezTo>
                  <a:lnTo>
                    <a:pt x="5782" y="23249"/>
                  </a:lnTo>
                  <a:lnTo>
                    <a:pt x="14710" y="23249"/>
                  </a:lnTo>
                  <a:lnTo>
                    <a:pt x="14710" y="18828"/>
                  </a:lnTo>
                  <a:cubicBezTo>
                    <a:pt x="14710" y="18828"/>
                    <a:pt x="17140" y="18098"/>
                    <a:pt x="17965" y="17224"/>
                  </a:cubicBezTo>
                  <a:cubicBezTo>
                    <a:pt x="18790" y="16350"/>
                    <a:pt x="20490" y="3528"/>
                    <a:pt x="20490" y="3528"/>
                  </a:cubicBezTo>
                  <a:lnTo>
                    <a:pt x="10638"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4944750" y="779475"/>
              <a:ext cx="518425" cy="586450"/>
            </a:xfrm>
            <a:custGeom>
              <a:avLst/>
              <a:gdLst/>
              <a:ahLst/>
              <a:cxnLst/>
              <a:rect l="l" t="t" r="r" b="b"/>
              <a:pathLst>
                <a:path w="20737" h="23458" extrusionOk="0">
                  <a:moveTo>
                    <a:pt x="10737" y="201"/>
                  </a:moveTo>
                  <a:lnTo>
                    <a:pt x="20500" y="3691"/>
                  </a:lnTo>
                  <a:cubicBezTo>
                    <a:pt x="20019" y="7312"/>
                    <a:pt x="18667" y="16555"/>
                    <a:pt x="18013" y="17246"/>
                  </a:cubicBezTo>
                  <a:cubicBezTo>
                    <a:pt x="17224" y="18087"/>
                    <a:pt x="14839" y="18820"/>
                    <a:pt x="14815" y="18820"/>
                  </a:cubicBezTo>
                  <a:cubicBezTo>
                    <a:pt x="14763" y="18829"/>
                    <a:pt x="14726" y="18876"/>
                    <a:pt x="14730" y="18930"/>
                  </a:cubicBezTo>
                  <a:lnTo>
                    <a:pt x="14730" y="23245"/>
                  </a:lnTo>
                  <a:lnTo>
                    <a:pt x="6005" y="23245"/>
                  </a:lnTo>
                  <a:lnTo>
                    <a:pt x="6005" y="23243"/>
                  </a:lnTo>
                  <a:lnTo>
                    <a:pt x="5996" y="18921"/>
                  </a:lnTo>
                  <a:cubicBezTo>
                    <a:pt x="5996" y="18873"/>
                    <a:pt x="5965" y="18832"/>
                    <a:pt x="5920" y="18820"/>
                  </a:cubicBezTo>
                  <a:cubicBezTo>
                    <a:pt x="5905" y="18812"/>
                    <a:pt x="3517" y="18098"/>
                    <a:pt x="2722" y="17246"/>
                  </a:cubicBezTo>
                  <a:cubicBezTo>
                    <a:pt x="2068" y="16555"/>
                    <a:pt x="716" y="7315"/>
                    <a:pt x="236" y="3689"/>
                  </a:cubicBezTo>
                  <a:lnTo>
                    <a:pt x="9415" y="201"/>
                  </a:lnTo>
                  <a:close/>
                  <a:moveTo>
                    <a:pt x="10782" y="0"/>
                  </a:moveTo>
                  <a:cubicBezTo>
                    <a:pt x="10776" y="0"/>
                    <a:pt x="10770" y="1"/>
                    <a:pt x="10764" y="3"/>
                  </a:cubicBezTo>
                  <a:lnTo>
                    <a:pt x="9354" y="3"/>
                  </a:lnTo>
                  <a:lnTo>
                    <a:pt x="75" y="3530"/>
                  </a:lnTo>
                  <a:cubicBezTo>
                    <a:pt x="29" y="3546"/>
                    <a:pt x="0" y="3594"/>
                    <a:pt x="6" y="3642"/>
                  </a:cubicBezTo>
                  <a:cubicBezTo>
                    <a:pt x="81" y="4179"/>
                    <a:pt x="1726" y="16512"/>
                    <a:pt x="2566" y="17401"/>
                  </a:cubicBezTo>
                  <a:cubicBezTo>
                    <a:pt x="3330" y="18208"/>
                    <a:pt x="5366" y="18875"/>
                    <a:pt x="5792" y="19009"/>
                  </a:cubicBezTo>
                  <a:lnTo>
                    <a:pt x="5792" y="23351"/>
                  </a:lnTo>
                  <a:cubicBezTo>
                    <a:pt x="5792" y="23410"/>
                    <a:pt x="5840" y="23458"/>
                    <a:pt x="5899" y="23458"/>
                  </a:cubicBezTo>
                  <a:lnTo>
                    <a:pt x="14840" y="23458"/>
                  </a:lnTo>
                  <a:cubicBezTo>
                    <a:pt x="14900" y="23458"/>
                    <a:pt x="14948" y="23410"/>
                    <a:pt x="14948" y="23351"/>
                  </a:cubicBezTo>
                  <a:lnTo>
                    <a:pt x="14948" y="19009"/>
                  </a:lnTo>
                  <a:cubicBezTo>
                    <a:pt x="15374" y="18875"/>
                    <a:pt x="17410" y="18208"/>
                    <a:pt x="18171" y="17401"/>
                  </a:cubicBezTo>
                  <a:cubicBezTo>
                    <a:pt x="19024" y="16512"/>
                    <a:pt x="20661" y="4169"/>
                    <a:pt x="20731" y="3642"/>
                  </a:cubicBezTo>
                  <a:cubicBezTo>
                    <a:pt x="20737" y="3592"/>
                    <a:pt x="20707" y="3546"/>
                    <a:pt x="20661" y="3530"/>
                  </a:cubicBezTo>
                  <a:lnTo>
                    <a:pt x="10800" y="3"/>
                  </a:lnTo>
                  <a:cubicBezTo>
                    <a:pt x="10794" y="1"/>
                    <a:pt x="10788" y="0"/>
                    <a:pt x="1078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5092225" y="1179200"/>
              <a:ext cx="223425" cy="184050"/>
            </a:xfrm>
            <a:custGeom>
              <a:avLst/>
              <a:gdLst/>
              <a:ahLst/>
              <a:cxnLst/>
              <a:rect l="l" t="t" r="r" b="b"/>
              <a:pathLst>
                <a:path w="8937" h="7362" extrusionOk="0">
                  <a:moveTo>
                    <a:pt x="4455" y="1"/>
                  </a:moveTo>
                  <a:cubicBezTo>
                    <a:pt x="4115" y="1"/>
                    <a:pt x="3774" y="104"/>
                    <a:pt x="3483" y="311"/>
                  </a:cubicBezTo>
                  <a:lnTo>
                    <a:pt x="0" y="2941"/>
                  </a:lnTo>
                  <a:lnTo>
                    <a:pt x="0" y="7362"/>
                  </a:lnTo>
                  <a:lnTo>
                    <a:pt x="8937" y="7362"/>
                  </a:lnTo>
                  <a:lnTo>
                    <a:pt x="8937" y="2941"/>
                  </a:lnTo>
                  <a:lnTo>
                    <a:pt x="5505" y="370"/>
                  </a:lnTo>
                  <a:cubicBezTo>
                    <a:pt x="5198" y="124"/>
                    <a:pt x="4827" y="1"/>
                    <a:pt x="44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5089550" y="1176625"/>
              <a:ext cx="228800" cy="189300"/>
            </a:xfrm>
            <a:custGeom>
              <a:avLst/>
              <a:gdLst/>
              <a:ahLst/>
              <a:cxnLst/>
              <a:rect l="l" t="t" r="r" b="b"/>
              <a:pathLst>
                <a:path w="9152" h="7572" extrusionOk="0">
                  <a:moveTo>
                    <a:pt x="4556" y="209"/>
                  </a:moveTo>
                  <a:cubicBezTo>
                    <a:pt x="4905" y="209"/>
                    <a:pt x="5253" y="324"/>
                    <a:pt x="5541" y="553"/>
                  </a:cubicBezTo>
                  <a:lnTo>
                    <a:pt x="8938" y="3093"/>
                  </a:lnTo>
                  <a:lnTo>
                    <a:pt x="8938" y="7359"/>
                  </a:lnTo>
                  <a:lnTo>
                    <a:pt x="213" y="7359"/>
                  </a:lnTo>
                  <a:lnTo>
                    <a:pt x="213" y="7357"/>
                  </a:lnTo>
                  <a:lnTo>
                    <a:pt x="213" y="3093"/>
                  </a:lnTo>
                  <a:lnTo>
                    <a:pt x="3645" y="498"/>
                  </a:lnTo>
                  <a:cubicBezTo>
                    <a:pt x="3919" y="305"/>
                    <a:pt x="4237" y="209"/>
                    <a:pt x="4556" y="209"/>
                  </a:cubicBezTo>
                  <a:close/>
                  <a:moveTo>
                    <a:pt x="4555" y="0"/>
                  </a:moveTo>
                  <a:cubicBezTo>
                    <a:pt x="4193" y="0"/>
                    <a:pt x="3830" y="110"/>
                    <a:pt x="3519" y="330"/>
                  </a:cubicBezTo>
                  <a:lnTo>
                    <a:pt x="40" y="2959"/>
                  </a:lnTo>
                  <a:cubicBezTo>
                    <a:pt x="15" y="2980"/>
                    <a:pt x="0" y="3011"/>
                    <a:pt x="0" y="3044"/>
                  </a:cubicBezTo>
                  <a:lnTo>
                    <a:pt x="0" y="7465"/>
                  </a:lnTo>
                  <a:cubicBezTo>
                    <a:pt x="0" y="7524"/>
                    <a:pt x="48" y="7572"/>
                    <a:pt x="107" y="7572"/>
                  </a:cubicBezTo>
                  <a:lnTo>
                    <a:pt x="9044" y="7572"/>
                  </a:lnTo>
                  <a:cubicBezTo>
                    <a:pt x="9104" y="7572"/>
                    <a:pt x="9151" y="7524"/>
                    <a:pt x="9151" y="7465"/>
                  </a:cubicBezTo>
                  <a:lnTo>
                    <a:pt x="9151" y="3044"/>
                  </a:lnTo>
                  <a:cubicBezTo>
                    <a:pt x="9151" y="3011"/>
                    <a:pt x="9135" y="2980"/>
                    <a:pt x="9108" y="2959"/>
                  </a:cubicBezTo>
                  <a:lnTo>
                    <a:pt x="5670" y="389"/>
                  </a:lnTo>
                  <a:cubicBezTo>
                    <a:pt x="5345" y="130"/>
                    <a:pt x="4951" y="0"/>
                    <a:pt x="45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4947900" y="782025"/>
              <a:ext cx="512275" cy="323800"/>
            </a:xfrm>
            <a:custGeom>
              <a:avLst/>
              <a:gdLst/>
              <a:ahLst/>
              <a:cxnLst/>
              <a:rect l="l" t="t" r="r" b="b"/>
              <a:pathLst>
                <a:path w="20491" h="12952" extrusionOk="0">
                  <a:moveTo>
                    <a:pt x="9278" y="0"/>
                  </a:moveTo>
                  <a:lnTo>
                    <a:pt x="1" y="3528"/>
                  </a:lnTo>
                  <a:cubicBezTo>
                    <a:pt x="1" y="3528"/>
                    <a:pt x="427" y="6680"/>
                    <a:pt x="940" y="9963"/>
                  </a:cubicBezTo>
                  <a:lnTo>
                    <a:pt x="2475" y="12079"/>
                  </a:lnTo>
                  <a:cubicBezTo>
                    <a:pt x="2873" y="12625"/>
                    <a:pt x="3507" y="12950"/>
                    <a:pt x="4182" y="12951"/>
                  </a:cubicBezTo>
                  <a:lnTo>
                    <a:pt x="16579" y="12951"/>
                  </a:lnTo>
                  <a:cubicBezTo>
                    <a:pt x="17293" y="12951"/>
                    <a:pt x="17960" y="12589"/>
                    <a:pt x="18350" y="11989"/>
                  </a:cubicBezTo>
                  <a:lnTo>
                    <a:pt x="19513" y="10200"/>
                  </a:lnTo>
                  <a:cubicBezTo>
                    <a:pt x="20052" y="6830"/>
                    <a:pt x="20490" y="3528"/>
                    <a:pt x="20490" y="3528"/>
                  </a:cubicBezTo>
                  <a:lnTo>
                    <a:pt x="10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4944925" y="779325"/>
              <a:ext cx="518250" cy="329175"/>
            </a:xfrm>
            <a:custGeom>
              <a:avLst/>
              <a:gdLst/>
              <a:ahLst/>
              <a:cxnLst/>
              <a:rect l="l" t="t" r="r" b="b"/>
              <a:pathLst>
                <a:path w="20730" h="13167" extrusionOk="0">
                  <a:moveTo>
                    <a:pt x="10739" y="214"/>
                  </a:moveTo>
                  <a:lnTo>
                    <a:pt x="20502" y="3706"/>
                  </a:lnTo>
                  <a:cubicBezTo>
                    <a:pt x="20430" y="4245"/>
                    <a:pt x="20022" y="7246"/>
                    <a:pt x="19539" y="10267"/>
                  </a:cubicBezTo>
                  <a:lnTo>
                    <a:pt x="18388" y="12039"/>
                  </a:lnTo>
                  <a:cubicBezTo>
                    <a:pt x="18018" y="12608"/>
                    <a:pt x="17385" y="12952"/>
                    <a:pt x="16706" y="12952"/>
                  </a:cubicBezTo>
                  <a:cubicBezTo>
                    <a:pt x="16705" y="12952"/>
                    <a:pt x="16704" y="12952"/>
                    <a:pt x="16702" y="12952"/>
                  </a:cubicBezTo>
                  <a:lnTo>
                    <a:pt x="4305" y="12952"/>
                  </a:lnTo>
                  <a:cubicBezTo>
                    <a:pt x="3662" y="12952"/>
                    <a:pt x="3059" y="12644"/>
                    <a:pt x="2681" y="12123"/>
                  </a:cubicBezTo>
                  <a:lnTo>
                    <a:pt x="1161" y="10031"/>
                  </a:lnTo>
                  <a:cubicBezTo>
                    <a:pt x="684" y="7096"/>
                    <a:pt x="307" y="4225"/>
                    <a:pt x="237" y="3704"/>
                  </a:cubicBezTo>
                  <a:lnTo>
                    <a:pt x="9417" y="214"/>
                  </a:lnTo>
                  <a:close/>
                  <a:moveTo>
                    <a:pt x="10775" y="0"/>
                  </a:moveTo>
                  <a:cubicBezTo>
                    <a:pt x="10769" y="0"/>
                    <a:pt x="10763" y="0"/>
                    <a:pt x="10757" y="1"/>
                  </a:cubicBezTo>
                  <a:lnTo>
                    <a:pt x="9353" y="1"/>
                  </a:lnTo>
                  <a:lnTo>
                    <a:pt x="75" y="3528"/>
                  </a:lnTo>
                  <a:cubicBezTo>
                    <a:pt x="29" y="3546"/>
                    <a:pt x="1" y="3592"/>
                    <a:pt x="7" y="3642"/>
                  </a:cubicBezTo>
                  <a:cubicBezTo>
                    <a:pt x="11" y="3674"/>
                    <a:pt x="431" y="6834"/>
                    <a:pt x="946" y="10083"/>
                  </a:cubicBezTo>
                  <a:cubicBezTo>
                    <a:pt x="949" y="10101"/>
                    <a:pt x="955" y="10118"/>
                    <a:pt x="964" y="10135"/>
                  </a:cubicBezTo>
                  <a:lnTo>
                    <a:pt x="2499" y="12249"/>
                  </a:lnTo>
                  <a:cubicBezTo>
                    <a:pt x="2918" y="12824"/>
                    <a:pt x="3586" y="13163"/>
                    <a:pt x="4296" y="13166"/>
                  </a:cubicBezTo>
                  <a:lnTo>
                    <a:pt x="16693" y="13166"/>
                  </a:lnTo>
                  <a:cubicBezTo>
                    <a:pt x="16696" y="13166"/>
                    <a:pt x="16699" y="13166"/>
                    <a:pt x="16702" y="13166"/>
                  </a:cubicBezTo>
                  <a:cubicBezTo>
                    <a:pt x="17455" y="13166"/>
                    <a:pt x="18155" y="12784"/>
                    <a:pt x="18563" y="12151"/>
                  </a:cubicBezTo>
                  <a:lnTo>
                    <a:pt x="19731" y="10360"/>
                  </a:lnTo>
                  <a:cubicBezTo>
                    <a:pt x="19738" y="10348"/>
                    <a:pt x="19744" y="10333"/>
                    <a:pt x="19745" y="10319"/>
                  </a:cubicBezTo>
                  <a:cubicBezTo>
                    <a:pt x="20280" y="6987"/>
                    <a:pt x="20724" y="3676"/>
                    <a:pt x="20724" y="3642"/>
                  </a:cubicBezTo>
                  <a:cubicBezTo>
                    <a:pt x="20730" y="3592"/>
                    <a:pt x="20700" y="3545"/>
                    <a:pt x="20654" y="3528"/>
                  </a:cubicBezTo>
                  <a:lnTo>
                    <a:pt x="10793" y="1"/>
                  </a:lnTo>
                  <a:cubicBezTo>
                    <a:pt x="10787" y="0"/>
                    <a:pt x="10781" y="0"/>
                    <a:pt x="107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5141550" y="960925"/>
              <a:ext cx="118975" cy="119025"/>
            </a:xfrm>
            <a:custGeom>
              <a:avLst/>
              <a:gdLst/>
              <a:ahLst/>
              <a:cxnLst/>
              <a:rect l="l" t="t" r="r" b="b"/>
              <a:pathLst>
                <a:path w="4759" h="4761" extrusionOk="0">
                  <a:moveTo>
                    <a:pt x="2380" y="0"/>
                  </a:moveTo>
                  <a:cubicBezTo>
                    <a:pt x="1065" y="0"/>
                    <a:pt x="0" y="1066"/>
                    <a:pt x="0" y="2381"/>
                  </a:cubicBezTo>
                  <a:cubicBezTo>
                    <a:pt x="0" y="3696"/>
                    <a:pt x="1065" y="4760"/>
                    <a:pt x="2380" y="4760"/>
                  </a:cubicBezTo>
                  <a:cubicBezTo>
                    <a:pt x="3694" y="4760"/>
                    <a:pt x="4759" y="3696"/>
                    <a:pt x="4759" y="2381"/>
                  </a:cubicBezTo>
                  <a:cubicBezTo>
                    <a:pt x="4759" y="1066"/>
                    <a:pt x="3694" y="0"/>
                    <a:pt x="238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5138875" y="958275"/>
              <a:ext cx="124350" cy="124350"/>
            </a:xfrm>
            <a:custGeom>
              <a:avLst/>
              <a:gdLst/>
              <a:ahLst/>
              <a:cxnLst/>
              <a:rect l="l" t="t" r="r" b="b"/>
              <a:pathLst>
                <a:path w="4974" h="4974" extrusionOk="0">
                  <a:moveTo>
                    <a:pt x="2493" y="213"/>
                  </a:moveTo>
                  <a:cubicBezTo>
                    <a:pt x="3749" y="218"/>
                    <a:pt x="4765" y="1241"/>
                    <a:pt x="4760" y="2497"/>
                  </a:cubicBezTo>
                  <a:cubicBezTo>
                    <a:pt x="4754" y="3748"/>
                    <a:pt x="3737" y="4761"/>
                    <a:pt x="2487" y="4761"/>
                  </a:cubicBezTo>
                  <a:cubicBezTo>
                    <a:pt x="1231" y="4761"/>
                    <a:pt x="213" y="3742"/>
                    <a:pt x="213" y="2487"/>
                  </a:cubicBezTo>
                  <a:cubicBezTo>
                    <a:pt x="213" y="1232"/>
                    <a:pt x="1231" y="213"/>
                    <a:pt x="2487" y="213"/>
                  </a:cubicBezTo>
                  <a:close/>
                  <a:moveTo>
                    <a:pt x="2487" y="0"/>
                  </a:moveTo>
                  <a:cubicBezTo>
                    <a:pt x="1114" y="0"/>
                    <a:pt x="0" y="1114"/>
                    <a:pt x="0" y="2487"/>
                  </a:cubicBezTo>
                  <a:cubicBezTo>
                    <a:pt x="0" y="3860"/>
                    <a:pt x="1114" y="4974"/>
                    <a:pt x="2487" y="4974"/>
                  </a:cubicBezTo>
                  <a:cubicBezTo>
                    <a:pt x="3855" y="4972"/>
                    <a:pt x="4966" y="3866"/>
                    <a:pt x="4973" y="2497"/>
                  </a:cubicBezTo>
                  <a:lnTo>
                    <a:pt x="4973" y="2487"/>
                  </a:lnTo>
                  <a:cubicBezTo>
                    <a:pt x="4973" y="1114"/>
                    <a:pt x="3859" y="0"/>
                    <a:pt x="24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5173075" y="992775"/>
              <a:ext cx="55925" cy="55900"/>
            </a:xfrm>
            <a:custGeom>
              <a:avLst/>
              <a:gdLst/>
              <a:ahLst/>
              <a:cxnLst/>
              <a:rect l="l" t="t" r="r" b="b"/>
              <a:pathLst>
                <a:path w="2237" h="2236" extrusionOk="0">
                  <a:moveTo>
                    <a:pt x="1119" y="1"/>
                  </a:moveTo>
                  <a:cubicBezTo>
                    <a:pt x="501" y="1"/>
                    <a:pt x="0" y="501"/>
                    <a:pt x="0" y="1117"/>
                  </a:cubicBezTo>
                  <a:cubicBezTo>
                    <a:pt x="0" y="1735"/>
                    <a:pt x="501" y="2236"/>
                    <a:pt x="1119" y="2236"/>
                  </a:cubicBezTo>
                  <a:cubicBezTo>
                    <a:pt x="1735" y="2234"/>
                    <a:pt x="2235" y="1734"/>
                    <a:pt x="2237" y="1117"/>
                  </a:cubicBezTo>
                  <a:cubicBezTo>
                    <a:pt x="2237" y="501"/>
                    <a:pt x="1737" y="1"/>
                    <a:pt x="1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5170425" y="989850"/>
              <a:ext cx="61225" cy="61200"/>
            </a:xfrm>
            <a:custGeom>
              <a:avLst/>
              <a:gdLst/>
              <a:ahLst/>
              <a:cxnLst/>
              <a:rect l="l" t="t" r="r" b="b"/>
              <a:pathLst>
                <a:path w="2449" h="2448" extrusionOk="0">
                  <a:moveTo>
                    <a:pt x="1225" y="213"/>
                  </a:moveTo>
                  <a:cubicBezTo>
                    <a:pt x="1783" y="214"/>
                    <a:pt x="2234" y="666"/>
                    <a:pt x="2236" y="1224"/>
                  </a:cubicBezTo>
                  <a:cubicBezTo>
                    <a:pt x="2236" y="1782"/>
                    <a:pt x="1783" y="2235"/>
                    <a:pt x="1225" y="2235"/>
                  </a:cubicBezTo>
                  <a:cubicBezTo>
                    <a:pt x="666" y="2235"/>
                    <a:pt x="214" y="1782"/>
                    <a:pt x="214" y="1224"/>
                  </a:cubicBezTo>
                  <a:cubicBezTo>
                    <a:pt x="214" y="666"/>
                    <a:pt x="666" y="213"/>
                    <a:pt x="1225" y="213"/>
                  </a:cubicBezTo>
                  <a:close/>
                  <a:moveTo>
                    <a:pt x="1225" y="0"/>
                  </a:moveTo>
                  <a:cubicBezTo>
                    <a:pt x="549" y="0"/>
                    <a:pt x="1" y="548"/>
                    <a:pt x="1" y="1224"/>
                  </a:cubicBezTo>
                  <a:cubicBezTo>
                    <a:pt x="1" y="1900"/>
                    <a:pt x="549" y="2448"/>
                    <a:pt x="1225" y="2448"/>
                  </a:cubicBezTo>
                  <a:cubicBezTo>
                    <a:pt x="1901" y="2446"/>
                    <a:pt x="2447" y="1900"/>
                    <a:pt x="2448" y="1224"/>
                  </a:cubicBezTo>
                  <a:cubicBezTo>
                    <a:pt x="2448" y="548"/>
                    <a:pt x="1901" y="0"/>
                    <a:pt x="12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4947675" y="804625"/>
              <a:ext cx="191175" cy="197750"/>
            </a:xfrm>
            <a:custGeom>
              <a:avLst/>
              <a:gdLst/>
              <a:ahLst/>
              <a:cxnLst/>
              <a:rect l="l" t="t" r="r" b="b"/>
              <a:pathLst>
                <a:path w="7647" h="7910" extrusionOk="0">
                  <a:moveTo>
                    <a:pt x="6849" y="0"/>
                  </a:moveTo>
                  <a:lnTo>
                    <a:pt x="1" y="2624"/>
                  </a:lnTo>
                  <a:lnTo>
                    <a:pt x="2986" y="6857"/>
                  </a:lnTo>
                  <a:cubicBezTo>
                    <a:pt x="3459" y="7527"/>
                    <a:pt x="4222" y="7909"/>
                    <a:pt x="5017" y="7909"/>
                  </a:cubicBezTo>
                  <a:cubicBezTo>
                    <a:pt x="5223" y="7909"/>
                    <a:pt x="5431" y="7883"/>
                    <a:pt x="5637" y="7830"/>
                  </a:cubicBezTo>
                  <a:cubicBezTo>
                    <a:pt x="6853" y="7521"/>
                    <a:pt x="7647" y="6352"/>
                    <a:pt x="7489" y="5107"/>
                  </a:cubicBezTo>
                  <a:lnTo>
                    <a:pt x="684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4945000" y="801875"/>
              <a:ext cx="197050" cy="203150"/>
            </a:xfrm>
            <a:custGeom>
              <a:avLst/>
              <a:gdLst/>
              <a:ahLst/>
              <a:cxnLst/>
              <a:rect l="l" t="t" r="r" b="b"/>
              <a:pathLst>
                <a:path w="7882" h="8126" extrusionOk="0">
                  <a:moveTo>
                    <a:pt x="6859" y="258"/>
                  </a:moveTo>
                  <a:lnTo>
                    <a:pt x="7499" y="5231"/>
                  </a:lnTo>
                  <a:cubicBezTo>
                    <a:pt x="7609" y="6103"/>
                    <a:pt x="7228" y="6967"/>
                    <a:pt x="6510" y="7474"/>
                  </a:cubicBezTo>
                  <a:cubicBezTo>
                    <a:pt x="6092" y="7770"/>
                    <a:pt x="5612" y="7912"/>
                    <a:pt x="5136" y="7912"/>
                  </a:cubicBezTo>
                  <a:cubicBezTo>
                    <a:pt x="4389" y="7912"/>
                    <a:pt x="3652" y="7561"/>
                    <a:pt x="3187" y="6904"/>
                  </a:cubicBezTo>
                  <a:lnTo>
                    <a:pt x="273" y="2783"/>
                  </a:lnTo>
                  <a:lnTo>
                    <a:pt x="275" y="2783"/>
                  </a:lnTo>
                  <a:lnTo>
                    <a:pt x="6859" y="258"/>
                  </a:lnTo>
                  <a:close/>
                  <a:moveTo>
                    <a:pt x="6961" y="0"/>
                  </a:moveTo>
                  <a:cubicBezTo>
                    <a:pt x="6945" y="0"/>
                    <a:pt x="6929" y="4"/>
                    <a:pt x="6915" y="10"/>
                  </a:cubicBezTo>
                  <a:lnTo>
                    <a:pt x="74" y="2632"/>
                  </a:lnTo>
                  <a:cubicBezTo>
                    <a:pt x="44" y="2646"/>
                    <a:pt x="22" y="2671"/>
                    <a:pt x="10" y="2701"/>
                  </a:cubicBezTo>
                  <a:cubicBezTo>
                    <a:pt x="1" y="2734"/>
                    <a:pt x="7" y="2768"/>
                    <a:pt x="25" y="2795"/>
                  </a:cubicBezTo>
                  <a:lnTo>
                    <a:pt x="3010" y="7028"/>
                  </a:lnTo>
                  <a:cubicBezTo>
                    <a:pt x="3500" y="7716"/>
                    <a:pt x="4293" y="8125"/>
                    <a:pt x="5137" y="8125"/>
                  </a:cubicBezTo>
                  <a:cubicBezTo>
                    <a:pt x="5139" y="8125"/>
                    <a:pt x="5140" y="8125"/>
                    <a:pt x="5142" y="8125"/>
                  </a:cubicBezTo>
                  <a:lnTo>
                    <a:pt x="5143" y="8124"/>
                  </a:lnTo>
                  <a:lnTo>
                    <a:pt x="5139" y="8116"/>
                  </a:lnTo>
                  <a:cubicBezTo>
                    <a:pt x="5246" y="8115"/>
                    <a:pt x="5355" y="8109"/>
                    <a:pt x="5462" y="8094"/>
                  </a:cubicBezTo>
                  <a:cubicBezTo>
                    <a:pt x="6881" y="7911"/>
                    <a:pt x="7882" y="6612"/>
                    <a:pt x="7697" y="5195"/>
                  </a:cubicBezTo>
                  <a:lnTo>
                    <a:pt x="7058" y="86"/>
                  </a:lnTo>
                  <a:cubicBezTo>
                    <a:pt x="7054" y="55"/>
                    <a:pt x="7034" y="27"/>
                    <a:pt x="7006" y="10"/>
                  </a:cubicBezTo>
                  <a:cubicBezTo>
                    <a:pt x="6992" y="4"/>
                    <a:pt x="6976" y="0"/>
                    <a:pt x="696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5268525" y="807025"/>
              <a:ext cx="191300" cy="195350"/>
            </a:xfrm>
            <a:custGeom>
              <a:avLst/>
              <a:gdLst/>
              <a:ahLst/>
              <a:cxnLst/>
              <a:rect l="l" t="t" r="r" b="b"/>
              <a:pathLst>
                <a:path w="7652" h="7814" extrusionOk="0">
                  <a:moveTo>
                    <a:pt x="672" y="1"/>
                  </a:moveTo>
                  <a:lnTo>
                    <a:pt x="158" y="5011"/>
                  </a:lnTo>
                  <a:cubicBezTo>
                    <a:pt x="0" y="6257"/>
                    <a:pt x="797" y="7426"/>
                    <a:pt x="2013" y="7734"/>
                  </a:cubicBezTo>
                  <a:cubicBezTo>
                    <a:pt x="2219" y="7787"/>
                    <a:pt x="2428" y="7813"/>
                    <a:pt x="2634" y="7813"/>
                  </a:cubicBezTo>
                  <a:cubicBezTo>
                    <a:pt x="3430" y="7813"/>
                    <a:pt x="4193" y="7431"/>
                    <a:pt x="4666" y="6761"/>
                  </a:cubicBezTo>
                  <a:lnTo>
                    <a:pt x="7652" y="2528"/>
                  </a:lnTo>
                  <a:lnTo>
                    <a:pt x="67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5269400" y="804375"/>
              <a:ext cx="193675" cy="200650"/>
            </a:xfrm>
            <a:custGeom>
              <a:avLst/>
              <a:gdLst/>
              <a:ahLst/>
              <a:cxnLst/>
              <a:rect l="l" t="t" r="r" b="b"/>
              <a:pathLst>
                <a:path w="7747" h="8026" extrusionOk="0">
                  <a:moveTo>
                    <a:pt x="727" y="253"/>
                  </a:moveTo>
                  <a:lnTo>
                    <a:pt x="7451" y="2683"/>
                  </a:lnTo>
                  <a:lnTo>
                    <a:pt x="4538" y="6804"/>
                  </a:lnTo>
                  <a:cubicBezTo>
                    <a:pt x="4087" y="7443"/>
                    <a:pt x="3357" y="7815"/>
                    <a:pt x="2588" y="7815"/>
                  </a:cubicBezTo>
                  <a:cubicBezTo>
                    <a:pt x="2488" y="7815"/>
                    <a:pt x="2387" y="7809"/>
                    <a:pt x="2286" y="7796"/>
                  </a:cubicBezTo>
                  <a:cubicBezTo>
                    <a:pt x="980" y="7628"/>
                    <a:pt x="60" y="6433"/>
                    <a:pt x="227" y="5129"/>
                  </a:cubicBezTo>
                  <a:lnTo>
                    <a:pt x="727" y="253"/>
                  </a:lnTo>
                  <a:close/>
                  <a:moveTo>
                    <a:pt x="645" y="0"/>
                  </a:moveTo>
                  <a:cubicBezTo>
                    <a:pt x="625" y="0"/>
                    <a:pt x="605" y="6"/>
                    <a:pt x="587" y="16"/>
                  </a:cubicBezTo>
                  <a:cubicBezTo>
                    <a:pt x="561" y="34"/>
                    <a:pt x="541" y="62"/>
                    <a:pt x="538" y="95"/>
                  </a:cubicBezTo>
                  <a:lnTo>
                    <a:pt x="25" y="5102"/>
                  </a:lnTo>
                  <a:cubicBezTo>
                    <a:pt x="11" y="5212"/>
                    <a:pt x="4" y="5321"/>
                    <a:pt x="4" y="5431"/>
                  </a:cubicBezTo>
                  <a:cubicBezTo>
                    <a:pt x="1" y="6861"/>
                    <a:pt x="1156" y="8021"/>
                    <a:pt x="2584" y="8025"/>
                  </a:cubicBezTo>
                  <a:lnTo>
                    <a:pt x="2584" y="8024"/>
                  </a:lnTo>
                  <a:cubicBezTo>
                    <a:pt x="2590" y="8024"/>
                    <a:pt x="2596" y="8024"/>
                    <a:pt x="2602" y="8024"/>
                  </a:cubicBezTo>
                  <a:cubicBezTo>
                    <a:pt x="3446" y="8024"/>
                    <a:pt x="4237" y="7615"/>
                    <a:pt x="4728" y="6928"/>
                  </a:cubicBezTo>
                  <a:lnTo>
                    <a:pt x="7713" y="2695"/>
                  </a:lnTo>
                  <a:cubicBezTo>
                    <a:pt x="7718" y="2687"/>
                    <a:pt x="7722" y="2678"/>
                    <a:pt x="7727" y="2669"/>
                  </a:cubicBezTo>
                  <a:cubicBezTo>
                    <a:pt x="7746" y="2614"/>
                    <a:pt x="7718" y="2553"/>
                    <a:pt x="7661" y="2532"/>
                  </a:cubicBezTo>
                  <a:lnTo>
                    <a:pt x="680" y="6"/>
                  </a:lnTo>
                  <a:cubicBezTo>
                    <a:pt x="668" y="2"/>
                    <a:pt x="657" y="0"/>
                    <a:pt x="64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5309750" y="1120975"/>
              <a:ext cx="16925" cy="16900"/>
            </a:xfrm>
            <a:custGeom>
              <a:avLst/>
              <a:gdLst/>
              <a:ahLst/>
              <a:cxnLst/>
              <a:rect l="l" t="t" r="r" b="b"/>
              <a:pathLst>
                <a:path w="677" h="676" extrusionOk="0">
                  <a:moveTo>
                    <a:pt x="339" y="1"/>
                  </a:moveTo>
                  <a:cubicBezTo>
                    <a:pt x="154" y="1"/>
                    <a:pt x="4" y="150"/>
                    <a:pt x="2" y="336"/>
                  </a:cubicBezTo>
                  <a:cubicBezTo>
                    <a:pt x="1" y="522"/>
                    <a:pt x="151" y="674"/>
                    <a:pt x="337" y="675"/>
                  </a:cubicBezTo>
                  <a:lnTo>
                    <a:pt x="342" y="675"/>
                  </a:lnTo>
                  <a:cubicBezTo>
                    <a:pt x="526" y="675"/>
                    <a:pt x="675" y="525"/>
                    <a:pt x="675" y="340"/>
                  </a:cubicBezTo>
                  <a:cubicBezTo>
                    <a:pt x="677" y="154"/>
                    <a:pt x="528" y="2"/>
                    <a:pt x="342" y="1"/>
                  </a:cubicBezTo>
                  <a:cubicBezTo>
                    <a:pt x="341" y="1"/>
                    <a:pt x="340" y="1"/>
                    <a:pt x="339"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5307225" y="1118400"/>
              <a:ext cx="22100" cy="22100"/>
            </a:xfrm>
            <a:custGeom>
              <a:avLst/>
              <a:gdLst/>
              <a:ahLst/>
              <a:cxnLst/>
              <a:rect l="l" t="t" r="r" b="b"/>
              <a:pathLst>
                <a:path w="884" h="884" extrusionOk="0">
                  <a:moveTo>
                    <a:pt x="443" y="215"/>
                  </a:moveTo>
                  <a:cubicBezTo>
                    <a:pt x="568" y="215"/>
                    <a:pt x="669" y="318"/>
                    <a:pt x="671" y="443"/>
                  </a:cubicBezTo>
                  <a:cubicBezTo>
                    <a:pt x="671" y="570"/>
                    <a:pt x="568" y="671"/>
                    <a:pt x="443" y="671"/>
                  </a:cubicBezTo>
                  <a:cubicBezTo>
                    <a:pt x="316" y="671"/>
                    <a:pt x="213" y="570"/>
                    <a:pt x="213" y="443"/>
                  </a:cubicBezTo>
                  <a:cubicBezTo>
                    <a:pt x="213" y="317"/>
                    <a:pt x="316" y="215"/>
                    <a:pt x="443" y="215"/>
                  </a:cubicBezTo>
                  <a:close/>
                  <a:moveTo>
                    <a:pt x="443" y="1"/>
                  </a:moveTo>
                  <a:cubicBezTo>
                    <a:pt x="199" y="1"/>
                    <a:pt x="1" y="199"/>
                    <a:pt x="1" y="443"/>
                  </a:cubicBezTo>
                  <a:cubicBezTo>
                    <a:pt x="1" y="687"/>
                    <a:pt x="199" y="884"/>
                    <a:pt x="443" y="884"/>
                  </a:cubicBezTo>
                  <a:cubicBezTo>
                    <a:pt x="685" y="884"/>
                    <a:pt x="882" y="686"/>
                    <a:pt x="883" y="443"/>
                  </a:cubicBezTo>
                  <a:cubicBezTo>
                    <a:pt x="883" y="199"/>
                    <a:pt x="685" y="1"/>
                    <a:pt x="44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5348700" y="1120975"/>
              <a:ext cx="16925" cy="16900"/>
            </a:xfrm>
            <a:custGeom>
              <a:avLst/>
              <a:gdLst/>
              <a:ahLst/>
              <a:cxnLst/>
              <a:rect l="l" t="t" r="r" b="b"/>
              <a:pathLst>
                <a:path w="677" h="676" extrusionOk="0">
                  <a:moveTo>
                    <a:pt x="337" y="1"/>
                  </a:moveTo>
                  <a:cubicBezTo>
                    <a:pt x="152" y="1"/>
                    <a:pt x="2" y="150"/>
                    <a:pt x="0" y="336"/>
                  </a:cubicBezTo>
                  <a:cubicBezTo>
                    <a:pt x="0" y="522"/>
                    <a:pt x="149" y="674"/>
                    <a:pt x="335" y="675"/>
                  </a:cubicBezTo>
                  <a:lnTo>
                    <a:pt x="340" y="675"/>
                  </a:lnTo>
                  <a:cubicBezTo>
                    <a:pt x="524" y="675"/>
                    <a:pt x="675" y="525"/>
                    <a:pt x="675" y="340"/>
                  </a:cubicBezTo>
                  <a:cubicBezTo>
                    <a:pt x="676" y="154"/>
                    <a:pt x="526" y="2"/>
                    <a:pt x="340" y="1"/>
                  </a:cubicBezTo>
                  <a:cubicBezTo>
                    <a:pt x="339" y="1"/>
                    <a:pt x="338" y="1"/>
                    <a:pt x="337"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5346225" y="1118450"/>
              <a:ext cx="22225" cy="22050"/>
            </a:xfrm>
            <a:custGeom>
              <a:avLst/>
              <a:gdLst/>
              <a:ahLst/>
              <a:cxnLst/>
              <a:rect l="l" t="t" r="r" b="b"/>
              <a:pathLst>
                <a:path w="889" h="882" extrusionOk="0">
                  <a:moveTo>
                    <a:pt x="446" y="213"/>
                  </a:moveTo>
                  <a:cubicBezTo>
                    <a:pt x="571" y="213"/>
                    <a:pt x="674" y="315"/>
                    <a:pt x="675" y="441"/>
                  </a:cubicBezTo>
                  <a:cubicBezTo>
                    <a:pt x="675" y="563"/>
                    <a:pt x="579" y="664"/>
                    <a:pt x="455" y="669"/>
                  </a:cubicBezTo>
                  <a:cubicBezTo>
                    <a:pt x="452" y="669"/>
                    <a:pt x="450" y="669"/>
                    <a:pt x="447" y="669"/>
                  </a:cubicBezTo>
                  <a:cubicBezTo>
                    <a:pt x="325" y="669"/>
                    <a:pt x="224" y="572"/>
                    <a:pt x="220" y="450"/>
                  </a:cubicBezTo>
                  <a:cubicBezTo>
                    <a:pt x="214" y="323"/>
                    <a:pt x="312" y="218"/>
                    <a:pt x="439" y="213"/>
                  </a:cubicBezTo>
                  <a:lnTo>
                    <a:pt x="443" y="213"/>
                  </a:lnTo>
                  <a:cubicBezTo>
                    <a:pt x="444" y="213"/>
                    <a:pt x="445" y="213"/>
                    <a:pt x="446" y="213"/>
                  </a:cubicBezTo>
                  <a:close/>
                  <a:moveTo>
                    <a:pt x="444" y="0"/>
                  </a:moveTo>
                  <a:cubicBezTo>
                    <a:pt x="206" y="0"/>
                    <a:pt x="10" y="193"/>
                    <a:pt x="5" y="432"/>
                  </a:cubicBezTo>
                  <a:cubicBezTo>
                    <a:pt x="1" y="676"/>
                    <a:pt x="194" y="877"/>
                    <a:pt x="439" y="882"/>
                  </a:cubicBezTo>
                  <a:lnTo>
                    <a:pt x="443" y="882"/>
                  </a:lnTo>
                  <a:cubicBezTo>
                    <a:pt x="444" y="882"/>
                    <a:pt x="445" y="882"/>
                    <a:pt x="446" y="882"/>
                  </a:cubicBezTo>
                  <a:cubicBezTo>
                    <a:pt x="689" y="882"/>
                    <a:pt x="887" y="684"/>
                    <a:pt x="888" y="441"/>
                  </a:cubicBezTo>
                  <a:cubicBezTo>
                    <a:pt x="888" y="200"/>
                    <a:pt x="696" y="5"/>
                    <a:pt x="455" y="0"/>
                  </a:cubicBezTo>
                  <a:cubicBezTo>
                    <a:pt x="451" y="0"/>
                    <a:pt x="448" y="0"/>
                    <a:pt x="44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5387625" y="1120975"/>
              <a:ext cx="16975" cy="16900"/>
            </a:xfrm>
            <a:custGeom>
              <a:avLst/>
              <a:gdLst/>
              <a:ahLst/>
              <a:cxnLst/>
              <a:rect l="l" t="t" r="r" b="b"/>
              <a:pathLst>
                <a:path w="679" h="676" extrusionOk="0">
                  <a:moveTo>
                    <a:pt x="339" y="1"/>
                  </a:moveTo>
                  <a:cubicBezTo>
                    <a:pt x="154" y="1"/>
                    <a:pt x="4" y="150"/>
                    <a:pt x="2" y="336"/>
                  </a:cubicBezTo>
                  <a:cubicBezTo>
                    <a:pt x="1" y="522"/>
                    <a:pt x="151" y="674"/>
                    <a:pt x="337" y="675"/>
                  </a:cubicBezTo>
                  <a:lnTo>
                    <a:pt x="340" y="675"/>
                  </a:lnTo>
                  <a:cubicBezTo>
                    <a:pt x="341" y="675"/>
                    <a:pt x="342" y="675"/>
                    <a:pt x="343" y="675"/>
                  </a:cubicBezTo>
                  <a:cubicBezTo>
                    <a:pt x="526" y="675"/>
                    <a:pt x="675" y="527"/>
                    <a:pt x="677" y="342"/>
                  </a:cubicBezTo>
                  <a:lnTo>
                    <a:pt x="677" y="340"/>
                  </a:lnTo>
                  <a:cubicBezTo>
                    <a:pt x="678" y="154"/>
                    <a:pt x="528" y="2"/>
                    <a:pt x="342" y="1"/>
                  </a:cubicBezTo>
                  <a:cubicBezTo>
                    <a:pt x="341" y="1"/>
                    <a:pt x="340" y="1"/>
                    <a:pt x="339"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5385100" y="1118450"/>
              <a:ext cx="22125" cy="22100"/>
            </a:xfrm>
            <a:custGeom>
              <a:avLst/>
              <a:gdLst/>
              <a:ahLst/>
              <a:cxnLst/>
              <a:rect l="l" t="t" r="r" b="b"/>
              <a:pathLst>
                <a:path w="885" h="884" extrusionOk="0">
                  <a:moveTo>
                    <a:pt x="443" y="213"/>
                  </a:moveTo>
                  <a:cubicBezTo>
                    <a:pt x="569" y="213"/>
                    <a:pt x="670" y="315"/>
                    <a:pt x="670" y="441"/>
                  </a:cubicBezTo>
                  <a:cubicBezTo>
                    <a:pt x="670" y="566"/>
                    <a:pt x="571" y="667"/>
                    <a:pt x="444" y="669"/>
                  </a:cubicBezTo>
                  <a:cubicBezTo>
                    <a:pt x="443" y="669"/>
                    <a:pt x="442" y="669"/>
                    <a:pt x="441" y="669"/>
                  </a:cubicBezTo>
                  <a:cubicBezTo>
                    <a:pt x="318" y="669"/>
                    <a:pt x="216" y="568"/>
                    <a:pt x="215" y="443"/>
                  </a:cubicBezTo>
                  <a:cubicBezTo>
                    <a:pt x="213" y="318"/>
                    <a:pt x="315" y="213"/>
                    <a:pt x="441" y="213"/>
                  </a:cubicBezTo>
                  <a:close/>
                  <a:moveTo>
                    <a:pt x="443" y="0"/>
                  </a:moveTo>
                  <a:cubicBezTo>
                    <a:pt x="200" y="0"/>
                    <a:pt x="2" y="196"/>
                    <a:pt x="2" y="440"/>
                  </a:cubicBezTo>
                  <a:cubicBezTo>
                    <a:pt x="0" y="682"/>
                    <a:pt x="197" y="882"/>
                    <a:pt x="441" y="882"/>
                  </a:cubicBezTo>
                  <a:lnTo>
                    <a:pt x="441" y="883"/>
                  </a:lnTo>
                  <a:lnTo>
                    <a:pt x="443" y="883"/>
                  </a:lnTo>
                  <a:cubicBezTo>
                    <a:pt x="687" y="883"/>
                    <a:pt x="885" y="685"/>
                    <a:pt x="885" y="441"/>
                  </a:cubicBezTo>
                  <a:cubicBezTo>
                    <a:pt x="885" y="198"/>
                    <a:pt x="688" y="0"/>
                    <a:pt x="446" y="0"/>
                  </a:cubicBezTo>
                  <a:cubicBezTo>
                    <a:pt x="445" y="0"/>
                    <a:pt x="444" y="0"/>
                    <a:pt x="44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5113700" y="1281400"/>
              <a:ext cx="178325" cy="178300"/>
            </a:xfrm>
            <a:custGeom>
              <a:avLst/>
              <a:gdLst/>
              <a:ahLst/>
              <a:cxnLst/>
              <a:rect l="l" t="t" r="r" b="b"/>
              <a:pathLst>
                <a:path w="7133" h="7132" extrusionOk="0">
                  <a:moveTo>
                    <a:pt x="3567" y="1"/>
                  </a:moveTo>
                  <a:cubicBezTo>
                    <a:pt x="1597" y="1"/>
                    <a:pt x="1" y="1597"/>
                    <a:pt x="1" y="3567"/>
                  </a:cubicBezTo>
                  <a:cubicBezTo>
                    <a:pt x="1" y="5535"/>
                    <a:pt x="1597" y="7131"/>
                    <a:pt x="3567" y="7131"/>
                  </a:cubicBezTo>
                  <a:cubicBezTo>
                    <a:pt x="5535" y="7131"/>
                    <a:pt x="7133" y="5535"/>
                    <a:pt x="7133" y="3567"/>
                  </a:cubicBezTo>
                  <a:cubicBezTo>
                    <a:pt x="7133" y="1597"/>
                    <a:pt x="5535" y="1"/>
                    <a:pt x="3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5110825" y="1278800"/>
              <a:ext cx="183800" cy="183725"/>
            </a:xfrm>
            <a:custGeom>
              <a:avLst/>
              <a:gdLst/>
              <a:ahLst/>
              <a:cxnLst/>
              <a:rect l="l" t="t" r="r" b="b"/>
              <a:pathLst>
                <a:path w="7352" h="7349" extrusionOk="0">
                  <a:moveTo>
                    <a:pt x="3679" y="215"/>
                  </a:moveTo>
                  <a:cubicBezTo>
                    <a:pt x="5589" y="218"/>
                    <a:pt x="7136" y="1765"/>
                    <a:pt x="7137" y="3674"/>
                  </a:cubicBezTo>
                  <a:lnTo>
                    <a:pt x="7137" y="3678"/>
                  </a:lnTo>
                  <a:cubicBezTo>
                    <a:pt x="7137" y="5589"/>
                    <a:pt x="5587" y="7137"/>
                    <a:pt x="3677" y="7137"/>
                  </a:cubicBezTo>
                  <a:cubicBezTo>
                    <a:pt x="3676" y="7137"/>
                    <a:pt x="3675" y="7137"/>
                    <a:pt x="3674" y="7137"/>
                  </a:cubicBezTo>
                  <a:cubicBezTo>
                    <a:pt x="1762" y="7137"/>
                    <a:pt x="215" y="5586"/>
                    <a:pt x="215" y="3674"/>
                  </a:cubicBezTo>
                  <a:cubicBezTo>
                    <a:pt x="217" y="1762"/>
                    <a:pt x="1767" y="215"/>
                    <a:pt x="3679" y="215"/>
                  </a:cubicBezTo>
                  <a:close/>
                  <a:moveTo>
                    <a:pt x="3677" y="1"/>
                  </a:moveTo>
                  <a:cubicBezTo>
                    <a:pt x="3676" y="1"/>
                    <a:pt x="3675" y="1"/>
                    <a:pt x="3674" y="1"/>
                  </a:cubicBezTo>
                  <a:cubicBezTo>
                    <a:pt x="1645" y="1"/>
                    <a:pt x="1" y="1647"/>
                    <a:pt x="2" y="3677"/>
                  </a:cubicBezTo>
                  <a:cubicBezTo>
                    <a:pt x="4" y="5705"/>
                    <a:pt x="1648" y="7349"/>
                    <a:pt x="3676" y="7349"/>
                  </a:cubicBezTo>
                  <a:cubicBezTo>
                    <a:pt x="3677" y="7349"/>
                    <a:pt x="3678" y="7349"/>
                    <a:pt x="3679" y="7349"/>
                  </a:cubicBezTo>
                  <a:cubicBezTo>
                    <a:pt x="5707" y="7347"/>
                    <a:pt x="7350" y="5702"/>
                    <a:pt x="7352" y="3674"/>
                  </a:cubicBezTo>
                  <a:lnTo>
                    <a:pt x="7352" y="3672"/>
                  </a:lnTo>
                  <a:cubicBezTo>
                    <a:pt x="7350" y="1644"/>
                    <a:pt x="5705" y="1"/>
                    <a:pt x="367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5193725" y="1281450"/>
              <a:ext cx="18150" cy="92250"/>
            </a:xfrm>
            <a:custGeom>
              <a:avLst/>
              <a:gdLst/>
              <a:ahLst/>
              <a:cxnLst/>
              <a:rect l="l" t="t" r="r" b="b"/>
              <a:pathLst>
                <a:path w="726" h="3690" extrusionOk="0">
                  <a:moveTo>
                    <a:pt x="363" y="1"/>
                  </a:moveTo>
                  <a:cubicBezTo>
                    <a:pt x="242" y="1"/>
                    <a:pt x="121" y="7"/>
                    <a:pt x="1" y="20"/>
                  </a:cubicBezTo>
                  <a:lnTo>
                    <a:pt x="1" y="3690"/>
                  </a:lnTo>
                  <a:lnTo>
                    <a:pt x="726" y="3690"/>
                  </a:lnTo>
                  <a:lnTo>
                    <a:pt x="726" y="20"/>
                  </a:lnTo>
                  <a:cubicBezTo>
                    <a:pt x="605" y="7"/>
                    <a:pt x="484"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5191025" y="1278775"/>
              <a:ext cx="23550" cy="97650"/>
            </a:xfrm>
            <a:custGeom>
              <a:avLst/>
              <a:gdLst/>
              <a:ahLst/>
              <a:cxnLst/>
              <a:rect l="l" t="t" r="r" b="b"/>
              <a:pathLst>
                <a:path w="942" h="3906" extrusionOk="0">
                  <a:moveTo>
                    <a:pt x="471" y="217"/>
                  </a:moveTo>
                  <a:cubicBezTo>
                    <a:pt x="557" y="217"/>
                    <a:pt x="642" y="220"/>
                    <a:pt x="727" y="225"/>
                  </a:cubicBezTo>
                  <a:lnTo>
                    <a:pt x="727" y="3693"/>
                  </a:lnTo>
                  <a:lnTo>
                    <a:pt x="214" y="3693"/>
                  </a:lnTo>
                  <a:lnTo>
                    <a:pt x="214" y="225"/>
                  </a:lnTo>
                  <a:cubicBezTo>
                    <a:pt x="300" y="220"/>
                    <a:pt x="386" y="217"/>
                    <a:pt x="471" y="217"/>
                  </a:cubicBezTo>
                  <a:close/>
                  <a:moveTo>
                    <a:pt x="471" y="1"/>
                  </a:moveTo>
                  <a:cubicBezTo>
                    <a:pt x="346" y="1"/>
                    <a:pt x="222" y="8"/>
                    <a:pt x="98" y="21"/>
                  </a:cubicBezTo>
                  <a:cubicBezTo>
                    <a:pt x="43" y="26"/>
                    <a:pt x="0" y="72"/>
                    <a:pt x="2" y="127"/>
                  </a:cubicBezTo>
                  <a:lnTo>
                    <a:pt x="2" y="3798"/>
                  </a:lnTo>
                  <a:cubicBezTo>
                    <a:pt x="2" y="3858"/>
                    <a:pt x="49" y="3906"/>
                    <a:pt x="109" y="3906"/>
                  </a:cubicBezTo>
                  <a:lnTo>
                    <a:pt x="835" y="3906"/>
                  </a:lnTo>
                  <a:cubicBezTo>
                    <a:pt x="895" y="3904"/>
                    <a:pt x="941" y="3855"/>
                    <a:pt x="940" y="3797"/>
                  </a:cubicBezTo>
                  <a:lnTo>
                    <a:pt x="940" y="127"/>
                  </a:lnTo>
                  <a:cubicBezTo>
                    <a:pt x="941" y="72"/>
                    <a:pt x="899" y="24"/>
                    <a:pt x="844" y="21"/>
                  </a:cubicBezTo>
                  <a:cubicBezTo>
                    <a:pt x="720" y="8"/>
                    <a:pt x="595" y="1"/>
                    <a:pt x="47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4806500" y="953125"/>
              <a:ext cx="170050" cy="324050"/>
            </a:xfrm>
            <a:custGeom>
              <a:avLst/>
              <a:gdLst/>
              <a:ahLst/>
              <a:cxnLst/>
              <a:rect l="l" t="t" r="r" b="b"/>
              <a:pathLst>
                <a:path w="6802" h="12962" extrusionOk="0">
                  <a:moveTo>
                    <a:pt x="6162" y="1"/>
                  </a:moveTo>
                  <a:lnTo>
                    <a:pt x="2678" y="3326"/>
                  </a:lnTo>
                  <a:lnTo>
                    <a:pt x="227" y="10790"/>
                  </a:lnTo>
                  <a:cubicBezTo>
                    <a:pt x="0" y="11667"/>
                    <a:pt x="486" y="12571"/>
                    <a:pt x="1342" y="12865"/>
                  </a:cubicBezTo>
                  <a:cubicBezTo>
                    <a:pt x="1530" y="12930"/>
                    <a:pt x="1721" y="12961"/>
                    <a:pt x="1909" y="12961"/>
                  </a:cubicBezTo>
                  <a:cubicBezTo>
                    <a:pt x="2612" y="12961"/>
                    <a:pt x="3271" y="12533"/>
                    <a:pt x="3535" y="11841"/>
                  </a:cubicBezTo>
                  <a:lnTo>
                    <a:pt x="6802" y="4448"/>
                  </a:lnTo>
                  <a:lnTo>
                    <a:pt x="616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4803700" y="950650"/>
              <a:ext cx="175550" cy="329300"/>
            </a:xfrm>
            <a:custGeom>
              <a:avLst/>
              <a:gdLst/>
              <a:ahLst/>
              <a:cxnLst/>
              <a:rect l="l" t="t" r="r" b="b"/>
              <a:pathLst>
                <a:path w="7022" h="13172" extrusionOk="0">
                  <a:moveTo>
                    <a:pt x="6199" y="322"/>
                  </a:moveTo>
                  <a:lnTo>
                    <a:pt x="6808" y="4534"/>
                  </a:lnTo>
                  <a:lnTo>
                    <a:pt x="3544" y="11904"/>
                  </a:lnTo>
                  <a:cubicBezTo>
                    <a:pt x="3300" y="12552"/>
                    <a:pt x="2682" y="12960"/>
                    <a:pt x="2018" y="12960"/>
                  </a:cubicBezTo>
                  <a:cubicBezTo>
                    <a:pt x="1885" y="12960"/>
                    <a:pt x="1750" y="12943"/>
                    <a:pt x="1616" y="12909"/>
                  </a:cubicBezTo>
                  <a:cubicBezTo>
                    <a:pt x="742" y="12686"/>
                    <a:pt x="215" y="11799"/>
                    <a:pt x="437" y="10926"/>
                  </a:cubicBezTo>
                  <a:lnTo>
                    <a:pt x="2880" y="3483"/>
                  </a:lnTo>
                  <a:lnTo>
                    <a:pt x="6199" y="322"/>
                  </a:lnTo>
                  <a:close/>
                  <a:moveTo>
                    <a:pt x="6270" y="0"/>
                  </a:moveTo>
                  <a:cubicBezTo>
                    <a:pt x="6243" y="0"/>
                    <a:pt x="6217" y="10"/>
                    <a:pt x="6196" y="30"/>
                  </a:cubicBezTo>
                  <a:lnTo>
                    <a:pt x="2715" y="3346"/>
                  </a:lnTo>
                  <a:cubicBezTo>
                    <a:pt x="2702" y="3359"/>
                    <a:pt x="2693" y="3374"/>
                    <a:pt x="2687" y="3391"/>
                  </a:cubicBezTo>
                  <a:lnTo>
                    <a:pt x="235" y="10865"/>
                  </a:lnTo>
                  <a:cubicBezTo>
                    <a:pt x="1" y="11796"/>
                    <a:pt x="514" y="12751"/>
                    <a:pt x="1420" y="13069"/>
                  </a:cubicBezTo>
                  <a:cubicBezTo>
                    <a:pt x="1616" y="13136"/>
                    <a:pt x="1822" y="13170"/>
                    <a:pt x="2027" y="13171"/>
                  </a:cubicBezTo>
                  <a:lnTo>
                    <a:pt x="2027" y="13170"/>
                  </a:lnTo>
                  <a:cubicBezTo>
                    <a:pt x="2030" y="13170"/>
                    <a:pt x="2032" y="13170"/>
                    <a:pt x="2034" y="13170"/>
                  </a:cubicBezTo>
                  <a:cubicBezTo>
                    <a:pt x="2795" y="13170"/>
                    <a:pt x="3478" y="12700"/>
                    <a:pt x="3748" y="11989"/>
                  </a:cubicBezTo>
                  <a:lnTo>
                    <a:pt x="7015" y="4595"/>
                  </a:lnTo>
                  <a:cubicBezTo>
                    <a:pt x="7021" y="4577"/>
                    <a:pt x="7021" y="4556"/>
                    <a:pt x="7015" y="4539"/>
                  </a:cubicBezTo>
                  <a:lnTo>
                    <a:pt x="6376" y="91"/>
                  </a:lnTo>
                  <a:cubicBezTo>
                    <a:pt x="6372" y="52"/>
                    <a:pt x="6344" y="18"/>
                    <a:pt x="6305" y="6"/>
                  </a:cubicBezTo>
                  <a:cubicBezTo>
                    <a:pt x="6293" y="2"/>
                    <a:pt x="6282" y="0"/>
                    <a:pt x="627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4849300" y="870200"/>
              <a:ext cx="111225" cy="184800"/>
            </a:xfrm>
            <a:custGeom>
              <a:avLst/>
              <a:gdLst/>
              <a:ahLst/>
              <a:cxnLst/>
              <a:rect l="l" t="t" r="r" b="b"/>
              <a:pathLst>
                <a:path w="4449" h="7392" extrusionOk="0">
                  <a:moveTo>
                    <a:pt x="3936" y="1"/>
                  </a:moveTo>
                  <a:cubicBezTo>
                    <a:pt x="3936" y="1"/>
                    <a:pt x="1823" y="376"/>
                    <a:pt x="912" y="2410"/>
                  </a:cubicBezTo>
                  <a:cubicBezTo>
                    <a:pt x="1" y="4445"/>
                    <a:pt x="912" y="7392"/>
                    <a:pt x="912" y="7392"/>
                  </a:cubicBezTo>
                  <a:lnTo>
                    <a:pt x="1607" y="7392"/>
                  </a:lnTo>
                  <a:lnTo>
                    <a:pt x="4448" y="3321"/>
                  </a:lnTo>
                  <a:lnTo>
                    <a:pt x="3936"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4846700" y="867525"/>
              <a:ext cx="116425" cy="190150"/>
            </a:xfrm>
            <a:custGeom>
              <a:avLst/>
              <a:gdLst/>
              <a:ahLst/>
              <a:cxnLst/>
              <a:rect l="l" t="t" r="r" b="b"/>
              <a:pathLst>
                <a:path w="4657" h="7606" extrusionOk="0">
                  <a:moveTo>
                    <a:pt x="3942" y="236"/>
                  </a:moveTo>
                  <a:lnTo>
                    <a:pt x="4429" y="3403"/>
                  </a:lnTo>
                  <a:lnTo>
                    <a:pt x="1656" y="7392"/>
                  </a:lnTo>
                  <a:lnTo>
                    <a:pt x="1095" y="7392"/>
                  </a:lnTo>
                  <a:cubicBezTo>
                    <a:pt x="965" y="6923"/>
                    <a:pt x="309" y="4357"/>
                    <a:pt x="1101" y="2560"/>
                  </a:cubicBezTo>
                  <a:cubicBezTo>
                    <a:pt x="1863" y="860"/>
                    <a:pt x="3516" y="344"/>
                    <a:pt x="3942" y="236"/>
                  </a:cubicBezTo>
                  <a:close/>
                  <a:moveTo>
                    <a:pt x="4039" y="1"/>
                  </a:moveTo>
                  <a:cubicBezTo>
                    <a:pt x="4031" y="1"/>
                    <a:pt x="4024" y="1"/>
                    <a:pt x="4016" y="3"/>
                  </a:cubicBezTo>
                  <a:cubicBezTo>
                    <a:pt x="3995" y="5"/>
                    <a:pt x="1826" y="428"/>
                    <a:pt x="913" y="2475"/>
                  </a:cubicBezTo>
                  <a:cubicBezTo>
                    <a:pt x="0" y="4522"/>
                    <a:pt x="874" y="7409"/>
                    <a:pt x="913" y="7531"/>
                  </a:cubicBezTo>
                  <a:cubicBezTo>
                    <a:pt x="928" y="7576"/>
                    <a:pt x="970" y="7606"/>
                    <a:pt x="1016" y="7606"/>
                  </a:cubicBezTo>
                  <a:lnTo>
                    <a:pt x="1711" y="7606"/>
                  </a:lnTo>
                  <a:cubicBezTo>
                    <a:pt x="1744" y="7604"/>
                    <a:pt x="1775" y="7588"/>
                    <a:pt x="1795" y="7560"/>
                  </a:cubicBezTo>
                  <a:lnTo>
                    <a:pt x="4634" y="3489"/>
                  </a:lnTo>
                  <a:cubicBezTo>
                    <a:pt x="4649" y="3467"/>
                    <a:pt x="4656" y="3440"/>
                    <a:pt x="4652" y="3413"/>
                  </a:cubicBezTo>
                  <a:lnTo>
                    <a:pt x="4140" y="90"/>
                  </a:lnTo>
                  <a:cubicBezTo>
                    <a:pt x="4135" y="63"/>
                    <a:pt x="4120" y="36"/>
                    <a:pt x="4098" y="20"/>
                  </a:cubicBezTo>
                  <a:cubicBezTo>
                    <a:pt x="4080" y="8"/>
                    <a:pt x="4060" y="1"/>
                    <a:pt x="403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4777125" y="868525"/>
              <a:ext cx="129800" cy="413025"/>
            </a:xfrm>
            <a:custGeom>
              <a:avLst/>
              <a:gdLst/>
              <a:ahLst/>
              <a:cxnLst/>
              <a:rect l="l" t="t" r="r" b="b"/>
              <a:pathLst>
                <a:path w="5192" h="16521" extrusionOk="0">
                  <a:moveTo>
                    <a:pt x="3379" y="1"/>
                  </a:moveTo>
                  <a:lnTo>
                    <a:pt x="1281" y="14"/>
                  </a:lnTo>
                  <a:lnTo>
                    <a:pt x="1280" y="14"/>
                  </a:lnTo>
                  <a:cubicBezTo>
                    <a:pt x="1280" y="14"/>
                    <a:pt x="1" y="9335"/>
                    <a:pt x="263" y="10513"/>
                  </a:cubicBezTo>
                  <a:cubicBezTo>
                    <a:pt x="525" y="11690"/>
                    <a:pt x="1013" y="15387"/>
                    <a:pt x="1603" y="15975"/>
                  </a:cubicBezTo>
                  <a:cubicBezTo>
                    <a:pt x="1911" y="16285"/>
                    <a:pt x="2500" y="16520"/>
                    <a:pt x="3090" y="16520"/>
                  </a:cubicBezTo>
                  <a:cubicBezTo>
                    <a:pt x="3626" y="16520"/>
                    <a:pt x="4163" y="16326"/>
                    <a:pt x="4494" y="15816"/>
                  </a:cubicBezTo>
                  <a:cubicBezTo>
                    <a:pt x="5190" y="14744"/>
                    <a:pt x="5191" y="10513"/>
                    <a:pt x="5085" y="9442"/>
                  </a:cubicBezTo>
                  <a:cubicBezTo>
                    <a:pt x="4978" y="8371"/>
                    <a:pt x="3379"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4774375" y="865875"/>
              <a:ext cx="135775" cy="418325"/>
            </a:xfrm>
            <a:custGeom>
              <a:avLst/>
              <a:gdLst/>
              <a:ahLst/>
              <a:cxnLst/>
              <a:rect l="l" t="t" r="r" b="b"/>
              <a:pathLst>
                <a:path w="5431" h="16733" extrusionOk="0">
                  <a:moveTo>
                    <a:pt x="3407" y="217"/>
                  </a:moveTo>
                  <a:cubicBezTo>
                    <a:pt x="3578" y="1112"/>
                    <a:pt x="4994" y="8565"/>
                    <a:pt x="5094" y="9561"/>
                  </a:cubicBezTo>
                  <a:cubicBezTo>
                    <a:pt x="5207" y="10693"/>
                    <a:pt x="5183" y="14850"/>
                    <a:pt x="4521" y="15867"/>
                  </a:cubicBezTo>
                  <a:cubicBezTo>
                    <a:pt x="4271" y="16239"/>
                    <a:pt x="3863" y="16476"/>
                    <a:pt x="3416" y="16507"/>
                  </a:cubicBezTo>
                  <a:cubicBezTo>
                    <a:pt x="3339" y="16516"/>
                    <a:pt x="3261" y="16520"/>
                    <a:pt x="3184" y="16520"/>
                  </a:cubicBezTo>
                  <a:cubicBezTo>
                    <a:pt x="2677" y="16520"/>
                    <a:pt x="2182" y="16339"/>
                    <a:pt x="1793" y="16006"/>
                  </a:cubicBezTo>
                  <a:cubicBezTo>
                    <a:pt x="1367" y="15595"/>
                    <a:pt x="985" y="13386"/>
                    <a:pt x="727" y="11929"/>
                  </a:cubicBezTo>
                  <a:cubicBezTo>
                    <a:pt x="632" y="11378"/>
                    <a:pt x="545" y="10901"/>
                    <a:pt x="477" y="10593"/>
                  </a:cubicBezTo>
                  <a:cubicBezTo>
                    <a:pt x="230" y="9508"/>
                    <a:pt x="1352" y="1192"/>
                    <a:pt x="1483" y="223"/>
                  </a:cubicBezTo>
                  <a:lnTo>
                    <a:pt x="3407" y="217"/>
                  </a:lnTo>
                  <a:close/>
                  <a:moveTo>
                    <a:pt x="3489" y="1"/>
                  </a:moveTo>
                  <a:lnTo>
                    <a:pt x="1390" y="13"/>
                  </a:lnTo>
                  <a:cubicBezTo>
                    <a:pt x="1338" y="13"/>
                    <a:pt x="1293" y="53"/>
                    <a:pt x="1285" y="105"/>
                  </a:cubicBezTo>
                  <a:cubicBezTo>
                    <a:pt x="1232" y="486"/>
                    <a:pt x="0" y="9459"/>
                    <a:pt x="268" y="10642"/>
                  </a:cubicBezTo>
                  <a:cubicBezTo>
                    <a:pt x="337" y="10946"/>
                    <a:pt x="422" y="11418"/>
                    <a:pt x="519" y="11966"/>
                  </a:cubicBezTo>
                  <a:cubicBezTo>
                    <a:pt x="879" y="14009"/>
                    <a:pt x="1211" y="15732"/>
                    <a:pt x="1638" y="16159"/>
                  </a:cubicBezTo>
                  <a:cubicBezTo>
                    <a:pt x="2064" y="16529"/>
                    <a:pt x="2610" y="16732"/>
                    <a:pt x="3174" y="16732"/>
                  </a:cubicBezTo>
                  <a:cubicBezTo>
                    <a:pt x="3184" y="16732"/>
                    <a:pt x="3195" y="16732"/>
                    <a:pt x="3205" y="16732"/>
                  </a:cubicBezTo>
                  <a:cubicBezTo>
                    <a:pt x="3290" y="16732"/>
                    <a:pt x="3357" y="16728"/>
                    <a:pt x="3432" y="16722"/>
                  </a:cubicBezTo>
                  <a:cubicBezTo>
                    <a:pt x="3946" y="16686"/>
                    <a:pt x="4414" y="16410"/>
                    <a:pt x="4695" y="15980"/>
                  </a:cubicBezTo>
                  <a:cubicBezTo>
                    <a:pt x="5431" y="14850"/>
                    <a:pt x="5396" y="10482"/>
                    <a:pt x="5301" y="9538"/>
                  </a:cubicBezTo>
                  <a:cubicBezTo>
                    <a:pt x="5194" y="8473"/>
                    <a:pt x="3659" y="430"/>
                    <a:pt x="3595" y="87"/>
                  </a:cubicBezTo>
                  <a:cubicBezTo>
                    <a:pt x="3583" y="38"/>
                    <a:pt x="3540" y="2"/>
                    <a:pt x="348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7"/>
            <p:cNvSpPr/>
            <p:nvPr/>
          </p:nvSpPr>
          <p:spPr>
            <a:xfrm>
              <a:off x="4781600" y="1058025"/>
              <a:ext cx="70450" cy="172150"/>
            </a:xfrm>
            <a:custGeom>
              <a:avLst/>
              <a:gdLst/>
              <a:ahLst/>
              <a:cxnLst/>
              <a:rect l="l" t="t" r="r" b="b"/>
              <a:pathLst>
                <a:path w="2818" h="6886" extrusionOk="0">
                  <a:moveTo>
                    <a:pt x="200" y="1"/>
                  </a:moveTo>
                  <a:cubicBezTo>
                    <a:pt x="67" y="1409"/>
                    <a:pt x="0" y="2559"/>
                    <a:pt x="84" y="2933"/>
                  </a:cubicBezTo>
                  <a:cubicBezTo>
                    <a:pt x="259" y="3701"/>
                    <a:pt x="523" y="5537"/>
                    <a:pt x="849" y="6886"/>
                  </a:cubicBezTo>
                  <a:lnTo>
                    <a:pt x="2817" y="6886"/>
                  </a:lnTo>
                  <a:lnTo>
                    <a:pt x="281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4779175" y="1054875"/>
              <a:ext cx="75700" cy="177975"/>
            </a:xfrm>
            <a:custGeom>
              <a:avLst/>
              <a:gdLst/>
              <a:ahLst/>
              <a:cxnLst/>
              <a:rect l="l" t="t" r="r" b="b"/>
              <a:pathLst>
                <a:path w="3028" h="7119" extrusionOk="0">
                  <a:moveTo>
                    <a:pt x="2809" y="225"/>
                  </a:moveTo>
                  <a:lnTo>
                    <a:pt x="2809" y="6906"/>
                  </a:lnTo>
                  <a:lnTo>
                    <a:pt x="1032" y="6906"/>
                  </a:lnTo>
                  <a:cubicBezTo>
                    <a:pt x="845" y="6112"/>
                    <a:pt x="674" y="5149"/>
                    <a:pt x="535" y="4370"/>
                  </a:cubicBezTo>
                  <a:cubicBezTo>
                    <a:pt x="440" y="3819"/>
                    <a:pt x="353" y="3344"/>
                    <a:pt x="286" y="3035"/>
                  </a:cubicBezTo>
                  <a:cubicBezTo>
                    <a:pt x="237" y="2822"/>
                    <a:pt x="218" y="2159"/>
                    <a:pt x="395" y="225"/>
                  </a:cubicBezTo>
                  <a:close/>
                  <a:moveTo>
                    <a:pt x="297" y="0"/>
                  </a:moveTo>
                  <a:cubicBezTo>
                    <a:pt x="242" y="0"/>
                    <a:pt x="196" y="42"/>
                    <a:pt x="190" y="97"/>
                  </a:cubicBezTo>
                  <a:cubicBezTo>
                    <a:pt x="36" y="1766"/>
                    <a:pt x="1" y="2738"/>
                    <a:pt x="76" y="3082"/>
                  </a:cubicBezTo>
                  <a:cubicBezTo>
                    <a:pt x="145" y="3388"/>
                    <a:pt x="230" y="3858"/>
                    <a:pt x="327" y="4406"/>
                  </a:cubicBezTo>
                  <a:cubicBezTo>
                    <a:pt x="470" y="5217"/>
                    <a:pt x="645" y="6224"/>
                    <a:pt x="845" y="7038"/>
                  </a:cubicBezTo>
                  <a:cubicBezTo>
                    <a:pt x="855" y="7086"/>
                    <a:pt x="898" y="7119"/>
                    <a:pt x="946" y="7119"/>
                  </a:cubicBezTo>
                  <a:lnTo>
                    <a:pt x="2926" y="7119"/>
                  </a:lnTo>
                  <a:cubicBezTo>
                    <a:pt x="2984" y="7113"/>
                    <a:pt x="3028" y="7061"/>
                    <a:pt x="3022" y="7001"/>
                  </a:cubicBezTo>
                  <a:lnTo>
                    <a:pt x="3022" y="107"/>
                  </a:lnTo>
                  <a:cubicBezTo>
                    <a:pt x="3022" y="48"/>
                    <a:pt x="2974" y="0"/>
                    <a:pt x="291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4808425" y="857500"/>
              <a:ext cx="54575" cy="22100"/>
            </a:xfrm>
            <a:custGeom>
              <a:avLst/>
              <a:gdLst/>
              <a:ahLst/>
              <a:cxnLst/>
              <a:rect l="l" t="t" r="r" b="b"/>
              <a:pathLst>
                <a:path w="2183" h="884" extrusionOk="0">
                  <a:moveTo>
                    <a:pt x="111" y="1"/>
                  </a:moveTo>
                  <a:lnTo>
                    <a:pt x="1" y="747"/>
                  </a:lnTo>
                  <a:lnTo>
                    <a:pt x="2182" y="884"/>
                  </a:lnTo>
                  <a:lnTo>
                    <a:pt x="204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4805825" y="854675"/>
              <a:ext cx="60100" cy="27450"/>
            </a:xfrm>
            <a:custGeom>
              <a:avLst/>
              <a:gdLst/>
              <a:ahLst/>
              <a:cxnLst/>
              <a:rect l="l" t="t" r="r" b="b"/>
              <a:pathLst>
                <a:path w="2404" h="1098" extrusionOk="0">
                  <a:moveTo>
                    <a:pt x="2058" y="214"/>
                  </a:moveTo>
                  <a:lnTo>
                    <a:pt x="2161" y="878"/>
                  </a:lnTo>
                  <a:lnTo>
                    <a:pt x="227" y="754"/>
                  </a:lnTo>
                  <a:lnTo>
                    <a:pt x="307" y="214"/>
                  </a:lnTo>
                  <a:close/>
                  <a:moveTo>
                    <a:pt x="222" y="1"/>
                  </a:moveTo>
                  <a:cubicBezTo>
                    <a:pt x="169" y="1"/>
                    <a:pt x="124" y="38"/>
                    <a:pt x="115" y="90"/>
                  </a:cubicBezTo>
                  <a:lnTo>
                    <a:pt x="5" y="836"/>
                  </a:lnTo>
                  <a:cubicBezTo>
                    <a:pt x="1" y="866"/>
                    <a:pt x="8" y="897"/>
                    <a:pt x="27" y="919"/>
                  </a:cubicBezTo>
                  <a:cubicBezTo>
                    <a:pt x="47" y="943"/>
                    <a:pt x="75" y="958"/>
                    <a:pt x="105" y="961"/>
                  </a:cubicBezTo>
                  <a:lnTo>
                    <a:pt x="2286" y="1097"/>
                  </a:lnTo>
                  <a:cubicBezTo>
                    <a:pt x="2289" y="1097"/>
                    <a:pt x="2293" y="1097"/>
                    <a:pt x="2296" y="1097"/>
                  </a:cubicBezTo>
                  <a:cubicBezTo>
                    <a:pt x="2325" y="1097"/>
                    <a:pt x="2352" y="1085"/>
                    <a:pt x="2371" y="1062"/>
                  </a:cubicBezTo>
                  <a:cubicBezTo>
                    <a:pt x="2393" y="1040"/>
                    <a:pt x="2404" y="1007"/>
                    <a:pt x="2399" y="976"/>
                  </a:cubicBezTo>
                  <a:lnTo>
                    <a:pt x="2261" y="90"/>
                  </a:lnTo>
                  <a:cubicBezTo>
                    <a:pt x="2252" y="39"/>
                    <a:pt x="2209" y="1"/>
                    <a:pt x="215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4774550" y="754150"/>
              <a:ext cx="101625" cy="115875"/>
            </a:xfrm>
            <a:custGeom>
              <a:avLst/>
              <a:gdLst/>
              <a:ahLst/>
              <a:cxnLst/>
              <a:rect l="l" t="t" r="r" b="b"/>
              <a:pathLst>
                <a:path w="4065" h="4635" extrusionOk="0">
                  <a:moveTo>
                    <a:pt x="3040" y="0"/>
                  </a:moveTo>
                  <a:cubicBezTo>
                    <a:pt x="3040" y="0"/>
                    <a:pt x="1079" y="1080"/>
                    <a:pt x="610" y="1796"/>
                  </a:cubicBezTo>
                  <a:cubicBezTo>
                    <a:pt x="139" y="2512"/>
                    <a:pt x="1" y="3593"/>
                    <a:pt x="527" y="4355"/>
                  </a:cubicBezTo>
                  <a:cubicBezTo>
                    <a:pt x="667" y="4560"/>
                    <a:pt x="900" y="4634"/>
                    <a:pt x="1166" y="4634"/>
                  </a:cubicBezTo>
                  <a:cubicBezTo>
                    <a:pt x="1890" y="4634"/>
                    <a:pt x="2857" y="4080"/>
                    <a:pt x="2857" y="4080"/>
                  </a:cubicBezTo>
                  <a:lnTo>
                    <a:pt x="4064" y="1492"/>
                  </a:lnTo>
                  <a:lnTo>
                    <a:pt x="30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4770850" y="751200"/>
              <a:ext cx="107950" cy="121650"/>
            </a:xfrm>
            <a:custGeom>
              <a:avLst/>
              <a:gdLst/>
              <a:ahLst/>
              <a:cxnLst/>
              <a:rect l="l" t="t" r="r" b="b"/>
              <a:pathLst>
                <a:path w="4318" h="4866" extrusionOk="0">
                  <a:moveTo>
                    <a:pt x="3157" y="248"/>
                  </a:moveTo>
                  <a:lnTo>
                    <a:pt x="4089" y="1610"/>
                  </a:lnTo>
                  <a:lnTo>
                    <a:pt x="2914" y="4111"/>
                  </a:lnTo>
                  <a:cubicBezTo>
                    <a:pt x="2569" y="4314"/>
                    <a:pt x="1855" y="4642"/>
                    <a:pt x="1321" y="4642"/>
                  </a:cubicBezTo>
                  <a:cubicBezTo>
                    <a:pt x="1082" y="4642"/>
                    <a:pt x="880" y="4576"/>
                    <a:pt x="762" y="4405"/>
                  </a:cubicBezTo>
                  <a:cubicBezTo>
                    <a:pt x="231" y="3622"/>
                    <a:pt x="457" y="2551"/>
                    <a:pt x="847" y="1954"/>
                  </a:cubicBezTo>
                  <a:cubicBezTo>
                    <a:pt x="1237" y="1357"/>
                    <a:pt x="2778" y="461"/>
                    <a:pt x="3157" y="248"/>
                  </a:cubicBezTo>
                  <a:close/>
                  <a:moveTo>
                    <a:pt x="3187" y="0"/>
                  </a:moveTo>
                  <a:cubicBezTo>
                    <a:pt x="3170" y="0"/>
                    <a:pt x="3153" y="4"/>
                    <a:pt x="3137" y="12"/>
                  </a:cubicBezTo>
                  <a:cubicBezTo>
                    <a:pt x="3057" y="59"/>
                    <a:pt x="1148" y="1114"/>
                    <a:pt x="667" y="1845"/>
                  </a:cubicBezTo>
                  <a:cubicBezTo>
                    <a:pt x="217" y="2533"/>
                    <a:pt x="0" y="3668"/>
                    <a:pt x="587" y="4534"/>
                  </a:cubicBezTo>
                  <a:cubicBezTo>
                    <a:pt x="743" y="4744"/>
                    <a:pt x="990" y="4866"/>
                    <a:pt x="1248" y="4866"/>
                  </a:cubicBezTo>
                  <a:cubicBezTo>
                    <a:pt x="1270" y="4866"/>
                    <a:pt x="1291" y="4865"/>
                    <a:pt x="1313" y="4863"/>
                  </a:cubicBezTo>
                  <a:lnTo>
                    <a:pt x="1313" y="4862"/>
                  </a:lnTo>
                  <a:cubicBezTo>
                    <a:pt x="2056" y="4862"/>
                    <a:pt x="3005" y="4321"/>
                    <a:pt x="3042" y="4289"/>
                  </a:cubicBezTo>
                  <a:cubicBezTo>
                    <a:pt x="3060" y="4277"/>
                    <a:pt x="3073" y="4260"/>
                    <a:pt x="3084" y="4242"/>
                  </a:cubicBezTo>
                  <a:lnTo>
                    <a:pt x="4300" y="1644"/>
                  </a:lnTo>
                  <a:cubicBezTo>
                    <a:pt x="4318" y="1612"/>
                    <a:pt x="4318" y="1573"/>
                    <a:pt x="4300" y="1540"/>
                  </a:cubicBezTo>
                  <a:lnTo>
                    <a:pt x="3276" y="47"/>
                  </a:lnTo>
                  <a:cubicBezTo>
                    <a:pt x="3255" y="17"/>
                    <a:pt x="3221" y="0"/>
                    <a:pt x="31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7"/>
            <p:cNvSpPr/>
            <p:nvPr/>
          </p:nvSpPr>
          <p:spPr>
            <a:xfrm>
              <a:off x="4832700" y="757875"/>
              <a:ext cx="73175" cy="103125"/>
            </a:xfrm>
            <a:custGeom>
              <a:avLst/>
              <a:gdLst/>
              <a:ahLst/>
              <a:cxnLst/>
              <a:rect l="l" t="t" r="r" b="b"/>
              <a:pathLst>
                <a:path w="2927" h="4125" extrusionOk="0">
                  <a:moveTo>
                    <a:pt x="1826" y="0"/>
                  </a:moveTo>
                  <a:cubicBezTo>
                    <a:pt x="1323" y="0"/>
                    <a:pt x="1323" y="365"/>
                    <a:pt x="1323" y="365"/>
                  </a:cubicBezTo>
                  <a:lnTo>
                    <a:pt x="1321" y="365"/>
                  </a:lnTo>
                  <a:lnTo>
                    <a:pt x="1405" y="780"/>
                  </a:lnTo>
                  <a:cubicBezTo>
                    <a:pt x="1405" y="780"/>
                    <a:pt x="490" y="2107"/>
                    <a:pt x="245" y="2576"/>
                  </a:cubicBezTo>
                  <a:cubicBezTo>
                    <a:pt x="1" y="3045"/>
                    <a:pt x="51" y="4124"/>
                    <a:pt x="852" y="4124"/>
                  </a:cubicBezTo>
                  <a:cubicBezTo>
                    <a:pt x="1655" y="4124"/>
                    <a:pt x="2015" y="3542"/>
                    <a:pt x="2317" y="3157"/>
                  </a:cubicBezTo>
                  <a:cubicBezTo>
                    <a:pt x="2621" y="2771"/>
                    <a:pt x="2588" y="1693"/>
                    <a:pt x="2676" y="1333"/>
                  </a:cubicBezTo>
                  <a:cubicBezTo>
                    <a:pt x="2764" y="972"/>
                    <a:pt x="2926" y="201"/>
                    <a:pt x="2124" y="34"/>
                  </a:cubicBezTo>
                  <a:cubicBezTo>
                    <a:pt x="2009" y="10"/>
                    <a:pt x="1910" y="0"/>
                    <a:pt x="1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7"/>
            <p:cNvSpPr/>
            <p:nvPr/>
          </p:nvSpPr>
          <p:spPr>
            <a:xfrm>
              <a:off x="4831475" y="754975"/>
              <a:ext cx="74650" cy="108700"/>
            </a:xfrm>
            <a:custGeom>
              <a:avLst/>
              <a:gdLst/>
              <a:ahLst/>
              <a:cxnLst/>
              <a:rect l="l" t="t" r="r" b="b"/>
              <a:pathLst>
                <a:path w="2986" h="4348" extrusionOk="0">
                  <a:moveTo>
                    <a:pt x="1920" y="214"/>
                  </a:moveTo>
                  <a:cubicBezTo>
                    <a:pt x="1998" y="214"/>
                    <a:pt x="2076" y="226"/>
                    <a:pt x="2152" y="252"/>
                  </a:cubicBezTo>
                  <a:cubicBezTo>
                    <a:pt x="2329" y="275"/>
                    <a:pt x="2488" y="372"/>
                    <a:pt x="2591" y="518"/>
                  </a:cubicBezTo>
                  <a:cubicBezTo>
                    <a:pt x="2765" y="783"/>
                    <a:pt x="2670" y="1209"/>
                    <a:pt x="2621" y="1423"/>
                  </a:cubicBezTo>
                  <a:cubicBezTo>
                    <a:pt x="2593" y="1590"/>
                    <a:pt x="2572" y="1757"/>
                    <a:pt x="2561" y="1927"/>
                  </a:cubicBezTo>
                  <a:cubicBezTo>
                    <a:pt x="2524" y="2366"/>
                    <a:pt x="2474" y="2963"/>
                    <a:pt x="2282" y="3206"/>
                  </a:cubicBezTo>
                  <a:lnTo>
                    <a:pt x="2194" y="3320"/>
                  </a:lnTo>
                  <a:cubicBezTo>
                    <a:pt x="1905" y="3707"/>
                    <a:pt x="1576" y="4133"/>
                    <a:pt x="901" y="4133"/>
                  </a:cubicBezTo>
                  <a:cubicBezTo>
                    <a:pt x="893" y="4134"/>
                    <a:pt x="885" y="4134"/>
                    <a:pt x="878" y="4134"/>
                  </a:cubicBezTo>
                  <a:cubicBezTo>
                    <a:pt x="683" y="4134"/>
                    <a:pt x="503" y="4028"/>
                    <a:pt x="405" y="3859"/>
                  </a:cubicBezTo>
                  <a:cubicBezTo>
                    <a:pt x="228" y="3508"/>
                    <a:pt x="222" y="3097"/>
                    <a:pt x="388" y="2741"/>
                  </a:cubicBezTo>
                  <a:cubicBezTo>
                    <a:pt x="630" y="2282"/>
                    <a:pt x="1542" y="969"/>
                    <a:pt x="1542" y="956"/>
                  </a:cubicBezTo>
                  <a:cubicBezTo>
                    <a:pt x="1559" y="933"/>
                    <a:pt x="1565" y="904"/>
                    <a:pt x="1559" y="875"/>
                  </a:cubicBezTo>
                  <a:lnTo>
                    <a:pt x="1480" y="475"/>
                  </a:lnTo>
                  <a:cubicBezTo>
                    <a:pt x="1486" y="406"/>
                    <a:pt x="1521" y="344"/>
                    <a:pt x="1574" y="302"/>
                  </a:cubicBezTo>
                  <a:cubicBezTo>
                    <a:pt x="1682" y="243"/>
                    <a:pt x="1801" y="214"/>
                    <a:pt x="1920" y="214"/>
                  </a:cubicBezTo>
                  <a:close/>
                  <a:moveTo>
                    <a:pt x="1917" y="1"/>
                  </a:moveTo>
                  <a:cubicBezTo>
                    <a:pt x="1749" y="1"/>
                    <a:pt x="1583" y="49"/>
                    <a:pt x="1439" y="141"/>
                  </a:cubicBezTo>
                  <a:cubicBezTo>
                    <a:pt x="1336" y="225"/>
                    <a:pt x="1274" y="348"/>
                    <a:pt x="1266" y="481"/>
                  </a:cubicBezTo>
                  <a:lnTo>
                    <a:pt x="1266" y="502"/>
                  </a:lnTo>
                  <a:lnTo>
                    <a:pt x="1341" y="872"/>
                  </a:lnTo>
                  <a:cubicBezTo>
                    <a:pt x="1187" y="1094"/>
                    <a:pt x="428" y="2217"/>
                    <a:pt x="200" y="2643"/>
                  </a:cubicBezTo>
                  <a:cubicBezTo>
                    <a:pt x="0" y="3064"/>
                    <a:pt x="8" y="3554"/>
                    <a:pt x="222" y="3968"/>
                  </a:cubicBezTo>
                  <a:cubicBezTo>
                    <a:pt x="357" y="4203"/>
                    <a:pt x="610" y="4348"/>
                    <a:pt x="881" y="4348"/>
                  </a:cubicBezTo>
                  <a:cubicBezTo>
                    <a:pt x="888" y="4348"/>
                    <a:pt x="895" y="4348"/>
                    <a:pt x="901" y="4348"/>
                  </a:cubicBezTo>
                  <a:lnTo>
                    <a:pt x="901" y="4346"/>
                  </a:lnTo>
                  <a:cubicBezTo>
                    <a:pt x="1680" y="4346"/>
                    <a:pt x="2073" y="3828"/>
                    <a:pt x="2365" y="3451"/>
                  </a:cubicBezTo>
                  <a:lnTo>
                    <a:pt x="2453" y="3338"/>
                  </a:lnTo>
                  <a:cubicBezTo>
                    <a:pt x="2682" y="3043"/>
                    <a:pt x="2736" y="2436"/>
                    <a:pt x="2776" y="1947"/>
                  </a:cubicBezTo>
                  <a:cubicBezTo>
                    <a:pt x="2786" y="1788"/>
                    <a:pt x="2804" y="1629"/>
                    <a:pt x="2832" y="1472"/>
                  </a:cubicBezTo>
                  <a:cubicBezTo>
                    <a:pt x="2885" y="1240"/>
                    <a:pt x="2986" y="755"/>
                    <a:pt x="2773" y="406"/>
                  </a:cubicBezTo>
                  <a:cubicBezTo>
                    <a:pt x="2639" y="211"/>
                    <a:pt x="2430" y="80"/>
                    <a:pt x="2197" y="46"/>
                  </a:cubicBezTo>
                  <a:cubicBezTo>
                    <a:pt x="2105" y="16"/>
                    <a:pt x="2011" y="1"/>
                    <a:pt x="19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4834675" y="763000"/>
              <a:ext cx="61125" cy="45700"/>
            </a:xfrm>
            <a:custGeom>
              <a:avLst/>
              <a:gdLst/>
              <a:ahLst/>
              <a:cxnLst/>
              <a:rect l="l" t="t" r="r" b="b"/>
              <a:pathLst>
                <a:path w="2445" h="1828" extrusionOk="0">
                  <a:moveTo>
                    <a:pt x="1627" y="1"/>
                  </a:moveTo>
                  <a:cubicBezTo>
                    <a:pt x="1500" y="1"/>
                    <a:pt x="1368" y="48"/>
                    <a:pt x="1244" y="160"/>
                  </a:cubicBezTo>
                  <a:cubicBezTo>
                    <a:pt x="852" y="566"/>
                    <a:pt x="484" y="994"/>
                    <a:pt x="139" y="1439"/>
                  </a:cubicBezTo>
                  <a:cubicBezTo>
                    <a:pt x="1" y="1689"/>
                    <a:pt x="166" y="1827"/>
                    <a:pt x="608" y="1827"/>
                  </a:cubicBezTo>
                  <a:cubicBezTo>
                    <a:pt x="1049" y="1827"/>
                    <a:pt x="2100" y="1439"/>
                    <a:pt x="2295" y="943"/>
                  </a:cubicBezTo>
                  <a:cubicBezTo>
                    <a:pt x="2445" y="558"/>
                    <a:pt x="2063" y="1"/>
                    <a:pt x="1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4833775" y="760550"/>
              <a:ext cx="62875" cy="50600"/>
            </a:xfrm>
            <a:custGeom>
              <a:avLst/>
              <a:gdLst/>
              <a:ahLst/>
              <a:cxnLst/>
              <a:rect l="l" t="t" r="r" b="b"/>
              <a:pathLst>
                <a:path w="2515" h="2024" extrusionOk="0">
                  <a:moveTo>
                    <a:pt x="1670" y="205"/>
                  </a:moveTo>
                  <a:cubicBezTo>
                    <a:pt x="1768" y="205"/>
                    <a:pt x="1866" y="237"/>
                    <a:pt x="1948" y="301"/>
                  </a:cubicBezTo>
                  <a:cubicBezTo>
                    <a:pt x="2182" y="447"/>
                    <a:pt x="2295" y="727"/>
                    <a:pt x="2230" y="993"/>
                  </a:cubicBezTo>
                  <a:cubicBezTo>
                    <a:pt x="2060" y="1433"/>
                    <a:pt x="1070" y="1811"/>
                    <a:pt x="644" y="1811"/>
                  </a:cubicBezTo>
                  <a:cubicBezTo>
                    <a:pt x="389" y="1811"/>
                    <a:pt x="261" y="1750"/>
                    <a:pt x="241" y="1714"/>
                  </a:cubicBezTo>
                  <a:cubicBezTo>
                    <a:pt x="220" y="1678"/>
                    <a:pt x="249" y="1616"/>
                    <a:pt x="269" y="1581"/>
                  </a:cubicBezTo>
                  <a:cubicBezTo>
                    <a:pt x="607" y="1145"/>
                    <a:pt x="969" y="730"/>
                    <a:pt x="1354" y="335"/>
                  </a:cubicBezTo>
                  <a:lnTo>
                    <a:pt x="1354" y="334"/>
                  </a:lnTo>
                  <a:cubicBezTo>
                    <a:pt x="1441" y="249"/>
                    <a:pt x="1555" y="205"/>
                    <a:pt x="1670" y="205"/>
                  </a:cubicBezTo>
                  <a:close/>
                  <a:moveTo>
                    <a:pt x="1661" y="1"/>
                  </a:moveTo>
                  <a:cubicBezTo>
                    <a:pt x="1494" y="1"/>
                    <a:pt x="1329" y="63"/>
                    <a:pt x="1202" y="185"/>
                  </a:cubicBezTo>
                  <a:cubicBezTo>
                    <a:pt x="803" y="594"/>
                    <a:pt x="430" y="1025"/>
                    <a:pt x="81" y="1477"/>
                  </a:cubicBezTo>
                  <a:cubicBezTo>
                    <a:pt x="10" y="1579"/>
                    <a:pt x="1" y="1711"/>
                    <a:pt x="57" y="1821"/>
                  </a:cubicBezTo>
                  <a:cubicBezTo>
                    <a:pt x="138" y="1958"/>
                    <a:pt x="330" y="2024"/>
                    <a:pt x="644" y="2024"/>
                  </a:cubicBezTo>
                  <a:cubicBezTo>
                    <a:pt x="1128" y="2024"/>
                    <a:pt x="2215" y="1620"/>
                    <a:pt x="2413" y="1077"/>
                  </a:cubicBezTo>
                  <a:cubicBezTo>
                    <a:pt x="2514" y="718"/>
                    <a:pt x="2368" y="335"/>
                    <a:pt x="2056" y="131"/>
                  </a:cubicBezTo>
                  <a:cubicBezTo>
                    <a:pt x="1938" y="44"/>
                    <a:pt x="1799" y="1"/>
                    <a:pt x="166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4825000" y="723750"/>
              <a:ext cx="44250" cy="53775"/>
            </a:xfrm>
            <a:custGeom>
              <a:avLst/>
              <a:gdLst/>
              <a:ahLst/>
              <a:cxnLst/>
              <a:rect l="l" t="t" r="r" b="b"/>
              <a:pathLst>
                <a:path w="1770" h="2151" extrusionOk="0">
                  <a:moveTo>
                    <a:pt x="787" y="0"/>
                  </a:moveTo>
                  <a:cubicBezTo>
                    <a:pt x="436" y="0"/>
                    <a:pt x="0" y="228"/>
                    <a:pt x="0" y="350"/>
                  </a:cubicBezTo>
                  <a:cubicBezTo>
                    <a:pt x="0" y="516"/>
                    <a:pt x="139" y="1843"/>
                    <a:pt x="304" y="1980"/>
                  </a:cubicBezTo>
                  <a:cubicBezTo>
                    <a:pt x="471" y="2095"/>
                    <a:pt x="662" y="2151"/>
                    <a:pt x="850" y="2151"/>
                  </a:cubicBezTo>
                  <a:cubicBezTo>
                    <a:pt x="1156" y="2151"/>
                    <a:pt x="1457" y="2005"/>
                    <a:pt x="1644" y="1734"/>
                  </a:cubicBezTo>
                  <a:cubicBezTo>
                    <a:pt x="1698" y="1657"/>
                    <a:pt x="1739" y="1572"/>
                    <a:pt x="1769" y="1483"/>
                  </a:cubicBezTo>
                  <a:cubicBezTo>
                    <a:pt x="1769" y="1483"/>
                    <a:pt x="1410" y="375"/>
                    <a:pt x="1105" y="101"/>
                  </a:cubicBezTo>
                  <a:cubicBezTo>
                    <a:pt x="1025" y="29"/>
                    <a:pt x="911" y="0"/>
                    <a:pt x="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4822275" y="721150"/>
              <a:ext cx="49675" cy="58975"/>
            </a:xfrm>
            <a:custGeom>
              <a:avLst/>
              <a:gdLst/>
              <a:ahLst/>
              <a:cxnLst/>
              <a:rect l="l" t="t" r="r" b="b"/>
              <a:pathLst>
                <a:path w="1987" h="2359" extrusionOk="0">
                  <a:moveTo>
                    <a:pt x="926" y="208"/>
                  </a:moveTo>
                  <a:cubicBezTo>
                    <a:pt x="1004" y="208"/>
                    <a:pt x="1080" y="235"/>
                    <a:pt x="1141" y="284"/>
                  </a:cubicBezTo>
                  <a:cubicBezTo>
                    <a:pt x="1366" y="486"/>
                    <a:pt x="1653" y="1253"/>
                    <a:pt x="1765" y="1581"/>
                  </a:cubicBezTo>
                  <a:cubicBezTo>
                    <a:pt x="1667" y="1844"/>
                    <a:pt x="1448" y="2047"/>
                    <a:pt x="1175" y="2121"/>
                  </a:cubicBezTo>
                  <a:cubicBezTo>
                    <a:pt x="1109" y="2136"/>
                    <a:pt x="1041" y="2144"/>
                    <a:pt x="974" y="2144"/>
                  </a:cubicBezTo>
                  <a:cubicBezTo>
                    <a:pt x="802" y="2144"/>
                    <a:pt x="631" y="2095"/>
                    <a:pt x="483" y="2002"/>
                  </a:cubicBezTo>
                  <a:cubicBezTo>
                    <a:pt x="364" y="1874"/>
                    <a:pt x="214" y="683"/>
                    <a:pt x="214" y="468"/>
                  </a:cubicBezTo>
                  <a:cubicBezTo>
                    <a:pt x="355" y="339"/>
                    <a:pt x="531" y="256"/>
                    <a:pt x="720" y="227"/>
                  </a:cubicBezTo>
                  <a:cubicBezTo>
                    <a:pt x="778" y="215"/>
                    <a:pt x="838" y="209"/>
                    <a:pt x="897" y="209"/>
                  </a:cubicBezTo>
                  <a:cubicBezTo>
                    <a:pt x="907" y="209"/>
                    <a:pt x="916" y="208"/>
                    <a:pt x="926" y="208"/>
                  </a:cubicBezTo>
                  <a:close/>
                  <a:moveTo>
                    <a:pt x="896" y="1"/>
                  </a:moveTo>
                  <a:cubicBezTo>
                    <a:pt x="713" y="1"/>
                    <a:pt x="515" y="55"/>
                    <a:pt x="357" y="126"/>
                  </a:cubicBezTo>
                  <a:cubicBezTo>
                    <a:pt x="215" y="183"/>
                    <a:pt x="1" y="305"/>
                    <a:pt x="1" y="458"/>
                  </a:cubicBezTo>
                  <a:cubicBezTo>
                    <a:pt x="1" y="458"/>
                    <a:pt x="108" y="1968"/>
                    <a:pt x="342" y="2164"/>
                  </a:cubicBezTo>
                  <a:cubicBezTo>
                    <a:pt x="527" y="2290"/>
                    <a:pt x="745" y="2358"/>
                    <a:pt x="968" y="2358"/>
                  </a:cubicBezTo>
                  <a:cubicBezTo>
                    <a:pt x="972" y="2358"/>
                    <a:pt x="977" y="2358"/>
                    <a:pt x="982" y="2358"/>
                  </a:cubicBezTo>
                  <a:cubicBezTo>
                    <a:pt x="1065" y="2358"/>
                    <a:pt x="1147" y="2349"/>
                    <a:pt x="1228" y="2331"/>
                  </a:cubicBezTo>
                  <a:cubicBezTo>
                    <a:pt x="1579" y="2234"/>
                    <a:pt x="1859" y="1971"/>
                    <a:pt x="1978" y="1627"/>
                  </a:cubicBezTo>
                  <a:cubicBezTo>
                    <a:pt x="1987" y="1603"/>
                    <a:pt x="1987" y="1576"/>
                    <a:pt x="1978" y="1552"/>
                  </a:cubicBezTo>
                  <a:cubicBezTo>
                    <a:pt x="1939" y="1438"/>
                    <a:pt x="1600" y="413"/>
                    <a:pt x="1284" y="126"/>
                  </a:cubicBezTo>
                  <a:cubicBezTo>
                    <a:pt x="1183" y="36"/>
                    <a:pt x="1044" y="1"/>
                    <a:pt x="89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7"/>
            <p:cNvSpPr/>
            <p:nvPr/>
          </p:nvSpPr>
          <p:spPr>
            <a:xfrm>
              <a:off x="4814125" y="710275"/>
              <a:ext cx="39900" cy="29500"/>
            </a:xfrm>
            <a:custGeom>
              <a:avLst/>
              <a:gdLst/>
              <a:ahLst/>
              <a:cxnLst/>
              <a:rect l="l" t="t" r="r" b="b"/>
              <a:pathLst>
                <a:path w="1596" h="1180" extrusionOk="0">
                  <a:moveTo>
                    <a:pt x="633" y="0"/>
                  </a:moveTo>
                  <a:cubicBezTo>
                    <a:pt x="605" y="0"/>
                    <a:pt x="576" y="2"/>
                    <a:pt x="547" y="4"/>
                  </a:cubicBezTo>
                  <a:cubicBezTo>
                    <a:pt x="1" y="88"/>
                    <a:pt x="20" y="475"/>
                    <a:pt x="214" y="805"/>
                  </a:cubicBezTo>
                  <a:cubicBezTo>
                    <a:pt x="372" y="1074"/>
                    <a:pt x="494" y="1180"/>
                    <a:pt x="742" y="1180"/>
                  </a:cubicBezTo>
                  <a:cubicBezTo>
                    <a:pt x="798" y="1180"/>
                    <a:pt x="861" y="1174"/>
                    <a:pt x="933" y="1164"/>
                  </a:cubicBezTo>
                  <a:cubicBezTo>
                    <a:pt x="1195" y="1106"/>
                    <a:pt x="1429" y="960"/>
                    <a:pt x="1595" y="750"/>
                  </a:cubicBezTo>
                  <a:cubicBezTo>
                    <a:pt x="1483" y="306"/>
                    <a:pt x="1084" y="0"/>
                    <a:pt x="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7"/>
            <p:cNvSpPr/>
            <p:nvPr/>
          </p:nvSpPr>
          <p:spPr>
            <a:xfrm>
              <a:off x="4812825" y="707575"/>
              <a:ext cx="43950" cy="34875"/>
            </a:xfrm>
            <a:custGeom>
              <a:avLst/>
              <a:gdLst/>
              <a:ahLst/>
              <a:cxnLst/>
              <a:rect l="l" t="t" r="r" b="b"/>
              <a:pathLst>
                <a:path w="1758" h="1395" extrusionOk="0">
                  <a:moveTo>
                    <a:pt x="720" y="210"/>
                  </a:moveTo>
                  <a:cubicBezTo>
                    <a:pt x="1089" y="231"/>
                    <a:pt x="1411" y="472"/>
                    <a:pt x="1533" y="822"/>
                  </a:cubicBezTo>
                  <a:cubicBezTo>
                    <a:pt x="1387" y="994"/>
                    <a:pt x="1189" y="1113"/>
                    <a:pt x="970" y="1160"/>
                  </a:cubicBezTo>
                  <a:cubicBezTo>
                    <a:pt x="900" y="1170"/>
                    <a:pt x="841" y="1176"/>
                    <a:pt x="789" y="1176"/>
                  </a:cubicBezTo>
                  <a:cubicBezTo>
                    <a:pt x="591" y="1176"/>
                    <a:pt x="498" y="1094"/>
                    <a:pt x="358" y="852"/>
                  </a:cubicBezTo>
                  <a:cubicBezTo>
                    <a:pt x="258" y="721"/>
                    <a:pt x="227" y="553"/>
                    <a:pt x="273" y="395"/>
                  </a:cubicBezTo>
                  <a:cubicBezTo>
                    <a:pt x="318" y="300"/>
                    <a:pt x="432" y="237"/>
                    <a:pt x="614" y="210"/>
                  </a:cubicBezTo>
                  <a:close/>
                  <a:moveTo>
                    <a:pt x="681" y="0"/>
                  </a:moveTo>
                  <a:cubicBezTo>
                    <a:pt x="648" y="0"/>
                    <a:pt x="615" y="2"/>
                    <a:pt x="581" y="5"/>
                  </a:cubicBezTo>
                  <a:cubicBezTo>
                    <a:pt x="373" y="14"/>
                    <a:pt x="182" y="129"/>
                    <a:pt x="78" y="310"/>
                  </a:cubicBezTo>
                  <a:cubicBezTo>
                    <a:pt x="1" y="532"/>
                    <a:pt x="36" y="778"/>
                    <a:pt x="175" y="967"/>
                  </a:cubicBezTo>
                  <a:cubicBezTo>
                    <a:pt x="355" y="1276"/>
                    <a:pt x="511" y="1394"/>
                    <a:pt x="793" y="1394"/>
                  </a:cubicBezTo>
                  <a:cubicBezTo>
                    <a:pt x="861" y="1393"/>
                    <a:pt x="931" y="1388"/>
                    <a:pt x="1000" y="1379"/>
                  </a:cubicBezTo>
                  <a:cubicBezTo>
                    <a:pt x="1290" y="1317"/>
                    <a:pt x="1549" y="1154"/>
                    <a:pt x="1734" y="922"/>
                  </a:cubicBezTo>
                  <a:cubicBezTo>
                    <a:pt x="1750" y="900"/>
                    <a:pt x="1757" y="870"/>
                    <a:pt x="1752" y="842"/>
                  </a:cubicBezTo>
                  <a:cubicBezTo>
                    <a:pt x="1630" y="344"/>
                    <a:pt x="1185" y="0"/>
                    <a:pt x="6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4791175" y="704825"/>
              <a:ext cx="50075" cy="32025"/>
            </a:xfrm>
            <a:custGeom>
              <a:avLst/>
              <a:gdLst/>
              <a:ahLst/>
              <a:cxnLst/>
              <a:rect l="l" t="t" r="r" b="b"/>
              <a:pathLst>
                <a:path w="2003" h="1281" extrusionOk="0">
                  <a:moveTo>
                    <a:pt x="1215" y="0"/>
                  </a:moveTo>
                  <a:cubicBezTo>
                    <a:pt x="829" y="0"/>
                    <a:pt x="83" y="553"/>
                    <a:pt x="27" y="996"/>
                  </a:cubicBezTo>
                  <a:cubicBezTo>
                    <a:pt x="1" y="1208"/>
                    <a:pt x="182" y="1280"/>
                    <a:pt x="435" y="1280"/>
                  </a:cubicBezTo>
                  <a:cubicBezTo>
                    <a:pt x="714" y="1280"/>
                    <a:pt x="1079" y="1193"/>
                    <a:pt x="1353" y="1107"/>
                  </a:cubicBezTo>
                  <a:cubicBezTo>
                    <a:pt x="1691" y="1001"/>
                    <a:pt x="1834" y="938"/>
                    <a:pt x="1909" y="770"/>
                  </a:cubicBezTo>
                  <a:cubicBezTo>
                    <a:pt x="2003" y="535"/>
                    <a:pt x="1906" y="264"/>
                    <a:pt x="1682" y="143"/>
                  </a:cubicBezTo>
                  <a:cubicBezTo>
                    <a:pt x="1541" y="57"/>
                    <a:pt x="1380" y="8"/>
                    <a:pt x="1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4788400" y="702150"/>
              <a:ext cx="55600" cy="37425"/>
            </a:xfrm>
            <a:custGeom>
              <a:avLst/>
              <a:gdLst/>
              <a:ahLst/>
              <a:cxnLst/>
              <a:rect l="l" t="t" r="r" b="b"/>
              <a:pathLst>
                <a:path w="2224" h="1497" extrusionOk="0">
                  <a:moveTo>
                    <a:pt x="1326" y="213"/>
                  </a:moveTo>
                  <a:cubicBezTo>
                    <a:pt x="1473" y="222"/>
                    <a:pt x="1616" y="265"/>
                    <a:pt x="1743" y="341"/>
                  </a:cubicBezTo>
                  <a:cubicBezTo>
                    <a:pt x="1919" y="436"/>
                    <a:pt x="1994" y="648"/>
                    <a:pt x="1922" y="834"/>
                  </a:cubicBezTo>
                  <a:cubicBezTo>
                    <a:pt x="1859" y="957"/>
                    <a:pt x="1764" y="1007"/>
                    <a:pt x="1433" y="1112"/>
                  </a:cubicBezTo>
                  <a:cubicBezTo>
                    <a:pt x="1085" y="1222"/>
                    <a:pt x="767" y="1279"/>
                    <a:pt x="547" y="1279"/>
                  </a:cubicBezTo>
                  <a:cubicBezTo>
                    <a:pt x="419" y="1279"/>
                    <a:pt x="323" y="1260"/>
                    <a:pt x="275" y="1220"/>
                  </a:cubicBezTo>
                  <a:cubicBezTo>
                    <a:pt x="245" y="1194"/>
                    <a:pt x="233" y="1154"/>
                    <a:pt x="243" y="1115"/>
                  </a:cubicBezTo>
                  <a:cubicBezTo>
                    <a:pt x="293" y="736"/>
                    <a:pt x="975" y="214"/>
                    <a:pt x="1326" y="214"/>
                  </a:cubicBezTo>
                  <a:lnTo>
                    <a:pt x="1326" y="213"/>
                  </a:lnTo>
                  <a:close/>
                  <a:moveTo>
                    <a:pt x="1316" y="0"/>
                  </a:moveTo>
                  <a:cubicBezTo>
                    <a:pt x="873" y="0"/>
                    <a:pt x="83" y="596"/>
                    <a:pt x="22" y="1089"/>
                  </a:cubicBezTo>
                  <a:cubicBezTo>
                    <a:pt x="1" y="1199"/>
                    <a:pt x="42" y="1312"/>
                    <a:pt x="127" y="1385"/>
                  </a:cubicBezTo>
                  <a:cubicBezTo>
                    <a:pt x="237" y="1457"/>
                    <a:pt x="366" y="1496"/>
                    <a:pt x="496" y="1496"/>
                  </a:cubicBezTo>
                  <a:cubicBezTo>
                    <a:pt x="516" y="1496"/>
                    <a:pt x="535" y="1495"/>
                    <a:pt x="555" y="1493"/>
                  </a:cubicBezTo>
                  <a:cubicBezTo>
                    <a:pt x="872" y="1476"/>
                    <a:pt x="1184" y="1416"/>
                    <a:pt x="1487" y="1315"/>
                  </a:cubicBezTo>
                  <a:cubicBezTo>
                    <a:pt x="1817" y="1209"/>
                    <a:pt x="2011" y="1133"/>
                    <a:pt x="2106" y="920"/>
                  </a:cubicBezTo>
                  <a:cubicBezTo>
                    <a:pt x="2224" y="633"/>
                    <a:pt x="2108" y="305"/>
                    <a:pt x="1835" y="156"/>
                  </a:cubicBezTo>
                  <a:cubicBezTo>
                    <a:pt x="1679" y="61"/>
                    <a:pt x="1499" y="8"/>
                    <a:pt x="13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4786325" y="753200"/>
              <a:ext cx="49550" cy="87925"/>
            </a:xfrm>
            <a:custGeom>
              <a:avLst/>
              <a:gdLst/>
              <a:ahLst/>
              <a:cxnLst/>
              <a:rect l="l" t="t" r="r" b="b"/>
              <a:pathLst>
                <a:path w="1982" h="3517" extrusionOk="0">
                  <a:moveTo>
                    <a:pt x="953" y="1"/>
                  </a:moveTo>
                  <a:cubicBezTo>
                    <a:pt x="930" y="1"/>
                    <a:pt x="908" y="2"/>
                    <a:pt x="885" y="4"/>
                  </a:cubicBezTo>
                  <a:cubicBezTo>
                    <a:pt x="742" y="17"/>
                    <a:pt x="605" y="71"/>
                    <a:pt x="492" y="159"/>
                  </a:cubicBezTo>
                  <a:cubicBezTo>
                    <a:pt x="441" y="202"/>
                    <a:pt x="396" y="253"/>
                    <a:pt x="361" y="309"/>
                  </a:cubicBezTo>
                  <a:cubicBezTo>
                    <a:pt x="0" y="833"/>
                    <a:pt x="608" y="1826"/>
                    <a:pt x="718" y="2105"/>
                  </a:cubicBezTo>
                  <a:cubicBezTo>
                    <a:pt x="830" y="2382"/>
                    <a:pt x="995" y="3430"/>
                    <a:pt x="1492" y="3513"/>
                  </a:cubicBezTo>
                  <a:cubicBezTo>
                    <a:pt x="1507" y="3516"/>
                    <a:pt x="1521" y="3517"/>
                    <a:pt x="1534" y="3517"/>
                  </a:cubicBezTo>
                  <a:cubicBezTo>
                    <a:pt x="1982" y="3517"/>
                    <a:pt x="1849" y="2198"/>
                    <a:pt x="1768" y="1634"/>
                  </a:cubicBezTo>
                  <a:cubicBezTo>
                    <a:pt x="1720" y="1302"/>
                    <a:pt x="1728" y="982"/>
                    <a:pt x="1693" y="677"/>
                  </a:cubicBezTo>
                  <a:cubicBezTo>
                    <a:pt x="1658" y="292"/>
                    <a:pt x="1334"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4784725" y="750400"/>
              <a:ext cx="52950" cy="93325"/>
            </a:xfrm>
            <a:custGeom>
              <a:avLst/>
              <a:gdLst/>
              <a:ahLst/>
              <a:cxnLst/>
              <a:rect l="l" t="t" r="r" b="b"/>
              <a:pathLst>
                <a:path w="2118" h="3733" extrusionOk="0">
                  <a:moveTo>
                    <a:pt x="1021" y="205"/>
                  </a:moveTo>
                  <a:cubicBezTo>
                    <a:pt x="1089" y="205"/>
                    <a:pt x="1159" y="217"/>
                    <a:pt x="1224" y="239"/>
                  </a:cubicBezTo>
                  <a:cubicBezTo>
                    <a:pt x="1457" y="329"/>
                    <a:pt x="1620" y="539"/>
                    <a:pt x="1650" y="786"/>
                  </a:cubicBezTo>
                  <a:cubicBezTo>
                    <a:pt x="1665" y="921"/>
                    <a:pt x="1680" y="1061"/>
                    <a:pt x="1680" y="1201"/>
                  </a:cubicBezTo>
                  <a:cubicBezTo>
                    <a:pt x="1690" y="1379"/>
                    <a:pt x="1699" y="1562"/>
                    <a:pt x="1728" y="1748"/>
                  </a:cubicBezTo>
                  <a:cubicBezTo>
                    <a:pt x="1856" y="2638"/>
                    <a:pt x="1832" y="3319"/>
                    <a:pt x="1668" y="3479"/>
                  </a:cubicBezTo>
                  <a:cubicBezTo>
                    <a:pt x="1649" y="3499"/>
                    <a:pt x="1623" y="3509"/>
                    <a:pt x="1598" y="3509"/>
                  </a:cubicBezTo>
                  <a:cubicBezTo>
                    <a:pt x="1590" y="3509"/>
                    <a:pt x="1582" y="3508"/>
                    <a:pt x="1574" y="3506"/>
                  </a:cubicBezTo>
                  <a:cubicBezTo>
                    <a:pt x="1247" y="3457"/>
                    <a:pt x="1069" y="2820"/>
                    <a:pt x="965" y="2440"/>
                  </a:cubicBezTo>
                  <a:cubicBezTo>
                    <a:pt x="931" y="2322"/>
                    <a:pt x="901" y="2214"/>
                    <a:pt x="882" y="2168"/>
                  </a:cubicBezTo>
                  <a:cubicBezTo>
                    <a:pt x="864" y="2120"/>
                    <a:pt x="830" y="2052"/>
                    <a:pt x="788" y="1970"/>
                  </a:cubicBezTo>
                  <a:cubicBezTo>
                    <a:pt x="614" y="1612"/>
                    <a:pt x="248" y="862"/>
                    <a:pt x="511" y="476"/>
                  </a:cubicBezTo>
                  <a:cubicBezTo>
                    <a:pt x="544" y="429"/>
                    <a:pt x="583" y="384"/>
                    <a:pt x="627" y="347"/>
                  </a:cubicBezTo>
                  <a:cubicBezTo>
                    <a:pt x="730" y="256"/>
                    <a:pt x="861" y="207"/>
                    <a:pt x="998" y="205"/>
                  </a:cubicBezTo>
                  <a:cubicBezTo>
                    <a:pt x="1006" y="205"/>
                    <a:pt x="1013" y="205"/>
                    <a:pt x="1021" y="205"/>
                  </a:cubicBezTo>
                  <a:close/>
                  <a:moveTo>
                    <a:pt x="1006" y="1"/>
                  </a:moveTo>
                  <a:cubicBezTo>
                    <a:pt x="819" y="1"/>
                    <a:pt x="635" y="67"/>
                    <a:pt x="489" y="195"/>
                  </a:cubicBezTo>
                  <a:cubicBezTo>
                    <a:pt x="429" y="244"/>
                    <a:pt x="379" y="302"/>
                    <a:pt x="334" y="365"/>
                  </a:cubicBezTo>
                  <a:cubicBezTo>
                    <a:pt x="0" y="848"/>
                    <a:pt x="383" y="1645"/>
                    <a:pt x="597" y="2071"/>
                  </a:cubicBezTo>
                  <a:cubicBezTo>
                    <a:pt x="635" y="2148"/>
                    <a:pt x="663" y="2205"/>
                    <a:pt x="684" y="2257"/>
                  </a:cubicBezTo>
                  <a:cubicBezTo>
                    <a:pt x="706" y="2308"/>
                    <a:pt x="728" y="2400"/>
                    <a:pt x="758" y="2506"/>
                  </a:cubicBezTo>
                  <a:cubicBezTo>
                    <a:pt x="886" y="2963"/>
                    <a:pt x="1078" y="3654"/>
                    <a:pt x="1540" y="3731"/>
                  </a:cubicBezTo>
                  <a:cubicBezTo>
                    <a:pt x="1549" y="3732"/>
                    <a:pt x="1558" y="3732"/>
                    <a:pt x="1568" y="3732"/>
                  </a:cubicBezTo>
                  <a:cubicBezTo>
                    <a:pt x="1577" y="3732"/>
                    <a:pt x="1587" y="3732"/>
                    <a:pt x="1597" y="3731"/>
                  </a:cubicBezTo>
                  <a:lnTo>
                    <a:pt x="1597" y="3730"/>
                  </a:lnTo>
                  <a:cubicBezTo>
                    <a:pt x="1602" y="3730"/>
                    <a:pt x="1608" y="3730"/>
                    <a:pt x="1614" y="3730"/>
                  </a:cubicBezTo>
                  <a:cubicBezTo>
                    <a:pt x="1688" y="3730"/>
                    <a:pt x="1760" y="3703"/>
                    <a:pt x="1817" y="3654"/>
                  </a:cubicBezTo>
                  <a:cubicBezTo>
                    <a:pt x="2118" y="3353"/>
                    <a:pt x="2021" y="2322"/>
                    <a:pt x="1939" y="1734"/>
                  </a:cubicBezTo>
                  <a:cubicBezTo>
                    <a:pt x="1912" y="1557"/>
                    <a:pt x="1902" y="1350"/>
                    <a:pt x="1893" y="1207"/>
                  </a:cubicBezTo>
                  <a:cubicBezTo>
                    <a:pt x="1885" y="1064"/>
                    <a:pt x="1878" y="921"/>
                    <a:pt x="1862" y="781"/>
                  </a:cubicBezTo>
                  <a:cubicBezTo>
                    <a:pt x="1824" y="455"/>
                    <a:pt x="1610" y="178"/>
                    <a:pt x="1305" y="59"/>
                  </a:cubicBezTo>
                  <a:cubicBezTo>
                    <a:pt x="1208" y="20"/>
                    <a:pt x="1107" y="1"/>
                    <a:pt x="10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4804275" y="796700"/>
              <a:ext cx="26250" cy="9025"/>
            </a:xfrm>
            <a:custGeom>
              <a:avLst/>
              <a:gdLst/>
              <a:ahLst/>
              <a:cxnLst/>
              <a:rect l="l" t="t" r="r" b="b"/>
              <a:pathLst>
                <a:path w="1050" h="361" extrusionOk="0">
                  <a:moveTo>
                    <a:pt x="800" y="0"/>
                  </a:moveTo>
                  <a:cubicBezTo>
                    <a:pt x="498" y="0"/>
                    <a:pt x="205" y="128"/>
                    <a:pt x="0" y="360"/>
                  </a:cubicBezTo>
                  <a:lnTo>
                    <a:pt x="1050" y="30"/>
                  </a:lnTo>
                  <a:cubicBezTo>
                    <a:pt x="967" y="10"/>
                    <a:pt x="883" y="0"/>
                    <a:pt x="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4801625" y="794000"/>
              <a:ext cx="31950" cy="14375"/>
            </a:xfrm>
            <a:custGeom>
              <a:avLst/>
              <a:gdLst/>
              <a:ahLst/>
              <a:cxnLst/>
              <a:rect l="l" t="t" r="r" b="b"/>
              <a:pathLst>
                <a:path w="1278" h="575" extrusionOk="0">
                  <a:moveTo>
                    <a:pt x="908" y="1"/>
                  </a:moveTo>
                  <a:cubicBezTo>
                    <a:pt x="574" y="1"/>
                    <a:pt x="251" y="143"/>
                    <a:pt x="26" y="400"/>
                  </a:cubicBezTo>
                  <a:cubicBezTo>
                    <a:pt x="9" y="419"/>
                    <a:pt x="0" y="443"/>
                    <a:pt x="0" y="467"/>
                  </a:cubicBezTo>
                  <a:cubicBezTo>
                    <a:pt x="0" y="526"/>
                    <a:pt x="48" y="574"/>
                    <a:pt x="106" y="574"/>
                  </a:cubicBezTo>
                  <a:cubicBezTo>
                    <a:pt x="109" y="574"/>
                    <a:pt x="112" y="574"/>
                    <a:pt x="116" y="574"/>
                  </a:cubicBezTo>
                  <a:cubicBezTo>
                    <a:pt x="143" y="574"/>
                    <a:pt x="169" y="563"/>
                    <a:pt x="188" y="543"/>
                  </a:cubicBezTo>
                  <a:cubicBezTo>
                    <a:pt x="375" y="336"/>
                    <a:pt x="639" y="222"/>
                    <a:pt x="912" y="222"/>
                  </a:cubicBezTo>
                  <a:cubicBezTo>
                    <a:pt x="984" y="222"/>
                    <a:pt x="1058" y="230"/>
                    <a:pt x="1130" y="246"/>
                  </a:cubicBezTo>
                  <a:cubicBezTo>
                    <a:pt x="1139" y="249"/>
                    <a:pt x="1148" y="250"/>
                    <a:pt x="1157" y="250"/>
                  </a:cubicBezTo>
                  <a:cubicBezTo>
                    <a:pt x="1206" y="250"/>
                    <a:pt x="1250" y="216"/>
                    <a:pt x="1263" y="166"/>
                  </a:cubicBezTo>
                  <a:cubicBezTo>
                    <a:pt x="1278" y="108"/>
                    <a:pt x="1242" y="47"/>
                    <a:pt x="1184" y="34"/>
                  </a:cubicBezTo>
                  <a:cubicBezTo>
                    <a:pt x="1092" y="11"/>
                    <a:pt x="1000" y="1"/>
                    <a:pt x="9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4732750" y="791925"/>
              <a:ext cx="50325" cy="69925"/>
            </a:xfrm>
            <a:custGeom>
              <a:avLst/>
              <a:gdLst/>
              <a:ahLst/>
              <a:cxnLst/>
              <a:rect l="l" t="t" r="r" b="b"/>
              <a:pathLst>
                <a:path w="2013" h="2797" extrusionOk="0">
                  <a:moveTo>
                    <a:pt x="759" y="1"/>
                  </a:moveTo>
                  <a:cubicBezTo>
                    <a:pt x="705" y="1"/>
                    <a:pt x="651" y="8"/>
                    <a:pt x="596" y="23"/>
                  </a:cubicBezTo>
                  <a:cubicBezTo>
                    <a:pt x="483" y="54"/>
                    <a:pt x="381" y="117"/>
                    <a:pt x="302" y="203"/>
                  </a:cubicBezTo>
                  <a:cubicBezTo>
                    <a:pt x="266" y="246"/>
                    <a:pt x="238" y="294"/>
                    <a:pt x="215" y="344"/>
                  </a:cubicBezTo>
                  <a:cubicBezTo>
                    <a:pt x="1" y="824"/>
                    <a:pt x="641" y="1547"/>
                    <a:pt x="763" y="1757"/>
                  </a:cubicBezTo>
                  <a:cubicBezTo>
                    <a:pt x="884" y="1969"/>
                    <a:pt x="1177" y="2797"/>
                    <a:pt x="1593" y="2797"/>
                  </a:cubicBezTo>
                  <a:cubicBezTo>
                    <a:pt x="1593" y="2797"/>
                    <a:pt x="1594" y="2797"/>
                    <a:pt x="1594" y="2797"/>
                  </a:cubicBezTo>
                  <a:cubicBezTo>
                    <a:pt x="2012" y="2795"/>
                    <a:pt x="1701" y="1686"/>
                    <a:pt x="1552" y="1224"/>
                  </a:cubicBezTo>
                  <a:cubicBezTo>
                    <a:pt x="1467" y="965"/>
                    <a:pt x="1426" y="702"/>
                    <a:pt x="1354" y="455"/>
                  </a:cubicBezTo>
                  <a:cubicBezTo>
                    <a:pt x="1278" y="181"/>
                    <a:pt x="1030" y="1"/>
                    <a:pt x="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4730500" y="789150"/>
              <a:ext cx="52800" cy="75500"/>
            </a:xfrm>
            <a:custGeom>
              <a:avLst/>
              <a:gdLst/>
              <a:ahLst/>
              <a:cxnLst/>
              <a:rect l="l" t="t" r="r" b="b"/>
              <a:pathLst>
                <a:path w="2112" h="3020" extrusionOk="0">
                  <a:moveTo>
                    <a:pt x="823" y="214"/>
                  </a:moveTo>
                  <a:cubicBezTo>
                    <a:pt x="825" y="214"/>
                    <a:pt x="826" y="214"/>
                    <a:pt x="828" y="214"/>
                  </a:cubicBezTo>
                  <a:lnTo>
                    <a:pt x="829" y="214"/>
                  </a:lnTo>
                  <a:cubicBezTo>
                    <a:pt x="865" y="214"/>
                    <a:pt x="902" y="219"/>
                    <a:pt x="938" y="225"/>
                  </a:cubicBezTo>
                  <a:cubicBezTo>
                    <a:pt x="1133" y="262"/>
                    <a:pt x="1291" y="406"/>
                    <a:pt x="1348" y="597"/>
                  </a:cubicBezTo>
                  <a:cubicBezTo>
                    <a:pt x="1379" y="716"/>
                    <a:pt x="1406" y="817"/>
                    <a:pt x="1431" y="929"/>
                  </a:cubicBezTo>
                  <a:cubicBezTo>
                    <a:pt x="1465" y="1072"/>
                    <a:pt x="1498" y="1221"/>
                    <a:pt x="1547" y="1370"/>
                  </a:cubicBezTo>
                  <a:cubicBezTo>
                    <a:pt x="1776" y="2074"/>
                    <a:pt x="1855" y="2625"/>
                    <a:pt x="1747" y="2771"/>
                  </a:cubicBezTo>
                  <a:cubicBezTo>
                    <a:pt x="1739" y="2790"/>
                    <a:pt x="1720" y="2802"/>
                    <a:pt x="1701" y="2802"/>
                  </a:cubicBezTo>
                  <a:cubicBezTo>
                    <a:pt x="1697" y="2802"/>
                    <a:pt x="1693" y="2801"/>
                    <a:pt x="1688" y="2800"/>
                  </a:cubicBezTo>
                  <a:cubicBezTo>
                    <a:pt x="1417" y="2800"/>
                    <a:pt x="1179" y="2296"/>
                    <a:pt x="1048" y="2025"/>
                  </a:cubicBezTo>
                  <a:cubicBezTo>
                    <a:pt x="1007" y="1932"/>
                    <a:pt x="966" y="1848"/>
                    <a:pt x="943" y="1812"/>
                  </a:cubicBezTo>
                  <a:cubicBezTo>
                    <a:pt x="919" y="1775"/>
                    <a:pt x="883" y="1724"/>
                    <a:pt x="838" y="1663"/>
                  </a:cubicBezTo>
                  <a:cubicBezTo>
                    <a:pt x="643" y="1395"/>
                    <a:pt x="243" y="844"/>
                    <a:pt x="401" y="500"/>
                  </a:cubicBezTo>
                  <a:cubicBezTo>
                    <a:pt x="420" y="457"/>
                    <a:pt x="444" y="418"/>
                    <a:pt x="474" y="382"/>
                  </a:cubicBezTo>
                  <a:cubicBezTo>
                    <a:pt x="557" y="276"/>
                    <a:pt x="686" y="214"/>
                    <a:pt x="823" y="214"/>
                  </a:cubicBezTo>
                  <a:close/>
                  <a:moveTo>
                    <a:pt x="829" y="0"/>
                  </a:moveTo>
                  <a:cubicBezTo>
                    <a:pt x="630" y="0"/>
                    <a:pt x="439" y="89"/>
                    <a:pt x="310" y="247"/>
                  </a:cubicBezTo>
                  <a:cubicBezTo>
                    <a:pt x="270" y="296"/>
                    <a:pt x="235" y="351"/>
                    <a:pt x="208" y="411"/>
                  </a:cubicBezTo>
                  <a:cubicBezTo>
                    <a:pt x="0" y="866"/>
                    <a:pt x="433" y="1466"/>
                    <a:pt x="667" y="1788"/>
                  </a:cubicBezTo>
                  <a:cubicBezTo>
                    <a:pt x="707" y="1843"/>
                    <a:pt x="737" y="1882"/>
                    <a:pt x="764" y="1925"/>
                  </a:cubicBezTo>
                  <a:cubicBezTo>
                    <a:pt x="789" y="1967"/>
                    <a:pt x="820" y="2034"/>
                    <a:pt x="859" y="2114"/>
                  </a:cubicBezTo>
                  <a:cubicBezTo>
                    <a:pt x="1030" y="2473"/>
                    <a:pt x="1286" y="3015"/>
                    <a:pt x="1681" y="3015"/>
                  </a:cubicBezTo>
                  <a:lnTo>
                    <a:pt x="1685" y="3019"/>
                  </a:lnTo>
                  <a:cubicBezTo>
                    <a:pt x="1776" y="3019"/>
                    <a:pt x="1861" y="2975"/>
                    <a:pt x="1915" y="2902"/>
                  </a:cubicBezTo>
                  <a:cubicBezTo>
                    <a:pt x="2111" y="2626"/>
                    <a:pt x="1930" y="1882"/>
                    <a:pt x="1745" y="1309"/>
                  </a:cubicBezTo>
                  <a:cubicBezTo>
                    <a:pt x="1697" y="1163"/>
                    <a:pt x="1662" y="999"/>
                    <a:pt x="1633" y="881"/>
                  </a:cubicBezTo>
                  <a:cubicBezTo>
                    <a:pt x="1607" y="765"/>
                    <a:pt x="1580" y="649"/>
                    <a:pt x="1546" y="536"/>
                  </a:cubicBezTo>
                  <a:cubicBezTo>
                    <a:pt x="1468" y="269"/>
                    <a:pt x="1248" y="70"/>
                    <a:pt x="975" y="16"/>
                  </a:cubicBezTo>
                  <a:cubicBezTo>
                    <a:pt x="927" y="5"/>
                    <a:pt x="878" y="0"/>
                    <a:pt x="8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4751825" y="825175"/>
              <a:ext cx="20225" cy="10700"/>
            </a:xfrm>
            <a:custGeom>
              <a:avLst/>
              <a:gdLst/>
              <a:ahLst/>
              <a:cxnLst/>
              <a:rect l="l" t="t" r="r" b="b"/>
              <a:pathLst>
                <a:path w="809" h="428" extrusionOk="0">
                  <a:moveTo>
                    <a:pt x="760" y="0"/>
                  </a:moveTo>
                  <a:cubicBezTo>
                    <a:pt x="451" y="0"/>
                    <a:pt x="161" y="161"/>
                    <a:pt x="0" y="427"/>
                  </a:cubicBezTo>
                  <a:lnTo>
                    <a:pt x="809" y="2"/>
                  </a:lnTo>
                  <a:cubicBezTo>
                    <a:pt x="792" y="1"/>
                    <a:pt x="77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4748775" y="822650"/>
              <a:ext cx="26025" cy="15900"/>
            </a:xfrm>
            <a:custGeom>
              <a:avLst/>
              <a:gdLst/>
              <a:ahLst/>
              <a:cxnLst/>
              <a:rect l="l" t="t" r="r" b="b"/>
              <a:pathLst>
                <a:path w="1041" h="636" extrusionOk="0">
                  <a:moveTo>
                    <a:pt x="874" y="1"/>
                  </a:moveTo>
                  <a:cubicBezTo>
                    <a:pt x="531" y="1"/>
                    <a:pt x="211" y="179"/>
                    <a:pt x="30" y="476"/>
                  </a:cubicBezTo>
                  <a:lnTo>
                    <a:pt x="28" y="479"/>
                  </a:lnTo>
                  <a:cubicBezTo>
                    <a:pt x="0" y="528"/>
                    <a:pt x="18" y="592"/>
                    <a:pt x="69" y="621"/>
                  </a:cubicBezTo>
                  <a:cubicBezTo>
                    <a:pt x="85" y="631"/>
                    <a:pt x="103" y="636"/>
                    <a:pt x="122" y="636"/>
                  </a:cubicBezTo>
                  <a:cubicBezTo>
                    <a:pt x="159" y="636"/>
                    <a:pt x="195" y="615"/>
                    <a:pt x="213" y="582"/>
                  </a:cubicBezTo>
                  <a:cubicBezTo>
                    <a:pt x="360" y="353"/>
                    <a:pt x="614" y="215"/>
                    <a:pt x="884" y="215"/>
                  </a:cubicBezTo>
                  <a:cubicBezTo>
                    <a:pt x="897" y="215"/>
                    <a:pt x="909" y="215"/>
                    <a:pt x="922" y="216"/>
                  </a:cubicBezTo>
                  <a:cubicBezTo>
                    <a:pt x="924" y="216"/>
                    <a:pt x="927" y="216"/>
                    <a:pt x="930" y="216"/>
                  </a:cubicBezTo>
                  <a:cubicBezTo>
                    <a:pt x="986" y="216"/>
                    <a:pt x="1032" y="173"/>
                    <a:pt x="1036" y="117"/>
                  </a:cubicBezTo>
                  <a:cubicBezTo>
                    <a:pt x="1041" y="58"/>
                    <a:pt x="998" y="7"/>
                    <a:pt x="938" y="3"/>
                  </a:cubicBezTo>
                  <a:cubicBezTo>
                    <a:pt x="917" y="1"/>
                    <a:pt x="895" y="1"/>
                    <a:pt x="8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4754050" y="769475"/>
              <a:ext cx="55425" cy="76925"/>
            </a:xfrm>
            <a:custGeom>
              <a:avLst/>
              <a:gdLst/>
              <a:ahLst/>
              <a:cxnLst/>
              <a:rect l="l" t="t" r="r" b="b"/>
              <a:pathLst>
                <a:path w="2217" h="3077" extrusionOk="0">
                  <a:moveTo>
                    <a:pt x="839" y="0"/>
                  </a:moveTo>
                  <a:cubicBezTo>
                    <a:pt x="780" y="0"/>
                    <a:pt x="720" y="8"/>
                    <a:pt x="660" y="24"/>
                  </a:cubicBezTo>
                  <a:cubicBezTo>
                    <a:pt x="537" y="59"/>
                    <a:pt x="423" y="127"/>
                    <a:pt x="337" y="222"/>
                  </a:cubicBezTo>
                  <a:cubicBezTo>
                    <a:pt x="298" y="270"/>
                    <a:pt x="264" y="322"/>
                    <a:pt x="239" y="379"/>
                  </a:cubicBezTo>
                  <a:cubicBezTo>
                    <a:pt x="1" y="904"/>
                    <a:pt x="700" y="1702"/>
                    <a:pt x="843" y="1933"/>
                  </a:cubicBezTo>
                  <a:cubicBezTo>
                    <a:pt x="986" y="2162"/>
                    <a:pt x="1298" y="3077"/>
                    <a:pt x="1756" y="3077"/>
                  </a:cubicBezTo>
                  <a:cubicBezTo>
                    <a:pt x="1757" y="3077"/>
                    <a:pt x="1757" y="3077"/>
                    <a:pt x="1757" y="3077"/>
                  </a:cubicBezTo>
                  <a:cubicBezTo>
                    <a:pt x="2216" y="3074"/>
                    <a:pt x="1877" y="1854"/>
                    <a:pt x="1711" y="1347"/>
                  </a:cubicBezTo>
                  <a:cubicBezTo>
                    <a:pt x="1619" y="1061"/>
                    <a:pt x="1574" y="773"/>
                    <a:pt x="1494" y="499"/>
                  </a:cubicBezTo>
                  <a:cubicBezTo>
                    <a:pt x="1411" y="199"/>
                    <a:pt x="1137" y="0"/>
                    <a:pt x="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4752050" y="766600"/>
              <a:ext cx="58050" cy="82450"/>
            </a:xfrm>
            <a:custGeom>
              <a:avLst/>
              <a:gdLst/>
              <a:ahLst/>
              <a:cxnLst/>
              <a:rect l="l" t="t" r="r" b="b"/>
              <a:pathLst>
                <a:path w="2322" h="3298" extrusionOk="0">
                  <a:moveTo>
                    <a:pt x="986" y="208"/>
                  </a:moveTo>
                  <a:cubicBezTo>
                    <a:pt x="997" y="208"/>
                    <a:pt x="1008" y="209"/>
                    <a:pt x="1019" y="209"/>
                  </a:cubicBezTo>
                  <a:cubicBezTo>
                    <a:pt x="1240" y="253"/>
                    <a:pt x="1418" y="418"/>
                    <a:pt x="1477" y="637"/>
                  </a:cubicBezTo>
                  <a:cubicBezTo>
                    <a:pt x="1513" y="756"/>
                    <a:pt x="1541" y="879"/>
                    <a:pt x="1569" y="1003"/>
                  </a:cubicBezTo>
                  <a:cubicBezTo>
                    <a:pt x="1605" y="1161"/>
                    <a:pt x="1644" y="1323"/>
                    <a:pt x="1697" y="1487"/>
                  </a:cubicBezTo>
                  <a:cubicBezTo>
                    <a:pt x="1945" y="2263"/>
                    <a:pt x="2031" y="2873"/>
                    <a:pt x="1910" y="3040"/>
                  </a:cubicBezTo>
                  <a:cubicBezTo>
                    <a:pt x="1895" y="3062"/>
                    <a:pt x="1872" y="3076"/>
                    <a:pt x="1845" y="3076"/>
                  </a:cubicBezTo>
                  <a:cubicBezTo>
                    <a:pt x="1843" y="3076"/>
                    <a:pt x="1840" y="3076"/>
                    <a:pt x="1837" y="3076"/>
                  </a:cubicBezTo>
                  <a:cubicBezTo>
                    <a:pt x="1543" y="3076"/>
                    <a:pt x="1276" y="2523"/>
                    <a:pt x="1133" y="2222"/>
                  </a:cubicBezTo>
                  <a:cubicBezTo>
                    <a:pt x="1087" y="2124"/>
                    <a:pt x="1047" y="2042"/>
                    <a:pt x="1017" y="1990"/>
                  </a:cubicBezTo>
                  <a:lnTo>
                    <a:pt x="901" y="1826"/>
                  </a:lnTo>
                  <a:cubicBezTo>
                    <a:pt x="688" y="1532"/>
                    <a:pt x="244" y="920"/>
                    <a:pt x="420" y="535"/>
                  </a:cubicBezTo>
                  <a:cubicBezTo>
                    <a:pt x="441" y="489"/>
                    <a:pt x="468" y="446"/>
                    <a:pt x="500" y="406"/>
                  </a:cubicBezTo>
                  <a:cubicBezTo>
                    <a:pt x="596" y="287"/>
                    <a:pt x="742" y="217"/>
                    <a:pt x="895" y="217"/>
                  </a:cubicBezTo>
                  <a:cubicBezTo>
                    <a:pt x="896" y="217"/>
                    <a:pt x="898" y="217"/>
                    <a:pt x="899" y="217"/>
                  </a:cubicBezTo>
                  <a:lnTo>
                    <a:pt x="899" y="215"/>
                  </a:lnTo>
                  <a:lnTo>
                    <a:pt x="898" y="215"/>
                  </a:lnTo>
                  <a:cubicBezTo>
                    <a:pt x="927" y="211"/>
                    <a:pt x="957" y="208"/>
                    <a:pt x="986" y="208"/>
                  </a:cubicBezTo>
                  <a:close/>
                  <a:moveTo>
                    <a:pt x="900" y="0"/>
                  </a:moveTo>
                  <a:cubicBezTo>
                    <a:pt x="684" y="0"/>
                    <a:pt x="477" y="96"/>
                    <a:pt x="337" y="267"/>
                  </a:cubicBezTo>
                  <a:cubicBezTo>
                    <a:pt x="292" y="321"/>
                    <a:pt x="255" y="382"/>
                    <a:pt x="225" y="446"/>
                  </a:cubicBezTo>
                  <a:cubicBezTo>
                    <a:pt x="0" y="943"/>
                    <a:pt x="475" y="1597"/>
                    <a:pt x="728" y="1950"/>
                  </a:cubicBezTo>
                  <a:cubicBezTo>
                    <a:pt x="774" y="2014"/>
                    <a:pt x="807" y="2053"/>
                    <a:pt x="835" y="2102"/>
                  </a:cubicBezTo>
                  <a:cubicBezTo>
                    <a:pt x="864" y="2151"/>
                    <a:pt x="899" y="2225"/>
                    <a:pt x="943" y="2315"/>
                  </a:cubicBezTo>
                  <a:cubicBezTo>
                    <a:pt x="1127" y="2706"/>
                    <a:pt x="1412" y="3297"/>
                    <a:pt x="1837" y="3297"/>
                  </a:cubicBezTo>
                  <a:lnTo>
                    <a:pt x="1840" y="3296"/>
                  </a:lnTo>
                  <a:cubicBezTo>
                    <a:pt x="1937" y="3296"/>
                    <a:pt x="2030" y="3248"/>
                    <a:pt x="2085" y="3169"/>
                  </a:cubicBezTo>
                  <a:cubicBezTo>
                    <a:pt x="2321" y="2857"/>
                    <a:pt x="2064" y="1944"/>
                    <a:pt x="1896" y="1427"/>
                  </a:cubicBezTo>
                  <a:cubicBezTo>
                    <a:pt x="1845" y="1271"/>
                    <a:pt x="1803" y="1092"/>
                    <a:pt x="1773" y="963"/>
                  </a:cubicBezTo>
                  <a:cubicBezTo>
                    <a:pt x="1744" y="832"/>
                    <a:pt x="1714" y="707"/>
                    <a:pt x="1678" y="583"/>
                  </a:cubicBezTo>
                  <a:cubicBezTo>
                    <a:pt x="1592" y="294"/>
                    <a:pt x="1354" y="75"/>
                    <a:pt x="1057" y="17"/>
                  </a:cubicBezTo>
                  <a:cubicBezTo>
                    <a:pt x="1005" y="6"/>
                    <a:pt x="952" y="0"/>
                    <a:pt x="9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4775125" y="806175"/>
              <a:ext cx="22250" cy="11650"/>
            </a:xfrm>
            <a:custGeom>
              <a:avLst/>
              <a:gdLst/>
              <a:ahLst/>
              <a:cxnLst/>
              <a:rect l="l" t="t" r="r" b="b"/>
              <a:pathLst>
                <a:path w="890" h="466" extrusionOk="0">
                  <a:moveTo>
                    <a:pt x="833" y="1"/>
                  </a:moveTo>
                  <a:cubicBezTo>
                    <a:pt x="495" y="1"/>
                    <a:pt x="179" y="176"/>
                    <a:pt x="0" y="465"/>
                  </a:cubicBezTo>
                  <a:lnTo>
                    <a:pt x="889" y="2"/>
                  </a:lnTo>
                  <a:cubicBezTo>
                    <a:pt x="870" y="1"/>
                    <a:pt x="851" y="1"/>
                    <a:pt x="8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4772075" y="803475"/>
              <a:ext cx="28125" cy="17025"/>
            </a:xfrm>
            <a:custGeom>
              <a:avLst/>
              <a:gdLst/>
              <a:ahLst/>
              <a:cxnLst/>
              <a:rect l="l" t="t" r="r" b="b"/>
              <a:pathLst>
                <a:path w="1125" h="681" extrusionOk="0">
                  <a:moveTo>
                    <a:pt x="953" y="1"/>
                  </a:moveTo>
                  <a:cubicBezTo>
                    <a:pt x="578" y="1"/>
                    <a:pt x="228" y="197"/>
                    <a:pt x="30" y="520"/>
                  </a:cubicBezTo>
                  <a:lnTo>
                    <a:pt x="28" y="523"/>
                  </a:lnTo>
                  <a:cubicBezTo>
                    <a:pt x="0" y="573"/>
                    <a:pt x="18" y="637"/>
                    <a:pt x="69" y="666"/>
                  </a:cubicBezTo>
                  <a:cubicBezTo>
                    <a:pt x="85" y="673"/>
                    <a:pt x="103" y="679"/>
                    <a:pt x="122" y="680"/>
                  </a:cubicBezTo>
                  <a:lnTo>
                    <a:pt x="122" y="679"/>
                  </a:lnTo>
                  <a:cubicBezTo>
                    <a:pt x="159" y="679"/>
                    <a:pt x="195" y="660"/>
                    <a:pt x="213" y="627"/>
                  </a:cubicBezTo>
                  <a:cubicBezTo>
                    <a:pt x="371" y="370"/>
                    <a:pt x="648" y="216"/>
                    <a:pt x="946" y="216"/>
                  </a:cubicBezTo>
                  <a:cubicBezTo>
                    <a:pt x="965" y="216"/>
                    <a:pt x="983" y="216"/>
                    <a:pt x="1002" y="217"/>
                  </a:cubicBezTo>
                  <a:cubicBezTo>
                    <a:pt x="1005" y="218"/>
                    <a:pt x="1008" y="218"/>
                    <a:pt x="1011" y="218"/>
                  </a:cubicBezTo>
                  <a:cubicBezTo>
                    <a:pt x="1067" y="218"/>
                    <a:pt x="1114" y="176"/>
                    <a:pt x="1118" y="119"/>
                  </a:cubicBezTo>
                  <a:cubicBezTo>
                    <a:pt x="1124" y="61"/>
                    <a:pt x="1081" y="9"/>
                    <a:pt x="1022" y="3"/>
                  </a:cubicBezTo>
                  <a:cubicBezTo>
                    <a:pt x="999" y="2"/>
                    <a:pt x="976" y="1"/>
                    <a:pt x="95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5431800" y="953125"/>
              <a:ext cx="170025" cy="324050"/>
            </a:xfrm>
            <a:custGeom>
              <a:avLst/>
              <a:gdLst/>
              <a:ahLst/>
              <a:cxnLst/>
              <a:rect l="l" t="t" r="r" b="b"/>
              <a:pathLst>
                <a:path w="6801" h="12962" extrusionOk="0">
                  <a:moveTo>
                    <a:pt x="641" y="1"/>
                  </a:moveTo>
                  <a:lnTo>
                    <a:pt x="1" y="4448"/>
                  </a:lnTo>
                  <a:lnTo>
                    <a:pt x="3268" y="11841"/>
                  </a:lnTo>
                  <a:cubicBezTo>
                    <a:pt x="3531" y="12533"/>
                    <a:pt x="4190" y="12961"/>
                    <a:pt x="4891" y="12961"/>
                  </a:cubicBezTo>
                  <a:cubicBezTo>
                    <a:pt x="5079" y="12961"/>
                    <a:pt x="5271" y="12930"/>
                    <a:pt x="5458" y="12865"/>
                  </a:cubicBezTo>
                  <a:cubicBezTo>
                    <a:pt x="6316" y="12571"/>
                    <a:pt x="6801" y="11667"/>
                    <a:pt x="6576" y="10790"/>
                  </a:cubicBezTo>
                  <a:lnTo>
                    <a:pt x="4125" y="3326"/>
                  </a:lnTo>
                  <a:lnTo>
                    <a:pt x="64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5429250" y="950575"/>
              <a:ext cx="175575" cy="329375"/>
            </a:xfrm>
            <a:custGeom>
              <a:avLst/>
              <a:gdLst/>
              <a:ahLst/>
              <a:cxnLst/>
              <a:rect l="l" t="t" r="r" b="b"/>
              <a:pathLst>
                <a:path w="7023" h="13175" extrusionOk="0">
                  <a:moveTo>
                    <a:pt x="822" y="325"/>
                  </a:moveTo>
                  <a:lnTo>
                    <a:pt x="4134" y="3486"/>
                  </a:lnTo>
                  <a:lnTo>
                    <a:pt x="6575" y="10922"/>
                  </a:lnTo>
                  <a:cubicBezTo>
                    <a:pt x="6782" y="11745"/>
                    <a:pt x="6327" y="12589"/>
                    <a:pt x="5526" y="12869"/>
                  </a:cubicBezTo>
                  <a:cubicBezTo>
                    <a:pt x="5349" y="12931"/>
                    <a:pt x="5169" y="12960"/>
                    <a:pt x="4991" y="12960"/>
                  </a:cubicBezTo>
                  <a:cubicBezTo>
                    <a:pt x="4332" y="12960"/>
                    <a:pt x="3712" y="12555"/>
                    <a:pt x="3468" y="11903"/>
                  </a:cubicBezTo>
                  <a:lnTo>
                    <a:pt x="212" y="4537"/>
                  </a:lnTo>
                  <a:lnTo>
                    <a:pt x="822" y="325"/>
                  </a:lnTo>
                  <a:close/>
                  <a:moveTo>
                    <a:pt x="753" y="0"/>
                  </a:moveTo>
                  <a:cubicBezTo>
                    <a:pt x="741" y="0"/>
                    <a:pt x="729" y="2"/>
                    <a:pt x="718" y="6"/>
                  </a:cubicBezTo>
                  <a:cubicBezTo>
                    <a:pt x="679" y="18"/>
                    <a:pt x="651" y="51"/>
                    <a:pt x="645" y="91"/>
                  </a:cubicBezTo>
                  <a:lnTo>
                    <a:pt x="5" y="4537"/>
                  </a:lnTo>
                  <a:cubicBezTo>
                    <a:pt x="0" y="4556"/>
                    <a:pt x="0" y="4576"/>
                    <a:pt x="5" y="4595"/>
                  </a:cubicBezTo>
                  <a:lnTo>
                    <a:pt x="3270" y="11983"/>
                  </a:lnTo>
                  <a:cubicBezTo>
                    <a:pt x="3539" y="12699"/>
                    <a:pt x="4224" y="13173"/>
                    <a:pt x="4988" y="13174"/>
                  </a:cubicBezTo>
                  <a:lnTo>
                    <a:pt x="4990" y="13174"/>
                  </a:lnTo>
                  <a:cubicBezTo>
                    <a:pt x="5198" y="13173"/>
                    <a:pt x="5405" y="13137"/>
                    <a:pt x="5603" y="13067"/>
                  </a:cubicBezTo>
                  <a:cubicBezTo>
                    <a:pt x="6510" y="12747"/>
                    <a:pt x="7022" y="11790"/>
                    <a:pt x="6787" y="10858"/>
                  </a:cubicBezTo>
                  <a:lnTo>
                    <a:pt x="4335" y="3394"/>
                  </a:lnTo>
                  <a:cubicBezTo>
                    <a:pt x="4329" y="3377"/>
                    <a:pt x="4320" y="3361"/>
                    <a:pt x="4306" y="3349"/>
                  </a:cubicBezTo>
                  <a:lnTo>
                    <a:pt x="824" y="29"/>
                  </a:lnTo>
                  <a:cubicBezTo>
                    <a:pt x="804" y="10"/>
                    <a:pt x="779" y="0"/>
                    <a:pt x="75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5447850" y="870200"/>
              <a:ext cx="111225" cy="184800"/>
            </a:xfrm>
            <a:custGeom>
              <a:avLst/>
              <a:gdLst/>
              <a:ahLst/>
              <a:cxnLst/>
              <a:rect l="l" t="t" r="r" b="b"/>
              <a:pathLst>
                <a:path w="4449" h="7392" extrusionOk="0">
                  <a:moveTo>
                    <a:pt x="513" y="1"/>
                  </a:moveTo>
                  <a:lnTo>
                    <a:pt x="1" y="3321"/>
                  </a:lnTo>
                  <a:lnTo>
                    <a:pt x="2840" y="7392"/>
                  </a:lnTo>
                  <a:lnTo>
                    <a:pt x="3537" y="7392"/>
                  </a:lnTo>
                  <a:cubicBezTo>
                    <a:pt x="3537" y="7392"/>
                    <a:pt x="4448" y="4445"/>
                    <a:pt x="3537" y="2410"/>
                  </a:cubicBezTo>
                  <a:cubicBezTo>
                    <a:pt x="2626" y="376"/>
                    <a:pt x="513" y="1"/>
                    <a:pt x="513"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5445150" y="867550"/>
              <a:ext cx="116675" cy="190125"/>
            </a:xfrm>
            <a:custGeom>
              <a:avLst/>
              <a:gdLst/>
              <a:ahLst/>
              <a:cxnLst/>
              <a:rect l="l" t="t" r="r" b="b"/>
              <a:pathLst>
                <a:path w="4667" h="7605" extrusionOk="0">
                  <a:moveTo>
                    <a:pt x="710" y="235"/>
                  </a:moveTo>
                  <a:cubicBezTo>
                    <a:pt x="1144" y="343"/>
                    <a:pt x="2787" y="853"/>
                    <a:pt x="3548" y="2559"/>
                  </a:cubicBezTo>
                  <a:cubicBezTo>
                    <a:pt x="4352" y="4356"/>
                    <a:pt x="3699" y="6922"/>
                    <a:pt x="3566" y="7391"/>
                  </a:cubicBezTo>
                  <a:lnTo>
                    <a:pt x="3005" y="7391"/>
                  </a:lnTo>
                  <a:lnTo>
                    <a:pt x="222" y="3402"/>
                  </a:lnTo>
                  <a:lnTo>
                    <a:pt x="710" y="235"/>
                  </a:lnTo>
                  <a:close/>
                  <a:moveTo>
                    <a:pt x="616" y="0"/>
                  </a:moveTo>
                  <a:cubicBezTo>
                    <a:pt x="596" y="0"/>
                    <a:pt x="575" y="7"/>
                    <a:pt x="558" y="19"/>
                  </a:cubicBezTo>
                  <a:cubicBezTo>
                    <a:pt x="535" y="35"/>
                    <a:pt x="520" y="60"/>
                    <a:pt x="514" y="89"/>
                  </a:cubicBezTo>
                  <a:lnTo>
                    <a:pt x="4" y="3412"/>
                  </a:lnTo>
                  <a:cubicBezTo>
                    <a:pt x="0" y="3439"/>
                    <a:pt x="7" y="3466"/>
                    <a:pt x="22" y="3488"/>
                  </a:cubicBezTo>
                  <a:lnTo>
                    <a:pt x="2860" y="7559"/>
                  </a:lnTo>
                  <a:cubicBezTo>
                    <a:pt x="2881" y="7587"/>
                    <a:pt x="2912" y="7603"/>
                    <a:pt x="2948" y="7605"/>
                  </a:cubicBezTo>
                  <a:lnTo>
                    <a:pt x="3645" y="7605"/>
                  </a:lnTo>
                  <a:cubicBezTo>
                    <a:pt x="3690" y="7603"/>
                    <a:pt x="3730" y="7574"/>
                    <a:pt x="3743" y="7530"/>
                  </a:cubicBezTo>
                  <a:cubicBezTo>
                    <a:pt x="3783" y="7408"/>
                    <a:pt x="4666" y="4538"/>
                    <a:pt x="3743" y="2474"/>
                  </a:cubicBezTo>
                  <a:cubicBezTo>
                    <a:pt x="2820" y="409"/>
                    <a:pt x="661" y="2"/>
                    <a:pt x="637" y="2"/>
                  </a:cubicBezTo>
                  <a:cubicBezTo>
                    <a:pt x="630" y="1"/>
                    <a:pt x="623" y="0"/>
                    <a:pt x="6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5488875" y="1167625"/>
              <a:ext cx="192800" cy="111050"/>
            </a:xfrm>
            <a:custGeom>
              <a:avLst/>
              <a:gdLst/>
              <a:ahLst/>
              <a:cxnLst/>
              <a:rect l="l" t="t" r="r" b="b"/>
              <a:pathLst>
                <a:path w="7712" h="4442" extrusionOk="0">
                  <a:moveTo>
                    <a:pt x="1842" y="0"/>
                  </a:moveTo>
                  <a:cubicBezTo>
                    <a:pt x="896" y="0"/>
                    <a:pt x="211" y="462"/>
                    <a:pt x="114" y="1386"/>
                  </a:cubicBezTo>
                  <a:cubicBezTo>
                    <a:pt x="0" y="2457"/>
                    <a:pt x="845" y="4257"/>
                    <a:pt x="2533" y="4425"/>
                  </a:cubicBezTo>
                  <a:cubicBezTo>
                    <a:pt x="2646" y="4437"/>
                    <a:pt x="2763" y="4442"/>
                    <a:pt x="2883" y="4442"/>
                  </a:cubicBezTo>
                  <a:cubicBezTo>
                    <a:pt x="4578" y="4442"/>
                    <a:pt x="6981" y="3413"/>
                    <a:pt x="6981" y="3413"/>
                  </a:cubicBezTo>
                  <a:cubicBezTo>
                    <a:pt x="7429" y="3108"/>
                    <a:pt x="7703" y="2603"/>
                    <a:pt x="7712" y="2061"/>
                  </a:cubicBezTo>
                  <a:cubicBezTo>
                    <a:pt x="7704" y="1162"/>
                    <a:pt x="6698" y="1162"/>
                    <a:pt x="6698" y="1162"/>
                  </a:cubicBezTo>
                  <a:cubicBezTo>
                    <a:pt x="6698" y="1162"/>
                    <a:pt x="3489" y="203"/>
                    <a:pt x="2307" y="34"/>
                  </a:cubicBezTo>
                  <a:cubicBezTo>
                    <a:pt x="2146" y="12"/>
                    <a:pt x="1991" y="0"/>
                    <a:pt x="1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5487900" y="1165100"/>
              <a:ext cx="196275" cy="116450"/>
            </a:xfrm>
            <a:custGeom>
              <a:avLst/>
              <a:gdLst/>
              <a:ahLst/>
              <a:cxnLst/>
              <a:rect l="l" t="t" r="r" b="b"/>
              <a:pathLst>
                <a:path w="7851" h="4658" extrusionOk="0">
                  <a:moveTo>
                    <a:pt x="1799" y="213"/>
                  </a:moveTo>
                  <a:cubicBezTo>
                    <a:pt x="1826" y="213"/>
                    <a:pt x="1853" y="213"/>
                    <a:pt x="1880" y="214"/>
                  </a:cubicBezTo>
                  <a:cubicBezTo>
                    <a:pt x="2029" y="216"/>
                    <a:pt x="2178" y="229"/>
                    <a:pt x="2325" y="253"/>
                  </a:cubicBezTo>
                  <a:cubicBezTo>
                    <a:pt x="3485" y="417"/>
                    <a:pt x="6670" y="1376"/>
                    <a:pt x="6701" y="1376"/>
                  </a:cubicBezTo>
                  <a:lnTo>
                    <a:pt x="6731" y="1376"/>
                  </a:lnTo>
                  <a:cubicBezTo>
                    <a:pt x="6768" y="1376"/>
                    <a:pt x="7638" y="1388"/>
                    <a:pt x="7638" y="2168"/>
                  </a:cubicBezTo>
                  <a:cubicBezTo>
                    <a:pt x="7630" y="2670"/>
                    <a:pt x="7381" y="3137"/>
                    <a:pt x="6970" y="3422"/>
                  </a:cubicBezTo>
                  <a:cubicBezTo>
                    <a:pt x="6944" y="3433"/>
                    <a:pt x="4569" y="4443"/>
                    <a:pt x="2920" y="4443"/>
                  </a:cubicBezTo>
                  <a:cubicBezTo>
                    <a:pt x="2801" y="4443"/>
                    <a:pt x="2687" y="4438"/>
                    <a:pt x="2577" y="4427"/>
                  </a:cubicBezTo>
                  <a:cubicBezTo>
                    <a:pt x="1927" y="4355"/>
                    <a:pt x="1333" y="4025"/>
                    <a:pt x="930" y="3509"/>
                  </a:cubicBezTo>
                  <a:cubicBezTo>
                    <a:pt x="465" y="2948"/>
                    <a:pt x="223" y="2233"/>
                    <a:pt x="251" y="1505"/>
                  </a:cubicBezTo>
                  <a:cubicBezTo>
                    <a:pt x="275" y="1130"/>
                    <a:pt x="455" y="782"/>
                    <a:pt x="747" y="545"/>
                  </a:cubicBezTo>
                  <a:cubicBezTo>
                    <a:pt x="1055" y="328"/>
                    <a:pt x="1423" y="213"/>
                    <a:pt x="1799" y="213"/>
                  </a:cubicBezTo>
                  <a:close/>
                  <a:moveTo>
                    <a:pt x="1869" y="1"/>
                  </a:moveTo>
                  <a:cubicBezTo>
                    <a:pt x="1366" y="1"/>
                    <a:pt x="941" y="129"/>
                    <a:pt x="616" y="377"/>
                  </a:cubicBezTo>
                  <a:cubicBezTo>
                    <a:pt x="279" y="649"/>
                    <a:pt x="71" y="1050"/>
                    <a:pt x="39" y="1481"/>
                  </a:cubicBezTo>
                  <a:cubicBezTo>
                    <a:pt x="1" y="2268"/>
                    <a:pt x="260" y="3039"/>
                    <a:pt x="765" y="3643"/>
                  </a:cubicBezTo>
                  <a:cubicBezTo>
                    <a:pt x="1202" y="4203"/>
                    <a:pt x="1849" y="4562"/>
                    <a:pt x="2556" y="4640"/>
                  </a:cubicBezTo>
                  <a:cubicBezTo>
                    <a:pt x="2673" y="4657"/>
                    <a:pt x="2794" y="4657"/>
                    <a:pt x="2921" y="4657"/>
                  </a:cubicBezTo>
                  <a:cubicBezTo>
                    <a:pt x="4605" y="4657"/>
                    <a:pt x="6951" y="3663"/>
                    <a:pt x="7069" y="3609"/>
                  </a:cubicBezTo>
                  <a:cubicBezTo>
                    <a:pt x="7551" y="3288"/>
                    <a:pt x="7843" y="2749"/>
                    <a:pt x="7850" y="2168"/>
                  </a:cubicBezTo>
                  <a:cubicBezTo>
                    <a:pt x="7850" y="1374"/>
                    <a:pt x="7139" y="1161"/>
                    <a:pt x="6746" y="1161"/>
                  </a:cubicBezTo>
                  <a:cubicBezTo>
                    <a:pt x="6482" y="1082"/>
                    <a:pt x="3503" y="200"/>
                    <a:pt x="2355" y="37"/>
                  </a:cubicBezTo>
                  <a:cubicBezTo>
                    <a:pt x="2186" y="13"/>
                    <a:pt x="2023" y="1"/>
                    <a:pt x="186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5528375" y="1245500"/>
              <a:ext cx="98225" cy="33450"/>
            </a:xfrm>
            <a:custGeom>
              <a:avLst/>
              <a:gdLst/>
              <a:ahLst/>
              <a:cxnLst/>
              <a:rect l="l" t="t" r="r" b="b"/>
              <a:pathLst>
                <a:path w="3929" h="1338" extrusionOk="0">
                  <a:moveTo>
                    <a:pt x="3583" y="0"/>
                  </a:moveTo>
                  <a:cubicBezTo>
                    <a:pt x="2527" y="225"/>
                    <a:pt x="1715" y="289"/>
                    <a:pt x="1133" y="289"/>
                  </a:cubicBezTo>
                  <a:cubicBezTo>
                    <a:pt x="368" y="289"/>
                    <a:pt x="0" y="179"/>
                    <a:pt x="0" y="179"/>
                  </a:cubicBezTo>
                  <a:lnTo>
                    <a:pt x="0" y="179"/>
                  </a:lnTo>
                  <a:lnTo>
                    <a:pt x="335" y="1178"/>
                  </a:lnTo>
                  <a:cubicBezTo>
                    <a:pt x="530" y="1254"/>
                    <a:pt x="734" y="1301"/>
                    <a:pt x="943" y="1321"/>
                  </a:cubicBezTo>
                  <a:cubicBezTo>
                    <a:pt x="1055" y="1332"/>
                    <a:pt x="1171" y="1337"/>
                    <a:pt x="1292" y="1337"/>
                  </a:cubicBezTo>
                  <a:cubicBezTo>
                    <a:pt x="2120" y="1337"/>
                    <a:pt x="3118" y="1091"/>
                    <a:pt x="3928" y="840"/>
                  </a:cubicBezTo>
                  <a:lnTo>
                    <a:pt x="3583"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5525400" y="1242775"/>
              <a:ext cx="103800" cy="38700"/>
            </a:xfrm>
            <a:custGeom>
              <a:avLst/>
              <a:gdLst/>
              <a:ahLst/>
              <a:cxnLst/>
              <a:rect l="l" t="t" r="r" b="b"/>
              <a:pathLst>
                <a:path w="4152" h="1548" extrusionOk="0">
                  <a:moveTo>
                    <a:pt x="3642" y="237"/>
                  </a:moveTo>
                  <a:lnTo>
                    <a:pt x="3907" y="876"/>
                  </a:lnTo>
                  <a:cubicBezTo>
                    <a:pt x="3172" y="1101"/>
                    <a:pt x="2218" y="1335"/>
                    <a:pt x="1420" y="1335"/>
                  </a:cubicBezTo>
                  <a:cubicBezTo>
                    <a:pt x="1304" y="1335"/>
                    <a:pt x="1190" y="1330"/>
                    <a:pt x="1081" y="1320"/>
                  </a:cubicBezTo>
                  <a:cubicBezTo>
                    <a:pt x="898" y="1302"/>
                    <a:pt x="719" y="1262"/>
                    <a:pt x="545" y="1202"/>
                  </a:cubicBezTo>
                  <a:lnTo>
                    <a:pt x="290" y="435"/>
                  </a:lnTo>
                  <a:lnTo>
                    <a:pt x="290" y="435"/>
                  </a:lnTo>
                  <a:cubicBezTo>
                    <a:pt x="477" y="469"/>
                    <a:pt x="800" y="511"/>
                    <a:pt x="1267" y="511"/>
                  </a:cubicBezTo>
                  <a:cubicBezTo>
                    <a:pt x="1838" y="511"/>
                    <a:pt x="2624" y="449"/>
                    <a:pt x="3642" y="237"/>
                  </a:cubicBezTo>
                  <a:close/>
                  <a:moveTo>
                    <a:pt x="3700" y="1"/>
                  </a:moveTo>
                  <a:cubicBezTo>
                    <a:pt x="3692" y="1"/>
                    <a:pt x="3684" y="2"/>
                    <a:pt x="3676" y="3"/>
                  </a:cubicBezTo>
                  <a:cubicBezTo>
                    <a:pt x="2645" y="225"/>
                    <a:pt x="1847" y="288"/>
                    <a:pt x="1273" y="288"/>
                  </a:cubicBezTo>
                  <a:cubicBezTo>
                    <a:pt x="524" y="288"/>
                    <a:pt x="157" y="181"/>
                    <a:pt x="151" y="181"/>
                  </a:cubicBezTo>
                  <a:cubicBezTo>
                    <a:pt x="140" y="177"/>
                    <a:pt x="129" y="175"/>
                    <a:pt x="118" y="175"/>
                  </a:cubicBezTo>
                  <a:cubicBezTo>
                    <a:pt x="106" y="175"/>
                    <a:pt x="94" y="177"/>
                    <a:pt x="82" y="182"/>
                  </a:cubicBezTo>
                  <a:cubicBezTo>
                    <a:pt x="27" y="201"/>
                    <a:pt x="0" y="261"/>
                    <a:pt x="19" y="316"/>
                  </a:cubicBezTo>
                  <a:lnTo>
                    <a:pt x="352" y="1318"/>
                  </a:lnTo>
                  <a:cubicBezTo>
                    <a:pt x="362" y="1348"/>
                    <a:pt x="386" y="1373"/>
                    <a:pt x="416" y="1384"/>
                  </a:cubicBezTo>
                  <a:cubicBezTo>
                    <a:pt x="623" y="1460"/>
                    <a:pt x="837" y="1510"/>
                    <a:pt x="1056" y="1533"/>
                  </a:cubicBezTo>
                  <a:cubicBezTo>
                    <a:pt x="1169" y="1547"/>
                    <a:pt x="1288" y="1547"/>
                    <a:pt x="1412" y="1547"/>
                  </a:cubicBezTo>
                  <a:cubicBezTo>
                    <a:pt x="2318" y="1506"/>
                    <a:pt x="3215" y="1337"/>
                    <a:pt x="4075" y="1047"/>
                  </a:cubicBezTo>
                  <a:cubicBezTo>
                    <a:pt x="4104" y="1037"/>
                    <a:pt x="4126" y="1016"/>
                    <a:pt x="4139" y="989"/>
                  </a:cubicBezTo>
                  <a:cubicBezTo>
                    <a:pt x="4151" y="962"/>
                    <a:pt x="4151" y="931"/>
                    <a:pt x="4139" y="904"/>
                  </a:cubicBezTo>
                  <a:lnTo>
                    <a:pt x="3798" y="67"/>
                  </a:lnTo>
                  <a:cubicBezTo>
                    <a:pt x="3782" y="27"/>
                    <a:pt x="3742"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5762425" y="1232075"/>
              <a:ext cx="48525" cy="48225"/>
            </a:xfrm>
            <a:custGeom>
              <a:avLst/>
              <a:gdLst/>
              <a:ahLst/>
              <a:cxnLst/>
              <a:rect l="l" t="t" r="r" b="b"/>
              <a:pathLst>
                <a:path w="1941" h="1929" extrusionOk="0">
                  <a:moveTo>
                    <a:pt x="259" y="1"/>
                  </a:moveTo>
                  <a:cubicBezTo>
                    <a:pt x="106" y="1"/>
                    <a:pt x="1" y="34"/>
                    <a:pt x="1" y="126"/>
                  </a:cubicBezTo>
                  <a:cubicBezTo>
                    <a:pt x="1" y="466"/>
                    <a:pt x="723" y="1739"/>
                    <a:pt x="1013" y="1891"/>
                  </a:cubicBezTo>
                  <a:cubicBezTo>
                    <a:pt x="1064" y="1917"/>
                    <a:pt x="1120" y="1929"/>
                    <a:pt x="1179" y="1929"/>
                  </a:cubicBezTo>
                  <a:cubicBezTo>
                    <a:pt x="1461" y="1929"/>
                    <a:pt x="1805" y="1665"/>
                    <a:pt x="1866" y="1480"/>
                  </a:cubicBezTo>
                  <a:cubicBezTo>
                    <a:pt x="1941" y="1253"/>
                    <a:pt x="1417" y="239"/>
                    <a:pt x="1417" y="239"/>
                  </a:cubicBezTo>
                  <a:cubicBezTo>
                    <a:pt x="1417" y="239"/>
                    <a:pt x="667" y="1"/>
                    <a:pt x="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5759675" y="1229500"/>
              <a:ext cx="54225" cy="53450"/>
            </a:xfrm>
            <a:custGeom>
              <a:avLst/>
              <a:gdLst/>
              <a:ahLst/>
              <a:cxnLst/>
              <a:rect l="l" t="t" r="r" b="b"/>
              <a:pathLst>
                <a:path w="2169" h="2138" extrusionOk="0">
                  <a:moveTo>
                    <a:pt x="317" y="207"/>
                  </a:moveTo>
                  <a:cubicBezTo>
                    <a:pt x="326" y="207"/>
                    <a:pt x="335" y="207"/>
                    <a:pt x="344" y="208"/>
                  </a:cubicBezTo>
                  <a:cubicBezTo>
                    <a:pt x="720" y="237"/>
                    <a:pt x="1090" y="313"/>
                    <a:pt x="1448" y="432"/>
                  </a:cubicBezTo>
                  <a:cubicBezTo>
                    <a:pt x="1684" y="893"/>
                    <a:pt x="1908" y="1440"/>
                    <a:pt x="1874" y="1548"/>
                  </a:cubicBezTo>
                  <a:cubicBezTo>
                    <a:pt x="1787" y="1700"/>
                    <a:pt x="1652" y="1816"/>
                    <a:pt x="1488" y="1879"/>
                  </a:cubicBezTo>
                  <a:cubicBezTo>
                    <a:pt x="1429" y="1909"/>
                    <a:pt x="1365" y="1924"/>
                    <a:pt x="1300" y="1924"/>
                  </a:cubicBezTo>
                  <a:cubicBezTo>
                    <a:pt x="1253" y="1924"/>
                    <a:pt x="1205" y="1916"/>
                    <a:pt x="1159" y="1900"/>
                  </a:cubicBezTo>
                  <a:cubicBezTo>
                    <a:pt x="910" y="1773"/>
                    <a:pt x="200" y="543"/>
                    <a:pt x="200" y="238"/>
                  </a:cubicBezTo>
                  <a:cubicBezTo>
                    <a:pt x="235" y="217"/>
                    <a:pt x="275" y="207"/>
                    <a:pt x="317" y="207"/>
                  </a:cubicBezTo>
                  <a:close/>
                  <a:moveTo>
                    <a:pt x="379" y="1"/>
                  </a:moveTo>
                  <a:cubicBezTo>
                    <a:pt x="254" y="1"/>
                    <a:pt x="150" y="19"/>
                    <a:pt x="87" y="65"/>
                  </a:cubicBezTo>
                  <a:cubicBezTo>
                    <a:pt x="33" y="103"/>
                    <a:pt x="0" y="165"/>
                    <a:pt x="2" y="231"/>
                  </a:cubicBezTo>
                  <a:cubicBezTo>
                    <a:pt x="2" y="597"/>
                    <a:pt x="718" y="1915"/>
                    <a:pt x="1068" y="2089"/>
                  </a:cubicBezTo>
                  <a:cubicBezTo>
                    <a:pt x="1134" y="2122"/>
                    <a:pt x="1207" y="2138"/>
                    <a:pt x="1281" y="2138"/>
                  </a:cubicBezTo>
                  <a:cubicBezTo>
                    <a:pt x="1384" y="2138"/>
                    <a:pt x="1485" y="2116"/>
                    <a:pt x="1579" y="2074"/>
                  </a:cubicBezTo>
                  <a:cubicBezTo>
                    <a:pt x="1801" y="1992"/>
                    <a:pt x="1982" y="1828"/>
                    <a:pt x="2086" y="1617"/>
                  </a:cubicBezTo>
                  <a:cubicBezTo>
                    <a:pt x="2168" y="1361"/>
                    <a:pt x="1756" y="542"/>
                    <a:pt x="1628" y="295"/>
                  </a:cubicBezTo>
                  <a:cubicBezTo>
                    <a:pt x="1616" y="268"/>
                    <a:pt x="1594" y="250"/>
                    <a:pt x="1567" y="243"/>
                  </a:cubicBezTo>
                  <a:cubicBezTo>
                    <a:pt x="1354" y="175"/>
                    <a:pt x="766" y="1"/>
                    <a:pt x="37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5771475" y="1267550"/>
              <a:ext cx="44200" cy="35475"/>
            </a:xfrm>
            <a:custGeom>
              <a:avLst/>
              <a:gdLst/>
              <a:ahLst/>
              <a:cxnLst/>
              <a:rect l="l" t="t" r="r" b="b"/>
              <a:pathLst>
                <a:path w="1768" h="1419" extrusionOk="0">
                  <a:moveTo>
                    <a:pt x="1365" y="1"/>
                  </a:moveTo>
                  <a:cubicBezTo>
                    <a:pt x="1087" y="1"/>
                    <a:pt x="641" y="472"/>
                    <a:pt x="641" y="472"/>
                  </a:cubicBezTo>
                  <a:cubicBezTo>
                    <a:pt x="641" y="472"/>
                    <a:pt x="0" y="1073"/>
                    <a:pt x="115" y="1299"/>
                  </a:cubicBezTo>
                  <a:cubicBezTo>
                    <a:pt x="157" y="1381"/>
                    <a:pt x="262" y="1418"/>
                    <a:pt x="392" y="1418"/>
                  </a:cubicBezTo>
                  <a:cubicBezTo>
                    <a:pt x="624" y="1418"/>
                    <a:pt x="937" y="1302"/>
                    <a:pt x="1129" y="1112"/>
                  </a:cubicBezTo>
                  <a:cubicBezTo>
                    <a:pt x="1430" y="813"/>
                    <a:pt x="1768" y="361"/>
                    <a:pt x="1504" y="61"/>
                  </a:cubicBezTo>
                  <a:cubicBezTo>
                    <a:pt x="1467" y="18"/>
                    <a:pt x="1419" y="1"/>
                    <a:pt x="1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5768650" y="1265100"/>
              <a:ext cx="48600" cy="40575"/>
            </a:xfrm>
            <a:custGeom>
              <a:avLst/>
              <a:gdLst/>
              <a:ahLst/>
              <a:cxnLst/>
              <a:rect l="l" t="t" r="r" b="b"/>
              <a:pathLst>
                <a:path w="1944" h="1623" extrusionOk="0">
                  <a:moveTo>
                    <a:pt x="1499" y="200"/>
                  </a:moveTo>
                  <a:cubicBezTo>
                    <a:pt x="1518" y="200"/>
                    <a:pt x="1536" y="209"/>
                    <a:pt x="1547" y="224"/>
                  </a:cubicBezTo>
                  <a:cubicBezTo>
                    <a:pt x="1772" y="488"/>
                    <a:pt x="1363" y="942"/>
                    <a:pt x="1178" y="1128"/>
                  </a:cubicBezTo>
                  <a:cubicBezTo>
                    <a:pt x="993" y="1303"/>
                    <a:pt x="749" y="1400"/>
                    <a:pt x="496" y="1400"/>
                  </a:cubicBezTo>
                  <a:cubicBezTo>
                    <a:pt x="478" y="1400"/>
                    <a:pt x="460" y="1400"/>
                    <a:pt x="443" y="1399"/>
                  </a:cubicBezTo>
                  <a:cubicBezTo>
                    <a:pt x="410" y="1393"/>
                    <a:pt x="353" y="1380"/>
                    <a:pt x="335" y="1344"/>
                  </a:cubicBezTo>
                  <a:cubicBezTo>
                    <a:pt x="295" y="1265"/>
                    <a:pt x="541" y="924"/>
                    <a:pt x="839" y="644"/>
                  </a:cubicBezTo>
                  <a:cubicBezTo>
                    <a:pt x="992" y="474"/>
                    <a:pt x="1311" y="205"/>
                    <a:pt x="1479" y="205"/>
                  </a:cubicBezTo>
                  <a:lnTo>
                    <a:pt x="1491" y="200"/>
                  </a:lnTo>
                  <a:cubicBezTo>
                    <a:pt x="1494" y="200"/>
                    <a:pt x="1496" y="200"/>
                    <a:pt x="1499" y="200"/>
                  </a:cubicBezTo>
                  <a:close/>
                  <a:moveTo>
                    <a:pt x="1490" y="1"/>
                  </a:moveTo>
                  <a:cubicBezTo>
                    <a:pt x="1488" y="1"/>
                    <a:pt x="1486" y="1"/>
                    <a:pt x="1485" y="1"/>
                  </a:cubicBezTo>
                  <a:cubicBezTo>
                    <a:pt x="1174" y="1"/>
                    <a:pt x="739" y="441"/>
                    <a:pt x="679" y="503"/>
                  </a:cubicBezTo>
                  <a:cubicBezTo>
                    <a:pt x="468" y="702"/>
                    <a:pt x="0" y="1186"/>
                    <a:pt x="133" y="1452"/>
                  </a:cubicBezTo>
                  <a:cubicBezTo>
                    <a:pt x="186" y="1549"/>
                    <a:pt x="286" y="1612"/>
                    <a:pt x="398" y="1621"/>
                  </a:cubicBezTo>
                  <a:cubicBezTo>
                    <a:pt x="416" y="1622"/>
                    <a:pt x="435" y="1623"/>
                    <a:pt x="454" y="1623"/>
                  </a:cubicBezTo>
                  <a:cubicBezTo>
                    <a:pt x="473" y="1623"/>
                    <a:pt x="492" y="1622"/>
                    <a:pt x="511" y="1621"/>
                  </a:cubicBezTo>
                  <a:cubicBezTo>
                    <a:pt x="810" y="1613"/>
                    <a:pt x="1096" y="1497"/>
                    <a:pt x="1317" y="1293"/>
                  </a:cubicBezTo>
                  <a:cubicBezTo>
                    <a:pt x="1806" y="802"/>
                    <a:pt x="1943" y="377"/>
                    <a:pt x="1698" y="96"/>
                  </a:cubicBezTo>
                  <a:cubicBezTo>
                    <a:pt x="1645" y="36"/>
                    <a:pt x="1570" y="1"/>
                    <a:pt x="149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5738000" y="1232075"/>
              <a:ext cx="48800" cy="48225"/>
            </a:xfrm>
            <a:custGeom>
              <a:avLst/>
              <a:gdLst/>
              <a:ahLst/>
              <a:cxnLst/>
              <a:rect l="l" t="t" r="r" b="b"/>
              <a:pathLst>
                <a:path w="1952" h="1929" extrusionOk="0">
                  <a:moveTo>
                    <a:pt x="260" y="1"/>
                  </a:moveTo>
                  <a:cubicBezTo>
                    <a:pt x="107" y="1"/>
                    <a:pt x="1" y="34"/>
                    <a:pt x="1" y="126"/>
                  </a:cubicBezTo>
                  <a:cubicBezTo>
                    <a:pt x="1" y="466"/>
                    <a:pt x="713" y="1739"/>
                    <a:pt x="1013" y="1891"/>
                  </a:cubicBezTo>
                  <a:cubicBezTo>
                    <a:pt x="1066" y="1917"/>
                    <a:pt x="1123" y="1929"/>
                    <a:pt x="1184" y="1929"/>
                  </a:cubicBezTo>
                  <a:cubicBezTo>
                    <a:pt x="1471" y="1929"/>
                    <a:pt x="1815" y="1665"/>
                    <a:pt x="1877" y="1480"/>
                  </a:cubicBezTo>
                  <a:cubicBezTo>
                    <a:pt x="1951" y="1253"/>
                    <a:pt x="1424" y="239"/>
                    <a:pt x="1424" y="239"/>
                  </a:cubicBezTo>
                  <a:cubicBezTo>
                    <a:pt x="1424" y="239"/>
                    <a:pt x="671" y="1"/>
                    <a:pt x="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5735300" y="1229500"/>
              <a:ext cx="54225" cy="53450"/>
            </a:xfrm>
            <a:custGeom>
              <a:avLst/>
              <a:gdLst/>
              <a:ahLst/>
              <a:cxnLst/>
              <a:rect l="l" t="t" r="r" b="b"/>
              <a:pathLst>
                <a:path w="2169" h="2138" extrusionOk="0">
                  <a:moveTo>
                    <a:pt x="318" y="207"/>
                  </a:moveTo>
                  <a:cubicBezTo>
                    <a:pt x="327" y="207"/>
                    <a:pt x="336" y="207"/>
                    <a:pt x="346" y="208"/>
                  </a:cubicBezTo>
                  <a:cubicBezTo>
                    <a:pt x="721" y="237"/>
                    <a:pt x="1092" y="313"/>
                    <a:pt x="1447" y="432"/>
                  </a:cubicBezTo>
                  <a:cubicBezTo>
                    <a:pt x="1687" y="893"/>
                    <a:pt x="1909" y="1440"/>
                    <a:pt x="1875" y="1548"/>
                  </a:cubicBezTo>
                  <a:cubicBezTo>
                    <a:pt x="1788" y="1700"/>
                    <a:pt x="1651" y="1816"/>
                    <a:pt x="1488" y="1879"/>
                  </a:cubicBezTo>
                  <a:cubicBezTo>
                    <a:pt x="1429" y="1909"/>
                    <a:pt x="1365" y="1924"/>
                    <a:pt x="1300" y="1924"/>
                  </a:cubicBezTo>
                  <a:cubicBezTo>
                    <a:pt x="1253" y="1924"/>
                    <a:pt x="1205" y="1916"/>
                    <a:pt x="1160" y="1900"/>
                  </a:cubicBezTo>
                  <a:cubicBezTo>
                    <a:pt x="910" y="1773"/>
                    <a:pt x="203" y="543"/>
                    <a:pt x="203" y="238"/>
                  </a:cubicBezTo>
                  <a:cubicBezTo>
                    <a:pt x="238" y="217"/>
                    <a:pt x="277" y="207"/>
                    <a:pt x="318" y="207"/>
                  </a:cubicBezTo>
                  <a:close/>
                  <a:moveTo>
                    <a:pt x="378" y="1"/>
                  </a:moveTo>
                  <a:cubicBezTo>
                    <a:pt x="252" y="1"/>
                    <a:pt x="148" y="19"/>
                    <a:pt x="85" y="65"/>
                  </a:cubicBezTo>
                  <a:cubicBezTo>
                    <a:pt x="31" y="104"/>
                    <a:pt x="0" y="165"/>
                    <a:pt x="2" y="231"/>
                  </a:cubicBezTo>
                  <a:cubicBezTo>
                    <a:pt x="2" y="597"/>
                    <a:pt x="721" y="1915"/>
                    <a:pt x="1068" y="2089"/>
                  </a:cubicBezTo>
                  <a:cubicBezTo>
                    <a:pt x="1135" y="2122"/>
                    <a:pt x="1208" y="2138"/>
                    <a:pt x="1281" y="2138"/>
                  </a:cubicBezTo>
                  <a:cubicBezTo>
                    <a:pt x="1383" y="2138"/>
                    <a:pt x="1486" y="2116"/>
                    <a:pt x="1580" y="2074"/>
                  </a:cubicBezTo>
                  <a:cubicBezTo>
                    <a:pt x="1800" y="1992"/>
                    <a:pt x="1982" y="1828"/>
                    <a:pt x="2085" y="1617"/>
                  </a:cubicBezTo>
                  <a:cubicBezTo>
                    <a:pt x="2168" y="1361"/>
                    <a:pt x="1757" y="542"/>
                    <a:pt x="1629" y="295"/>
                  </a:cubicBezTo>
                  <a:cubicBezTo>
                    <a:pt x="1616" y="268"/>
                    <a:pt x="1593" y="250"/>
                    <a:pt x="1565" y="243"/>
                  </a:cubicBezTo>
                  <a:cubicBezTo>
                    <a:pt x="1353" y="175"/>
                    <a:pt x="764" y="1"/>
                    <a:pt x="37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746950" y="1267550"/>
              <a:ext cx="44250" cy="35475"/>
            </a:xfrm>
            <a:custGeom>
              <a:avLst/>
              <a:gdLst/>
              <a:ahLst/>
              <a:cxnLst/>
              <a:rect l="l" t="t" r="r" b="b"/>
              <a:pathLst>
                <a:path w="1770" h="1419" extrusionOk="0">
                  <a:moveTo>
                    <a:pt x="1367" y="1"/>
                  </a:moveTo>
                  <a:cubicBezTo>
                    <a:pt x="1090" y="1"/>
                    <a:pt x="640" y="472"/>
                    <a:pt x="640" y="472"/>
                  </a:cubicBezTo>
                  <a:cubicBezTo>
                    <a:pt x="640" y="472"/>
                    <a:pt x="0" y="1073"/>
                    <a:pt x="113" y="1299"/>
                  </a:cubicBezTo>
                  <a:cubicBezTo>
                    <a:pt x="154" y="1381"/>
                    <a:pt x="259" y="1418"/>
                    <a:pt x="390" y="1418"/>
                  </a:cubicBezTo>
                  <a:cubicBezTo>
                    <a:pt x="622" y="1418"/>
                    <a:pt x="937" y="1302"/>
                    <a:pt x="1129" y="1112"/>
                  </a:cubicBezTo>
                  <a:cubicBezTo>
                    <a:pt x="1430" y="813"/>
                    <a:pt x="1769" y="361"/>
                    <a:pt x="1504" y="61"/>
                  </a:cubicBezTo>
                  <a:cubicBezTo>
                    <a:pt x="1468" y="18"/>
                    <a:pt x="1420" y="1"/>
                    <a:pt x="1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5744225" y="1265100"/>
              <a:ext cx="48675" cy="40575"/>
            </a:xfrm>
            <a:custGeom>
              <a:avLst/>
              <a:gdLst/>
              <a:ahLst/>
              <a:cxnLst/>
              <a:rect l="l" t="t" r="r" b="b"/>
              <a:pathLst>
                <a:path w="1947" h="1623" extrusionOk="0">
                  <a:moveTo>
                    <a:pt x="1499" y="200"/>
                  </a:moveTo>
                  <a:cubicBezTo>
                    <a:pt x="1518" y="200"/>
                    <a:pt x="1537" y="208"/>
                    <a:pt x="1549" y="224"/>
                  </a:cubicBezTo>
                  <a:cubicBezTo>
                    <a:pt x="1772" y="488"/>
                    <a:pt x="1366" y="942"/>
                    <a:pt x="1178" y="1128"/>
                  </a:cubicBezTo>
                  <a:cubicBezTo>
                    <a:pt x="993" y="1303"/>
                    <a:pt x="750" y="1400"/>
                    <a:pt x="497" y="1400"/>
                  </a:cubicBezTo>
                  <a:cubicBezTo>
                    <a:pt x="479" y="1400"/>
                    <a:pt x="461" y="1400"/>
                    <a:pt x="443" y="1399"/>
                  </a:cubicBezTo>
                  <a:cubicBezTo>
                    <a:pt x="410" y="1393"/>
                    <a:pt x="353" y="1380"/>
                    <a:pt x="336" y="1344"/>
                  </a:cubicBezTo>
                  <a:cubicBezTo>
                    <a:pt x="297" y="1265"/>
                    <a:pt x="541" y="925"/>
                    <a:pt x="839" y="644"/>
                  </a:cubicBezTo>
                  <a:cubicBezTo>
                    <a:pt x="995" y="474"/>
                    <a:pt x="1311" y="205"/>
                    <a:pt x="1479" y="205"/>
                  </a:cubicBezTo>
                  <a:lnTo>
                    <a:pt x="1494" y="200"/>
                  </a:lnTo>
                  <a:cubicBezTo>
                    <a:pt x="1496" y="200"/>
                    <a:pt x="1497" y="200"/>
                    <a:pt x="1499" y="200"/>
                  </a:cubicBezTo>
                  <a:close/>
                  <a:moveTo>
                    <a:pt x="1493" y="1"/>
                  </a:moveTo>
                  <a:cubicBezTo>
                    <a:pt x="1491" y="1"/>
                    <a:pt x="1490" y="1"/>
                    <a:pt x="1488" y="1"/>
                  </a:cubicBezTo>
                  <a:cubicBezTo>
                    <a:pt x="1178" y="1"/>
                    <a:pt x="739" y="441"/>
                    <a:pt x="680" y="503"/>
                  </a:cubicBezTo>
                  <a:cubicBezTo>
                    <a:pt x="470" y="702"/>
                    <a:pt x="1" y="1186"/>
                    <a:pt x="136" y="1452"/>
                  </a:cubicBezTo>
                  <a:cubicBezTo>
                    <a:pt x="188" y="1549"/>
                    <a:pt x="288" y="1613"/>
                    <a:pt x="398" y="1621"/>
                  </a:cubicBezTo>
                  <a:cubicBezTo>
                    <a:pt x="417" y="1622"/>
                    <a:pt x="435" y="1623"/>
                    <a:pt x="454" y="1623"/>
                  </a:cubicBezTo>
                  <a:cubicBezTo>
                    <a:pt x="473" y="1623"/>
                    <a:pt x="492" y="1622"/>
                    <a:pt x="511" y="1621"/>
                  </a:cubicBezTo>
                  <a:cubicBezTo>
                    <a:pt x="812" y="1613"/>
                    <a:pt x="1099" y="1497"/>
                    <a:pt x="1321" y="1293"/>
                  </a:cubicBezTo>
                  <a:cubicBezTo>
                    <a:pt x="1811" y="802"/>
                    <a:pt x="1947" y="377"/>
                    <a:pt x="1701" y="96"/>
                  </a:cubicBezTo>
                  <a:cubicBezTo>
                    <a:pt x="1648" y="35"/>
                    <a:pt x="1573" y="1"/>
                    <a:pt x="149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727100" y="1218000"/>
              <a:ext cx="35475" cy="56200"/>
            </a:xfrm>
            <a:custGeom>
              <a:avLst/>
              <a:gdLst/>
              <a:ahLst/>
              <a:cxnLst/>
              <a:rect l="l" t="t" r="r" b="b"/>
              <a:pathLst>
                <a:path w="1419" h="2248" extrusionOk="0">
                  <a:moveTo>
                    <a:pt x="248" y="0"/>
                  </a:moveTo>
                  <a:cubicBezTo>
                    <a:pt x="202" y="0"/>
                    <a:pt x="167" y="17"/>
                    <a:pt x="148" y="56"/>
                  </a:cubicBezTo>
                  <a:cubicBezTo>
                    <a:pt x="1" y="359"/>
                    <a:pt x="87" y="1822"/>
                    <a:pt x="294" y="2084"/>
                  </a:cubicBezTo>
                  <a:cubicBezTo>
                    <a:pt x="387" y="2202"/>
                    <a:pt x="555" y="2248"/>
                    <a:pt x="727" y="2248"/>
                  </a:cubicBezTo>
                  <a:cubicBezTo>
                    <a:pt x="940" y="2248"/>
                    <a:pt x="1159" y="2177"/>
                    <a:pt x="1251" y="2084"/>
                  </a:cubicBezTo>
                  <a:cubicBezTo>
                    <a:pt x="1418" y="1916"/>
                    <a:pt x="1384" y="776"/>
                    <a:pt x="1384" y="776"/>
                  </a:cubicBezTo>
                  <a:cubicBezTo>
                    <a:pt x="1384" y="776"/>
                    <a:pt x="558" y="0"/>
                    <a:pt x="2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5724450" y="1215325"/>
              <a:ext cx="40375" cy="61600"/>
            </a:xfrm>
            <a:custGeom>
              <a:avLst/>
              <a:gdLst/>
              <a:ahLst/>
              <a:cxnLst/>
              <a:rect l="l" t="t" r="r" b="b"/>
              <a:pathLst>
                <a:path w="1615" h="2464" extrusionOk="0">
                  <a:moveTo>
                    <a:pt x="361" y="208"/>
                  </a:moveTo>
                  <a:cubicBezTo>
                    <a:pt x="497" y="208"/>
                    <a:pt x="954" y="533"/>
                    <a:pt x="1384" y="933"/>
                  </a:cubicBezTo>
                  <a:cubicBezTo>
                    <a:pt x="1395" y="1450"/>
                    <a:pt x="1359" y="2041"/>
                    <a:pt x="1280" y="2123"/>
                  </a:cubicBezTo>
                  <a:cubicBezTo>
                    <a:pt x="1156" y="2208"/>
                    <a:pt x="1008" y="2254"/>
                    <a:pt x="859" y="2254"/>
                  </a:cubicBezTo>
                  <a:cubicBezTo>
                    <a:pt x="836" y="2254"/>
                    <a:pt x="813" y="2253"/>
                    <a:pt x="790" y="2251"/>
                  </a:cubicBezTo>
                  <a:cubicBezTo>
                    <a:pt x="785" y="2251"/>
                    <a:pt x="780" y="2251"/>
                    <a:pt x="774" y="2251"/>
                  </a:cubicBezTo>
                  <a:cubicBezTo>
                    <a:pt x="665" y="2251"/>
                    <a:pt x="560" y="2207"/>
                    <a:pt x="485" y="2127"/>
                  </a:cubicBezTo>
                  <a:cubicBezTo>
                    <a:pt x="314" y="1899"/>
                    <a:pt x="214" y="483"/>
                    <a:pt x="343" y="208"/>
                  </a:cubicBezTo>
                  <a:close/>
                  <a:moveTo>
                    <a:pt x="349" y="0"/>
                  </a:moveTo>
                  <a:cubicBezTo>
                    <a:pt x="334" y="0"/>
                    <a:pt x="320" y="1"/>
                    <a:pt x="306" y="4"/>
                  </a:cubicBezTo>
                  <a:cubicBezTo>
                    <a:pt x="241" y="14"/>
                    <a:pt x="186" y="58"/>
                    <a:pt x="159" y="117"/>
                  </a:cubicBezTo>
                  <a:cubicBezTo>
                    <a:pt x="1" y="434"/>
                    <a:pt x="77" y="1943"/>
                    <a:pt x="317" y="2249"/>
                  </a:cubicBezTo>
                  <a:cubicBezTo>
                    <a:pt x="430" y="2384"/>
                    <a:pt x="596" y="2462"/>
                    <a:pt x="772" y="2462"/>
                  </a:cubicBezTo>
                  <a:cubicBezTo>
                    <a:pt x="773" y="2462"/>
                    <a:pt x="775" y="2462"/>
                    <a:pt x="777" y="2462"/>
                  </a:cubicBezTo>
                  <a:lnTo>
                    <a:pt x="836" y="2462"/>
                  </a:lnTo>
                  <a:cubicBezTo>
                    <a:pt x="849" y="2463"/>
                    <a:pt x="861" y="2463"/>
                    <a:pt x="874" y="2463"/>
                  </a:cubicBezTo>
                  <a:cubicBezTo>
                    <a:pt x="1077" y="2463"/>
                    <a:pt x="1275" y="2395"/>
                    <a:pt x="1433" y="2269"/>
                  </a:cubicBezTo>
                  <a:cubicBezTo>
                    <a:pt x="1615" y="2081"/>
                    <a:pt x="1596" y="1159"/>
                    <a:pt x="1596" y="880"/>
                  </a:cubicBezTo>
                  <a:cubicBezTo>
                    <a:pt x="1596" y="851"/>
                    <a:pt x="1584" y="824"/>
                    <a:pt x="1561" y="805"/>
                  </a:cubicBezTo>
                  <a:cubicBezTo>
                    <a:pt x="1356" y="611"/>
                    <a:pt x="683" y="0"/>
                    <a:pt x="34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5713600" y="1266400"/>
              <a:ext cx="47450" cy="24625"/>
            </a:xfrm>
            <a:custGeom>
              <a:avLst/>
              <a:gdLst/>
              <a:ahLst/>
              <a:cxnLst/>
              <a:rect l="l" t="t" r="r" b="b"/>
              <a:pathLst>
                <a:path w="1898" h="985" extrusionOk="0">
                  <a:moveTo>
                    <a:pt x="1501" y="0"/>
                  </a:moveTo>
                  <a:cubicBezTo>
                    <a:pt x="1217" y="0"/>
                    <a:pt x="834" y="147"/>
                    <a:pt x="834" y="147"/>
                  </a:cubicBezTo>
                  <a:cubicBezTo>
                    <a:pt x="834" y="147"/>
                    <a:pt x="0" y="410"/>
                    <a:pt x="2" y="662"/>
                  </a:cubicBezTo>
                  <a:cubicBezTo>
                    <a:pt x="4" y="849"/>
                    <a:pt x="332" y="984"/>
                    <a:pt x="665" y="984"/>
                  </a:cubicBezTo>
                  <a:cubicBezTo>
                    <a:pt x="780" y="984"/>
                    <a:pt x="895" y="968"/>
                    <a:pt x="998" y="933"/>
                  </a:cubicBezTo>
                  <a:cubicBezTo>
                    <a:pt x="1398" y="794"/>
                    <a:pt x="1897" y="534"/>
                    <a:pt x="1791" y="148"/>
                  </a:cubicBezTo>
                  <a:cubicBezTo>
                    <a:pt x="1760" y="37"/>
                    <a:pt x="1643" y="0"/>
                    <a:pt x="1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5710975" y="1263750"/>
              <a:ext cx="52475" cy="29950"/>
            </a:xfrm>
            <a:custGeom>
              <a:avLst/>
              <a:gdLst/>
              <a:ahLst/>
              <a:cxnLst/>
              <a:rect l="l" t="t" r="r" b="b"/>
              <a:pathLst>
                <a:path w="2099" h="1198" extrusionOk="0">
                  <a:moveTo>
                    <a:pt x="1637" y="213"/>
                  </a:moveTo>
                  <a:cubicBezTo>
                    <a:pt x="1680" y="213"/>
                    <a:pt x="1722" y="220"/>
                    <a:pt x="1761" y="235"/>
                  </a:cubicBezTo>
                  <a:cubicBezTo>
                    <a:pt x="1782" y="244"/>
                    <a:pt x="1797" y="262"/>
                    <a:pt x="1803" y="283"/>
                  </a:cubicBezTo>
                  <a:cubicBezTo>
                    <a:pt x="1892" y="610"/>
                    <a:pt x="1325" y="850"/>
                    <a:pt x="1074" y="935"/>
                  </a:cubicBezTo>
                  <a:cubicBezTo>
                    <a:pt x="975" y="967"/>
                    <a:pt x="873" y="982"/>
                    <a:pt x="771" y="982"/>
                  </a:cubicBezTo>
                  <a:cubicBezTo>
                    <a:pt x="606" y="982"/>
                    <a:pt x="442" y="941"/>
                    <a:pt x="294" y="860"/>
                  </a:cubicBezTo>
                  <a:cubicBezTo>
                    <a:pt x="269" y="841"/>
                    <a:pt x="221" y="802"/>
                    <a:pt x="221" y="764"/>
                  </a:cubicBezTo>
                  <a:cubicBezTo>
                    <a:pt x="221" y="674"/>
                    <a:pt x="589" y="475"/>
                    <a:pt x="979" y="353"/>
                  </a:cubicBezTo>
                  <a:cubicBezTo>
                    <a:pt x="1183" y="272"/>
                    <a:pt x="1399" y="226"/>
                    <a:pt x="1619" y="214"/>
                  </a:cubicBezTo>
                  <a:lnTo>
                    <a:pt x="1608" y="214"/>
                  </a:lnTo>
                  <a:cubicBezTo>
                    <a:pt x="1617" y="213"/>
                    <a:pt x="1627" y="213"/>
                    <a:pt x="1637" y="213"/>
                  </a:cubicBezTo>
                  <a:close/>
                  <a:moveTo>
                    <a:pt x="1603" y="0"/>
                  </a:moveTo>
                  <a:cubicBezTo>
                    <a:pt x="1316" y="0"/>
                    <a:pt x="966" y="128"/>
                    <a:pt x="905" y="152"/>
                  </a:cubicBezTo>
                  <a:cubicBezTo>
                    <a:pt x="629" y="239"/>
                    <a:pt x="1" y="472"/>
                    <a:pt x="1" y="768"/>
                  </a:cubicBezTo>
                  <a:cubicBezTo>
                    <a:pt x="7" y="880"/>
                    <a:pt x="69" y="979"/>
                    <a:pt x="165" y="1037"/>
                  </a:cubicBezTo>
                  <a:cubicBezTo>
                    <a:pt x="336" y="1142"/>
                    <a:pt x="533" y="1197"/>
                    <a:pt x="735" y="1197"/>
                  </a:cubicBezTo>
                  <a:cubicBezTo>
                    <a:pt x="745" y="1197"/>
                    <a:pt x="756" y="1197"/>
                    <a:pt x="766" y="1197"/>
                  </a:cubicBezTo>
                  <a:cubicBezTo>
                    <a:pt x="774" y="1197"/>
                    <a:pt x="782" y="1197"/>
                    <a:pt x="790" y="1197"/>
                  </a:cubicBezTo>
                  <a:cubicBezTo>
                    <a:pt x="910" y="1197"/>
                    <a:pt x="1030" y="1176"/>
                    <a:pt x="1146" y="1140"/>
                  </a:cubicBezTo>
                  <a:cubicBezTo>
                    <a:pt x="1785" y="911"/>
                    <a:pt x="2099" y="588"/>
                    <a:pt x="1999" y="227"/>
                  </a:cubicBezTo>
                  <a:cubicBezTo>
                    <a:pt x="1977" y="149"/>
                    <a:pt x="1923" y="83"/>
                    <a:pt x="1849" y="47"/>
                  </a:cubicBezTo>
                  <a:cubicBezTo>
                    <a:pt x="1781" y="13"/>
                    <a:pt x="1695" y="0"/>
                    <a:pt x="16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5643475" y="1194225"/>
              <a:ext cx="105325" cy="61825"/>
            </a:xfrm>
            <a:custGeom>
              <a:avLst/>
              <a:gdLst/>
              <a:ahLst/>
              <a:cxnLst/>
              <a:rect l="l" t="t" r="r" b="b"/>
              <a:pathLst>
                <a:path w="4213" h="2473" extrusionOk="0">
                  <a:moveTo>
                    <a:pt x="2150" y="1"/>
                  </a:moveTo>
                  <a:cubicBezTo>
                    <a:pt x="1946" y="1"/>
                    <a:pt x="1742" y="9"/>
                    <a:pt x="1538" y="26"/>
                  </a:cubicBezTo>
                  <a:cubicBezTo>
                    <a:pt x="1324" y="41"/>
                    <a:pt x="1118" y="115"/>
                    <a:pt x="946" y="241"/>
                  </a:cubicBezTo>
                  <a:cubicBezTo>
                    <a:pt x="609" y="483"/>
                    <a:pt x="92" y="933"/>
                    <a:pt x="58" y="1457"/>
                  </a:cubicBezTo>
                  <a:cubicBezTo>
                    <a:pt x="0" y="2246"/>
                    <a:pt x="789" y="2472"/>
                    <a:pt x="1520" y="2472"/>
                  </a:cubicBezTo>
                  <a:cubicBezTo>
                    <a:pt x="2253" y="2472"/>
                    <a:pt x="3654" y="1457"/>
                    <a:pt x="3654" y="1457"/>
                  </a:cubicBezTo>
                  <a:cubicBezTo>
                    <a:pt x="3654" y="1457"/>
                    <a:pt x="4212" y="312"/>
                    <a:pt x="3594" y="144"/>
                  </a:cubicBezTo>
                  <a:cubicBezTo>
                    <a:pt x="3118" y="48"/>
                    <a:pt x="263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5641500" y="1191725"/>
              <a:ext cx="104975" cy="66900"/>
            </a:xfrm>
            <a:custGeom>
              <a:avLst/>
              <a:gdLst/>
              <a:ahLst/>
              <a:cxnLst/>
              <a:rect l="l" t="t" r="r" b="b"/>
              <a:pathLst>
                <a:path w="4199" h="2676" extrusionOk="0">
                  <a:moveTo>
                    <a:pt x="2452" y="212"/>
                  </a:moveTo>
                  <a:cubicBezTo>
                    <a:pt x="2853" y="212"/>
                    <a:pt x="3252" y="256"/>
                    <a:pt x="3644" y="342"/>
                  </a:cubicBezTo>
                  <a:cubicBezTo>
                    <a:pt x="3721" y="360"/>
                    <a:pt x="3786" y="414"/>
                    <a:pt x="3818" y="486"/>
                  </a:cubicBezTo>
                  <a:cubicBezTo>
                    <a:pt x="3937" y="749"/>
                    <a:pt x="3743" y="1270"/>
                    <a:pt x="3645" y="1483"/>
                  </a:cubicBezTo>
                  <a:cubicBezTo>
                    <a:pt x="3466" y="1609"/>
                    <a:pt x="2231" y="2461"/>
                    <a:pt x="1592" y="2461"/>
                  </a:cubicBezTo>
                  <a:cubicBezTo>
                    <a:pt x="1273" y="2461"/>
                    <a:pt x="695" y="2415"/>
                    <a:pt x="405" y="2103"/>
                  </a:cubicBezTo>
                  <a:cubicBezTo>
                    <a:pt x="271" y="1958"/>
                    <a:pt x="209" y="1758"/>
                    <a:pt x="235" y="1561"/>
                  </a:cubicBezTo>
                  <a:cubicBezTo>
                    <a:pt x="277" y="1063"/>
                    <a:pt x="788" y="637"/>
                    <a:pt x="1089" y="422"/>
                  </a:cubicBezTo>
                  <a:cubicBezTo>
                    <a:pt x="1245" y="311"/>
                    <a:pt x="1431" y="244"/>
                    <a:pt x="1623" y="233"/>
                  </a:cubicBezTo>
                  <a:cubicBezTo>
                    <a:pt x="1811" y="214"/>
                    <a:pt x="2056" y="214"/>
                    <a:pt x="2323" y="214"/>
                  </a:cubicBezTo>
                  <a:cubicBezTo>
                    <a:pt x="2366" y="213"/>
                    <a:pt x="2409" y="212"/>
                    <a:pt x="2452" y="212"/>
                  </a:cubicBezTo>
                  <a:close/>
                  <a:moveTo>
                    <a:pt x="2308" y="0"/>
                  </a:moveTo>
                  <a:cubicBezTo>
                    <a:pt x="2039" y="0"/>
                    <a:pt x="1791" y="10"/>
                    <a:pt x="1602" y="20"/>
                  </a:cubicBezTo>
                  <a:cubicBezTo>
                    <a:pt x="1371" y="34"/>
                    <a:pt x="1150" y="114"/>
                    <a:pt x="962" y="250"/>
                  </a:cubicBezTo>
                  <a:cubicBezTo>
                    <a:pt x="560" y="539"/>
                    <a:pt x="69" y="999"/>
                    <a:pt x="30" y="1547"/>
                  </a:cubicBezTo>
                  <a:cubicBezTo>
                    <a:pt x="0" y="1803"/>
                    <a:pt x="83" y="2059"/>
                    <a:pt x="259" y="2248"/>
                  </a:cubicBezTo>
                  <a:cubicBezTo>
                    <a:pt x="585" y="2601"/>
                    <a:pt x="1173" y="2675"/>
                    <a:pt x="1599" y="2675"/>
                  </a:cubicBezTo>
                  <a:cubicBezTo>
                    <a:pt x="2357" y="2675"/>
                    <a:pt x="3743" y="1690"/>
                    <a:pt x="3792" y="1640"/>
                  </a:cubicBezTo>
                  <a:cubicBezTo>
                    <a:pt x="3807" y="1630"/>
                    <a:pt x="3819" y="1617"/>
                    <a:pt x="3827" y="1600"/>
                  </a:cubicBezTo>
                  <a:cubicBezTo>
                    <a:pt x="3864" y="1521"/>
                    <a:pt x="4199" y="813"/>
                    <a:pt x="4011" y="399"/>
                  </a:cubicBezTo>
                  <a:cubicBezTo>
                    <a:pt x="3953" y="268"/>
                    <a:pt x="3837" y="171"/>
                    <a:pt x="3699" y="137"/>
                  </a:cubicBezTo>
                  <a:cubicBezTo>
                    <a:pt x="3305" y="30"/>
                    <a:pt x="2776" y="0"/>
                    <a:pt x="23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5695575" y="1197900"/>
              <a:ext cx="92900" cy="48825"/>
            </a:xfrm>
            <a:custGeom>
              <a:avLst/>
              <a:gdLst/>
              <a:ahLst/>
              <a:cxnLst/>
              <a:rect l="l" t="t" r="r" b="b"/>
              <a:pathLst>
                <a:path w="3716" h="1953" extrusionOk="0">
                  <a:moveTo>
                    <a:pt x="1737" y="0"/>
                  </a:moveTo>
                  <a:cubicBezTo>
                    <a:pt x="1547" y="0"/>
                    <a:pt x="1360" y="20"/>
                    <a:pt x="1177" y="70"/>
                  </a:cubicBezTo>
                  <a:cubicBezTo>
                    <a:pt x="553" y="238"/>
                    <a:pt x="1" y="1364"/>
                    <a:pt x="337" y="1813"/>
                  </a:cubicBezTo>
                  <a:cubicBezTo>
                    <a:pt x="856" y="1906"/>
                    <a:pt x="1382" y="1953"/>
                    <a:pt x="1908" y="1953"/>
                  </a:cubicBezTo>
                  <a:cubicBezTo>
                    <a:pt x="2135" y="1953"/>
                    <a:pt x="2362" y="1944"/>
                    <a:pt x="2588" y="1926"/>
                  </a:cubicBezTo>
                  <a:cubicBezTo>
                    <a:pt x="3656" y="1813"/>
                    <a:pt x="3715" y="406"/>
                    <a:pt x="3096" y="238"/>
                  </a:cubicBezTo>
                  <a:cubicBezTo>
                    <a:pt x="2659" y="119"/>
                    <a:pt x="2193" y="0"/>
                    <a:pt x="17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5697800" y="1195450"/>
              <a:ext cx="88525" cy="54125"/>
            </a:xfrm>
            <a:custGeom>
              <a:avLst/>
              <a:gdLst/>
              <a:ahLst/>
              <a:cxnLst/>
              <a:rect l="l" t="t" r="r" b="b"/>
              <a:pathLst>
                <a:path w="3541" h="2165" extrusionOk="0">
                  <a:moveTo>
                    <a:pt x="1648" y="210"/>
                  </a:moveTo>
                  <a:cubicBezTo>
                    <a:pt x="2073" y="210"/>
                    <a:pt x="2519" y="320"/>
                    <a:pt x="2977" y="445"/>
                  </a:cubicBezTo>
                  <a:cubicBezTo>
                    <a:pt x="3190" y="495"/>
                    <a:pt x="3321" y="762"/>
                    <a:pt x="3296" y="1083"/>
                  </a:cubicBezTo>
                  <a:cubicBezTo>
                    <a:pt x="3272" y="1524"/>
                    <a:pt x="2928" y="1880"/>
                    <a:pt x="2489" y="1919"/>
                  </a:cubicBezTo>
                  <a:cubicBezTo>
                    <a:pt x="2267" y="1935"/>
                    <a:pt x="2045" y="1943"/>
                    <a:pt x="1823" y="1943"/>
                  </a:cubicBezTo>
                  <a:cubicBezTo>
                    <a:pt x="1317" y="1943"/>
                    <a:pt x="812" y="1901"/>
                    <a:pt x="312" y="1816"/>
                  </a:cubicBezTo>
                  <a:cubicBezTo>
                    <a:pt x="230" y="1613"/>
                    <a:pt x="236" y="1386"/>
                    <a:pt x="325" y="1186"/>
                  </a:cubicBezTo>
                  <a:cubicBezTo>
                    <a:pt x="480" y="742"/>
                    <a:pt x="811" y="361"/>
                    <a:pt x="1121" y="276"/>
                  </a:cubicBezTo>
                  <a:cubicBezTo>
                    <a:pt x="1292" y="230"/>
                    <a:pt x="1468" y="210"/>
                    <a:pt x="1648" y="210"/>
                  </a:cubicBezTo>
                  <a:close/>
                  <a:moveTo>
                    <a:pt x="1648" y="1"/>
                  </a:moveTo>
                  <a:cubicBezTo>
                    <a:pt x="1451" y="1"/>
                    <a:pt x="1256" y="23"/>
                    <a:pt x="1064" y="75"/>
                  </a:cubicBezTo>
                  <a:cubicBezTo>
                    <a:pt x="623" y="195"/>
                    <a:pt x="267" y="696"/>
                    <a:pt x="121" y="1122"/>
                  </a:cubicBezTo>
                  <a:cubicBezTo>
                    <a:pt x="1" y="1471"/>
                    <a:pt x="13" y="1777"/>
                    <a:pt x="163" y="1975"/>
                  </a:cubicBezTo>
                  <a:cubicBezTo>
                    <a:pt x="180" y="1996"/>
                    <a:pt x="202" y="2011"/>
                    <a:pt x="229" y="2016"/>
                  </a:cubicBezTo>
                  <a:cubicBezTo>
                    <a:pt x="763" y="2112"/>
                    <a:pt x="1307" y="2161"/>
                    <a:pt x="1850" y="2163"/>
                  </a:cubicBezTo>
                  <a:lnTo>
                    <a:pt x="1849" y="2163"/>
                  </a:lnTo>
                  <a:cubicBezTo>
                    <a:pt x="1886" y="2164"/>
                    <a:pt x="1924" y="2164"/>
                    <a:pt x="1962" y="2164"/>
                  </a:cubicBezTo>
                  <a:cubicBezTo>
                    <a:pt x="2145" y="2164"/>
                    <a:pt x="2328" y="2155"/>
                    <a:pt x="2510" y="2139"/>
                  </a:cubicBezTo>
                  <a:cubicBezTo>
                    <a:pt x="3052" y="2091"/>
                    <a:pt x="3475" y="1654"/>
                    <a:pt x="3506" y="1112"/>
                  </a:cubicBezTo>
                  <a:cubicBezTo>
                    <a:pt x="3540" y="686"/>
                    <a:pt x="3346" y="329"/>
                    <a:pt x="3035" y="244"/>
                  </a:cubicBezTo>
                  <a:cubicBezTo>
                    <a:pt x="2556" y="114"/>
                    <a:pt x="2095" y="1"/>
                    <a:pt x="164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5645800" y="1233250"/>
              <a:ext cx="55375" cy="74350"/>
            </a:xfrm>
            <a:custGeom>
              <a:avLst/>
              <a:gdLst/>
              <a:ahLst/>
              <a:cxnLst/>
              <a:rect l="l" t="t" r="r" b="b"/>
              <a:pathLst>
                <a:path w="2215" h="2974" extrusionOk="0">
                  <a:moveTo>
                    <a:pt x="512" y="0"/>
                  </a:moveTo>
                  <a:cubicBezTo>
                    <a:pt x="129" y="0"/>
                    <a:pt x="0" y="400"/>
                    <a:pt x="188" y="907"/>
                  </a:cubicBezTo>
                  <a:cubicBezTo>
                    <a:pt x="413" y="1509"/>
                    <a:pt x="1240" y="2484"/>
                    <a:pt x="1316" y="2782"/>
                  </a:cubicBezTo>
                  <a:cubicBezTo>
                    <a:pt x="1345" y="2901"/>
                    <a:pt x="1472" y="2973"/>
                    <a:pt x="1617" y="2973"/>
                  </a:cubicBezTo>
                  <a:cubicBezTo>
                    <a:pt x="1835" y="2973"/>
                    <a:pt x="2096" y="2812"/>
                    <a:pt x="2140" y="2406"/>
                  </a:cubicBezTo>
                  <a:cubicBezTo>
                    <a:pt x="2215" y="1730"/>
                    <a:pt x="1654" y="643"/>
                    <a:pt x="1654" y="643"/>
                  </a:cubicBezTo>
                  <a:cubicBezTo>
                    <a:pt x="1409" y="369"/>
                    <a:pt x="1098" y="164"/>
                    <a:pt x="751" y="43"/>
                  </a:cubicBezTo>
                  <a:cubicBezTo>
                    <a:pt x="663" y="14"/>
                    <a:pt x="583"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5644550" y="1230300"/>
              <a:ext cx="59500" cy="80050"/>
            </a:xfrm>
            <a:custGeom>
              <a:avLst/>
              <a:gdLst/>
              <a:ahLst/>
              <a:cxnLst/>
              <a:rect l="l" t="t" r="r" b="b"/>
              <a:pathLst>
                <a:path w="2380" h="3202" extrusionOk="0">
                  <a:moveTo>
                    <a:pt x="543" y="223"/>
                  </a:moveTo>
                  <a:cubicBezTo>
                    <a:pt x="550" y="223"/>
                    <a:pt x="556" y="223"/>
                    <a:pt x="563" y="224"/>
                  </a:cubicBezTo>
                  <a:cubicBezTo>
                    <a:pt x="627" y="228"/>
                    <a:pt x="690" y="240"/>
                    <a:pt x="751" y="261"/>
                  </a:cubicBezTo>
                  <a:cubicBezTo>
                    <a:pt x="1077" y="376"/>
                    <a:pt x="1370" y="566"/>
                    <a:pt x="1604" y="821"/>
                  </a:cubicBezTo>
                  <a:cubicBezTo>
                    <a:pt x="1659" y="934"/>
                    <a:pt x="2141" y="1912"/>
                    <a:pt x="2074" y="2514"/>
                  </a:cubicBezTo>
                  <a:cubicBezTo>
                    <a:pt x="2037" y="2844"/>
                    <a:pt x="1846" y="2974"/>
                    <a:pt x="1678" y="2984"/>
                  </a:cubicBezTo>
                  <a:cubicBezTo>
                    <a:pt x="1671" y="2985"/>
                    <a:pt x="1663" y="2985"/>
                    <a:pt x="1656" y="2985"/>
                  </a:cubicBezTo>
                  <a:cubicBezTo>
                    <a:pt x="1562" y="2985"/>
                    <a:pt x="1481" y="2942"/>
                    <a:pt x="1465" y="2874"/>
                  </a:cubicBezTo>
                  <a:cubicBezTo>
                    <a:pt x="1346" y="2600"/>
                    <a:pt x="1191" y="2343"/>
                    <a:pt x="1007" y="2109"/>
                  </a:cubicBezTo>
                  <a:cubicBezTo>
                    <a:pt x="745" y="1759"/>
                    <a:pt x="520" y="1382"/>
                    <a:pt x="335" y="986"/>
                  </a:cubicBezTo>
                  <a:cubicBezTo>
                    <a:pt x="224" y="690"/>
                    <a:pt x="231" y="428"/>
                    <a:pt x="350" y="303"/>
                  </a:cubicBezTo>
                  <a:cubicBezTo>
                    <a:pt x="402" y="252"/>
                    <a:pt x="471" y="223"/>
                    <a:pt x="543" y="223"/>
                  </a:cubicBezTo>
                  <a:close/>
                  <a:moveTo>
                    <a:pt x="593" y="1"/>
                  </a:moveTo>
                  <a:cubicBezTo>
                    <a:pt x="451" y="1"/>
                    <a:pt x="311" y="54"/>
                    <a:pt x="203" y="155"/>
                  </a:cubicBezTo>
                  <a:cubicBezTo>
                    <a:pt x="21" y="343"/>
                    <a:pt x="0" y="681"/>
                    <a:pt x="143" y="1061"/>
                  </a:cubicBezTo>
                  <a:cubicBezTo>
                    <a:pt x="332" y="1473"/>
                    <a:pt x="565" y="1865"/>
                    <a:pt x="835" y="2228"/>
                  </a:cubicBezTo>
                  <a:cubicBezTo>
                    <a:pt x="1002" y="2445"/>
                    <a:pt x="1145" y="2679"/>
                    <a:pt x="1263" y="2925"/>
                  </a:cubicBezTo>
                  <a:cubicBezTo>
                    <a:pt x="1314" y="3090"/>
                    <a:pt x="1467" y="3200"/>
                    <a:pt x="1637" y="3200"/>
                  </a:cubicBezTo>
                  <a:cubicBezTo>
                    <a:pt x="1647" y="3200"/>
                    <a:pt x="1657" y="3200"/>
                    <a:pt x="1666" y="3199"/>
                  </a:cubicBezTo>
                  <a:lnTo>
                    <a:pt x="1665" y="3197"/>
                  </a:lnTo>
                  <a:lnTo>
                    <a:pt x="1711" y="3202"/>
                  </a:lnTo>
                  <a:cubicBezTo>
                    <a:pt x="2046" y="3163"/>
                    <a:pt x="2301" y="2880"/>
                    <a:pt x="2304" y="2541"/>
                  </a:cubicBezTo>
                  <a:cubicBezTo>
                    <a:pt x="2380" y="1842"/>
                    <a:pt x="1827" y="763"/>
                    <a:pt x="1805" y="715"/>
                  </a:cubicBezTo>
                  <a:lnTo>
                    <a:pt x="1791" y="699"/>
                  </a:lnTo>
                  <a:cubicBezTo>
                    <a:pt x="1537" y="407"/>
                    <a:pt x="1209" y="185"/>
                    <a:pt x="843" y="59"/>
                  </a:cubicBezTo>
                  <a:cubicBezTo>
                    <a:pt x="763" y="20"/>
                    <a:pt x="678" y="1"/>
                    <a:pt x="59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5663675" y="1267725"/>
              <a:ext cx="30950" cy="10725"/>
            </a:xfrm>
            <a:custGeom>
              <a:avLst/>
              <a:gdLst/>
              <a:ahLst/>
              <a:cxnLst/>
              <a:rect l="l" t="t" r="r" b="b"/>
              <a:pathLst>
                <a:path w="1238" h="429" extrusionOk="0">
                  <a:moveTo>
                    <a:pt x="770" y="0"/>
                  </a:moveTo>
                  <a:cubicBezTo>
                    <a:pt x="348" y="0"/>
                    <a:pt x="1" y="429"/>
                    <a:pt x="1" y="429"/>
                  </a:cubicBezTo>
                  <a:lnTo>
                    <a:pt x="1238" y="202"/>
                  </a:lnTo>
                  <a:cubicBezTo>
                    <a:pt x="1081" y="55"/>
                    <a:pt x="921" y="0"/>
                    <a:pt x="7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5660650" y="1264950"/>
              <a:ext cx="36925" cy="16150"/>
            </a:xfrm>
            <a:custGeom>
              <a:avLst/>
              <a:gdLst/>
              <a:ahLst/>
              <a:cxnLst/>
              <a:rect l="l" t="t" r="r" b="b"/>
              <a:pathLst>
                <a:path w="1477" h="646" extrusionOk="0">
                  <a:moveTo>
                    <a:pt x="887" y="1"/>
                  </a:moveTo>
                  <a:cubicBezTo>
                    <a:pt x="872" y="1"/>
                    <a:pt x="856" y="1"/>
                    <a:pt x="841" y="2"/>
                  </a:cubicBezTo>
                  <a:cubicBezTo>
                    <a:pt x="527" y="54"/>
                    <a:pt x="242" y="220"/>
                    <a:pt x="41" y="467"/>
                  </a:cubicBezTo>
                  <a:cubicBezTo>
                    <a:pt x="40" y="468"/>
                    <a:pt x="40" y="468"/>
                    <a:pt x="38" y="470"/>
                  </a:cubicBezTo>
                  <a:cubicBezTo>
                    <a:pt x="1" y="516"/>
                    <a:pt x="7" y="584"/>
                    <a:pt x="53" y="622"/>
                  </a:cubicBezTo>
                  <a:cubicBezTo>
                    <a:pt x="72" y="638"/>
                    <a:pt x="98" y="646"/>
                    <a:pt x="122" y="646"/>
                  </a:cubicBezTo>
                  <a:cubicBezTo>
                    <a:pt x="156" y="644"/>
                    <a:pt x="187" y="625"/>
                    <a:pt x="205" y="595"/>
                  </a:cubicBezTo>
                  <a:cubicBezTo>
                    <a:pt x="370" y="395"/>
                    <a:pt x="601" y="258"/>
                    <a:pt x="856" y="209"/>
                  </a:cubicBezTo>
                  <a:cubicBezTo>
                    <a:pt x="864" y="209"/>
                    <a:pt x="872" y="209"/>
                    <a:pt x="881" y="209"/>
                  </a:cubicBezTo>
                  <a:cubicBezTo>
                    <a:pt x="1032" y="209"/>
                    <a:pt x="1177" y="272"/>
                    <a:pt x="1281" y="382"/>
                  </a:cubicBezTo>
                  <a:lnTo>
                    <a:pt x="1283" y="382"/>
                  </a:lnTo>
                  <a:cubicBezTo>
                    <a:pt x="1304" y="403"/>
                    <a:pt x="1331" y="413"/>
                    <a:pt x="1358" y="413"/>
                  </a:cubicBezTo>
                  <a:cubicBezTo>
                    <a:pt x="1385" y="413"/>
                    <a:pt x="1412" y="403"/>
                    <a:pt x="1433" y="382"/>
                  </a:cubicBezTo>
                  <a:cubicBezTo>
                    <a:pt x="1435" y="380"/>
                    <a:pt x="1436" y="379"/>
                    <a:pt x="1438" y="378"/>
                  </a:cubicBezTo>
                  <a:cubicBezTo>
                    <a:pt x="1476" y="336"/>
                    <a:pt x="1475" y="270"/>
                    <a:pt x="1433" y="232"/>
                  </a:cubicBezTo>
                  <a:cubicBezTo>
                    <a:pt x="1289" y="83"/>
                    <a:pt x="1092" y="1"/>
                    <a:pt x="88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5764875" y="1206175"/>
              <a:ext cx="66700" cy="47800"/>
            </a:xfrm>
            <a:custGeom>
              <a:avLst/>
              <a:gdLst/>
              <a:ahLst/>
              <a:cxnLst/>
              <a:rect l="l" t="t" r="r" b="b"/>
              <a:pathLst>
                <a:path w="2668" h="1912" extrusionOk="0">
                  <a:moveTo>
                    <a:pt x="564" y="1"/>
                  </a:moveTo>
                  <a:cubicBezTo>
                    <a:pt x="564" y="1"/>
                    <a:pt x="1" y="337"/>
                    <a:pt x="1" y="864"/>
                  </a:cubicBezTo>
                  <a:cubicBezTo>
                    <a:pt x="1" y="1391"/>
                    <a:pt x="263" y="1505"/>
                    <a:pt x="564" y="1576"/>
                  </a:cubicBezTo>
                  <a:cubicBezTo>
                    <a:pt x="815" y="1637"/>
                    <a:pt x="1328" y="1912"/>
                    <a:pt x="1667" y="1912"/>
                  </a:cubicBezTo>
                  <a:cubicBezTo>
                    <a:pt x="1733" y="1912"/>
                    <a:pt x="1793" y="1901"/>
                    <a:pt x="1843" y="1877"/>
                  </a:cubicBezTo>
                  <a:cubicBezTo>
                    <a:pt x="2148" y="1728"/>
                    <a:pt x="2668" y="1201"/>
                    <a:pt x="2105" y="638"/>
                  </a:cubicBezTo>
                  <a:cubicBezTo>
                    <a:pt x="1542" y="75"/>
                    <a:pt x="564" y="1"/>
                    <a:pt x="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762425" y="1203500"/>
              <a:ext cx="64725" cy="53150"/>
            </a:xfrm>
            <a:custGeom>
              <a:avLst/>
              <a:gdLst/>
              <a:ahLst/>
              <a:cxnLst/>
              <a:rect l="l" t="t" r="r" b="b"/>
              <a:pathLst>
                <a:path w="2589" h="2126" extrusionOk="0">
                  <a:moveTo>
                    <a:pt x="698" y="217"/>
                  </a:moveTo>
                  <a:cubicBezTo>
                    <a:pt x="889" y="239"/>
                    <a:pt x="1664" y="355"/>
                    <a:pt x="2131" y="819"/>
                  </a:cubicBezTo>
                  <a:cubicBezTo>
                    <a:pt x="2285" y="948"/>
                    <a:pt x="2364" y="1143"/>
                    <a:pt x="2344" y="1341"/>
                  </a:cubicBezTo>
                  <a:cubicBezTo>
                    <a:pt x="2282" y="1579"/>
                    <a:pt x="2119" y="1778"/>
                    <a:pt x="1898" y="1889"/>
                  </a:cubicBezTo>
                  <a:cubicBezTo>
                    <a:pt x="1864" y="1906"/>
                    <a:pt x="1821" y="1913"/>
                    <a:pt x="1771" y="1913"/>
                  </a:cubicBezTo>
                  <a:cubicBezTo>
                    <a:pt x="1574" y="1913"/>
                    <a:pt x="1275" y="1795"/>
                    <a:pt x="1044" y="1702"/>
                  </a:cubicBezTo>
                  <a:cubicBezTo>
                    <a:pt x="931" y="1655"/>
                    <a:pt x="815" y="1613"/>
                    <a:pt x="697" y="1579"/>
                  </a:cubicBezTo>
                  <a:cubicBezTo>
                    <a:pt x="416" y="1509"/>
                    <a:pt x="215" y="1423"/>
                    <a:pt x="215" y="971"/>
                  </a:cubicBezTo>
                  <a:cubicBezTo>
                    <a:pt x="215" y="578"/>
                    <a:pt x="588" y="292"/>
                    <a:pt x="698" y="217"/>
                  </a:cubicBezTo>
                  <a:close/>
                  <a:moveTo>
                    <a:pt x="671" y="0"/>
                  </a:moveTo>
                  <a:cubicBezTo>
                    <a:pt x="651" y="0"/>
                    <a:pt x="631" y="6"/>
                    <a:pt x="614" y="15"/>
                  </a:cubicBezTo>
                  <a:cubicBezTo>
                    <a:pt x="589" y="30"/>
                    <a:pt x="1" y="370"/>
                    <a:pt x="1" y="971"/>
                  </a:cubicBezTo>
                  <a:cubicBezTo>
                    <a:pt x="1" y="1573"/>
                    <a:pt x="328" y="1710"/>
                    <a:pt x="639" y="1786"/>
                  </a:cubicBezTo>
                  <a:cubicBezTo>
                    <a:pt x="718" y="1807"/>
                    <a:pt x="836" y="1851"/>
                    <a:pt x="960" y="1900"/>
                  </a:cubicBezTo>
                  <a:cubicBezTo>
                    <a:pt x="1214" y="2021"/>
                    <a:pt x="1487" y="2097"/>
                    <a:pt x="1767" y="2125"/>
                  </a:cubicBezTo>
                  <a:cubicBezTo>
                    <a:pt x="1773" y="2126"/>
                    <a:pt x="1779" y="2126"/>
                    <a:pt x="1785" y="2126"/>
                  </a:cubicBezTo>
                  <a:cubicBezTo>
                    <a:pt x="1857" y="2126"/>
                    <a:pt x="1928" y="2109"/>
                    <a:pt x="1994" y="2078"/>
                  </a:cubicBezTo>
                  <a:cubicBezTo>
                    <a:pt x="2276" y="1938"/>
                    <a:pt x="2481" y="1680"/>
                    <a:pt x="2556" y="1375"/>
                  </a:cubicBezTo>
                  <a:cubicBezTo>
                    <a:pt x="2588" y="1108"/>
                    <a:pt x="2487" y="845"/>
                    <a:pt x="2285" y="671"/>
                  </a:cubicBezTo>
                  <a:cubicBezTo>
                    <a:pt x="1700" y="85"/>
                    <a:pt x="718" y="1"/>
                    <a:pt x="678" y="1"/>
                  </a:cubicBezTo>
                  <a:cubicBezTo>
                    <a:pt x="676" y="0"/>
                    <a:pt x="674" y="0"/>
                    <a:pt x="67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804425" y="1233350"/>
              <a:ext cx="38475" cy="36875"/>
            </a:xfrm>
            <a:custGeom>
              <a:avLst/>
              <a:gdLst/>
              <a:ahLst/>
              <a:cxnLst/>
              <a:rect l="l" t="t" r="r" b="b"/>
              <a:pathLst>
                <a:path w="1539" h="1475" extrusionOk="0">
                  <a:moveTo>
                    <a:pt x="751" y="0"/>
                  </a:moveTo>
                  <a:cubicBezTo>
                    <a:pt x="605" y="0"/>
                    <a:pt x="68" y="27"/>
                    <a:pt x="37" y="415"/>
                  </a:cubicBezTo>
                  <a:cubicBezTo>
                    <a:pt x="0" y="864"/>
                    <a:pt x="186" y="940"/>
                    <a:pt x="374" y="1089"/>
                  </a:cubicBezTo>
                  <a:cubicBezTo>
                    <a:pt x="518" y="1204"/>
                    <a:pt x="861" y="1475"/>
                    <a:pt x="1115" y="1475"/>
                  </a:cubicBezTo>
                  <a:cubicBezTo>
                    <a:pt x="1191" y="1475"/>
                    <a:pt x="1260" y="1450"/>
                    <a:pt x="1312" y="1390"/>
                  </a:cubicBezTo>
                  <a:cubicBezTo>
                    <a:pt x="1538" y="1128"/>
                    <a:pt x="1199" y="188"/>
                    <a:pt x="788" y="1"/>
                  </a:cubicBezTo>
                  <a:cubicBezTo>
                    <a:pt x="788" y="1"/>
                    <a:pt x="774" y="0"/>
                    <a:pt x="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5801025" y="1230700"/>
              <a:ext cx="41225" cy="42200"/>
            </a:xfrm>
            <a:custGeom>
              <a:avLst/>
              <a:gdLst/>
              <a:ahLst/>
              <a:cxnLst/>
              <a:rect l="l" t="t" r="r" b="b"/>
              <a:pathLst>
                <a:path w="1649" h="1688" extrusionOk="0">
                  <a:moveTo>
                    <a:pt x="891" y="214"/>
                  </a:moveTo>
                  <a:cubicBezTo>
                    <a:pt x="1152" y="410"/>
                    <a:pt x="1327" y="699"/>
                    <a:pt x="1382" y="1019"/>
                  </a:cubicBezTo>
                  <a:cubicBezTo>
                    <a:pt x="1432" y="1152"/>
                    <a:pt x="1426" y="1299"/>
                    <a:pt x="1363" y="1427"/>
                  </a:cubicBezTo>
                  <a:cubicBezTo>
                    <a:pt x="1341" y="1452"/>
                    <a:pt x="1305" y="1474"/>
                    <a:pt x="1244" y="1474"/>
                  </a:cubicBezTo>
                  <a:cubicBezTo>
                    <a:pt x="1130" y="1474"/>
                    <a:pt x="929" y="1397"/>
                    <a:pt x="571" y="1112"/>
                  </a:cubicBezTo>
                  <a:lnTo>
                    <a:pt x="501" y="1058"/>
                  </a:lnTo>
                  <a:cubicBezTo>
                    <a:pt x="313" y="954"/>
                    <a:pt x="220" y="737"/>
                    <a:pt x="273" y="530"/>
                  </a:cubicBezTo>
                  <a:cubicBezTo>
                    <a:pt x="298" y="235"/>
                    <a:pt x="751" y="214"/>
                    <a:pt x="879" y="214"/>
                  </a:cubicBezTo>
                  <a:close/>
                  <a:moveTo>
                    <a:pt x="876" y="0"/>
                  </a:moveTo>
                  <a:cubicBezTo>
                    <a:pt x="714" y="0"/>
                    <a:pt x="101" y="29"/>
                    <a:pt x="62" y="512"/>
                  </a:cubicBezTo>
                  <a:cubicBezTo>
                    <a:pt x="1" y="793"/>
                    <a:pt x="127" y="1082"/>
                    <a:pt x="373" y="1229"/>
                  </a:cubicBezTo>
                  <a:cubicBezTo>
                    <a:pt x="394" y="1246"/>
                    <a:pt x="418" y="1261"/>
                    <a:pt x="440" y="1280"/>
                  </a:cubicBezTo>
                  <a:cubicBezTo>
                    <a:pt x="584" y="1395"/>
                    <a:pt x="951" y="1688"/>
                    <a:pt x="1250" y="1688"/>
                  </a:cubicBezTo>
                  <a:cubicBezTo>
                    <a:pt x="1353" y="1688"/>
                    <a:pt x="1449" y="1643"/>
                    <a:pt x="1516" y="1566"/>
                  </a:cubicBezTo>
                  <a:cubicBezTo>
                    <a:pt x="1625" y="1387"/>
                    <a:pt x="1649" y="1171"/>
                    <a:pt x="1582" y="973"/>
                  </a:cubicBezTo>
                  <a:cubicBezTo>
                    <a:pt x="1499" y="600"/>
                    <a:pt x="1256" y="148"/>
                    <a:pt x="954" y="11"/>
                  </a:cubicBezTo>
                  <a:cubicBezTo>
                    <a:pt x="942" y="5"/>
                    <a:pt x="928" y="2"/>
                    <a:pt x="915" y="1"/>
                  </a:cubicBezTo>
                  <a:cubicBezTo>
                    <a:pt x="912" y="1"/>
                    <a:pt x="898" y="0"/>
                    <a:pt x="8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914075" y="1643400"/>
              <a:ext cx="171025" cy="491575"/>
            </a:xfrm>
            <a:custGeom>
              <a:avLst/>
              <a:gdLst/>
              <a:ahLst/>
              <a:cxnLst/>
              <a:rect l="l" t="t" r="r" b="b"/>
              <a:pathLst>
                <a:path w="6841" h="19663" extrusionOk="0">
                  <a:moveTo>
                    <a:pt x="5791" y="1"/>
                  </a:moveTo>
                  <a:lnTo>
                    <a:pt x="1655" y="297"/>
                  </a:lnTo>
                  <a:cubicBezTo>
                    <a:pt x="1655" y="297"/>
                    <a:pt x="0" y="4125"/>
                    <a:pt x="0" y="6677"/>
                  </a:cubicBezTo>
                  <a:cubicBezTo>
                    <a:pt x="0" y="9231"/>
                    <a:pt x="1729" y="15234"/>
                    <a:pt x="1729" y="15234"/>
                  </a:cubicBezTo>
                  <a:lnTo>
                    <a:pt x="1729" y="19662"/>
                  </a:lnTo>
                  <a:lnTo>
                    <a:pt x="4740" y="19662"/>
                  </a:lnTo>
                  <a:lnTo>
                    <a:pt x="4817" y="14411"/>
                  </a:lnTo>
                  <a:cubicBezTo>
                    <a:pt x="4817" y="14411"/>
                    <a:pt x="6541" y="9381"/>
                    <a:pt x="6692" y="5252"/>
                  </a:cubicBezTo>
                  <a:cubicBezTo>
                    <a:pt x="6841" y="1125"/>
                    <a:pt x="5791" y="1"/>
                    <a:pt x="579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911425" y="1640675"/>
              <a:ext cx="176125" cy="496900"/>
            </a:xfrm>
            <a:custGeom>
              <a:avLst/>
              <a:gdLst/>
              <a:ahLst/>
              <a:cxnLst/>
              <a:rect l="l" t="t" r="r" b="b"/>
              <a:pathLst>
                <a:path w="7045" h="19876" extrusionOk="0">
                  <a:moveTo>
                    <a:pt x="5843" y="216"/>
                  </a:moveTo>
                  <a:cubicBezTo>
                    <a:pt x="6012" y="451"/>
                    <a:pt x="6819" y="1730"/>
                    <a:pt x="6686" y="5355"/>
                  </a:cubicBezTo>
                  <a:cubicBezTo>
                    <a:pt x="6539" y="9420"/>
                    <a:pt x="4832" y="14432"/>
                    <a:pt x="4816" y="14481"/>
                  </a:cubicBezTo>
                  <a:cubicBezTo>
                    <a:pt x="4814" y="14491"/>
                    <a:pt x="4814" y="14503"/>
                    <a:pt x="4816" y="14515"/>
                  </a:cubicBezTo>
                  <a:lnTo>
                    <a:pt x="4741" y="19663"/>
                  </a:lnTo>
                  <a:lnTo>
                    <a:pt x="1951" y="19663"/>
                  </a:lnTo>
                  <a:lnTo>
                    <a:pt x="1944" y="15346"/>
                  </a:lnTo>
                  <a:cubicBezTo>
                    <a:pt x="1944" y="15337"/>
                    <a:pt x="1944" y="15327"/>
                    <a:pt x="1944" y="15316"/>
                  </a:cubicBezTo>
                  <a:cubicBezTo>
                    <a:pt x="1926" y="15252"/>
                    <a:pt x="220" y="9295"/>
                    <a:pt x="220" y="6786"/>
                  </a:cubicBezTo>
                  <a:cubicBezTo>
                    <a:pt x="220" y="4458"/>
                    <a:pt x="1625" y="1003"/>
                    <a:pt x="1840" y="509"/>
                  </a:cubicBezTo>
                  <a:lnTo>
                    <a:pt x="5843" y="216"/>
                  </a:lnTo>
                  <a:close/>
                  <a:moveTo>
                    <a:pt x="5889" y="1"/>
                  </a:moveTo>
                  <a:cubicBezTo>
                    <a:pt x="5886" y="1"/>
                    <a:pt x="5883" y="1"/>
                    <a:pt x="5881" y="1"/>
                  </a:cubicBezTo>
                  <a:lnTo>
                    <a:pt x="1752" y="302"/>
                  </a:lnTo>
                  <a:cubicBezTo>
                    <a:pt x="1711" y="303"/>
                    <a:pt x="1677" y="329"/>
                    <a:pt x="1662" y="366"/>
                  </a:cubicBezTo>
                  <a:cubicBezTo>
                    <a:pt x="1644" y="403"/>
                    <a:pt x="1" y="4288"/>
                    <a:pt x="1" y="6786"/>
                  </a:cubicBezTo>
                  <a:cubicBezTo>
                    <a:pt x="1" y="9286"/>
                    <a:pt x="1613" y="14955"/>
                    <a:pt x="1728" y="15357"/>
                  </a:cubicBezTo>
                  <a:lnTo>
                    <a:pt x="1728" y="19770"/>
                  </a:lnTo>
                  <a:cubicBezTo>
                    <a:pt x="1728" y="19828"/>
                    <a:pt x="1776" y="19875"/>
                    <a:pt x="1835" y="19875"/>
                  </a:cubicBezTo>
                  <a:lnTo>
                    <a:pt x="4846" y="19875"/>
                  </a:lnTo>
                  <a:cubicBezTo>
                    <a:pt x="4899" y="19871"/>
                    <a:pt x="4941" y="19826"/>
                    <a:pt x="4941" y="19771"/>
                  </a:cubicBezTo>
                  <a:lnTo>
                    <a:pt x="5018" y="14536"/>
                  </a:lnTo>
                  <a:cubicBezTo>
                    <a:pt x="5126" y="14216"/>
                    <a:pt x="6750" y="9346"/>
                    <a:pt x="6893" y="5366"/>
                  </a:cubicBezTo>
                  <a:cubicBezTo>
                    <a:pt x="7045" y="1240"/>
                    <a:pt x="6009" y="82"/>
                    <a:pt x="5965" y="35"/>
                  </a:cubicBezTo>
                  <a:cubicBezTo>
                    <a:pt x="5945" y="14"/>
                    <a:pt x="5917" y="1"/>
                    <a:pt x="588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4989150" y="1643400"/>
              <a:ext cx="95950" cy="491575"/>
            </a:xfrm>
            <a:custGeom>
              <a:avLst/>
              <a:gdLst/>
              <a:ahLst/>
              <a:cxnLst/>
              <a:rect l="l" t="t" r="r" b="b"/>
              <a:pathLst>
                <a:path w="3838" h="19663" extrusionOk="0">
                  <a:moveTo>
                    <a:pt x="2788" y="1"/>
                  </a:moveTo>
                  <a:lnTo>
                    <a:pt x="1" y="199"/>
                  </a:lnTo>
                  <a:lnTo>
                    <a:pt x="1" y="19662"/>
                  </a:lnTo>
                  <a:lnTo>
                    <a:pt x="1737" y="19662"/>
                  </a:lnTo>
                  <a:lnTo>
                    <a:pt x="1814" y="14411"/>
                  </a:lnTo>
                  <a:cubicBezTo>
                    <a:pt x="1814" y="14411"/>
                    <a:pt x="3538" y="9381"/>
                    <a:pt x="3689" y="5252"/>
                  </a:cubicBezTo>
                  <a:cubicBezTo>
                    <a:pt x="3838" y="1125"/>
                    <a:pt x="2788" y="1"/>
                    <a:pt x="278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4986775" y="1640700"/>
              <a:ext cx="100850" cy="496875"/>
            </a:xfrm>
            <a:custGeom>
              <a:avLst/>
              <a:gdLst/>
              <a:ahLst/>
              <a:cxnLst/>
              <a:rect l="l" t="t" r="r" b="b"/>
              <a:pathLst>
                <a:path w="4034" h="19875" extrusionOk="0">
                  <a:moveTo>
                    <a:pt x="2829" y="215"/>
                  </a:moveTo>
                  <a:cubicBezTo>
                    <a:pt x="2998" y="450"/>
                    <a:pt x="3805" y="1729"/>
                    <a:pt x="3672" y="5354"/>
                  </a:cubicBezTo>
                  <a:cubicBezTo>
                    <a:pt x="3525" y="9419"/>
                    <a:pt x="1818" y="14431"/>
                    <a:pt x="1802" y="14480"/>
                  </a:cubicBezTo>
                  <a:cubicBezTo>
                    <a:pt x="1800" y="14490"/>
                    <a:pt x="1800" y="14502"/>
                    <a:pt x="1802" y="14514"/>
                  </a:cubicBezTo>
                  <a:lnTo>
                    <a:pt x="1727" y="19662"/>
                  </a:lnTo>
                  <a:lnTo>
                    <a:pt x="213" y="19662"/>
                  </a:lnTo>
                  <a:lnTo>
                    <a:pt x="209" y="407"/>
                  </a:lnTo>
                  <a:lnTo>
                    <a:pt x="2829" y="215"/>
                  </a:lnTo>
                  <a:close/>
                  <a:moveTo>
                    <a:pt x="2875" y="0"/>
                  </a:moveTo>
                  <a:cubicBezTo>
                    <a:pt x="2873" y="0"/>
                    <a:pt x="2871" y="0"/>
                    <a:pt x="2869" y="0"/>
                  </a:cubicBezTo>
                  <a:lnTo>
                    <a:pt x="99" y="200"/>
                  </a:lnTo>
                  <a:cubicBezTo>
                    <a:pt x="42" y="204"/>
                    <a:pt x="0" y="252"/>
                    <a:pt x="0" y="307"/>
                  </a:cubicBezTo>
                  <a:lnTo>
                    <a:pt x="0" y="19769"/>
                  </a:lnTo>
                  <a:cubicBezTo>
                    <a:pt x="0" y="19827"/>
                    <a:pt x="48" y="19874"/>
                    <a:pt x="106" y="19874"/>
                  </a:cubicBezTo>
                  <a:lnTo>
                    <a:pt x="1832" y="19874"/>
                  </a:lnTo>
                  <a:cubicBezTo>
                    <a:pt x="1885" y="19871"/>
                    <a:pt x="1927" y="19825"/>
                    <a:pt x="1927" y="19770"/>
                  </a:cubicBezTo>
                  <a:lnTo>
                    <a:pt x="2009" y="14535"/>
                  </a:lnTo>
                  <a:cubicBezTo>
                    <a:pt x="2115" y="14215"/>
                    <a:pt x="3741" y="9345"/>
                    <a:pt x="3883" y="5365"/>
                  </a:cubicBezTo>
                  <a:cubicBezTo>
                    <a:pt x="4034" y="1239"/>
                    <a:pt x="2998" y="81"/>
                    <a:pt x="2956" y="34"/>
                  </a:cubicBezTo>
                  <a:cubicBezTo>
                    <a:pt x="2935" y="12"/>
                    <a:pt x="2906" y="0"/>
                    <a:pt x="28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4863200" y="1401000"/>
              <a:ext cx="294825" cy="274750"/>
            </a:xfrm>
            <a:custGeom>
              <a:avLst/>
              <a:gdLst/>
              <a:ahLst/>
              <a:cxnLst/>
              <a:rect l="l" t="t" r="r" b="b"/>
              <a:pathLst>
                <a:path w="11793" h="10990" extrusionOk="0">
                  <a:moveTo>
                    <a:pt x="6959" y="0"/>
                  </a:moveTo>
                  <a:cubicBezTo>
                    <a:pt x="5051" y="0"/>
                    <a:pt x="2620" y="2370"/>
                    <a:pt x="1431" y="4740"/>
                  </a:cubicBezTo>
                  <a:cubicBezTo>
                    <a:pt x="0" y="7591"/>
                    <a:pt x="2710" y="10145"/>
                    <a:pt x="5408" y="10821"/>
                  </a:cubicBezTo>
                  <a:cubicBezTo>
                    <a:pt x="5884" y="10940"/>
                    <a:pt x="6309" y="10989"/>
                    <a:pt x="6686" y="10989"/>
                  </a:cubicBezTo>
                  <a:cubicBezTo>
                    <a:pt x="8447" y="10989"/>
                    <a:pt x="9167" y="9919"/>
                    <a:pt x="9167" y="9919"/>
                  </a:cubicBezTo>
                  <a:cubicBezTo>
                    <a:pt x="9167" y="9919"/>
                    <a:pt x="11042" y="8717"/>
                    <a:pt x="11417" y="6692"/>
                  </a:cubicBezTo>
                  <a:cubicBezTo>
                    <a:pt x="11792" y="4666"/>
                    <a:pt x="9992" y="1588"/>
                    <a:pt x="8042" y="314"/>
                  </a:cubicBezTo>
                  <a:cubicBezTo>
                    <a:pt x="7712" y="98"/>
                    <a:pt x="7346" y="0"/>
                    <a:pt x="69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4883300" y="1398225"/>
              <a:ext cx="277875" cy="280125"/>
            </a:xfrm>
            <a:custGeom>
              <a:avLst/>
              <a:gdLst/>
              <a:ahLst/>
              <a:cxnLst/>
              <a:rect l="l" t="t" r="r" b="b"/>
              <a:pathLst>
                <a:path w="11115" h="11205" extrusionOk="0">
                  <a:moveTo>
                    <a:pt x="6176" y="217"/>
                  </a:moveTo>
                  <a:cubicBezTo>
                    <a:pt x="6533" y="217"/>
                    <a:pt x="6881" y="323"/>
                    <a:pt x="7178" y="518"/>
                  </a:cubicBezTo>
                  <a:cubicBezTo>
                    <a:pt x="9030" y="1729"/>
                    <a:pt x="10890" y="4732"/>
                    <a:pt x="10509" y="6788"/>
                  </a:cubicBezTo>
                  <a:cubicBezTo>
                    <a:pt x="10146" y="8743"/>
                    <a:pt x="8323" y="9933"/>
                    <a:pt x="8305" y="9945"/>
                  </a:cubicBezTo>
                  <a:cubicBezTo>
                    <a:pt x="8293" y="9952"/>
                    <a:pt x="8283" y="9963"/>
                    <a:pt x="8274" y="9975"/>
                  </a:cubicBezTo>
                  <a:cubicBezTo>
                    <a:pt x="8241" y="10021"/>
                    <a:pt x="7561" y="10990"/>
                    <a:pt x="5896" y="10990"/>
                  </a:cubicBezTo>
                  <a:cubicBezTo>
                    <a:pt x="5526" y="10990"/>
                    <a:pt x="5107" y="10943"/>
                    <a:pt x="4637" y="10826"/>
                  </a:cubicBezTo>
                  <a:cubicBezTo>
                    <a:pt x="2853" y="10386"/>
                    <a:pt x="1298" y="9205"/>
                    <a:pt x="658" y="7826"/>
                  </a:cubicBezTo>
                  <a:cubicBezTo>
                    <a:pt x="220" y="6894"/>
                    <a:pt x="247" y="5809"/>
                    <a:pt x="730" y="4899"/>
                  </a:cubicBezTo>
                  <a:cubicBezTo>
                    <a:pt x="1840" y="2685"/>
                    <a:pt x="3828" y="757"/>
                    <a:pt x="5466" y="316"/>
                  </a:cubicBezTo>
                  <a:cubicBezTo>
                    <a:pt x="5689" y="252"/>
                    <a:pt x="5922" y="219"/>
                    <a:pt x="6154" y="218"/>
                  </a:cubicBezTo>
                  <a:cubicBezTo>
                    <a:pt x="6161" y="218"/>
                    <a:pt x="6169" y="217"/>
                    <a:pt x="6176" y="217"/>
                  </a:cubicBezTo>
                  <a:close/>
                  <a:moveTo>
                    <a:pt x="6109" y="1"/>
                  </a:moveTo>
                  <a:cubicBezTo>
                    <a:pt x="5873" y="1"/>
                    <a:pt x="5637" y="38"/>
                    <a:pt x="5408" y="113"/>
                  </a:cubicBezTo>
                  <a:cubicBezTo>
                    <a:pt x="3493" y="627"/>
                    <a:pt x="1507" y="2863"/>
                    <a:pt x="538" y="4805"/>
                  </a:cubicBezTo>
                  <a:cubicBezTo>
                    <a:pt x="27" y="5773"/>
                    <a:pt x="0" y="6924"/>
                    <a:pt x="465" y="7914"/>
                  </a:cubicBezTo>
                  <a:cubicBezTo>
                    <a:pt x="1124" y="9349"/>
                    <a:pt x="2743" y="10573"/>
                    <a:pt x="4585" y="11033"/>
                  </a:cubicBezTo>
                  <a:cubicBezTo>
                    <a:pt x="5007" y="11143"/>
                    <a:pt x="5441" y="11200"/>
                    <a:pt x="5877" y="11204"/>
                  </a:cubicBezTo>
                  <a:cubicBezTo>
                    <a:pt x="7550" y="11204"/>
                    <a:pt x="8317" y="10257"/>
                    <a:pt x="8438" y="10113"/>
                  </a:cubicBezTo>
                  <a:cubicBezTo>
                    <a:pt x="8640" y="9978"/>
                    <a:pt x="10356" y="8795"/>
                    <a:pt x="10720" y="6827"/>
                  </a:cubicBezTo>
                  <a:cubicBezTo>
                    <a:pt x="11115" y="4692"/>
                    <a:pt x="9203" y="1587"/>
                    <a:pt x="7294" y="340"/>
                  </a:cubicBezTo>
                  <a:cubicBezTo>
                    <a:pt x="6935" y="116"/>
                    <a:pt x="6523" y="1"/>
                    <a:pt x="610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4975075" y="1422775"/>
              <a:ext cx="66700" cy="170625"/>
            </a:xfrm>
            <a:custGeom>
              <a:avLst/>
              <a:gdLst/>
              <a:ahLst/>
              <a:cxnLst/>
              <a:rect l="l" t="t" r="r" b="b"/>
              <a:pathLst>
                <a:path w="2668" h="6825" extrusionOk="0">
                  <a:moveTo>
                    <a:pt x="117" y="0"/>
                  </a:moveTo>
                  <a:cubicBezTo>
                    <a:pt x="113" y="0"/>
                    <a:pt x="108" y="0"/>
                    <a:pt x="104" y="1"/>
                  </a:cubicBezTo>
                  <a:cubicBezTo>
                    <a:pt x="102" y="1"/>
                    <a:pt x="102" y="2"/>
                    <a:pt x="101" y="2"/>
                  </a:cubicBezTo>
                  <a:cubicBezTo>
                    <a:pt x="42" y="8"/>
                    <a:pt x="1" y="59"/>
                    <a:pt x="8" y="117"/>
                  </a:cubicBezTo>
                  <a:lnTo>
                    <a:pt x="278" y="2837"/>
                  </a:lnTo>
                  <a:cubicBezTo>
                    <a:pt x="282" y="2872"/>
                    <a:pt x="303" y="2901"/>
                    <a:pt x="331" y="2918"/>
                  </a:cubicBezTo>
                  <a:cubicBezTo>
                    <a:pt x="346" y="2926"/>
                    <a:pt x="362" y="2930"/>
                    <a:pt x="378" y="2930"/>
                  </a:cubicBezTo>
                  <a:cubicBezTo>
                    <a:pt x="394" y="2930"/>
                    <a:pt x="410" y="2926"/>
                    <a:pt x="425" y="2918"/>
                  </a:cubicBezTo>
                  <a:lnTo>
                    <a:pt x="2017" y="2249"/>
                  </a:lnTo>
                  <a:cubicBezTo>
                    <a:pt x="2061" y="2547"/>
                    <a:pt x="2136" y="3280"/>
                    <a:pt x="2274" y="4106"/>
                  </a:cubicBezTo>
                  <a:cubicBezTo>
                    <a:pt x="2392" y="4972"/>
                    <a:pt x="2452" y="5845"/>
                    <a:pt x="2453" y="6719"/>
                  </a:cubicBezTo>
                  <a:cubicBezTo>
                    <a:pt x="2455" y="6777"/>
                    <a:pt x="2502" y="6825"/>
                    <a:pt x="2560" y="6825"/>
                  </a:cubicBezTo>
                  <a:lnTo>
                    <a:pt x="2562" y="6825"/>
                  </a:lnTo>
                  <a:cubicBezTo>
                    <a:pt x="2621" y="6825"/>
                    <a:pt x="2667" y="6776"/>
                    <a:pt x="2666" y="6716"/>
                  </a:cubicBezTo>
                  <a:cubicBezTo>
                    <a:pt x="2664" y="5832"/>
                    <a:pt x="2603" y="4947"/>
                    <a:pt x="2486" y="4070"/>
                  </a:cubicBezTo>
                  <a:cubicBezTo>
                    <a:pt x="2306" y="2998"/>
                    <a:pt x="2215" y="2082"/>
                    <a:pt x="2215" y="2082"/>
                  </a:cubicBezTo>
                  <a:cubicBezTo>
                    <a:pt x="2210" y="2048"/>
                    <a:pt x="2191" y="2018"/>
                    <a:pt x="2161" y="2002"/>
                  </a:cubicBezTo>
                  <a:cubicBezTo>
                    <a:pt x="2146" y="1994"/>
                    <a:pt x="2130" y="1990"/>
                    <a:pt x="2113" y="1990"/>
                  </a:cubicBezTo>
                  <a:cubicBezTo>
                    <a:pt x="2097" y="1990"/>
                    <a:pt x="2080" y="1994"/>
                    <a:pt x="2064" y="2002"/>
                  </a:cubicBezTo>
                  <a:lnTo>
                    <a:pt x="476" y="2671"/>
                  </a:lnTo>
                  <a:lnTo>
                    <a:pt x="218" y="95"/>
                  </a:lnTo>
                  <a:cubicBezTo>
                    <a:pt x="218" y="93"/>
                    <a:pt x="218" y="92"/>
                    <a:pt x="218" y="90"/>
                  </a:cubicBezTo>
                  <a:cubicBezTo>
                    <a:pt x="211" y="38"/>
                    <a:pt x="168" y="0"/>
                    <a:pt x="11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4944150" y="1568300"/>
              <a:ext cx="151975" cy="151950"/>
            </a:xfrm>
            <a:custGeom>
              <a:avLst/>
              <a:gdLst/>
              <a:ahLst/>
              <a:cxnLst/>
              <a:rect l="l" t="t" r="r" b="b"/>
              <a:pathLst>
                <a:path w="6079" h="6078" extrusionOk="0">
                  <a:moveTo>
                    <a:pt x="3039" y="0"/>
                  </a:moveTo>
                  <a:cubicBezTo>
                    <a:pt x="1361" y="0"/>
                    <a:pt x="0" y="1361"/>
                    <a:pt x="0" y="3039"/>
                  </a:cubicBezTo>
                  <a:cubicBezTo>
                    <a:pt x="0" y="4717"/>
                    <a:pt x="1361" y="6078"/>
                    <a:pt x="3039" y="6078"/>
                  </a:cubicBezTo>
                  <a:cubicBezTo>
                    <a:pt x="4717" y="6078"/>
                    <a:pt x="6078" y="4717"/>
                    <a:pt x="6078" y="3039"/>
                  </a:cubicBezTo>
                  <a:cubicBezTo>
                    <a:pt x="6078" y="1361"/>
                    <a:pt x="4717" y="0"/>
                    <a:pt x="303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4941350" y="1565575"/>
              <a:ext cx="157450" cy="157400"/>
            </a:xfrm>
            <a:custGeom>
              <a:avLst/>
              <a:gdLst/>
              <a:ahLst/>
              <a:cxnLst/>
              <a:rect l="l" t="t" r="r" b="b"/>
              <a:pathLst>
                <a:path w="6298" h="6296" extrusionOk="0">
                  <a:moveTo>
                    <a:pt x="3151" y="215"/>
                  </a:moveTo>
                  <a:cubicBezTo>
                    <a:pt x="4774" y="218"/>
                    <a:pt x="6086" y="1534"/>
                    <a:pt x="6085" y="3157"/>
                  </a:cubicBezTo>
                  <a:cubicBezTo>
                    <a:pt x="6080" y="4775"/>
                    <a:pt x="4768" y="6084"/>
                    <a:pt x="3150" y="6084"/>
                  </a:cubicBezTo>
                  <a:cubicBezTo>
                    <a:pt x="3149" y="6084"/>
                    <a:pt x="3148" y="6084"/>
                    <a:pt x="3147" y="6084"/>
                  </a:cubicBezTo>
                  <a:cubicBezTo>
                    <a:pt x="1527" y="6083"/>
                    <a:pt x="214" y="4768"/>
                    <a:pt x="215" y="3148"/>
                  </a:cubicBezTo>
                  <a:cubicBezTo>
                    <a:pt x="217" y="1527"/>
                    <a:pt x="1531" y="215"/>
                    <a:pt x="3151" y="215"/>
                  </a:cubicBezTo>
                  <a:close/>
                  <a:moveTo>
                    <a:pt x="3151" y="0"/>
                  </a:moveTo>
                  <a:cubicBezTo>
                    <a:pt x="3150" y="0"/>
                    <a:pt x="3149" y="0"/>
                    <a:pt x="3148" y="0"/>
                  </a:cubicBezTo>
                  <a:cubicBezTo>
                    <a:pt x="1409" y="2"/>
                    <a:pt x="1" y="1412"/>
                    <a:pt x="2" y="3150"/>
                  </a:cubicBezTo>
                  <a:cubicBezTo>
                    <a:pt x="4" y="4888"/>
                    <a:pt x="1412" y="6296"/>
                    <a:pt x="3149" y="6296"/>
                  </a:cubicBezTo>
                  <a:cubicBezTo>
                    <a:pt x="3150" y="6296"/>
                    <a:pt x="3150" y="6296"/>
                    <a:pt x="3151" y="6296"/>
                  </a:cubicBezTo>
                  <a:cubicBezTo>
                    <a:pt x="4885" y="6291"/>
                    <a:pt x="6290" y="4890"/>
                    <a:pt x="6298" y="3157"/>
                  </a:cubicBezTo>
                  <a:lnTo>
                    <a:pt x="6298" y="3145"/>
                  </a:lnTo>
                  <a:cubicBezTo>
                    <a:pt x="6296" y="1408"/>
                    <a:pt x="4887" y="0"/>
                    <a:pt x="315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4964800" y="1568500"/>
              <a:ext cx="109050" cy="82450"/>
            </a:xfrm>
            <a:custGeom>
              <a:avLst/>
              <a:gdLst/>
              <a:ahLst/>
              <a:cxnLst/>
              <a:rect l="l" t="t" r="r" b="b"/>
              <a:pathLst>
                <a:path w="4362" h="3298" extrusionOk="0">
                  <a:moveTo>
                    <a:pt x="2221" y="0"/>
                  </a:moveTo>
                  <a:cubicBezTo>
                    <a:pt x="1442" y="0"/>
                    <a:pt x="662" y="298"/>
                    <a:pt x="69" y="894"/>
                  </a:cubicBezTo>
                  <a:cubicBezTo>
                    <a:pt x="48" y="915"/>
                    <a:pt x="28" y="938"/>
                    <a:pt x="7" y="960"/>
                  </a:cubicBezTo>
                  <a:lnTo>
                    <a:pt x="1" y="951"/>
                  </a:lnTo>
                  <a:lnTo>
                    <a:pt x="427" y="3298"/>
                  </a:lnTo>
                  <a:lnTo>
                    <a:pt x="3801" y="3298"/>
                  </a:lnTo>
                  <a:lnTo>
                    <a:pt x="4362" y="883"/>
                  </a:lnTo>
                  <a:cubicBezTo>
                    <a:pt x="3770" y="294"/>
                    <a:pt x="2996" y="0"/>
                    <a:pt x="222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4961875" y="1565400"/>
              <a:ext cx="114450" cy="88000"/>
            </a:xfrm>
            <a:custGeom>
              <a:avLst/>
              <a:gdLst/>
              <a:ahLst/>
              <a:cxnLst/>
              <a:rect l="l" t="t" r="r" b="b"/>
              <a:pathLst>
                <a:path w="4578" h="3520" extrusionOk="0">
                  <a:moveTo>
                    <a:pt x="2333" y="220"/>
                  </a:moveTo>
                  <a:cubicBezTo>
                    <a:pt x="3060" y="220"/>
                    <a:pt x="3788" y="489"/>
                    <a:pt x="4355" y="1030"/>
                  </a:cubicBezTo>
                  <a:lnTo>
                    <a:pt x="3825" y="3305"/>
                  </a:lnTo>
                  <a:lnTo>
                    <a:pt x="627" y="3305"/>
                  </a:lnTo>
                  <a:lnTo>
                    <a:pt x="232" y="1108"/>
                  </a:lnTo>
                  <a:cubicBezTo>
                    <a:pt x="806" y="517"/>
                    <a:pt x="1569" y="220"/>
                    <a:pt x="2333" y="220"/>
                  </a:cubicBezTo>
                  <a:close/>
                  <a:moveTo>
                    <a:pt x="2327" y="1"/>
                  </a:moveTo>
                  <a:cubicBezTo>
                    <a:pt x="1489" y="1"/>
                    <a:pt x="653" y="335"/>
                    <a:pt x="34" y="995"/>
                  </a:cubicBezTo>
                  <a:cubicBezTo>
                    <a:pt x="11" y="1018"/>
                    <a:pt x="0" y="1053"/>
                    <a:pt x="6" y="1085"/>
                  </a:cubicBezTo>
                  <a:lnTo>
                    <a:pt x="433" y="3432"/>
                  </a:lnTo>
                  <a:cubicBezTo>
                    <a:pt x="441" y="3483"/>
                    <a:pt x="486" y="3520"/>
                    <a:pt x="538" y="3520"/>
                  </a:cubicBezTo>
                  <a:lnTo>
                    <a:pt x="3912" y="3520"/>
                  </a:lnTo>
                  <a:cubicBezTo>
                    <a:pt x="3959" y="3515"/>
                    <a:pt x="3999" y="3478"/>
                    <a:pt x="4007" y="3429"/>
                  </a:cubicBezTo>
                  <a:lnTo>
                    <a:pt x="4570" y="1014"/>
                  </a:lnTo>
                  <a:cubicBezTo>
                    <a:pt x="4577" y="978"/>
                    <a:pt x="4567" y="941"/>
                    <a:pt x="4540" y="916"/>
                  </a:cubicBezTo>
                  <a:cubicBezTo>
                    <a:pt x="4518" y="893"/>
                    <a:pt x="4495" y="871"/>
                    <a:pt x="4471" y="849"/>
                  </a:cubicBezTo>
                  <a:cubicBezTo>
                    <a:pt x="3866" y="282"/>
                    <a:pt x="3095" y="1"/>
                    <a:pt x="232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4810925" y="2134950"/>
              <a:ext cx="232450" cy="197100"/>
            </a:xfrm>
            <a:custGeom>
              <a:avLst/>
              <a:gdLst/>
              <a:ahLst/>
              <a:cxnLst/>
              <a:rect l="l" t="t" r="r" b="b"/>
              <a:pathLst>
                <a:path w="9298" h="7884" extrusionOk="0">
                  <a:moveTo>
                    <a:pt x="5855" y="0"/>
                  </a:moveTo>
                  <a:cubicBezTo>
                    <a:pt x="5855" y="0"/>
                    <a:pt x="4878" y="2852"/>
                    <a:pt x="4429" y="3453"/>
                  </a:cubicBezTo>
                  <a:cubicBezTo>
                    <a:pt x="3978" y="4055"/>
                    <a:pt x="2253" y="6013"/>
                    <a:pt x="1126" y="6754"/>
                  </a:cubicBezTo>
                  <a:cubicBezTo>
                    <a:pt x="1" y="7497"/>
                    <a:pt x="976" y="7881"/>
                    <a:pt x="1277" y="7881"/>
                  </a:cubicBezTo>
                  <a:lnTo>
                    <a:pt x="8706" y="7881"/>
                  </a:lnTo>
                  <a:cubicBezTo>
                    <a:pt x="8706" y="7881"/>
                    <a:pt x="8717" y="7884"/>
                    <a:pt x="8736" y="7884"/>
                  </a:cubicBezTo>
                  <a:cubicBezTo>
                    <a:pt x="8855" y="7884"/>
                    <a:pt x="9298" y="7771"/>
                    <a:pt x="9230" y="6081"/>
                  </a:cubicBezTo>
                  <a:cubicBezTo>
                    <a:pt x="9155" y="4129"/>
                    <a:pt x="8866" y="0"/>
                    <a:pt x="88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4821500" y="2132325"/>
              <a:ext cx="224100" cy="202300"/>
            </a:xfrm>
            <a:custGeom>
              <a:avLst/>
              <a:gdLst/>
              <a:ahLst/>
              <a:cxnLst/>
              <a:rect l="l" t="t" r="r" b="b"/>
              <a:pathLst>
                <a:path w="8964" h="8092" extrusionOk="0">
                  <a:moveTo>
                    <a:pt x="8338" y="214"/>
                  </a:moveTo>
                  <a:cubicBezTo>
                    <a:pt x="8385" y="854"/>
                    <a:pt x="8639" y="4425"/>
                    <a:pt x="8705" y="6186"/>
                  </a:cubicBezTo>
                  <a:cubicBezTo>
                    <a:pt x="8752" y="7356"/>
                    <a:pt x="8550" y="7717"/>
                    <a:pt x="8426" y="7827"/>
                  </a:cubicBezTo>
                  <a:cubicBezTo>
                    <a:pt x="8397" y="7860"/>
                    <a:pt x="8356" y="7878"/>
                    <a:pt x="8313" y="7879"/>
                  </a:cubicBezTo>
                  <a:lnTo>
                    <a:pt x="8309" y="7883"/>
                  </a:lnTo>
                  <a:lnTo>
                    <a:pt x="854" y="7883"/>
                  </a:lnTo>
                  <a:cubicBezTo>
                    <a:pt x="693" y="7883"/>
                    <a:pt x="340" y="7732"/>
                    <a:pt x="291" y="7569"/>
                  </a:cubicBezTo>
                  <a:cubicBezTo>
                    <a:pt x="242" y="7407"/>
                    <a:pt x="407" y="7190"/>
                    <a:pt x="761" y="6953"/>
                  </a:cubicBezTo>
                  <a:cubicBezTo>
                    <a:pt x="1862" y="6219"/>
                    <a:pt x="3593" y="4289"/>
                    <a:pt x="4091" y="3627"/>
                  </a:cubicBezTo>
                  <a:cubicBezTo>
                    <a:pt x="4510" y="3064"/>
                    <a:pt x="5349" y="673"/>
                    <a:pt x="5507" y="214"/>
                  </a:cubicBezTo>
                  <a:close/>
                  <a:moveTo>
                    <a:pt x="8446" y="1"/>
                  </a:moveTo>
                  <a:cubicBezTo>
                    <a:pt x="8445" y="1"/>
                    <a:pt x="8444" y="1"/>
                    <a:pt x="8443" y="1"/>
                  </a:cubicBezTo>
                  <a:lnTo>
                    <a:pt x="5428" y="1"/>
                  </a:lnTo>
                  <a:cubicBezTo>
                    <a:pt x="5381" y="1"/>
                    <a:pt x="5340" y="31"/>
                    <a:pt x="5325" y="74"/>
                  </a:cubicBezTo>
                  <a:cubicBezTo>
                    <a:pt x="5316" y="101"/>
                    <a:pt x="4342" y="2916"/>
                    <a:pt x="3915" y="3497"/>
                  </a:cubicBezTo>
                  <a:cubicBezTo>
                    <a:pt x="3425" y="4151"/>
                    <a:pt x="1719" y="6054"/>
                    <a:pt x="639" y="6774"/>
                  </a:cubicBezTo>
                  <a:cubicBezTo>
                    <a:pt x="188" y="7072"/>
                    <a:pt x="0" y="7361"/>
                    <a:pt x="81" y="7627"/>
                  </a:cubicBezTo>
                  <a:cubicBezTo>
                    <a:pt x="182" y="7958"/>
                    <a:pt x="666" y="8092"/>
                    <a:pt x="849" y="8092"/>
                  </a:cubicBezTo>
                  <a:lnTo>
                    <a:pt x="8313" y="8092"/>
                  </a:lnTo>
                  <a:cubicBezTo>
                    <a:pt x="8315" y="8092"/>
                    <a:pt x="8317" y="8092"/>
                    <a:pt x="8320" y="8092"/>
                  </a:cubicBezTo>
                  <a:cubicBezTo>
                    <a:pt x="8407" y="8092"/>
                    <a:pt x="8491" y="8062"/>
                    <a:pt x="8559" y="8007"/>
                  </a:cubicBezTo>
                  <a:cubicBezTo>
                    <a:pt x="8840" y="7779"/>
                    <a:pt x="8964" y="7164"/>
                    <a:pt x="8925" y="6183"/>
                  </a:cubicBezTo>
                  <a:cubicBezTo>
                    <a:pt x="8852" y="4252"/>
                    <a:pt x="8550" y="142"/>
                    <a:pt x="8550" y="99"/>
                  </a:cubicBezTo>
                  <a:cubicBezTo>
                    <a:pt x="8547" y="44"/>
                    <a:pt x="8501" y="1"/>
                    <a:pt x="844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4826225" y="2221325"/>
              <a:ext cx="159975" cy="95625"/>
            </a:xfrm>
            <a:custGeom>
              <a:avLst/>
              <a:gdLst/>
              <a:ahLst/>
              <a:cxnLst/>
              <a:rect l="l" t="t" r="r" b="b"/>
              <a:pathLst>
                <a:path w="6399" h="3825" extrusionOk="0">
                  <a:moveTo>
                    <a:pt x="4125" y="0"/>
                  </a:moveTo>
                  <a:cubicBezTo>
                    <a:pt x="4009" y="0"/>
                    <a:pt x="3892" y="13"/>
                    <a:pt x="3775" y="38"/>
                  </a:cubicBezTo>
                  <a:cubicBezTo>
                    <a:pt x="3282" y="679"/>
                    <a:pt x="1609" y="2564"/>
                    <a:pt x="507" y="3298"/>
                  </a:cubicBezTo>
                  <a:cubicBezTo>
                    <a:pt x="288" y="3417"/>
                    <a:pt x="111" y="3600"/>
                    <a:pt x="1" y="3825"/>
                  </a:cubicBezTo>
                  <a:lnTo>
                    <a:pt x="6360" y="3825"/>
                  </a:lnTo>
                  <a:cubicBezTo>
                    <a:pt x="6398" y="2763"/>
                    <a:pt x="6110" y="1715"/>
                    <a:pt x="5535" y="821"/>
                  </a:cubicBezTo>
                  <a:cubicBezTo>
                    <a:pt x="5243" y="306"/>
                    <a:pt x="4700" y="0"/>
                    <a:pt x="4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4823650" y="2218675"/>
              <a:ext cx="165525" cy="100925"/>
            </a:xfrm>
            <a:custGeom>
              <a:avLst/>
              <a:gdLst/>
              <a:ahLst/>
              <a:cxnLst/>
              <a:rect l="l" t="t" r="r" b="b"/>
              <a:pathLst>
                <a:path w="6621" h="4037" extrusionOk="0">
                  <a:moveTo>
                    <a:pt x="4233" y="213"/>
                  </a:moveTo>
                  <a:cubicBezTo>
                    <a:pt x="4771" y="213"/>
                    <a:pt x="5278" y="502"/>
                    <a:pt x="5549" y="983"/>
                  </a:cubicBezTo>
                  <a:cubicBezTo>
                    <a:pt x="6086" y="1831"/>
                    <a:pt x="6369" y="2818"/>
                    <a:pt x="6363" y="3823"/>
                  </a:cubicBezTo>
                  <a:lnTo>
                    <a:pt x="294" y="3823"/>
                  </a:lnTo>
                  <a:cubicBezTo>
                    <a:pt x="401" y="3694"/>
                    <a:pt x="528" y="3582"/>
                    <a:pt x="669" y="3493"/>
                  </a:cubicBezTo>
                  <a:cubicBezTo>
                    <a:pt x="1767" y="2762"/>
                    <a:pt x="3422" y="908"/>
                    <a:pt x="3938" y="243"/>
                  </a:cubicBezTo>
                  <a:cubicBezTo>
                    <a:pt x="4036" y="223"/>
                    <a:pt x="4135" y="213"/>
                    <a:pt x="4233" y="213"/>
                  </a:cubicBezTo>
                  <a:close/>
                  <a:moveTo>
                    <a:pt x="4234" y="0"/>
                  </a:moveTo>
                  <a:cubicBezTo>
                    <a:pt x="4113" y="0"/>
                    <a:pt x="3992" y="13"/>
                    <a:pt x="3871" y="39"/>
                  </a:cubicBezTo>
                  <a:cubicBezTo>
                    <a:pt x="3842" y="43"/>
                    <a:pt x="3818" y="56"/>
                    <a:pt x="3802" y="79"/>
                  </a:cubicBezTo>
                  <a:cubicBezTo>
                    <a:pt x="3330" y="703"/>
                    <a:pt x="1654" y="2585"/>
                    <a:pt x="558" y="3316"/>
                  </a:cubicBezTo>
                  <a:cubicBezTo>
                    <a:pt x="321" y="3447"/>
                    <a:pt x="129" y="3649"/>
                    <a:pt x="13" y="3893"/>
                  </a:cubicBezTo>
                  <a:cubicBezTo>
                    <a:pt x="1" y="3926"/>
                    <a:pt x="7" y="3963"/>
                    <a:pt x="28" y="3992"/>
                  </a:cubicBezTo>
                  <a:cubicBezTo>
                    <a:pt x="47" y="4020"/>
                    <a:pt x="78" y="4036"/>
                    <a:pt x="112" y="4036"/>
                  </a:cubicBezTo>
                  <a:lnTo>
                    <a:pt x="6472" y="4036"/>
                  </a:lnTo>
                  <a:cubicBezTo>
                    <a:pt x="6525" y="4035"/>
                    <a:pt x="6571" y="3995"/>
                    <a:pt x="6576" y="3941"/>
                  </a:cubicBezTo>
                  <a:cubicBezTo>
                    <a:pt x="6621" y="2856"/>
                    <a:pt x="6327" y="1784"/>
                    <a:pt x="5736" y="872"/>
                  </a:cubicBezTo>
                  <a:cubicBezTo>
                    <a:pt x="5423" y="325"/>
                    <a:pt x="4845" y="0"/>
                    <a:pt x="42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5002300" y="2238425"/>
              <a:ext cx="39925" cy="74725"/>
            </a:xfrm>
            <a:custGeom>
              <a:avLst/>
              <a:gdLst/>
              <a:ahLst/>
              <a:cxnLst/>
              <a:rect l="l" t="t" r="r" b="b"/>
              <a:pathLst>
                <a:path w="1597" h="2989" extrusionOk="0">
                  <a:moveTo>
                    <a:pt x="1477" y="0"/>
                  </a:moveTo>
                  <a:cubicBezTo>
                    <a:pt x="876" y="724"/>
                    <a:pt x="0" y="1952"/>
                    <a:pt x="0" y="2987"/>
                  </a:cubicBezTo>
                  <a:lnTo>
                    <a:pt x="1532" y="2989"/>
                  </a:lnTo>
                  <a:cubicBezTo>
                    <a:pt x="1581" y="2642"/>
                    <a:pt x="1596" y="2290"/>
                    <a:pt x="1575" y="1939"/>
                  </a:cubicBezTo>
                  <a:cubicBezTo>
                    <a:pt x="1556" y="1411"/>
                    <a:pt x="1520" y="724"/>
                    <a:pt x="1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4999600" y="2235800"/>
              <a:ext cx="45050" cy="80025"/>
            </a:xfrm>
            <a:custGeom>
              <a:avLst/>
              <a:gdLst/>
              <a:ahLst/>
              <a:cxnLst/>
              <a:rect l="l" t="t" r="r" b="b"/>
              <a:pathLst>
                <a:path w="1802" h="3201" extrusionOk="0">
                  <a:moveTo>
                    <a:pt x="1493" y="387"/>
                  </a:moveTo>
                  <a:cubicBezTo>
                    <a:pt x="1535" y="1070"/>
                    <a:pt x="1561" y="1621"/>
                    <a:pt x="1576" y="2049"/>
                  </a:cubicBezTo>
                  <a:cubicBezTo>
                    <a:pt x="1593" y="2361"/>
                    <a:pt x="1584" y="2675"/>
                    <a:pt x="1549" y="2987"/>
                  </a:cubicBezTo>
                  <a:lnTo>
                    <a:pt x="218" y="2987"/>
                  </a:lnTo>
                  <a:cubicBezTo>
                    <a:pt x="272" y="2092"/>
                    <a:pt x="973" y="1047"/>
                    <a:pt x="1493" y="387"/>
                  </a:cubicBezTo>
                  <a:close/>
                  <a:moveTo>
                    <a:pt x="1575" y="0"/>
                  </a:moveTo>
                  <a:cubicBezTo>
                    <a:pt x="1545" y="0"/>
                    <a:pt x="1515" y="13"/>
                    <a:pt x="1494" y="38"/>
                  </a:cubicBezTo>
                  <a:cubicBezTo>
                    <a:pt x="817" y="860"/>
                    <a:pt x="1" y="2059"/>
                    <a:pt x="1" y="3094"/>
                  </a:cubicBezTo>
                  <a:cubicBezTo>
                    <a:pt x="1" y="3152"/>
                    <a:pt x="49" y="3201"/>
                    <a:pt x="108" y="3201"/>
                  </a:cubicBezTo>
                  <a:lnTo>
                    <a:pt x="1640" y="3201"/>
                  </a:lnTo>
                  <a:cubicBezTo>
                    <a:pt x="1692" y="3197"/>
                    <a:pt x="1733" y="3156"/>
                    <a:pt x="1739" y="3107"/>
                  </a:cubicBezTo>
                  <a:cubicBezTo>
                    <a:pt x="1786" y="2753"/>
                    <a:pt x="1801" y="2397"/>
                    <a:pt x="1782" y="2040"/>
                  </a:cubicBezTo>
                  <a:cubicBezTo>
                    <a:pt x="1765" y="1563"/>
                    <a:pt x="1731" y="910"/>
                    <a:pt x="1682" y="100"/>
                  </a:cubicBezTo>
                  <a:cubicBezTo>
                    <a:pt x="1679" y="56"/>
                    <a:pt x="1651" y="19"/>
                    <a:pt x="1609" y="6"/>
                  </a:cubicBezTo>
                  <a:cubicBezTo>
                    <a:pt x="1598" y="2"/>
                    <a:pt x="1586" y="0"/>
                    <a:pt x="15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4944375" y="2134900"/>
              <a:ext cx="90450" cy="35700"/>
            </a:xfrm>
            <a:custGeom>
              <a:avLst/>
              <a:gdLst/>
              <a:ahLst/>
              <a:cxnLst/>
              <a:rect l="l" t="t" r="r" b="b"/>
              <a:pathLst>
                <a:path w="3618" h="1428" extrusionOk="0">
                  <a:moveTo>
                    <a:pt x="517" y="1"/>
                  </a:moveTo>
                  <a:cubicBezTo>
                    <a:pt x="517" y="1"/>
                    <a:pt x="288" y="668"/>
                    <a:pt x="0" y="1427"/>
                  </a:cubicBezTo>
                  <a:lnTo>
                    <a:pt x="3617" y="1427"/>
                  </a:lnTo>
                  <a:cubicBezTo>
                    <a:pt x="3562" y="589"/>
                    <a:pt x="3517" y="1"/>
                    <a:pt x="3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4941325" y="2132225"/>
              <a:ext cx="96550" cy="41050"/>
            </a:xfrm>
            <a:custGeom>
              <a:avLst/>
              <a:gdLst/>
              <a:ahLst/>
              <a:cxnLst/>
              <a:rect l="l" t="t" r="r" b="b"/>
              <a:pathLst>
                <a:path w="3862" h="1642" extrusionOk="0">
                  <a:moveTo>
                    <a:pt x="3541" y="213"/>
                  </a:moveTo>
                  <a:cubicBezTo>
                    <a:pt x="3554" y="404"/>
                    <a:pt x="3586" y="848"/>
                    <a:pt x="3626" y="1427"/>
                  </a:cubicBezTo>
                  <a:lnTo>
                    <a:pt x="276" y="1427"/>
                  </a:lnTo>
                  <a:cubicBezTo>
                    <a:pt x="483" y="878"/>
                    <a:pt x="651" y="391"/>
                    <a:pt x="714" y="213"/>
                  </a:cubicBezTo>
                  <a:close/>
                  <a:moveTo>
                    <a:pt x="3653" y="1"/>
                  </a:moveTo>
                  <a:cubicBezTo>
                    <a:pt x="3652" y="1"/>
                    <a:pt x="3651" y="1"/>
                    <a:pt x="3650" y="1"/>
                  </a:cubicBezTo>
                  <a:lnTo>
                    <a:pt x="630" y="1"/>
                  </a:lnTo>
                  <a:cubicBezTo>
                    <a:pt x="584" y="1"/>
                    <a:pt x="542" y="30"/>
                    <a:pt x="527" y="74"/>
                  </a:cubicBezTo>
                  <a:cubicBezTo>
                    <a:pt x="526" y="79"/>
                    <a:pt x="297" y="749"/>
                    <a:pt x="14" y="1495"/>
                  </a:cubicBezTo>
                  <a:cubicBezTo>
                    <a:pt x="0" y="1528"/>
                    <a:pt x="6" y="1565"/>
                    <a:pt x="27" y="1594"/>
                  </a:cubicBezTo>
                  <a:cubicBezTo>
                    <a:pt x="46" y="1623"/>
                    <a:pt x="79" y="1641"/>
                    <a:pt x="113" y="1641"/>
                  </a:cubicBezTo>
                  <a:lnTo>
                    <a:pt x="3749" y="1641"/>
                  </a:lnTo>
                  <a:cubicBezTo>
                    <a:pt x="3752" y="1641"/>
                    <a:pt x="3755" y="1640"/>
                    <a:pt x="3758" y="1640"/>
                  </a:cubicBezTo>
                  <a:cubicBezTo>
                    <a:pt x="3818" y="1635"/>
                    <a:pt x="3861" y="1583"/>
                    <a:pt x="3857" y="1525"/>
                  </a:cubicBezTo>
                  <a:cubicBezTo>
                    <a:pt x="3799" y="687"/>
                    <a:pt x="3757" y="99"/>
                    <a:pt x="3757" y="99"/>
                  </a:cubicBezTo>
                  <a:cubicBezTo>
                    <a:pt x="3753" y="43"/>
                    <a:pt x="3708" y="1"/>
                    <a:pt x="365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5324225" y="1643400"/>
              <a:ext cx="170825" cy="491575"/>
            </a:xfrm>
            <a:custGeom>
              <a:avLst/>
              <a:gdLst/>
              <a:ahLst/>
              <a:cxnLst/>
              <a:rect l="l" t="t" r="r" b="b"/>
              <a:pathLst>
                <a:path w="6833" h="19663" extrusionOk="0">
                  <a:moveTo>
                    <a:pt x="1051" y="1"/>
                  </a:moveTo>
                  <a:cubicBezTo>
                    <a:pt x="1051" y="1"/>
                    <a:pt x="1" y="1125"/>
                    <a:pt x="150" y="5252"/>
                  </a:cubicBezTo>
                  <a:cubicBezTo>
                    <a:pt x="299" y="9381"/>
                    <a:pt x="2027" y="14411"/>
                    <a:pt x="2027" y="14411"/>
                  </a:cubicBezTo>
                  <a:lnTo>
                    <a:pt x="2102" y="19662"/>
                  </a:lnTo>
                  <a:lnTo>
                    <a:pt x="5107" y="19662"/>
                  </a:lnTo>
                  <a:lnTo>
                    <a:pt x="5107" y="15234"/>
                  </a:lnTo>
                  <a:cubicBezTo>
                    <a:pt x="5107" y="15234"/>
                    <a:pt x="6832" y="9231"/>
                    <a:pt x="6832" y="6677"/>
                  </a:cubicBezTo>
                  <a:cubicBezTo>
                    <a:pt x="6832" y="4125"/>
                    <a:pt x="5181" y="297"/>
                    <a:pt x="5181" y="297"/>
                  </a:cubicBezTo>
                  <a:lnTo>
                    <a:pt x="105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5321550" y="1640600"/>
              <a:ext cx="175975" cy="496975"/>
            </a:xfrm>
            <a:custGeom>
              <a:avLst/>
              <a:gdLst/>
              <a:ahLst/>
              <a:cxnLst/>
              <a:rect l="l" t="t" r="r" b="b"/>
              <a:pathLst>
                <a:path w="7039" h="19879" extrusionOk="0">
                  <a:moveTo>
                    <a:pt x="1202" y="216"/>
                  </a:moveTo>
                  <a:lnTo>
                    <a:pt x="5209" y="507"/>
                  </a:lnTo>
                  <a:cubicBezTo>
                    <a:pt x="5416" y="1002"/>
                    <a:pt x="6826" y="4456"/>
                    <a:pt x="6826" y="6785"/>
                  </a:cubicBezTo>
                  <a:cubicBezTo>
                    <a:pt x="6826" y="9298"/>
                    <a:pt x="5121" y="15255"/>
                    <a:pt x="5102" y="15315"/>
                  </a:cubicBezTo>
                  <a:cubicBezTo>
                    <a:pt x="5102" y="15325"/>
                    <a:pt x="5102" y="15336"/>
                    <a:pt x="5102" y="15345"/>
                  </a:cubicBezTo>
                  <a:lnTo>
                    <a:pt x="5102" y="19666"/>
                  </a:lnTo>
                  <a:lnTo>
                    <a:pt x="2313" y="19666"/>
                  </a:lnTo>
                  <a:lnTo>
                    <a:pt x="2230" y="14514"/>
                  </a:lnTo>
                  <a:cubicBezTo>
                    <a:pt x="2231" y="14502"/>
                    <a:pt x="2231" y="14492"/>
                    <a:pt x="2230" y="14480"/>
                  </a:cubicBezTo>
                  <a:cubicBezTo>
                    <a:pt x="2213" y="14430"/>
                    <a:pt x="507" y="9419"/>
                    <a:pt x="360" y="5354"/>
                  </a:cubicBezTo>
                  <a:cubicBezTo>
                    <a:pt x="227" y="1733"/>
                    <a:pt x="1036" y="443"/>
                    <a:pt x="1202" y="216"/>
                  </a:cubicBezTo>
                  <a:close/>
                  <a:moveTo>
                    <a:pt x="1156" y="1"/>
                  </a:moveTo>
                  <a:cubicBezTo>
                    <a:pt x="1128" y="1"/>
                    <a:pt x="1099" y="14"/>
                    <a:pt x="1080" y="35"/>
                  </a:cubicBezTo>
                  <a:cubicBezTo>
                    <a:pt x="1036" y="85"/>
                    <a:pt x="1" y="1243"/>
                    <a:pt x="151" y="5367"/>
                  </a:cubicBezTo>
                  <a:cubicBezTo>
                    <a:pt x="296" y="9347"/>
                    <a:pt x="1918" y="14218"/>
                    <a:pt x="2027" y="14538"/>
                  </a:cubicBezTo>
                  <a:lnTo>
                    <a:pt x="2102" y="19774"/>
                  </a:lnTo>
                  <a:cubicBezTo>
                    <a:pt x="2103" y="19832"/>
                    <a:pt x="2151" y="19878"/>
                    <a:pt x="2209" y="19878"/>
                  </a:cubicBezTo>
                  <a:lnTo>
                    <a:pt x="5209" y="19878"/>
                  </a:lnTo>
                  <a:cubicBezTo>
                    <a:pt x="5266" y="19877"/>
                    <a:pt x="5310" y="19831"/>
                    <a:pt x="5312" y="19774"/>
                  </a:cubicBezTo>
                  <a:lnTo>
                    <a:pt x="5312" y="15361"/>
                  </a:lnTo>
                  <a:cubicBezTo>
                    <a:pt x="5426" y="14958"/>
                    <a:pt x="7039" y="9334"/>
                    <a:pt x="7039" y="6789"/>
                  </a:cubicBezTo>
                  <a:cubicBezTo>
                    <a:pt x="7039" y="4246"/>
                    <a:pt x="5394" y="408"/>
                    <a:pt x="5380" y="369"/>
                  </a:cubicBezTo>
                  <a:cubicBezTo>
                    <a:pt x="5362" y="332"/>
                    <a:pt x="5328" y="308"/>
                    <a:pt x="5288" y="305"/>
                  </a:cubicBezTo>
                  <a:lnTo>
                    <a:pt x="1165" y="1"/>
                  </a:lnTo>
                  <a:cubicBezTo>
                    <a:pt x="1162" y="1"/>
                    <a:pt x="1159" y="1"/>
                    <a:pt x="115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5324225" y="1643400"/>
              <a:ext cx="95675" cy="491575"/>
            </a:xfrm>
            <a:custGeom>
              <a:avLst/>
              <a:gdLst/>
              <a:ahLst/>
              <a:cxnLst/>
              <a:rect l="l" t="t" r="r" b="b"/>
              <a:pathLst>
                <a:path w="3827" h="19663" extrusionOk="0">
                  <a:moveTo>
                    <a:pt x="1049" y="1"/>
                  </a:moveTo>
                  <a:cubicBezTo>
                    <a:pt x="1049" y="1"/>
                    <a:pt x="1" y="1125"/>
                    <a:pt x="150" y="5252"/>
                  </a:cubicBezTo>
                  <a:cubicBezTo>
                    <a:pt x="299" y="9381"/>
                    <a:pt x="2026" y="14411"/>
                    <a:pt x="2026" y="14411"/>
                  </a:cubicBezTo>
                  <a:lnTo>
                    <a:pt x="2102" y="19662"/>
                  </a:lnTo>
                  <a:lnTo>
                    <a:pt x="3826" y="19662"/>
                  </a:lnTo>
                  <a:lnTo>
                    <a:pt x="3826" y="199"/>
                  </a:lnTo>
                  <a:lnTo>
                    <a:pt x="104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5321550" y="1640600"/>
              <a:ext cx="100900" cy="496975"/>
            </a:xfrm>
            <a:custGeom>
              <a:avLst/>
              <a:gdLst/>
              <a:ahLst/>
              <a:cxnLst/>
              <a:rect l="l" t="t" r="r" b="b"/>
              <a:pathLst>
                <a:path w="4036" h="19879" extrusionOk="0">
                  <a:moveTo>
                    <a:pt x="1207" y="219"/>
                  </a:moveTo>
                  <a:lnTo>
                    <a:pt x="3827" y="411"/>
                  </a:lnTo>
                  <a:lnTo>
                    <a:pt x="3827" y="19666"/>
                  </a:lnTo>
                  <a:lnTo>
                    <a:pt x="2313" y="19666"/>
                  </a:lnTo>
                  <a:lnTo>
                    <a:pt x="2234" y="14518"/>
                  </a:lnTo>
                  <a:cubicBezTo>
                    <a:pt x="2236" y="14506"/>
                    <a:pt x="2236" y="14494"/>
                    <a:pt x="2234" y="14484"/>
                  </a:cubicBezTo>
                  <a:cubicBezTo>
                    <a:pt x="2216" y="14435"/>
                    <a:pt x="511" y="9423"/>
                    <a:pt x="364" y="5358"/>
                  </a:cubicBezTo>
                  <a:cubicBezTo>
                    <a:pt x="232" y="1737"/>
                    <a:pt x="1040" y="448"/>
                    <a:pt x="1207" y="219"/>
                  </a:cubicBezTo>
                  <a:close/>
                  <a:moveTo>
                    <a:pt x="1156" y="1"/>
                  </a:moveTo>
                  <a:cubicBezTo>
                    <a:pt x="1128" y="1"/>
                    <a:pt x="1099" y="14"/>
                    <a:pt x="1080" y="35"/>
                  </a:cubicBezTo>
                  <a:cubicBezTo>
                    <a:pt x="1036" y="85"/>
                    <a:pt x="1" y="1243"/>
                    <a:pt x="150" y="5367"/>
                  </a:cubicBezTo>
                  <a:cubicBezTo>
                    <a:pt x="296" y="9347"/>
                    <a:pt x="1918" y="14218"/>
                    <a:pt x="2027" y="14538"/>
                  </a:cubicBezTo>
                  <a:lnTo>
                    <a:pt x="2102" y="19774"/>
                  </a:lnTo>
                  <a:cubicBezTo>
                    <a:pt x="2103" y="19832"/>
                    <a:pt x="2151" y="19878"/>
                    <a:pt x="2209" y="19878"/>
                  </a:cubicBezTo>
                  <a:lnTo>
                    <a:pt x="3933" y="19878"/>
                  </a:lnTo>
                  <a:cubicBezTo>
                    <a:pt x="3990" y="19877"/>
                    <a:pt x="4034" y="19831"/>
                    <a:pt x="4036" y="19774"/>
                  </a:cubicBezTo>
                  <a:lnTo>
                    <a:pt x="4036" y="309"/>
                  </a:lnTo>
                  <a:cubicBezTo>
                    <a:pt x="4036" y="253"/>
                    <a:pt x="3993" y="207"/>
                    <a:pt x="3937" y="202"/>
                  </a:cubicBezTo>
                  <a:lnTo>
                    <a:pt x="1165" y="1"/>
                  </a:lnTo>
                  <a:cubicBezTo>
                    <a:pt x="1162" y="1"/>
                    <a:pt x="1159" y="1"/>
                    <a:pt x="115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5251025" y="1401000"/>
              <a:ext cx="294975" cy="274750"/>
            </a:xfrm>
            <a:custGeom>
              <a:avLst/>
              <a:gdLst/>
              <a:ahLst/>
              <a:cxnLst/>
              <a:rect l="l" t="t" r="r" b="b"/>
              <a:pathLst>
                <a:path w="11799" h="10990" extrusionOk="0">
                  <a:moveTo>
                    <a:pt x="4837" y="0"/>
                  </a:moveTo>
                  <a:cubicBezTo>
                    <a:pt x="4449" y="0"/>
                    <a:pt x="4083" y="98"/>
                    <a:pt x="3754" y="314"/>
                  </a:cubicBezTo>
                  <a:cubicBezTo>
                    <a:pt x="1803" y="1588"/>
                    <a:pt x="0" y="4666"/>
                    <a:pt x="377" y="6692"/>
                  </a:cubicBezTo>
                  <a:cubicBezTo>
                    <a:pt x="752" y="8717"/>
                    <a:pt x="2628" y="9919"/>
                    <a:pt x="2628" y="9919"/>
                  </a:cubicBezTo>
                  <a:cubicBezTo>
                    <a:pt x="2628" y="9919"/>
                    <a:pt x="3348" y="10989"/>
                    <a:pt x="5110" y="10989"/>
                  </a:cubicBezTo>
                  <a:cubicBezTo>
                    <a:pt x="5487" y="10989"/>
                    <a:pt x="5912" y="10940"/>
                    <a:pt x="6388" y="10821"/>
                  </a:cubicBezTo>
                  <a:cubicBezTo>
                    <a:pt x="9086" y="10145"/>
                    <a:pt x="11799" y="7591"/>
                    <a:pt x="10365" y="4740"/>
                  </a:cubicBezTo>
                  <a:cubicBezTo>
                    <a:pt x="9174" y="2370"/>
                    <a:pt x="6744" y="0"/>
                    <a:pt x="4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5248150" y="1398150"/>
              <a:ext cx="277900" cy="280200"/>
            </a:xfrm>
            <a:custGeom>
              <a:avLst/>
              <a:gdLst/>
              <a:ahLst/>
              <a:cxnLst/>
              <a:rect l="l" t="t" r="r" b="b"/>
              <a:pathLst>
                <a:path w="11116" h="11208" extrusionOk="0">
                  <a:moveTo>
                    <a:pt x="4932" y="220"/>
                  </a:moveTo>
                  <a:cubicBezTo>
                    <a:pt x="4942" y="220"/>
                    <a:pt x="4952" y="220"/>
                    <a:pt x="4962" y="221"/>
                  </a:cubicBezTo>
                  <a:lnTo>
                    <a:pt x="4950" y="221"/>
                  </a:lnTo>
                  <a:cubicBezTo>
                    <a:pt x="5188" y="221"/>
                    <a:pt x="5423" y="252"/>
                    <a:pt x="5653" y="314"/>
                  </a:cubicBezTo>
                  <a:cubicBezTo>
                    <a:pt x="7289" y="755"/>
                    <a:pt x="9281" y="2683"/>
                    <a:pt x="10389" y="4897"/>
                  </a:cubicBezTo>
                  <a:cubicBezTo>
                    <a:pt x="10870" y="5809"/>
                    <a:pt x="10894" y="6893"/>
                    <a:pt x="10456" y="7825"/>
                  </a:cubicBezTo>
                  <a:cubicBezTo>
                    <a:pt x="9823" y="9203"/>
                    <a:pt x="8263" y="10380"/>
                    <a:pt x="6479" y="10826"/>
                  </a:cubicBezTo>
                  <a:cubicBezTo>
                    <a:pt x="6004" y="10946"/>
                    <a:pt x="5583" y="10995"/>
                    <a:pt x="5210" y="10995"/>
                  </a:cubicBezTo>
                  <a:cubicBezTo>
                    <a:pt x="3554" y="10995"/>
                    <a:pt x="2877" y="10023"/>
                    <a:pt x="2841" y="9973"/>
                  </a:cubicBezTo>
                  <a:cubicBezTo>
                    <a:pt x="2833" y="9961"/>
                    <a:pt x="2822" y="9952"/>
                    <a:pt x="2812" y="9943"/>
                  </a:cubicBezTo>
                  <a:cubicBezTo>
                    <a:pt x="2792" y="9933"/>
                    <a:pt x="968" y="8742"/>
                    <a:pt x="607" y="6787"/>
                  </a:cubicBezTo>
                  <a:cubicBezTo>
                    <a:pt x="227" y="4731"/>
                    <a:pt x="2084" y="1729"/>
                    <a:pt x="3937" y="517"/>
                  </a:cubicBezTo>
                  <a:cubicBezTo>
                    <a:pt x="4233" y="324"/>
                    <a:pt x="4579" y="220"/>
                    <a:pt x="4932" y="220"/>
                  </a:cubicBezTo>
                  <a:close/>
                  <a:moveTo>
                    <a:pt x="5008" y="0"/>
                  </a:moveTo>
                  <a:cubicBezTo>
                    <a:pt x="4593" y="0"/>
                    <a:pt x="4181" y="115"/>
                    <a:pt x="3820" y="338"/>
                  </a:cubicBezTo>
                  <a:cubicBezTo>
                    <a:pt x="1914" y="1586"/>
                    <a:pt x="1" y="4693"/>
                    <a:pt x="397" y="6826"/>
                  </a:cubicBezTo>
                  <a:cubicBezTo>
                    <a:pt x="760" y="8794"/>
                    <a:pt x="2466" y="9978"/>
                    <a:pt x="2679" y="10112"/>
                  </a:cubicBezTo>
                  <a:cubicBezTo>
                    <a:pt x="2789" y="10260"/>
                    <a:pt x="3564" y="11207"/>
                    <a:pt x="5239" y="11207"/>
                  </a:cubicBezTo>
                  <a:cubicBezTo>
                    <a:pt x="5675" y="11203"/>
                    <a:pt x="6108" y="11143"/>
                    <a:pt x="6531" y="11033"/>
                  </a:cubicBezTo>
                  <a:cubicBezTo>
                    <a:pt x="8374" y="10572"/>
                    <a:pt x="9991" y="9348"/>
                    <a:pt x="10651" y="7912"/>
                  </a:cubicBezTo>
                  <a:cubicBezTo>
                    <a:pt x="11115" y="6922"/>
                    <a:pt x="11089" y="5771"/>
                    <a:pt x="10578" y="4804"/>
                  </a:cubicBezTo>
                  <a:cubicBezTo>
                    <a:pt x="9607" y="2868"/>
                    <a:pt x="7627" y="630"/>
                    <a:pt x="5708" y="112"/>
                  </a:cubicBezTo>
                  <a:cubicBezTo>
                    <a:pt x="5479" y="37"/>
                    <a:pt x="5243" y="0"/>
                    <a:pt x="50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5367300" y="1422850"/>
              <a:ext cx="66650" cy="170600"/>
            </a:xfrm>
            <a:custGeom>
              <a:avLst/>
              <a:gdLst/>
              <a:ahLst/>
              <a:cxnLst/>
              <a:rect l="l" t="t" r="r" b="b"/>
              <a:pathLst>
                <a:path w="2666" h="6824" extrusionOk="0">
                  <a:moveTo>
                    <a:pt x="2555" y="0"/>
                  </a:moveTo>
                  <a:cubicBezTo>
                    <a:pt x="2502" y="0"/>
                    <a:pt x="2455" y="40"/>
                    <a:pt x="2448" y="95"/>
                  </a:cubicBezTo>
                  <a:lnTo>
                    <a:pt x="2191" y="2671"/>
                  </a:lnTo>
                  <a:lnTo>
                    <a:pt x="602" y="2001"/>
                  </a:lnTo>
                  <a:cubicBezTo>
                    <a:pt x="587" y="1992"/>
                    <a:pt x="571" y="1988"/>
                    <a:pt x="554" y="1988"/>
                  </a:cubicBezTo>
                  <a:cubicBezTo>
                    <a:pt x="538" y="1988"/>
                    <a:pt x="521" y="1992"/>
                    <a:pt x="505" y="2001"/>
                  </a:cubicBezTo>
                  <a:cubicBezTo>
                    <a:pt x="476" y="2017"/>
                    <a:pt x="458" y="2048"/>
                    <a:pt x="455" y="2082"/>
                  </a:cubicBezTo>
                  <a:cubicBezTo>
                    <a:pt x="453" y="2090"/>
                    <a:pt x="361" y="3003"/>
                    <a:pt x="184" y="4069"/>
                  </a:cubicBezTo>
                  <a:cubicBezTo>
                    <a:pt x="65" y="4946"/>
                    <a:pt x="4" y="5830"/>
                    <a:pt x="1" y="6716"/>
                  </a:cubicBezTo>
                  <a:cubicBezTo>
                    <a:pt x="1" y="6774"/>
                    <a:pt x="48" y="6822"/>
                    <a:pt x="108" y="6822"/>
                  </a:cubicBezTo>
                  <a:lnTo>
                    <a:pt x="108" y="6823"/>
                  </a:lnTo>
                  <a:cubicBezTo>
                    <a:pt x="163" y="6823"/>
                    <a:pt x="209" y="6780"/>
                    <a:pt x="214" y="6725"/>
                  </a:cubicBezTo>
                  <a:cubicBezTo>
                    <a:pt x="217" y="5851"/>
                    <a:pt x="276" y="4978"/>
                    <a:pt x="394" y="4112"/>
                  </a:cubicBezTo>
                  <a:cubicBezTo>
                    <a:pt x="532" y="3284"/>
                    <a:pt x="619" y="2553"/>
                    <a:pt x="651" y="2255"/>
                  </a:cubicBezTo>
                  <a:lnTo>
                    <a:pt x="2244" y="2909"/>
                  </a:lnTo>
                  <a:cubicBezTo>
                    <a:pt x="2259" y="2916"/>
                    <a:pt x="2276" y="2920"/>
                    <a:pt x="2292" y="2920"/>
                  </a:cubicBezTo>
                  <a:cubicBezTo>
                    <a:pt x="2308" y="2920"/>
                    <a:pt x="2325" y="2916"/>
                    <a:pt x="2340" y="2909"/>
                  </a:cubicBezTo>
                  <a:cubicBezTo>
                    <a:pt x="2368" y="2891"/>
                    <a:pt x="2387" y="2861"/>
                    <a:pt x="2392" y="2828"/>
                  </a:cubicBezTo>
                  <a:lnTo>
                    <a:pt x="2660" y="116"/>
                  </a:lnTo>
                  <a:lnTo>
                    <a:pt x="2660" y="114"/>
                  </a:lnTo>
                  <a:cubicBezTo>
                    <a:pt x="2666" y="57"/>
                    <a:pt x="2624" y="7"/>
                    <a:pt x="2566" y="1"/>
                  </a:cubicBezTo>
                  <a:cubicBezTo>
                    <a:pt x="2562" y="1"/>
                    <a:pt x="2559" y="0"/>
                    <a:pt x="25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5313000" y="1568300"/>
              <a:ext cx="151975" cy="151950"/>
            </a:xfrm>
            <a:custGeom>
              <a:avLst/>
              <a:gdLst/>
              <a:ahLst/>
              <a:cxnLst/>
              <a:rect l="l" t="t" r="r" b="b"/>
              <a:pathLst>
                <a:path w="6079" h="6078" extrusionOk="0">
                  <a:moveTo>
                    <a:pt x="3039" y="0"/>
                  </a:moveTo>
                  <a:cubicBezTo>
                    <a:pt x="1360" y="0"/>
                    <a:pt x="0" y="1361"/>
                    <a:pt x="0" y="3039"/>
                  </a:cubicBezTo>
                  <a:cubicBezTo>
                    <a:pt x="0" y="4717"/>
                    <a:pt x="1360" y="6078"/>
                    <a:pt x="3039" y="6078"/>
                  </a:cubicBezTo>
                  <a:cubicBezTo>
                    <a:pt x="4717" y="6078"/>
                    <a:pt x="6078" y="4717"/>
                    <a:pt x="6078" y="3039"/>
                  </a:cubicBezTo>
                  <a:cubicBezTo>
                    <a:pt x="6078" y="1361"/>
                    <a:pt x="4717" y="0"/>
                    <a:pt x="303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5310200" y="1565575"/>
              <a:ext cx="157400" cy="157400"/>
            </a:xfrm>
            <a:custGeom>
              <a:avLst/>
              <a:gdLst/>
              <a:ahLst/>
              <a:cxnLst/>
              <a:rect l="l" t="t" r="r" b="b"/>
              <a:pathLst>
                <a:path w="6296" h="6296" extrusionOk="0">
                  <a:moveTo>
                    <a:pt x="3151" y="215"/>
                  </a:moveTo>
                  <a:cubicBezTo>
                    <a:pt x="4773" y="218"/>
                    <a:pt x="6086" y="1534"/>
                    <a:pt x="6083" y="3157"/>
                  </a:cubicBezTo>
                  <a:cubicBezTo>
                    <a:pt x="6080" y="4775"/>
                    <a:pt x="4767" y="6084"/>
                    <a:pt x="3149" y="6084"/>
                  </a:cubicBezTo>
                  <a:cubicBezTo>
                    <a:pt x="3149" y="6084"/>
                    <a:pt x="3148" y="6084"/>
                    <a:pt x="3147" y="6084"/>
                  </a:cubicBezTo>
                  <a:cubicBezTo>
                    <a:pt x="1525" y="6083"/>
                    <a:pt x="214" y="4768"/>
                    <a:pt x="214" y="3148"/>
                  </a:cubicBezTo>
                  <a:cubicBezTo>
                    <a:pt x="215" y="1527"/>
                    <a:pt x="1530" y="215"/>
                    <a:pt x="3151" y="215"/>
                  </a:cubicBezTo>
                  <a:close/>
                  <a:moveTo>
                    <a:pt x="3149" y="0"/>
                  </a:moveTo>
                  <a:cubicBezTo>
                    <a:pt x="3149" y="0"/>
                    <a:pt x="3148" y="0"/>
                    <a:pt x="3147" y="0"/>
                  </a:cubicBezTo>
                  <a:cubicBezTo>
                    <a:pt x="1408" y="2"/>
                    <a:pt x="1" y="1412"/>
                    <a:pt x="1" y="3150"/>
                  </a:cubicBezTo>
                  <a:cubicBezTo>
                    <a:pt x="2" y="4888"/>
                    <a:pt x="1411" y="6296"/>
                    <a:pt x="3148" y="6296"/>
                  </a:cubicBezTo>
                  <a:cubicBezTo>
                    <a:pt x="3149" y="6296"/>
                    <a:pt x="3150" y="6296"/>
                    <a:pt x="3151" y="6296"/>
                  </a:cubicBezTo>
                  <a:cubicBezTo>
                    <a:pt x="4884" y="6291"/>
                    <a:pt x="6290" y="4890"/>
                    <a:pt x="6296" y="3157"/>
                  </a:cubicBezTo>
                  <a:lnTo>
                    <a:pt x="6296" y="3145"/>
                  </a:lnTo>
                  <a:cubicBezTo>
                    <a:pt x="6296" y="1408"/>
                    <a:pt x="4886" y="0"/>
                    <a:pt x="314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5333250" y="1568300"/>
              <a:ext cx="109150" cy="82425"/>
            </a:xfrm>
            <a:custGeom>
              <a:avLst/>
              <a:gdLst/>
              <a:ahLst/>
              <a:cxnLst/>
              <a:rect l="l" t="t" r="r" b="b"/>
              <a:pathLst>
                <a:path w="4366" h="3297" extrusionOk="0">
                  <a:moveTo>
                    <a:pt x="2240" y="0"/>
                  </a:moveTo>
                  <a:cubicBezTo>
                    <a:pt x="1455" y="0"/>
                    <a:pt x="671" y="303"/>
                    <a:pt x="78" y="907"/>
                  </a:cubicBezTo>
                  <a:cubicBezTo>
                    <a:pt x="55" y="929"/>
                    <a:pt x="33" y="953"/>
                    <a:pt x="11" y="977"/>
                  </a:cubicBezTo>
                  <a:lnTo>
                    <a:pt x="0" y="977"/>
                  </a:lnTo>
                  <a:lnTo>
                    <a:pt x="428" y="3297"/>
                  </a:lnTo>
                  <a:lnTo>
                    <a:pt x="3800" y="3297"/>
                  </a:lnTo>
                  <a:lnTo>
                    <a:pt x="4366" y="870"/>
                  </a:lnTo>
                  <a:cubicBezTo>
                    <a:pt x="3776" y="290"/>
                    <a:pt x="3008" y="0"/>
                    <a:pt x="224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5330525" y="1565875"/>
              <a:ext cx="114225" cy="87525"/>
            </a:xfrm>
            <a:custGeom>
              <a:avLst/>
              <a:gdLst/>
              <a:ahLst/>
              <a:cxnLst/>
              <a:rect l="l" t="t" r="r" b="b"/>
              <a:pathLst>
                <a:path w="4569" h="3501" extrusionOk="0">
                  <a:moveTo>
                    <a:pt x="2339" y="214"/>
                  </a:moveTo>
                  <a:cubicBezTo>
                    <a:pt x="3059" y="214"/>
                    <a:pt x="3781" y="479"/>
                    <a:pt x="4345" y="1011"/>
                  </a:cubicBezTo>
                  <a:lnTo>
                    <a:pt x="3814" y="3286"/>
                  </a:lnTo>
                  <a:lnTo>
                    <a:pt x="614" y="3286"/>
                  </a:lnTo>
                  <a:lnTo>
                    <a:pt x="224" y="1119"/>
                  </a:lnTo>
                  <a:cubicBezTo>
                    <a:pt x="798" y="517"/>
                    <a:pt x="1568" y="214"/>
                    <a:pt x="2339" y="214"/>
                  </a:cubicBezTo>
                  <a:close/>
                  <a:moveTo>
                    <a:pt x="2333" y="0"/>
                  </a:moveTo>
                  <a:cubicBezTo>
                    <a:pt x="1487" y="0"/>
                    <a:pt x="643" y="340"/>
                    <a:pt x="24" y="1011"/>
                  </a:cubicBezTo>
                  <a:cubicBezTo>
                    <a:pt x="7" y="1035"/>
                    <a:pt x="1" y="1065"/>
                    <a:pt x="5" y="1093"/>
                  </a:cubicBezTo>
                  <a:lnTo>
                    <a:pt x="420" y="3413"/>
                  </a:lnTo>
                  <a:cubicBezTo>
                    <a:pt x="429" y="3464"/>
                    <a:pt x="473" y="3501"/>
                    <a:pt x="525" y="3501"/>
                  </a:cubicBezTo>
                  <a:lnTo>
                    <a:pt x="3899" y="3501"/>
                  </a:lnTo>
                  <a:cubicBezTo>
                    <a:pt x="3943" y="3499"/>
                    <a:pt x="3982" y="3471"/>
                    <a:pt x="3997" y="3431"/>
                  </a:cubicBezTo>
                  <a:lnTo>
                    <a:pt x="4560" y="1001"/>
                  </a:lnTo>
                  <a:cubicBezTo>
                    <a:pt x="4569" y="965"/>
                    <a:pt x="4558" y="926"/>
                    <a:pt x="4531" y="901"/>
                  </a:cubicBezTo>
                  <a:cubicBezTo>
                    <a:pt x="4509" y="877"/>
                    <a:pt x="4484" y="855"/>
                    <a:pt x="4460" y="831"/>
                  </a:cubicBezTo>
                  <a:cubicBezTo>
                    <a:pt x="3857" y="275"/>
                    <a:pt x="3094" y="0"/>
                    <a:pt x="233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5365725" y="2134950"/>
              <a:ext cx="232450" cy="197100"/>
            </a:xfrm>
            <a:custGeom>
              <a:avLst/>
              <a:gdLst/>
              <a:ahLst/>
              <a:cxnLst/>
              <a:rect l="l" t="t" r="r" b="b"/>
              <a:pathLst>
                <a:path w="9298" h="7884" extrusionOk="0">
                  <a:moveTo>
                    <a:pt x="442" y="0"/>
                  </a:moveTo>
                  <a:cubicBezTo>
                    <a:pt x="442" y="0"/>
                    <a:pt x="141" y="4129"/>
                    <a:pt x="67" y="6081"/>
                  </a:cubicBezTo>
                  <a:cubicBezTo>
                    <a:pt x="1" y="7771"/>
                    <a:pt x="442" y="7884"/>
                    <a:pt x="562" y="7884"/>
                  </a:cubicBezTo>
                  <a:cubicBezTo>
                    <a:pt x="580" y="7884"/>
                    <a:pt x="591" y="7881"/>
                    <a:pt x="591" y="7881"/>
                  </a:cubicBezTo>
                  <a:lnTo>
                    <a:pt x="8020" y="7881"/>
                  </a:lnTo>
                  <a:cubicBezTo>
                    <a:pt x="8321" y="7881"/>
                    <a:pt x="9298" y="7497"/>
                    <a:pt x="8172" y="6754"/>
                  </a:cubicBezTo>
                  <a:cubicBezTo>
                    <a:pt x="7045" y="6013"/>
                    <a:pt x="5318" y="4055"/>
                    <a:pt x="4868" y="3453"/>
                  </a:cubicBezTo>
                  <a:cubicBezTo>
                    <a:pt x="4419" y="2852"/>
                    <a:pt x="3444" y="0"/>
                    <a:pt x="344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5363625" y="2132075"/>
              <a:ext cx="223725" cy="202550"/>
            </a:xfrm>
            <a:custGeom>
              <a:avLst/>
              <a:gdLst/>
              <a:ahLst/>
              <a:cxnLst/>
              <a:rect l="l" t="t" r="r" b="b"/>
              <a:pathLst>
                <a:path w="8949" h="8102" extrusionOk="0">
                  <a:moveTo>
                    <a:pt x="3452" y="206"/>
                  </a:moveTo>
                  <a:cubicBezTo>
                    <a:pt x="3609" y="666"/>
                    <a:pt x="4440" y="3057"/>
                    <a:pt x="4868" y="3617"/>
                  </a:cubicBezTo>
                  <a:cubicBezTo>
                    <a:pt x="5363" y="4281"/>
                    <a:pt x="7098" y="6211"/>
                    <a:pt x="8195" y="6945"/>
                  </a:cubicBezTo>
                  <a:cubicBezTo>
                    <a:pt x="8550" y="7180"/>
                    <a:pt x="8728" y="7368"/>
                    <a:pt x="8669" y="7560"/>
                  </a:cubicBezTo>
                  <a:cubicBezTo>
                    <a:pt x="8609" y="7752"/>
                    <a:pt x="8267" y="7874"/>
                    <a:pt x="8104" y="7874"/>
                  </a:cubicBezTo>
                  <a:lnTo>
                    <a:pt x="654" y="7874"/>
                  </a:lnTo>
                  <a:cubicBezTo>
                    <a:pt x="652" y="7874"/>
                    <a:pt x="650" y="7874"/>
                    <a:pt x="649" y="7874"/>
                  </a:cubicBezTo>
                  <a:cubicBezTo>
                    <a:pt x="606" y="7874"/>
                    <a:pt x="565" y="7856"/>
                    <a:pt x="536" y="7825"/>
                  </a:cubicBezTo>
                  <a:cubicBezTo>
                    <a:pt x="413" y="7713"/>
                    <a:pt x="212" y="7353"/>
                    <a:pt x="256" y="6183"/>
                  </a:cubicBezTo>
                  <a:cubicBezTo>
                    <a:pt x="325" y="4427"/>
                    <a:pt x="578" y="851"/>
                    <a:pt x="624" y="212"/>
                  </a:cubicBezTo>
                  <a:lnTo>
                    <a:pt x="623" y="212"/>
                  </a:lnTo>
                  <a:lnTo>
                    <a:pt x="3452" y="206"/>
                  </a:lnTo>
                  <a:close/>
                  <a:moveTo>
                    <a:pt x="521" y="1"/>
                  </a:moveTo>
                  <a:cubicBezTo>
                    <a:pt x="465" y="1"/>
                    <a:pt x="419" y="42"/>
                    <a:pt x="414" y="99"/>
                  </a:cubicBezTo>
                  <a:cubicBezTo>
                    <a:pt x="413" y="141"/>
                    <a:pt x="113" y="4250"/>
                    <a:pt x="39" y="6183"/>
                  </a:cubicBezTo>
                  <a:cubicBezTo>
                    <a:pt x="0" y="7164"/>
                    <a:pt x="124" y="7777"/>
                    <a:pt x="405" y="8007"/>
                  </a:cubicBezTo>
                  <a:cubicBezTo>
                    <a:pt x="472" y="8066"/>
                    <a:pt x="557" y="8099"/>
                    <a:pt x="646" y="8102"/>
                  </a:cubicBezTo>
                  <a:lnTo>
                    <a:pt x="636" y="8091"/>
                  </a:lnTo>
                  <a:lnTo>
                    <a:pt x="8100" y="8091"/>
                  </a:lnTo>
                  <a:cubicBezTo>
                    <a:pt x="8286" y="8091"/>
                    <a:pt x="8767" y="7957"/>
                    <a:pt x="8868" y="7627"/>
                  </a:cubicBezTo>
                  <a:cubicBezTo>
                    <a:pt x="8949" y="7362"/>
                    <a:pt x="8761" y="7075"/>
                    <a:pt x="8308" y="6774"/>
                  </a:cubicBezTo>
                  <a:cubicBezTo>
                    <a:pt x="7232" y="6055"/>
                    <a:pt x="5524" y="4150"/>
                    <a:pt x="5033" y="3495"/>
                  </a:cubicBezTo>
                  <a:cubicBezTo>
                    <a:pt x="4598" y="2916"/>
                    <a:pt x="3624" y="100"/>
                    <a:pt x="3624" y="74"/>
                  </a:cubicBezTo>
                  <a:cubicBezTo>
                    <a:pt x="3608" y="29"/>
                    <a:pt x="3568" y="1"/>
                    <a:pt x="35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5422700" y="2221325"/>
              <a:ext cx="159925" cy="95625"/>
            </a:xfrm>
            <a:custGeom>
              <a:avLst/>
              <a:gdLst/>
              <a:ahLst/>
              <a:cxnLst/>
              <a:rect l="l" t="t" r="r" b="b"/>
              <a:pathLst>
                <a:path w="6397" h="3825" extrusionOk="0">
                  <a:moveTo>
                    <a:pt x="2272" y="0"/>
                  </a:moveTo>
                  <a:cubicBezTo>
                    <a:pt x="1697" y="0"/>
                    <a:pt x="1155" y="306"/>
                    <a:pt x="864" y="821"/>
                  </a:cubicBezTo>
                  <a:cubicBezTo>
                    <a:pt x="288" y="1713"/>
                    <a:pt x="0" y="2762"/>
                    <a:pt x="39" y="3825"/>
                  </a:cubicBezTo>
                  <a:lnTo>
                    <a:pt x="6397" y="3825"/>
                  </a:lnTo>
                  <a:cubicBezTo>
                    <a:pt x="6286" y="3601"/>
                    <a:pt x="6111" y="3417"/>
                    <a:pt x="5893" y="3298"/>
                  </a:cubicBezTo>
                  <a:cubicBezTo>
                    <a:pt x="4790" y="2564"/>
                    <a:pt x="3114" y="679"/>
                    <a:pt x="2622" y="38"/>
                  </a:cubicBezTo>
                  <a:cubicBezTo>
                    <a:pt x="2505" y="13"/>
                    <a:pt x="2388" y="0"/>
                    <a:pt x="2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5419900" y="2218675"/>
              <a:ext cx="165475" cy="100925"/>
            </a:xfrm>
            <a:custGeom>
              <a:avLst/>
              <a:gdLst/>
              <a:ahLst/>
              <a:cxnLst/>
              <a:rect l="l" t="t" r="r" b="b"/>
              <a:pathLst>
                <a:path w="6619" h="4037" extrusionOk="0">
                  <a:moveTo>
                    <a:pt x="2380" y="213"/>
                  </a:moveTo>
                  <a:cubicBezTo>
                    <a:pt x="2478" y="213"/>
                    <a:pt x="2577" y="223"/>
                    <a:pt x="2676" y="243"/>
                  </a:cubicBezTo>
                  <a:cubicBezTo>
                    <a:pt x="3194" y="908"/>
                    <a:pt x="4847" y="2762"/>
                    <a:pt x="5946" y="3493"/>
                  </a:cubicBezTo>
                  <a:cubicBezTo>
                    <a:pt x="6089" y="3582"/>
                    <a:pt x="6218" y="3694"/>
                    <a:pt x="6327" y="3823"/>
                  </a:cubicBezTo>
                  <a:lnTo>
                    <a:pt x="251" y="3823"/>
                  </a:lnTo>
                  <a:cubicBezTo>
                    <a:pt x="245" y="2818"/>
                    <a:pt x="528" y="1831"/>
                    <a:pt x="1067" y="983"/>
                  </a:cubicBezTo>
                  <a:cubicBezTo>
                    <a:pt x="1336" y="502"/>
                    <a:pt x="1843" y="213"/>
                    <a:pt x="2380" y="213"/>
                  </a:cubicBezTo>
                  <a:close/>
                  <a:moveTo>
                    <a:pt x="2387" y="0"/>
                  </a:moveTo>
                  <a:cubicBezTo>
                    <a:pt x="1776" y="0"/>
                    <a:pt x="1197" y="325"/>
                    <a:pt x="885" y="872"/>
                  </a:cubicBezTo>
                  <a:cubicBezTo>
                    <a:pt x="294" y="1784"/>
                    <a:pt x="1" y="2856"/>
                    <a:pt x="44" y="3941"/>
                  </a:cubicBezTo>
                  <a:cubicBezTo>
                    <a:pt x="51" y="3995"/>
                    <a:pt x="96" y="4036"/>
                    <a:pt x="151" y="4036"/>
                  </a:cubicBezTo>
                  <a:lnTo>
                    <a:pt x="6509" y="4036"/>
                  </a:lnTo>
                  <a:cubicBezTo>
                    <a:pt x="6543" y="4036"/>
                    <a:pt x="6574" y="4020"/>
                    <a:pt x="6595" y="3992"/>
                  </a:cubicBezTo>
                  <a:cubicBezTo>
                    <a:pt x="6614" y="3963"/>
                    <a:pt x="6619" y="3926"/>
                    <a:pt x="6608" y="3893"/>
                  </a:cubicBezTo>
                  <a:cubicBezTo>
                    <a:pt x="6492" y="3648"/>
                    <a:pt x="6300" y="3447"/>
                    <a:pt x="6062" y="3316"/>
                  </a:cubicBezTo>
                  <a:cubicBezTo>
                    <a:pt x="4966" y="2585"/>
                    <a:pt x="3298" y="703"/>
                    <a:pt x="2819" y="79"/>
                  </a:cubicBezTo>
                  <a:cubicBezTo>
                    <a:pt x="2801" y="56"/>
                    <a:pt x="2777" y="43"/>
                    <a:pt x="2751" y="39"/>
                  </a:cubicBezTo>
                  <a:cubicBezTo>
                    <a:pt x="2629" y="13"/>
                    <a:pt x="2508" y="0"/>
                    <a:pt x="23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5366900" y="2238425"/>
              <a:ext cx="39875" cy="74725"/>
            </a:xfrm>
            <a:custGeom>
              <a:avLst/>
              <a:gdLst/>
              <a:ahLst/>
              <a:cxnLst/>
              <a:rect l="l" t="t" r="r" b="b"/>
              <a:pathLst>
                <a:path w="1595" h="2989" extrusionOk="0">
                  <a:moveTo>
                    <a:pt x="119" y="0"/>
                  </a:moveTo>
                  <a:cubicBezTo>
                    <a:pt x="76" y="724"/>
                    <a:pt x="37" y="1411"/>
                    <a:pt x="20" y="1939"/>
                  </a:cubicBezTo>
                  <a:cubicBezTo>
                    <a:pt x="0" y="2290"/>
                    <a:pt x="14" y="2642"/>
                    <a:pt x="61" y="2989"/>
                  </a:cubicBezTo>
                  <a:lnTo>
                    <a:pt x="1595" y="2987"/>
                  </a:lnTo>
                  <a:cubicBezTo>
                    <a:pt x="1595" y="1952"/>
                    <a:pt x="718" y="724"/>
                    <a:pt x="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5364225" y="2235900"/>
              <a:ext cx="45025" cy="79925"/>
            </a:xfrm>
            <a:custGeom>
              <a:avLst/>
              <a:gdLst/>
              <a:ahLst/>
              <a:cxnLst/>
              <a:rect l="l" t="t" r="r" b="b"/>
              <a:pathLst>
                <a:path w="1801" h="3197" extrusionOk="0">
                  <a:moveTo>
                    <a:pt x="311" y="383"/>
                  </a:moveTo>
                  <a:cubicBezTo>
                    <a:pt x="838" y="1043"/>
                    <a:pt x="1540" y="2088"/>
                    <a:pt x="1592" y="2983"/>
                  </a:cubicBezTo>
                  <a:lnTo>
                    <a:pt x="261" y="2983"/>
                  </a:lnTo>
                  <a:cubicBezTo>
                    <a:pt x="225" y="2671"/>
                    <a:pt x="214" y="2357"/>
                    <a:pt x="228" y="2045"/>
                  </a:cubicBezTo>
                  <a:cubicBezTo>
                    <a:pt x="243" y="1622"/>
                    <a:pt x="273" y="1066"/>
                    <a:pt x="311" y="383"/>
                  </a:cubicBezTo>
                  <a:close/>
                  <a:moveTo>
                    <a:pt x="228" y="0"/>
                  </a:moveTo>
                  <a:cubicBezTo>
                    <a:pt x="171" y="0"/>
                    <a:pt x="124" y="42"/>
                    <a:pt x="119" y="100"/>
                  </a:cubicBezTo>
                  <a:cubicBezTo>
                    <a:pt x="70" y="910"/>
                    <a:pt x="37" y="1562"/>
                    <a:pt x="19" y="2040"/>
                  </a:cubicBezTo>
                  <a:cubicBezTo>
                    <a:pt x="0" y="2396"/>
                    <a:pt x="15" y="2753"/>
                    <a:pt x="64" y="3106"/>
                  </a:cubicBezTo>
                  <a:cubicBezTo>
                    <a:pt x="72" y="3158"/>
                    <a:pt x="116" y="3197"/>
                    <a:pt x="168" y="3197"/>
                  </a:cubicBezTo>
                  <a:lnTo>
                    <a:pt x="1702" y="3197"/>
                  </a:lnTo>
                  <a:lnTo>
                    <a:pt x="1702" y="3196"/>
                  </a:lnTo>
                  <a:cubicBezTo>
                    <a:pt x="1756" y="3193"/>
                    <a:pt x="1799" y="3148"/>
                    <a:pt x="1800" y="3094"/>
                  </a:cubicBezTo>
                  <a:cubicBezTo>
                    <a:pt x="1800" y="2059"/>
                    <a:pt x="992" y="861"/>
                    <a:pt x="307" y="37"/>
                  </a:cubicBezTo>
                  <a:cubicBezTo>
                    <a:pt x="289" y="17"/>
                    <a:pt x="262" y="2"/>
                    <a:pt x="234" y="0"/>
                  </a:cubicBezTo>
                  <a:cubicBezTo>
                    <a:pt x="232" y="0"/>
                    <a:pt x="230" y="0"/>
                    <a:pt x="2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5374225" y="2134900"/>
              <a:ext cx="90450" cy="35700"/>
            </a:xfrm>
            <a:custGeom>
              <a:avLst/>
              <a:gdLst/>
              <a:ahLst/>
              <a:cxnLst/>
              <a:rect l="l" t="t" r="r" b="b"/>
              <a:pathLst>
                <a:path w="3618" h="1428" extrusionOk="0">
                  <a:moveTo>
                    <a:pt x="102" y="1"/>
                  </a:moveTo>
                  <a:cubicBezTo>
                    <a:pt x="102" y="1"/>
                    <a:pt x="59" y="589"/>
                    <a:pt x="1" y="1427"/>
                  </a:cubicBezTo>
                  <a:lnTo>
                    <a:pt x="3617" y="1427"/>
                  </a:lnTo>
                  <a:cubicBezTo>
                    <a:pt x="3333" y="668"/>
                    <a:pt x="3104" y="1"/>
                    <a:pt x="31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5371350" y="2132225"/>
              <a:ext cx="96100" cy="41050"/>
            </a:xfrm>
            <a:custGeom>
              <a:avLst/>
              <a:gdLst/>
              <a:ahLst/>
              <a:cxnLst/>
              <a:rect l="l" t="t" r="r" b="b"/>
              <a:pathLst>
                <a:path w="3844" h="1642" extrusionOk="0">
                  <a:moveTo>
                    <a:pt x="3143" y="213"/>
                  </a:moveTo>
                  <a:cubicBezTo>
                    <a:pt x="3204" y="391"/>
                    <a:pt x="3366" y="878"/>
                    <a:pt x="3579" y="1427"/>
                  </a:cubicBezTo>
                  <a:lnTo>
                    <a:pt x="229" y="1427"/>
                  </a:lnTo>
                  <a:cubicBezTo>
                    <a:pt x="269" y="848"/>
                    <a:pt x="311" y="404"/>
                    <a:pt x="311" y="213"/>
                  </a:cubicBezTo>
                  <a:close/>
                  <a:moveTo>
                    <a:pt x="208" y="1"/>
                  </a:moveTo>
                  <a:cubicBezTo>
                    <a:pt x="153" y="1"/>
                    <a:pt x="105" y="44"/>
                    <a:pt x="101" y="99"/>
                  </a:cubicBezTo>
                  <a:cubicBezTo>
                    <a:pt x="101" y="99"/>
                    <a:pt x="59" y="687"/>
                    <a:pt x="1" y="1525"/>
                  </a:cubicBezTo>
                  <a:cubicBezTo>
                    <a:pt x="1" y="1528"/>
                    <a:pt x="1" y="1531"/>
                    <a:pt x="1" y="1534"/>
                  </a:cubicBezTo>
                  <a:cubicBezTo>
                    <a:pt x="1" y="1594"/>
                    <a:pt x="49" y="1641"/>
                    <a:pt x="108" y="1641"/>
                  </a:cubicBezTo>
                  <a:lnTo>
                    <a:pt x="3725" y="1641"/>
                  </a:lnTo>
                  <a:cubicBezTo>
                    <a:pt x="3735" y="1641"/>
                    <a:pt x="3747" y="1638"/>
                    <a:pt x="3758" y="1635"/>
                  </a:cubicBezTo>
                  <a:cubicBezTo>
                    <a:pt x="3814" y="1615"/>
                    <a:pt x="3844" y="1552"/>
                    <a:pt x="3825" y="1495"/>
                  </a:cubicBezTo>
                  <a:cubicBezTo>
                    <a:pt x="3540" y="749"/>
                    <a:pt x="3311" y="74"/>
                    <a:pt x="3311" y="74"/>
                  </a:cubicBezTo>
                  <a:cubicBezTo>
                    <a:pt x="3296" y="30"/>
                    <a:pt x="3254" y="1"/>
                    <a:pt x="32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5133175" y="691650"/>
              <a:ext cx="132375" cy="193125"/>
            </a:xfrm>
            <a:custGeom>
              <a:avLst/>
              <a:gdLst/>
              <a:ahLst/>
              <a:cxnLst/>
              <a:rect l="l" t="t" r="r" b="b"/>
              <a:pathLst>
                <a:path w="5295" h="7725" extrusionOk="0">
                  <a:moveTo>
                    <a:pt x="0" y="0"/>
                  </a:moveTo>
                  <a:lnTo>
                    <a:pt x="0" y="5077"/>
                  </a:lnTo>
                  <a:cubicBezTo>
                    <a:pt x="2" y="6540"/>
                    <a:pt x="1187" y="7725"/>
                    <a:pt x="2649" y="7725"/>
                  </a:cubicBezTo>
                  <a:cubicBezTo>
                    <a:pt x="4110" y="7725"/>
                    <a:pt x="5295" y="6540"/>
                    <a:pt x="5295" y="5077"/>
                  </a:cubicBezTo>
                  <a:lnTo>
                    <a:pt x="529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5130500" y="689000"/>
              <a:ext cx="137700" cy="198425"/>
            </a:xfrm>
            <a:custGeom>
              <a:avLst/>
              <a:gdLst/>
              <a:ahLst/>
              <a:cxnLst/>
              <a:rect l="l" t="t" r="r" b="b"/>
              <a:pathLst>
                <a:path w="5508" h="7937" extrusionOk="0">
                  <a:moveTo>
                    <a:pt x="5295" y="213"/>
                  </a:moveTo>
                  <a:lnTo>
                    <a:pt x="5295" y="5183"/>
                  </a:lnTo>
                  <a:cubicBezTo>
                    <a:pt x="5256" y="6529"/>
                    <a:pt x="4174" y="7612"/>
                    <a:pt x="2828" y="7651"/>
                  </a:cubicBezTo>
                  <a:cubicBezTo>
                    <a:pt x="2802" y="7651"/>
                    <a:pt x="2776" y="7652"/>
                    <a:pt x="2751" y="7652"/>
                  </a:cubicBezTo>
                  <a:cubicBezTo>
                    <a:pt x="1383" y="7652"/>
                    <a:pt x="254" y="6562"/>
                    <a:pt x="213" y="5183"/>
                  </a:cubicBezTo>
                  <a:lnTo>
                    <a:pt x="213" y="213"/>
                  </a:lnTo>
                  <a:close/>
                  <a:moveTo>
                    <a:pt x="107" y="0"/>
                  </a:moveTo>
                  <a:cubicBezTo>
                    <a:pt x="48" y="0"/>
                    <a:pt x="2" y="48"/>
                    <a:pt x="0" y="106"/>
                  </a:cubicBezTo>
                  <a:lnTo>
                    <a:pt x="0" y="5183"/>
                  </a:lnTo>
                  <a:cubicBezTo>
                    <a:pt x="3" y="6704"/>
                    <a:pt x="1234" y="7937"/>
                    <a:pt x="2755" y="7937"/>
                  </a:cubicBezTo>
                  <a:cubicBezTo>
                    <a:pt x="4275" y="7937"/>
                    <a:pt x="5508" y="6704"/>
                    <a:pt x="5508" y="5183"/>
                  </a:cubicBezTo>
                  <a:lnTo>
                    <a:pt x="5508" y="106"/>
                  </a:lnTo>
                  <a:cubicBezTo>
                    <a:pt x="5508" y="48"/>
                    <a:pt x="5460" y="0"/>
                    <a:pt x="540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5096200" y="459425"/>
              <a:ext cx="204525" cy="300650"/>
            </a:xfrm>
            <a:custGeom>
              <a:avLst/>
              <a:gdLst/>
              <a:ahLst/>
              <a:cxnLst/>
              <a:rect l="l" t="t" r="r" b="b"/>
              <a:pathLst>
                <a:path w="8181" h="12026" extrusionOk="0">
                  <a:moveTo>
                    <a:pt x="4263" y="0"/>
                  </a:moveTo>
                  <a:cubicBezTo>
                    <a:pt x="2612" y="0"/>
                    <a:pt x="933" y="1115"/>
                    <a:pt x="547" y="2555"/>
                  </a:cubicBezTo>
                  <a:cubicBezTo>
                    <a:pt x="1" y="4587"/>
                    <a:pt x="547" y="8804"/>
                    <a:pt x="547" y="8804"/>
                  </a:cubicBezTo>
                  <a:lnTo>
                    <a:pt x="2976" y="12026"/>
                  </a:lnTo>
                  <a:lnTo>
                    <a:pt x="5255" y="12026"/>
                  </a:lnTo>
                  <a:lnTo>
                    <a:pt x="7834" y="8752"/>
                  </a:lnTo>
                  <a:lnTo>
                    <a:pt x="7934" y="3995"/>
                  </a:lnTo>
                  <a:cubicBezTo>
                    <a:pt x="7934" y="3995"/>
                    <a:pt x="8181" y="2110"/>
                    <a:pt x="6198" y="624"/>
                  </a:cubicBezTo>
                  <a:cubicBezTo>
                    <a:pt x="5619" y="190"/>
                    <a:pt x="4943" y="0"/>
                    <a:pt x="4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5093650" y="456550"/>
              <a:ext cx="208425" cy="306175"/>
            </a:xfrm>
            <a:custGeom>
              <a:avLst/>
              <a:gdLst/>
              <a:ahLst/>
              <a:cxnLst/>
              <a:rect l="l" t="t" r="r" b="b"/>
              <a:pathLst>
                <a:path w="8337" h="12247" extrusionOk="0">
                  <a:moveTo>
                    <a:pt x="4364" y="223"/>
                  </a:moveTo>
                  <a:cubicBezTo>
                    <a:pt x="5055" y="223"/>
                    <a:pt x="5702" y="427"/>
                    <a:pt x="6236" y="826"/>
                  </a:cubicBezTo>
                  <a:cubicBezTo>
                    <a:pt x="8143" y="2256"/>
                    <a:pt x="7930" y="4081"/>
                    <a:pt x="7930" y="4099"/>
                  </a:cubicBezTo>
                  <a:lnTo>
                    <a:pt x="7930" y="4111"/>
                  </a:lnTo>
                  <a:lnTo>
                    <a:pt x="7832" y="8835"/>
                  </a:lnTo>
                  <a:lnTo>
                    <a:pt x="5307" y="12034"/>
                  </a:lnTo>
                  <a:lnTo>
                    <a:pt x="3131" y="12034"/>
                  </a:lnTo>
                  <a:lnTo>
                    <a:pt x="743" y="8886"/>
                  </a:lnTo>
                  <a:cubicBezTo>
                    <a:pt x="695" y="8511"/>
                    <a:pt x="234" y="4605"/>
                    <a:pt x="743" y="2701"/>
                  </a:cubicBezTo>
                  <a:cubicBezTo>
                    <a:pt x="1011" y="1724"/>
                    <a:pt x="1939" y="841"/>
                    <a:pt x="3088" y="445"/>
                  </a:cubicBezTo>
                  <a:cubicBezTo>
                    <a:pt x="3519" y="297"/>
                    <a:pt x="3949" y="223"/>
                    <a:pt x="4364" y="223"/>
                  </a:cubicBezTo>
                  <a:close/>
                  <a:moveTo>
                    <a:pt x="4384" y="1"/>
                  </a:moveTo>
                  <a:cubicBezTo>
                    <a:pt x="3945" y="1"/>
                    <a:pt x="3486" y="80"/>
                    <a:pt x="3018" y="241"/>
                  </a:cubicBezTo>
                  <a:cubicBezTo>
                    <a:pt x="1773" y="670"/>
                    <a:pt x="826" y="1590"/>
                    <a:pt x="542" y="2643"/>
                  </a:cubicBezTo>
                  <a:cubicBezTo>
                    <a:pt x="0" y="4666"/>
                    <a:pt x="521" y="8758"/>
                    <a:pt x="542" y="8931"/>
                  </a:cubicBezTo>
                  <a:cubicBezTo>
                    <a:pt x="545" y="8950"/>
                    <a:pt x="552" y="8968"/>
                    <a:pt x="564" y="8983"/>
                  </a:cubicBezTo>
                  <a:lnTo>
                    <a:pt x="2993" y="12205"/>
                  </a:lnTo>
                  <a:cubicBezTo>
                    <a:pt x="3014" y="12232"/>
                    <a:pt x="3045" y="12247"/>
                    <a:pt x="3078" y="12247"/>
                  </a:cubicBezTo>
                  <a:lnTo>
                    <a:pt x="5357" y="12247"/>
                  </a:lnTo>
                  <a:cubicBezTo>
                    <a:pt x="5359" y="12247"/>
                    <a:pt x="5360" y="12247"/>
                    <a:pt x="5362" y="12247"/>
                  </a:cubicBezTo>
                  <a:cubicBezTo>
                    <a:pt x="5395" y="12247"/>
                    <a:pt x="5427" y="12232"/>
                    <a:pt x="5447" y="12206"/>
                  </a:cubicBezTo>
                  <a:lnTo>
                    <a:pt x="8021" y="8934"/>
                  </a:lnTo>
                  <a:cubicBezTo>
                    <a:pt x="8034" y="8914"/>
                    <a:pt x="8042" y="8892"/>
                    <a:pt x="8042" y="8870"/>
                  </a:cubicBezTo>
                  <a:lnTo>
                    <a:pt x="8143" y="4116"/>
                  </a:lnTo>
                  <a:cubicBezTo>
                    <a:pt x="8159" y="3976"/>
                    <a:pt x="8337" y="2132"/>
                    <a:pt x="6364" y="652"/>
                  </a:cubicBezTo>
                  <a:cubicBezTo>
                    <a:pt x="5791" y="221"/>
                    <a:pt x="5115" y="1"/>
                    <a:pt x="438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5104950" y="459400"/>
              <a:ext cx="189825" cy="94950"/>
            </a:xfrm>
            <a:custGeom>
              <a:avLst/>
              <a:gdLst/>
              <a:ahLst/>
              <a:cxnLst/>
              <a:rect l="l" t="t" r="r" b="b"/>
              <a:pathLst>
                <a:path w="7593" h="3798" extrusionOk="0">
                  <a:moveTo>
                    <a:pt x="3914" y="0"/>
                  </a:moveTo>
                  <a:cubicBezTo>
                    <a:pt x="2262" y="0"/>
                    <a:pt x="583" y="1116"/>
                    <a:pt x="197" y="2556"/>
                  </a:cubicBezTo>
                  <a:cubicBezTo>
                    <a:pt x="96" y="2964"/>
                    <a:pt x="30" y="3379"/>
                    <a:pt x="1" y="3798"/>
                  </a:cubicBezTo>
                  <a:lnTo>
                    <a:pt x="7593" y="3798"/>
                  </a:lnTo>
                  <a:cubicBezTo>
                    <a:pt x="7593" y="3275"/>
                    <a:pt x="7445" y="1820"/>
                    <a:pt x="5848" y="623"/>
                  </a:cubicBezTo>
                  <a:cubicBezTo>
                    <a:pt x="5269" y="189"/>
                    <a:pt x="4594" y="0"/>
                    <a:pt x="3914"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5102225" y="456475"/>
              <a:ext cx="195275" cy="100400"/>
            </a:xfrm>
            <a:custGeom>
              <a:avLst/>
              <a:gdLst/>
              <a:ahLst/>
              <a:cxnLst/>
              <a:rect l="l" t="t" r="r" b="b"/>
              <a:pathLst>
                <a:path w="7811" h="4016" extrusionOk="0">
                  <a:moveTo>
                    <a:pt x="4018" y="213"/>
                  </a:moveTo>
                  <a:cubicBezTo>
                    <a:pt x="4709" y="213"/>
                    <a:pt x="5357" y="418"/>
                    <a:pt x="5890" y="818"/>
                  </a:cubicBezTo>
                  <a:cubicBezTo>
                    <a:pt x="7343" y="1909"/>
                    <a:pt x="7574" y="3200"/>
                    <a:pt x="7595" y="3803"/>
                  </a:cubicBezTo>
                  <a:lnTo>
                    <a:pt x="227" y="3803"/>
                  </a:lnTo>
                  <a:cubicBezTo>
                    <a:pt x="253" y="3429"/>
                    <a:pt x="309" y="3057"/>
                    <a:pt x="396" y="2692"/>
                  </a:cubicBezTo>
                  <a:cubicBezTo>
                    <a:pt x="664" y="1715"/>
                    <a:pt x="1591" y="832"/>
                    <a:pt x="2741" y="436"/>
                  </a:cubicBezTo>
                  <a:cubicBezTo>
                    <a:pt x="3172" y="287"/>
                    <a:pt x="3603" y="213"/>
                    <a:pt x="4018" y="213"/>
                  </a:cubicBezTo>
                  <a:close/>
                  <a:moveTo>
                    <a:pt x="4036" y="1"/>
                  </a:moveTo>
                  <a:cubicBezTo>
                    <a:pt x="3599" y="1"/>
                    <a:pt x="3143" y="80"/>
                    <a:pt x="2678" y="240"/>
                  </a:cubicBezTo>
                  <a:cubicBezTo>
                    <a:pt x="1432" y="669"/>
                    <a:pt x="485" y="1589"/>
                    <a:pt x="202" y="2641"/>
                  </a:cubicBezTo>
                  <a:cubicBezTo>
                    <a:pt x="101" y="3054"/>
                    <a:pt x="34" y="3477"/>
                    <a:pt x="5" y="3901"/>
                  </a:cubicBezTo>
                  <a:cubicBezTo>
                    <a:pt x="1" y="3931"/>
                    <a:pt x="11" y="3959"/>
                    <a:pt x="34" y="3980"/>
                  </a:cubicBezTo>
                  <a:cubicBezTo>
                    <a:pt x="51" y="4003"/>
                    <a:pt x="77" y="4016"/>
                    <a:pt x="105" y="4016"/>
                  </a:cubicBezTo>
                  <a:cubicBezTo>
                    <a:pt x="107" y="4016"/>
                    <a:pt x="108" y="4016"/>
                    <a:pt x="110" y="4016"/>
                  </a:cubicBezTo>
                  <a:lnTo>
                    <a:pt x="7702" y="4016"/>
                  </a:lnTo>
                  <a:cubicBezTo>
                    <a:pt x="7758" y="4016"/>
                    <a:pt x="7806" y="3971"/>
                    <a:pt x="7809" y="3915"/>
                  </a:cubicBezTo>
                  <a:cubicBezTo>
                    <a:pt x="7810" y="3338"/>
                    <a:pt x="7642" y="1869"/>
                    <a:pt x="6021" y="655"/>
                  </a:cubicBezTo>
                  <a:cubicBezTo>
                    <a:pt x="5446" y="223"/>
                    <a:pt x="4768" y="1"/>
                    <a:pt x="403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5144675" y="486050"/>
              <a:ext cx="15475" cy="69950"/>
            </a:xfrm>
            <a:custGeom>
              <a:avLst/>
              <a:gdLst/>
              <a:ahLst/>
              <a:cxnLst/>
              <a:rect l="l" t="t" r="r" b="b"/>
              <a:pathLst>
                <a:path w="619" h="2798" extrusionOk="0">
                  <a:moveTo>
                    <a:pt x="513" y="1"/>
                  </a:moveTo>
                  <a:cubicBezTo>
                    <a:pt x="453" y="2"/>
                    <a:pt x="407" y="50"/>
                    <a:pt x="405" y="108"/>
                  </a:cubicBezTo>
                  <a:lnTo>
                    <a:pt x="405" y="1387"/>
                  </a:lnTo>
                  <a:lnTo>
                    <a:pt x="32" y="1761"/>
                  </a:lnTo>
                  <a:cubicBezTo>
                    <a:pt x="12" y="1782"/>
                    <a:pt x="0" y="1808"/>
                    <a:pt x="0" y="1837"/>
                  </a:cubicBezTo>
                  <a:lnTo>
                    <a:pt x="0" y="2690"/>
                  </a:lnTo>
                  <a:cubicBezTo>
                    <a:pt x="0" y="2749"/>
                    <a:pt x="48" y="2797"/>
                    <a:pt x="108" y="2797"/>
                  </a:cubicBezTo>
                  <a:cubicBezTo>
                    <a:pt x="163" y="2794"/>
                    <a:pt x="207" y="2746"/>
                    <a:pt x="207" y="2691"/>
                  </a:cubicBezTo>
                  <a:lnTo>
                    <a:pt x="207" y="1875"/>
                  </a:lnTo>
                  <a:lnTo>
                    <a:pt x="588" y="1496"/>
                  </a:lnTo>
                  <a:cubicBezTo>
                    <a:pt x="608" y="1476"/>
                    <a:pt x="618" y="1450"/>
                    <a:pt x="618" y="1421"/>
                  </a:cubicBezTo>
                  <a:lnTo>
                    <a:pt x="618" y="108"/>
                  </a:lnTo>
                  <a:cubicBezTo>
                    <a:pt x="618" y="48"/>
                    <a:pt x="571" y="1"/>
                    <a:pt x="5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5187625" y="470750"/>
              <a:ext cx="20825" cy="62575"/>
            </a:xfrm>
            <a:custGeom>
              <a:avLst/>
              <a:gdLst/>
              <a:ahLst/>
              <a:cxnLst/>
              <a:rect l="l" t="t" r="r" b="b"/>
              <a:pathLst>
                <a:path w="833" h="2503" extrusionOk="0">
                  <a:moveTo>
                    <a:pt x="108" y="1"/>
                  </a:moveTo>
                  <a:cubicBezTo>
                    <a:pt x="50" y="1"/>
                    <a:pt x="1" y="49"/>
                    <a:pt x="1" y="108"/>
                  </a:cubicBezTo>
                  <a:lnTo>
                    <a:pt x="1" y="1205"/>
                  </a:lnTo>
                  <a:cubicBezTo>
                    <a:pt x="1" y="1265"/>
                    <a:pt x="50" y="1313"/>
                    <a:pt x="108" y="1313"/>
                  </a:cubicBezTo>
                  <a:lnTo>
                    <a:pt x="620" y="1313"/>
                  </a:lnTo>
                  <a:lnTo>
                    <a:pt x="620" y="2397"/>
                  </a:lnTo>
                  <a:cubicBezTo>
                    <a:pt x="620" y="2455"/>
                    <a:pt x="668" y="2502"/>
                    <a:pt x="726" y="2502"/>
                  </a:cubicBezTo>
                  <a:cubicBezTo>
                    <a:pt x="784" y="2502"/>
                    <a:pt x="831" y="2456"/>
                    <a:pt x="833" y="2398"/>
                  </a:cubicBezTo>
                  <a:lnTo>
                    <a:pt x="833" y="1205"/>
                  </a:lnTo>
                  <a:cubicBezTo>
                    <a:pt x="833" y="1147"/>
                    <a:pt x="785" y="1100"/>
                    <a:pt x="726" y="1100"/>
                  </a:cubicBezTo>
                  <a:lnTo>
                    <a:pt x="215" y="1100"/>
                  </a:lnTo>
                  <a:lnTo>
                    <a:pt x="215" y="108"/>
                  </a:lnTo>
                  <a:cubicBezTo>
                    <a:pt x="215" y="49"/>
                    <a:pt x="167"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5231725" y="472325"/>
              <a:ext cx="22100" cy="83675"/>
            </a:xfrm>
            <a:custGeom>
              <a:avLst/>
              <a:gdLst/>
              <a:ahLst/>
              <a:cxnLst/>
              <a:rect l="l" t="t" r="r" b="b"/>
              <a:pathLst>
                <a:path w="884" h="3347" extrusionOk="0">
                  <a:moveTo>
                    <a:pt x="777" y="0"/>
                  </a:moveTo>
                  <a:cubicBezTo>
                    <a:pt x="719" y="0"/>
                    <a:pt x="671" y="48"/>
                    <a:pt x="671" y="106"/>
                  </a:cubicBezTo>
                  <a:lnTo>
                    <a:pt x="671" y="1655"/>
                  </a:lnTo>
                  <a:lnTo>
                    <a:pt x="108" y="1655"/>
                  </a:lnTo>
                  <a:cubicBezTo>
                    <a:pt x="49" y="1655"/>
                    <a:pt x="1" y="1702"/>
                    <a:pt x="1" y="1762"/>
                  </a:cubicBezTo>
                  <a:lnTo>
                    <a:pt x="1" y="3239"/>
                  </a:lnTo>
                  <a:cubicBezTo>
                    <a:pt x="1" y="3298"/>
                    <a:pt x="49" y="3346"/>
                    <a:pt x="108" y="3346"/>
                  </a:cubicBezTo>
                  <a:cubicBezTo>
                    <a:pt x="166" y="3346"/>
                    <a:pt x="214" y="3298"/>
                    <a:pt x="214" y="3239"/>
                  </a:cubicBezTo>
                  <a:lnTo>
                    <a:pt x="214" y="1868"/>
                  </a:lnTo>
                  <a:lnTo>
                    <a:pt x="777" y="1868"/>
                  </a:lnTo>
                  <a:cubicBezTo>
                    <a:pt x="836" y="1868"/>
                    <a:pt x="884" y="1820"/>
                    <a:pt x="884" y="1762"/>
                  </a:cubicBezTo>
                  <a:lnTo>
                    <a:pt x="884" y="106"/>
                  </a:lnTo>
                  <a:cubicBezTo>
                    <a:pt x="884" y="48"/>
                    <a:pt x="836" y="0"/>
                    <a:pt x="77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5216475" y="461225"/>
              <a:ext cx="5425" cy="31700"/>
            </a:xfrm>
            <a:custGeom>
              <a:avLst/>
              <a:gdLst/>
              <a:ahLst/>
              <a:cxnLst/>
              <a:rect l="l" t="t" r="r" b="b"/>
              <a:pathLst>
                <a:path w="217" h="1268" extrusionOk="0">
                  <a:moveTo>
                    <a:pt x="108" y="1"/>
                  </a:moveTo>
                  <a:cubicBezTo>
                    <a:pt x="48" y="1"/>
                    <a:pt x="1" y="48"/>
                    <a:pt x="1" y="108"/>
                  </a:cubicBezTo>
                  <a:lnTo>
                    <a:pt x="1" y="1161"/>
                  </a:lnTo>
                  <a:cubicBezTo>
                    <a:pt x="2" y="1219"/>
                    <a:pt x="50" y="1266"/>
                    <a:pt x="108" y="1268"/>
                  </a:cubicBezTo>
                  <a:lnTo>
                    <a:pt x="112" y="1268"/>
                  </a:lnTo>
                  <a:cubicBezTo>
                    <a:pt x="170" y="1265"/>
                    <a:pt x="216" y="1216"/>
                    <a:pt x="213" y="1156"/>
                  </a:cubicBezTo>
                  <a:lnTo>
                    <a:pt x="213" y="108"/>
                  </a:lnTo>
                  <a:cubicBezTo>
                    <a:pt x="213" y="48"/>
                    <a:pt x="166"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5100750" y="555550"/>
              <a:ext cx="50025" cy="178175"/>
            </a:xfrm>
            <a:custGeom>
              <a:avLst/>
              <a:gdLst/>
              <a:ahLst/>
              <a:cxnLst/>
              <a:rect l="l" t="t" r="r" b="b"/>
              <a:pathLst>
                <a:path w="2001" h="7127" extrusionOk="0">
                  <a:moveTo>
                    <a:pt x="164" y="1"/>
                  </a:moveTo>
                  <a:cubicBezTo>
                    <a:pt x="0" y="2133"/>
                    <a:pt x="365" y="4959"/>
                    <a:pt x="365" y="4959"/>
                  </a:cubicBezTo>
                  <a:lnTo>
                    <a:pt x="2000" y="7127"/>
                  </a:lnTo>
                  <a:lnTo>
                    <a:pt x="2000" y="5157"/>
                  </a:lnTo>
                  <a:cubicBezTo>
                    <a:pt x="2000" y="4898"/>
                    <a:pt x="1918" y="4645"/>
                    <a:pt x="1766" y="4436"/>
                  </a:cubicBezTo>
                  <a:lnTo>
                    <a:pt x="1192" y="3644"/>
                  </a:lnTo>
                  <a:cubicBezTo>
                    <a:pt x="1041" y="3434"/>
                    <a:pt x="961" y="3183"/>
                    <a:pt x="959" y="2923"/>
                  </a:cubicBezTo>
                  <a:lnTo>
                    <a:pt x="95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5098075" y="552875"/>
              <a:ext cx="55375" cy="183525"/>
            </a:xfrm>
            <a:custGeom>
              <a:avLst/>
              <a:gdLst/>
              <a:ahLst/>
              <a:cxnLst/>
              <a:rect l="l" t="t" r="r" b="b"/>
              <a:pathLst>
                <a:path w="2215" h="7341" extrusionOk="0">
                  <a:moveTo>
                    <a:pt x="965" y="213"/>
                  </a:moveTo>
                  <a:lnTo>
                    <a:pt x="965" y="3030"/>
                  </a:lnTo>
                  <a:cubicBezTo>
                    <a:pt x="964" y="3312"/>
                    <a:pt x="1053" y="3586"/>
                    <a:pt x="1218" y="3814"/>
                  </a:cubicBezTo>
                  <a:lnTo>
                    <a:pt x="1791" y="4607"/>
                  </a:lnTo>
                  <a:cubicBezTo>
                    <a:pt x="1930" y="4798"/>
                    <a:pt x="2006" y="5027"/>
                    <a:pt x="2006" y="5264"/>
                  </a:cubicBezTo>
                  <a:lnTo>
                    <a:pt x="2006" y="6917"/>
                  </a:lnTo>
                  <a:lnTo>
                    <a:pt x="579" y="5023"/>
                  </a:lnTo>
                  <a:lnTo>
                    <a:pt x="578" y="5023"/>
                  </a:lnTo>
                  <a:cubicBezTo>
                    <a:pt x="538" y="4731"/>
                    <a:pt x="235" y="2191"/>
                    <a:pt x="365" y="213"/>
                  </a:cubicBezTo>
                  <a:close/>
                  <a:moveTo>
                    <a:pt x="271" y="0"/>
                  </a:moveTo>
                  <a:cubicBezTo>
                    <a:pt x="216" y="0"/>
                    <a:pt x="170" y="44"/>
                    <a:pt x="167" y="99"/>
                  </a:cubicBezTo>
                  <a:cubicBezTo>
                    <a:pt x="0" y="2225"/>
                    <a:pt x="365" y="5051"/>
                    <a:pt x="365" y="5078"/>
                  </a:cubicBezTo>
                  <a:cubicBezTo>
                    <a:pt x="368" y="5097"/>
                    <a:pt x="375" y="5115"/>
                    <a:pt x="387" y="5130"/>
                  </a:cubicBezTo>
                  <a:lnTo>
                    <a:pt x="2022" y="7298"/>
                  </a:lnTo>
                  <a:cubicBezTo>
                    <a:pt x="2043" y="7325"/>
                    <a:pt x="2074" y="7341"/>
                    <a:pt x="2107" y="7341"/>
                  </a:cubicBezTo>
                  <a:cubicBezTo>
                    <a:pt x="2119" y="7341"/>
                    <a:pt x="2131" y="7339"/>
                    <a:pt x="2141" y="7336"/>
                  </a:cubicBezTo>
                  <a:cubicBezTo>
                    <a:pt x="2186" y="7322"/>
                    <a:pt x="2214" y="7280"/>
                    <a:pt x="2214" y="7234"/>
                  </a:cubicBezTo>
                  <a:lnTo>
                    <a:pt x="2214" y="5264"/>
                  </a:lnTo>
                  <a:cubicBezTo>
                    <a:pt x="2214" y="4982"/>
                    <a:pt x="2125" y="4708"/>
                    <a:pt x="1961" y="4481"/>
                  </a:cubicBezTo>
                  <a:lnTo>
                    <a:pt x="1386" y="3687"/>
                  </a:lnTo>
                  <a:cubicBezTo>
                    <a:pt x="1248" y="3496"/>
                    <a:pt x="1172" y="3267"/>
                    <a:pt x="1173" y="3030"/>
                  </a:cubicBezTo>
                  <a:lnTo>
                    <a:pt x="1173" y="108"/>
                  </a:lnTo>
                  <a:cubicBezTo>
                    <a:pt x="1173" y="48"/>
                    <a:pt x="1126" y="0"/>
                    <a:pt x="10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5247850" y="555550"/>
              <a:ext cx="46600" cy="178175"/>
            </a:xfrm>
            <a:custGeom>
              <a:avLst/>
              <a:gdLst/>
              <a:ahLst/>
              <a:cxnLst/>
              <a:rect l="l" t="t" r="r" b="b"/>
              <a:pathLst>
                <a:path w="1864" h="7127" extrusionOk="0">
                  <a:moveTo>
                    <a:pt x="1040" y="1"/>
                  </a:moveTo>
                  <a:lnTo>
                    <a:pt x="1040" y="2923"/>
                  </a:lnTo>
                  <a:cubicBezTo>
                    <a:pt x="1040" y="3183"/>
                    <a:pt x="958" y="3436"/>
                    <a:pt x="806" y="3644"/>
                  </a:cubicBezTo>
                  <a:lnTo>
                    <a:pt x="233" y="4436"/>
                  </a:lnTo>
                  <a:cubicBezTo>
                    <a:pt x="81" y="4646"/>
                    <a:pt x="1" y="4898"/>
                    <a:pt x="1" y="5157"/>
                  </a:cubicBezTo>
                  <a:lnTo>
                    <a:pt x="1" y="7127"/>
                  </a:lnTo>
                  <a:lnTo>
                    <a:pt x="105" y="7018"/>
                  </a:lnTo>
                  <a:lnTo>
                    <a:pt x="1768" y="4907"/>
                  </a:lnTo>
                  <a:lnTo>
                    <a:pt x="1863" y="376"/>
                  </a:lnTo>
                  <a:cubicBezTo>
                    <a:pt x="1853" y="249"/>
                    <a:pt x="1844" y="124"/>
                    <a:pt x="183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5245125" y="552875"/>
              <a:ext cx="52050" cy="183575"/>
            </a:xfrm>
            <a:custGeom>
              <a:avLst/>
              <a:gdLst/>
              <a:ahLst/>
              <a:cxnLst/>
              <a:rect l="l" t="t" r="r" b="b"/>
              <a:pathLst>
                <a:path w="2082" h="7343" extrusionOk="0">
                  <a:moveTo>
                    <a:pt x="1844" y="213"/>
                  </a:moveTo>
                  <a:lnTo>
                    <a:pt x="1867" y="486"/>
                  </a:lnTo>
                  <a:lnTo>
                    <a:pt x="1773" y="4978"/>
                  </a:lnTo>
                  <a:lnTo>
                    <a:pt x="215" y="6952"/>
                  </a:lnTo>
                  <a:lnTo>
                    <a:pt x="215" y="5264"/>
                  </a:lnTo>
                  <a:cubicBezTo>
                    <a:pt x="214" y="5027"/>
                    <a:pt x="290" y="4798"/>
                    <a:pt x="428" y="4607"/>
                  </a:cubicBezTo>
                  <a:lnTo>
                    <a:pt x="1002" y="3814"/>
                  </a:lnTo>
                  <a:cubicBezTo>
                    <a:pt x="1168" y="3586"/>
                    <a:pt x="1258" y="3312"/>
                    <a:pt x="1256" y="3030"/>
                  </a:cubicBezTo>
                  <a:lnTo>
                    <a:pt x="1256" y="213"/>
                  </a:lnTo>
                  <a:close/>
                  <a:moveTo>
                    <a:pt x="1149" y="0"/>
                  </a:moveTo>
                  <a:cubicBezTo>
                    <a:pt x="1091" y="0"/>
                    <a:pt x="1043" y="48"/>
                    <a:pt x="1043" y="108"/>
                  </a:cubicBezTo>
                  <a:lnTo>
                    <a:pt x="1043" y="3038"/>
                  </a:lnTo>
                  <a:cubicBezTo>
                    <a:pt x="1043" y="3273"/>
                    <a:pt x="969" y="3502"/>
                    <a:pt x="830" y="3695"/>
                  </a:cubicBezTo>
                  <a:lnTo>
                    <a:pt x="256" y="4487"/>
                  </a:lnTo>
                  <a:cubicBezTo>
                    <a:pt x="90" y="4714"/>
                    <a:pt x="2" y="4988"/>
                    <a:pt x="2" y="5270"/>
                  </a:cubicBezTo>
                  <a:lnTo>
                    <a:pt x="2" y="7240"/>
                  </a:lnTo>
                  <a:cubicBezTo>
                    <a:pt x="1" y="7284"/>
                    <a:pt x="28" y="7325"/>
                    <a:pt x="68" y="7341"/>
                  </a:cubicBezTo>
                  <a:cubicBezTo>
                    <a:pt x="75" y="7342"/>
                    <a:pt x="82" y="7342"/>
                    <a:pt x="89" y="7342"/>
                  </a:cubicBezTo>
                  <a:cubicBezTo>
                    <a:pt x="96" y="7342"/>
                    <a:pt x="102" y="7342"/>
                    <a:pt x="108" y="7341"/>
                  </a:cubicBezTo>
                  <a:cubicBezTo>
                    <a:pt x="139" y="7338"/>
                    <a:pt x="169" y="7323"/>
                    <a:pt x="187" y="7298"/>
                  </a:cubicBezTo>
                  <a:lnTo>
                    <a:pt x="300" y="7180"/>
                  </a:lnTo>
                  <a:lnTo>
                    <a:pt x="1963" y="5070"/>
                  </a:lnTo>
                  <a:cubicBezTo>
                    <a:pt x="1978" y="5051"/>
                    <a:pt x="1986" y="5029"/>
                    <a:pt x="1986" y="5006"/>
                  </a:cubicBezTo>
                  <a:lnTo>
                    <a:pt x="2081" y="475"/>
                  </a:lnTo>
                  <a:lnTo>
                    <a:pt x="2054" y="99"/>
                  </a:lnTo>
                  <a:cubicBezTo>
                    <a:pt x="2050" y="44"/>
                    <a:pt x="2002" y="0"/>
                    <a:pt x="194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5147550" y="611050"/>
              <a:ext cx="29075" cy="12375"/>
            </a:xfrm>
            <a:custGeom>
              <a:avLst/>
              <a:gdLst/>
              <a:ahLst/>
              <a:cxnLst/>
              <a:rect l="l" t="t" r="r" b="b"/>
              <a:pathLst>
                <a:path w="1163" h="495" extrusionOk="0">
                  <a:moveTo>
                    <a:pt x="118" y="1"/>
                  </a:moveTo>
                  <a:lnTo>
                    <a:pt x="0" y="495"/>
                  </a:lnTo>
                  <a:lnTo>
                    <a:pt x="1163" y="495"/>
                  </a:lnTo>
                  <a:lnTo>
                    <a:pt x="1048"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5144700" y="608475"/>
              <a:ext cx="34625" cy="17725"/>
            </a:xfrm>
            <a:custGeom>
              <a:avLst/>
              <a:gdLst/>
              <a:ahLst/>
              <a:cxnLst/>
              <a:rect l="l" t="t" r="r" b="b"/>
              <a:pathLst>
                <a:path w="1385" h="709" extrusionOk="0">
                  <a:moveTo>
                    <a:pt x="1071" y="214"/>
                  </a:moveTo>
                  <a:lnTo>
                    <a:pt x="1138" y="495"/>
                  </a:lnTo>
                  <a:lnTo>
                    <a:pt x="247" y="495"/>
                  </a:lnTo>
                  <a:lnTo>
                    <a:pt x="314" y="214"/>
                  </a:lnTo>
                  <a:close/>
                  <a:moveTo>
                    <a:pt x="227" y="1"/>
                  </a:moveTo>
                  <a:cubicBezTo>
                    <a:pt x="178" y="1"/>
                    <a:pt x="135" y="35"/>
                    <a:pt x="123" y="84"/>
                  </a:cubicBezTo>
                  <a:lnTo>
                    <a:pt x="8" y="577"/>
                  </a:lnTo>
                  <a:cubicBezTo>
                    <a:pt x="1" y="608"/>
                    <a:pt x="7" y="643"/>
                    <a:pt x="28" y="668"/>
                  </a:cubicBezTo>
                  <a:cubicBezTo>
                    <a:pt x="48" y="694"/>
                    <a:pt x="77" y="708"/>
                    <a:pt x="108" y="708"/>
                  </a:cubicBezTo>
                  <a:cubicBezTo>
                    <a:pt x="110" y="708"/>
                    <a:pt x="111" y="708"/>
                    <a:pt x="113" y="708"/>
                  </a:cubicBezTo>
                  <a:lnTo>
                    <a:pt x="1272" y="708"/>
                  </a:lnTo>
                  <a:cubicBezTo>
                    <a:pt x="1274" y="708"/>
                    <a:pt x="1275" y="708"/>
                    <a:pt x="1277" y="708"/>
                  </a:cubicBezTo>
                  <a:cubicBezTo>
                    <a:pt x="1308" y="708"/>
                    <a:pt x="1337" y="692"/>
                    <a:pt x="1356" y="668"/>
                  </a:cubicBezTo>
                  <a:cubicBezTo>
                    <a:pt x="1377" y="643"/>
                    <a:pt x="1384" y="608"/>
                    <a:pt x="1377" y="577"/>
                  </a:cubicBezTo>
                  <a:lnTo>
                    <a:pt x="1260" y="84"/>
                  </a:lnTo>
                  <a:cubicBezTo>
                    <a:pt x="1250" y="35"/>
                    <a:pt x="1207" y="1"/>
                    <a:pt x="11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5221600" y="611050"/>
              <a:ext cx="29075" cy="12375"/>
            </a:xfrm>
            <a:custGeom>
              <a:avLst/>
              <a:gdLst/>
              <a:ahLst/>
              <a:cxnLst/>
              <a:rect l="l" t="t" r="r" b="b"/>
              <a:pathLst>
                <a:path w="1163" h="495" extrusionOk="0">
                  <a:moveTo>
                    <a:pt x="119" y="1"/>
                  </a:moveTo>
                  <a:lnTo>
                    <a:pt x="1" y="495"/>
                  </a:lnTo>
                  <a:lnTo>
                    <a:pt x="1162" y="495"/>
                  </a:lnTo>
                  <a:lnTo>
                    <a:pt x="1048"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5218925" y="608475"/>
              <a:ext cx="34525" cy="17750"/>
            </a:xfrm>
            <a:custGeom>
              <a:avLst/>
              <a:gdLst/>
              <a:ahLst/>
              <a:cxnLst/>
              <a:rect l="l" t="t" r="r" b="b"/>
              <a:pathLst>
                <a:path w="1381" h="710" extrusionOk="0">
                  <a:moveTo>
                    <a:pt x="1070" y="214"/>
                  </a:moveTo>
                  <a:lnTo>
                    <a:pt x="1135" y="495"/>
                  </a:lnTo>
                  <a:lnTo>
                    <a:pt x="242" y="495"/>
                  </a:lnTo>
                  <a:lnTo>
                    <a:pt x="307" y="214"/>
                  </a:lnTo>
                  <a:close/>
                  <a:moveTo>
                    <a:pt x="226" y="1"/>
                  </a:moveTo>
                  <a:cubicBezTo>
                    <a:pt x="175" y="1"/>
                    <a:pt x="132" y="35"/>
                    <a:pt x="120" y="84"/>
                  </a:cubicBezTo>
                  <a:lnTo>
                    <a:pt x="5" y="577"/>
                  </a:lnTo>
                  <a:cubicBezTo>
                    <a:pt x="4" y="585"/>
                    <a:pt x="2" y="594"/>
                    <a:pt x="2" y="601"/>
                  </a:cubicBezTo>
                  <a:cubicBezTo>
                    <a:pt x="1" y="661"/>
                    <a:pt x="48" y="708"/>
                    <a:pt x="108" y="708"/>
                  </a:cubicBezTo>
                  <a:lnTo>
                    <a:pt x="1269" y="708"/>
                  </a:lnTo>
                  <a:lnTo>
                    <a:pt x="1269" y="710"/>
                  </a:lnTo>
                  <a:cubicBezTo>
                    <a:pt x="1302" y="710"/>
                    <a:pt x="1333" y="695"/>
                    <a:pt x="1353" y="668"/>
                  </a:cubicBezTo>
                  <a:cubicBezTo>
                    <a:pt x="1374" y="643"/>
                    <a:pt x="1381" y="608"/>
                    <a:pt x="1375" y="577"/>
                  </a:cubicBezTo>
                  <a:lnTo>
                    <a:pt x="1257" y="84"/>
                  </a:lnTo>
                  <a:cubicBezTo>
                    <a:pt x="1247" y="35"/>
                    <a:pt x="1204" y="1"/>
                    <a:pt x="11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5177575" y="696225"/>
              <a:ext cx="40900" cy="5375"/>
            </a:xfrm>
            <a:custGeom>
              <a:avLst/>
              <a:gdLst/>
              <a:ahLst/>
              <a:cxnLst/>
              <a:rect l="l" t="t" r="r" b="b"/>
              <a:pathLst>
                <a:path w="1636" h="215" extrusionOk="0">
                  <a:moveTo>
                    <a:pt x="106" y="0"/>
                  </a:moveTo>
                  <a:cubicBezTo>
                    <a:pt x="48" y="0"/>
                    <a:pt x="1" y="48"/>
                    <a:pt x="1" y="108"/>
                  </a:cubicBezTo>
                  <a:cubicBezTo>
                    <a:pt x="2" y="166"/>
                    <a:pt x="48" y="213"/>
                    <a:pt x="106" y="215"/>
                  </a:cubicBezTo>
                  <a:lnTo>
                    <a:pt x="1530" y="215"/>
                  </a:lnTo>
                  <a:cubicBezTo>
                    <a:pt x="1588" y="215"/>
                    <a:pt x="1635" y="166"/>
                    <a:pt x="1635" y="108"/>
                  </a:cubicBezTo>
                  <a:cubicBezTo>
                    <a:pt x="1635" y="48"/>
                    <a:pt x="1588" y="0"/>
                    <a:pt x="153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5644800" y="1131900"/>
              <a:ext cx="493225" cy="316075"/>
            </a:xfrm>
            <a:custGeom>
              <a:avLst/>
              <a:gdLst/>
              <a:ahLst/>
              <a:cxnLst/>
              <a:rect l="l" t="t" r="r" b="b"/>
              <a:pathLst>
                <a:path w="19729" h="12643" extrusionOk="0">
                  <a:moveTo>
                    <a:pt x="19410" y="284"/>
                  </a:moveTo>
                  <a:lnTo>
                    <a:pt x="16340" y="6801"/>
                  </a:lnTo>
                  <a:lnTo>
                    <a:pt x="318" y="12346"/>
                  </a:lnTo>
                  <a:lnTo>
                    <a:pt x="3389" y="5831"/>
                  </a:lnTo>
                  <a:lnTo>
                    <a:pt x="19410" y="284"/>
                  </a:lnTo>
                  <a:close/>
                  <a:moveTo>
                    <a:pt x="19616" y="1"/>
                  </a:moveTo>
                  <a:cubicBezTo>
                    <a:pt x="19604" y="1"/>
                    <a:pt x="19592" y="3"/>
                    <a:pt x="19580" y="7"/>
                  </a:cubicBezTo>
                  <a:lnTo>
                    <a:pt x="3276" y="5655"/>
                  </a:lnTo>
                  <a:cubicBezTo>
                    <a:pt x="3249" y="5664"/>
                    <a:pt x="3229" y="5685"/>
                    <a:pt x="3217" y="5710"/>
                  </a:cubicBezTo>
                  <a:lnTo>
                    <a:pt x="17" y="12495"/>
                  </a:lnTo>
                  <a:cubicBezTo>
                    <a:pt x="1" y="12535"/>
                    <a:pt x="8" y="12580"/>
                    <a:pt x="35" y="12613"/>
                  </a:cubicBezTo>
                  <a:cubicBezTo>
                    <a:pt x="54" y="12630"/>
                    <a:pt x="80" y="12639"/>
                    <a:pt x="105" y="12639"/>
                  </a:cubicBezTo>
                  <a:cubicBezTo>
                    <a:pt x="108" y="12639"/>
                    <a:pt x="112" y="12638"/>
                    <a:pt x="115" y="12638"/>
                  </a:cubicBezTo>
                  <a:lnTo>
                    <a:pt x="117" y="12638"/>
                  </a:lnTo>
                  <a:cubicBezTo>
                    <a:pt x="126" y="12641"/>
                    <a:pt x="138" y="12642"/>
                    <a:pt x="148" y="12642"/>
                  </a:cubicBezTo>
                  <a:lnTo>
                    <a:pt x="16452" y="6993"/>
                  </a:lnTo>
                  <a:cubicBezTo>
                    <a:pt x="16479" y="6984"/>
                    <a:pt x="16501" y="6964"/>
                    <a:pt x="16513" y="6938"/>
                  </a:cubicBezTo>
                  <a:lnTo>
                    <a:pt x="19713" y="152"/>
                  </a:lnTo>
                  <a:cubicBezTo>
                    <a:pt x="19729" y="113"/>
                    <a:pt x="19722" y="68"/>
                    <a:pt x="19695" y="37"/>
                  </a:cubicBezTo>
                  <a:cubicBezTo>
                    <a:pt x="19675" y="14"/>
                    <a:pt x="19645" y="1"/>
                    <a:pt x="19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5819875" y="1317125"/>
              <a:ext cx="90100" cy="57775"/>
            </a:xfrm>
            <a:custGeom>
              <a:avLst/>
              <a:gdLst/>
              <a:ahLst/>
              <a:cxnLst/>
              <a:rect l="l" t="t" r="r" b="b"/>
              <a:pathLst>
                <a:path w="3604" h="2311" extrusionOk="0">
                  <a:moveTo>
                    <a:pt x="3277" y="290"/>
                  </a:moveTo>
                  <a:lnTo>
                    <a:pt x="2880" y="1128"/>
                  </a:lnTo>
                  <a:lnTo>
                    <a:pt x="322" y="2020"/>
                  </a:lnTo>
                  <a:lnTo>
                    <a:pt x="322" y="2020"/>
                  </a:lnTo>
                  <a:lnTo>
                    <a:pt x="716" y="1179"/>
                  </a:lnTo>
                  <a:lnTo>
                    <a:pt x="3277" y="290"/>
                  </a:lnTo>
                  <a:close/>
                  <a:moveTo>
                    <a:pt x="3491" y="1"/>
                  </a:moveTo>
                  <a:cubicBezTo>
                    <a:pt x="3478" y="1"/>
                    <a:pt x="3466" y="3"/>
                    <a:pt x="3453" y="7"/>
                  </a:cubicBezTo>
                  <a:lnTo>
                    <a:pt x="602" y="991"/>
                  </a:lnTo>
                  <a:cubicBezTo>
                    <a:pt x="576" y="1002"/>
                    <a:pt x="554" y="1023"/>
                    <a:pt x="542" y="1048"/>
                  </a:cubicBezTo>
                  <a:lnTo>
                    <a:pt x="21" y="2156"/>
                  </a:lnTo>
                  <a:cubicBezTo>
                    <a:pt x="0" y="2195"/>
                    <a:pt x="8" y="2242"/>
                    <a:pt x="37" y="2273"/>
                  </a:cubicBezTo>
                  <a:cubicBezTo>
                    <a:pt x="57" y="2297"/>
                    <a:pt x="86" y="2311"/>
                    <a:pt x="116" y="2311"/>
                  </a:cubicBezTo>
                  <a:lnTo>
                    <a:pt x="116" y="2309"/>
                  </a:lnTo>
                  <a:cubicBezTo>
                    <a:pt x="128" y="2309"/>
                    <a:pt x="140" y="2308"/>
                    <a:pt x="150" y="2303"/>
                  </a:cubicBezTo>
                  <a:lnTo>
                    <a:pt x="3002" y="1316"/>
                  </a:lnTo>
                  <a:cubicBezTo>
                    <a:pt x="3029" y="1306"/>
                    <a:pt x="3051" y="1286"/>
                    <a:pt x="3063" y="1261"/>
                  </a:cubicBezTo>
                  <a:lnTo>
                    <a:pt x="3585" y="152"/>
                  </a:lnTo>
                  <a:cubicBezTo>
                    <a:pt x="3603" y="113"/>
                    <a:pt x="3596" y="67"/>
                    <a:pt x="3569" y="34"/>
                  </a:cubicBezTo>
                  <a:cubicBezTo>
                    <a:pt x="3548" y="12"/>
                    <a:pt x="3520" y="1"/>
                    <a:pt x="3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5685775" y="1166950"/>
              <a:ext cx="422150" cy="223150"/>
            </a:xfrm>
            <a:custGeom>
              <a:avLst/>
              <a:gdLst/>
              <a:ahLst/>
              <a:cxnLst/>
              <a:rect l="l" t="t" r="r" b="b"/>
              <a:pathLst>
                <a:path w="16886" h="8926" extrusionOk="0">
                  <a:moveTo>
                    <a:pt x="16561" y="283"/>
                  </a:moveTo>
                  <a:lnTo>
                    <a:pt x="15030" y="3534"/>
                  </a:lnTo>
                  <a:lnTo>
                    <a:pt x="315" y="8635"/>
                  </a:lnTo>
                  <a:lnTo>
                    <a:pt x="315" y="8635"/>
                  </a:lnTo>
                  <a:lnTo>
                    <a:pt x="1853" y="5384"/>
                  </a:lnTo>
                  <a:lnTo>
                    <a:pt x="16561" y="283"/>
                  </a:lnTo>
                  <a:close/>
                  <a:moveTo>
                    <a:pt x="16771" y="0"/>
                  </a:moveTo>
                  <a:cubicBezTo>
                    <a:pt x="16759" y="0"/>
                    <a:pt x="16747" y="2"/>
                    <a:pt x="16735" y="6"/>
                  </a:cubicBezTo>
                  <a:lnTo>
                    <a:pt x="1740" y="5197"/>
                  </a:lnTo>
                  <a:cubicBezTo>
                    <a:pt x="1713" y="5207"/>
                    <a:pt x="1691" y="5227"/>
                    <a:pt x="1677" y="5252"/>
                  </a:cubicBezTo>
                  <a:lnTo>
                    <a:pt x="20" y="8772"/>
                  </a:lnTo>
                  <a:cubicBezTo>
                    <a:pt x="1" y="8810"/>
                    <a:pt x="8" y="8857"/>
                    <a:pt x="38" y="8888"/>
                  </a:cubicBezTo>
                  <a:cubicBezTo>
                    <a:pt x="58" y="8912"/>
                    <a:pt x="87" y="8925"/>
                    <a:pt x="117" y="8925"/>
                  </a:cubicBezTo>
                  <a:cubicBezTo>
                    <a:pt x="120" y="8925"/>
                    <a:pt x="122" y="8926"/>
                    <a:pt x="125" y="8926"/>
                  </a:cubicBezTo>
                  <a:cubicBezTo>
                    <a:pt x="137" y="8926"/>
                    <a:pt x="149" y="8923"/>
                    <a:pt x="162" y="8918"/>
                  </a:cubicBezTo>
                  <a:lnTo>
                    <a:pt x="15146" y="3726"/>
                  </a:lnTo>
                  <a:cubicBezTo>
                    <a:pt x="15173" y="3717"/>
                    <a:pt x="15197" y="3697"/>
                    <a:pt x="15209" y="3672"/>
                  </a:cubicBezTo>
                  <a:lnTo>
                    <a:pt x="16866" y="151"/>
                  </a:lnTo>
                  <a:cubicBezTo>
                    <a:pt x="16885" y="114"/>
                    <a:pt x="16878" y="67"/>
                    <a:pt x="16848" y="36"/>
                  </a:cubicBezTo>
                  <a:cubicBezTo>
                    <a:pt x="16829" y="13"/>
                    <a:pt x="16800" y="0"/>
                    <a:pt x="16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5723000" y="1182525"/>
              <a:ext cx="377300" cy="134025"/>
            </a:xfrm>
            <a:custGeom>
              <a:avLst/>
              <a:gdLst/>
              <a:ahLst/>
              <a:cxnLst/>
              <a:rect l="l" t="t" r="r" b="b"/>
              <a:pathLst>
                <a:path w="15092" h="5361" extrusionOk="0">
                  <a:moveTo>
                    <a:pt x="14965" y="1"/>
                  </a:moveTo>
                  <a:cubicBezTo>
                    <a:pt x="14954" y="1"/>
                    <a:pt x="14943" y="2"/>
                    <a:pt x="14932" y="6"/>
                  </a:cubicBezTo>
                  <a:lnTo>
                    <a:pt x="99" y="5146"/>
                  </a:lnTo>
                  <a:cubicBezTo>
                    <a:pt x="41" y="5156"/>
                    <a:pt x="1" y="5211"/>
                    <a:pt x="11" y="5271"/>
                  </a:cubicBezTo>
                  <a:cubicBezTo>
                    <a:pt x="19" y="5323"/>
                    <a:pt x="65" y="5360"/>
                    <a:pt x="116" y="5360"/>
                  </a:cubicBezTo>
                  <a:cubicBezTo>
                    <a:pt x="123" y="5360"/>
                    <a:pt x="129" y="5360"/>
                    <a:pt x="135" y="5359"/>
                  </a:cubicBezTo>
                  <a:lnTo>
                    <a:pt x="136" y="5359"/>
                  </a:lnTo>
                  <a:cubicBezTo>
                    <a:pt x="147" y="5359"/>
                    <a:pt x="159" y="5357"/>
                    <a:pt x="169" y="5353"/>
                  </a:cubicBezTo>
                  <a:lnTo>
                    <a:pt x="14999" y="220"/>
                  </a:lnTo>
                  <a:cubicBezTo>
                    <a:pt x="15058" y="201"/>
                    <a:pt x="15091" y="138"/>
                    <a:pt x="15072" y="79"/>
                  </a:cubicBezTo>
                  <a:cubicBezTo>
                    <a:pt x="15056" y="30"/>
                    <a:pt x="15012" y="1"/>
                    <a:pt x="14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5716575" y="1197250"/>
              <a:ext cx="376450" cy="133700"/>
            </a:xfrm>
            <a:custGeom>
              <a:avLst/>
              <a:gdLst/>
              <a:ahLst/>
              <a:cxnLst/>
              <a:rect l="l" t="t" r="r" b="b"/>
              <a:pathLst>
                <a:path w="15058" h="5348" extrusionOk="0">
                  <a:moveTo>
                    <a:pt x="14941" y="0"/>
                  </a:moveTo>
                  <a:cubicBezTo>
                    <a:pt x="14932" y="0"/>
                    <a:pt x="14924" y="1"/>
                    <a:pt x="14915" y="3"/>
                  </a:cubicBezTo>
                  <a:lnTo>
                    <a:pt x="85" y="5142"/>
                  </a:lnTo>
                  <a:lnTo>
                    <a:pt x="84" y="5142"/>
                  </a:lnTo>
                  <a:cubicBezTo>
                    <a:pt x="29" y="5161"/>
                    <a:pt x="0" y="5222"/>
                    <a:pt x="20" y="5277"/>
                  </a:cubicBezTo>
                  <a:cubicBezTo>
                    <a:pt x="35" y="5320"/>
                    <a:pt x="75" y="5347"/>
                    <a:pt x="119" y="5347"/>
                  </a:cubicBezTo>
                  <a:lnTo>
                    <a:pt x="149" y="5344"/>
                  </a:lnTo>
                  <a:lnTo>
                    <a:pt x="14985" y="204"/>
                  </a:lnTo>
                  <a:cubicBezTo>
                    <a:pt x="15033" y="184"/>
                    <a:pt x="15058" y="131"/>
                    <a:pt x="15044" y="81"/>
                  </a:cubicBezTo>
                  <a:cubicBezTo>
                    <a:pt x="15032" y="33"/>
                    <a:pt x="14988" y="0"/>
                    <a:pt x="14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5709375" y="1211625"/>
              <a:ext cx="377325" cy="133800"/>
            </a:xfrm>
            <a:custGeom>
              <a:avLst/>
              <a:gdLst/>
              <a:ahLst/>
              <a:cxnLst/>
              <a:rect l="l" t="t" r="r" b="b"/>
              <a:pathLst>
                <a:path w="15093" h="5352" extrusionOk="0">
                  <a:moveTo>
                    <a:pt x="14971" y="1"/>
                  </a:moveTo>
                  <a:cubicBezTo>
                    <a:pt x="14960" y="1"/>
                    <a:pt x="14949" y="3"/>
                    <a:pt x="14938" y="6"/>
                  </a:cubicBezTo>
                  <a:lnTo>
                    <a:pt x="101" y="5137"/>
                  </a:lnTo>
                  <a:cubicBezTo>
                    <a:pt x="41" y="5147"/>
                    <a:pt x="1" y="5203"/>
                    <a:pt x="11" y="5261"/>
                  </a:cubicBezTo>
                  <a:cubicBezTo>
                    <a:pt x="19" y="5314"/>
                    <a:pt x="64" y="5352"/>
                    <a:pt x="116" y="5352"/>
                  </a:cubicBezTo>
                  <a:cubicBezTo>
                    <a:pt x="122" y="5352"/>
                    <a:pt x="129" y="5351"/>
                    <a:pt x="135" y="5350"/>
                  </a:cubicBezTo>
                  <a:cubicBezTo>
                    <a:pt x="140" y="5351"/>
                    <a:pt x="145" y="5351"/>
                    <a:pt x="151" y="5351"/>
                  </a:cubicBezTo>
                  <a:cubicBezTo>
                    <a:pt x="160" y="5351"/>
                    <a:pt x="170" y="5350"/>
                    <a:pt x="180" y="5347"/>
                  </a:cubicBezTo>
                  <a:lnTo>
                    <a:pt x="15009" y="207"/>
                  </a:lnTo>
                  <a:cubicBezTo>
                    <a:pt x="15064" y="188"/>
                    <a:pt x="15093" y="128"/>
                    <a:pt x="15075" y="73"/>
                  </a:cubicBezTo>
                  <a:cubicBezTo>
                    <a:pt x="15059" y="29"/>
                    <a:pt x="15017" y="1"/>
                    <a:pt x="149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5702575" y="1225975"/>
              <a:ext cx="377125" cy="133975"/>
            </a:xfrm>
            <a:custGeom>
              <a:avLst/>
              <a:gdLst/>
              <a:ahLst/>
              <a:cxnLst/>
              <a:rect l="l" t="t" r="r" b="b"/>
              <a:pathLst>
                <a:path w="15085" h="5359" extrusionOk="0">
                  <a:moveTo>
                    <a:pt x="14964" y="1"/>
                  </a:moveTo>
                  <a:cubicBezTo>
                    <a:pt x="14952" y="1"/>
                    <a:pt x="14940" y="3"/>
                    <a:pt x="14928" y="7"/>
                  </a:cubicBezTo>
                  <a:lnTo>
                    <a:pt x="100" y="5144"/>
                  </a:lnTo>
                  <a:cubicBezTo>
                    <a:pt x="41" y="5154"/>
                    <a:pt x="0" y="5209"/>
                    <a:pt x="11" y="5269"/>
                  </a:cubicBezTo>
                  <a:cubicBezTo>
                    <a:pt x="20" y="5321"/>
                    <a:pt x="65" y="5358"/>
                    <a:pt x="117" y="5358"/>
                  </a:cubicBezTo>
                  <a:cubicBezTo>
                    <a:pt x="123" y="5358"/>
                    <a:pt x="130" y="5358"/>
                    <a:pt x="136" y="5357"/>
                  </a:cubicBezTo>
                  <a:cubicBezTo>
                    <a:pt x="148" y="5355"/>
                    <a:pt x="160" y="5352"/>
                    <a:pt x="170" y="5346"/>
                  </a:cubicBezTo>
                  <a:lnTo>
                    <a:pt x="15000" y="209"/>
                  </a:lnTo>
                  <a:cubicBezTo>
                    <a:pt x="15055" y="190"/>
                    <a:pt x="15085" y="129"/>
                    <a:pt x="15065" y="72"/>
                  </a:cubicBezTo>
                  <a:cubicBezTo>
                    <a:pt x="15050" y="29"/>
                    <a:pt x="15009" y="1"/>
                    <a:pt x="14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5695950" y="1240550"/>
              <a:ext cx="376900" cy="133800"/>
            </a:xfrm>
            <a:custGeom>
              <a:avLst/>
              <a:gdLst/>
              <a:ahLst/>
              <a:cxnLst/>
              <a:rect l="l" t="t" r="r" b="b"/>
              <a:pathLst>
                <a:path w="15076" h="5352" extrusionOk="0">
                  <a:moveTo>
                    <a:pt x="14950" y="0"/>
                  </a:moveTo>
                  <a:cubicBezTo>
                    <a:pt x="14939" y="0"/>
                    <a:pt x="14927" y="2"/>
                    <a:pt x="14915" y="6"/>
                  </a:cubicBezTo>
                  <a:lnTo>
                    <a:pt x="85" y="5144"/>
                  </a:lnTo>
                  <a:cubicBezTo>
                    <a:pt x="30" y="5164"/>
                    <a:pt x="0" y="5223"/>
                    <a:pt x="20" y="5280"/>
                  </a:cubicBezTo>
                  <a:cubicBezTo>
                    <a:pt x="35" y="5323"/>
                    <a:pt x="75" y="5351"/>
                    <a:pt x="121" y="5351"/>
                  </a:cubicBezTo>
                  <a:cubicBezTo>
                    <a:pt x="123" y="5352"/>
                    <a:pt x="126" y="5352"/>
                    <a:pt x="128" y="5352"/>
                  </a:cubicBezTo>
                  <a:cubicBezTo>
                    <a:pt x="140" y="5352"/>
                    <a:pt x="151" y="5349"/>
                    <a:pt x="161" y="5345"/>
                  </a:cubicBezTo>
                  <a:lnTo>
                    <a:pt x="14985" y="219"/>
                  </a:lnTo>
                  <a:cubicBezTo>
                    <a:pt x="15045" y="200"/>
                    <a:pt x="15076" y="136"/>
                    <a:pt x="15056" y="77"/>
                  </a:cubicBezTo>
                  <a:cubicBezTo>
                    <a:pt x="15041" y="30"/>
                    <a:pt x="14997" y="0"/>
                    <a:pt x="14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6040675" y="1173775"/>
              <a:ext cx="47600" cy="93300"/>
            </a:xfrm>
            <a:custGeom>
              <a:avLst/>
              <a:gdLst/>
              <a:ahLst/>
              <a:cxnLst/>
              <a:rect l="l" t="t" r="r" b="b"/>
              <a:pathLst>
                <a:path w="1904" h="3732" extrusionOk="0">
                  <a:moveTo>
                    <a:pt x="1781" y="1"/>
                  </a:moveTo>
                  <a:cubicBezTo>
                    <a:pt x="1741" y="1"/>
                    <a:pt x="1704" y="23"/>
                    <a:pt x="1687" y="62"/>
                  </a:cubicBezTo>
                  <a:lnTo>
                    <a:pt x="26" y="3587"/>
                  </a:lnTo>
                  <a:cubicBezTo>
                    <a:pt x="0" y="3640"/>
                    <a:pt x="24" y="3704"/>
                    <a:pt x="76" y="3730"/>
                  </a:cubicBezTo>
                  <a:cubicBezTo>
                    <a:pt x="85" y="3731"/>
                    <a:pt x="92" y="3732"/>
                    <a:pt x="100" y="3732"/>
                  </a:cubicBezTo>
                  <a:cubicBezTo>
                    <a:pt x="108" y="3732"/>
                    <a:pt x="116" y="3731"/>
                    <a:pt x="124" y="3730"/>
                  </a:cubicBezTo>
                  <a:cubicBezTo>
                    <a:pt x="125" y="3730"/>
                    <a:pt x="127" y="3730"/>
                    <a:pt x="128" y="3730"/>
                  </a:cubicBezTo>
                  <a:cubicBezTo>
                    <a:pt x="167" y="3730"/>
                    <a:pt x="203" y="3708"/>
                    <a:pt x="221" y="3672"/>
                  </a:cubicBezTo>
                  <a:lnTo>
                    <a:pt x="1878" y="153"/>
                  </a:lnTo>
                  <a:cubicBezTo>
                    <a:pt x="1879" y="153"/>
                    <a:pt x="1879" y="153"/>
                    <a:pt x="1879" y="152"/>
                  </a:cubicBezTo>
                  <a:cubicBezTo>
                    <a:pt x="1903" y="100"/>
                    <a:pt x="1881" y="36"/>
                    <a:pt x="1827" y="10"/>
                  </a:cubicBezTo>
                  <a:lnTo>
                    <a:pt x="1824" y="10"/>
                  </a:lnTo>
                  <a:cubicBezTo>
                    <a:pt x="1810" y="4"/>
                    <a:pt x="1795"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6017075" y="1181925"/>
              <a:ext cx="47525" cy="93325"/>
            </a:xfrm>
            <a:custGeom>
              <a:avLst/>
              <a:gdLst/>
              <a:ahLst/>
              <a:cxnLst/>
              <a:rect l="l" t="t" r="r" b="b"/>
              <a:pathLst>
                <a:path w="1901" h="3733" extrusionOk="0">
                  <a:moveTo>
                    <a:pt x="1778" y="0"/>
                  </a:moveTo>
                  <a:cubicBezTo>
                    <a:pt x="1738" y="0"/>
                    <a:pt x="1700" y="24"/>
                    <a:pt x="1681" y="63"/>
                  </a:cubicBezTo>
                  <a:lnTo>
                    <a:pt x="24" y="3581"/>
                  </a:lnTo>
                  <a:cubicBezTo>
                    <a:pt x="24" y="3582"/>
                    <a:pt x="24" y="3582"/>
                    <a:pt x="24" y="3584"/>
                  </a:cubicBezTo>
                  <a:cubicBezTo>
                    <a:pt x="0" y="3636"/>
                    <a:pt x="23" y="3699"/>
                    <a:pt x="76" y="3721"/>
                  </a:cubicBezTo>
                  <a:cubicBezTo>
                    <a:pt x="90" y="3728"/>
                    <a:pt x="105" y="3731"/>
                    <a:pt x="121" y="3733"/>
                  </a:cubicBezTo>
                  <a:cubicBezTo>
                    <a:pt x="163" y="3733"/>
                    <a:pt x="200" y="3709"/>
                    <a:pt x="216" y="3670"/>
                  </a:cubicBezTo>
                  <a:lnTo>
                    <a:pt x="1876" y="152"/>
                  </a:lnTo>
                  <a:cubicBezTo>
                    <a:pt x="1876" y="150"/>
                    <a:pt x="1876" y="150"/>
                    <a:pt x="1876" y="149"/>
                  </a:cubicBezTo>
                  <a:cubicBezTo>
                    <a:pt x="1900" y="97"/>
                    <a:pt x="1878" y="34"/>
                    <a:pt x="1824" y="10"/>
                  </a:cubicBezTo>
                  <a:lnTo>
                    <a:pt x="1823" y="10"/>
                  </a:lnTo>
                  <a:cubicBezTo>
                    <a:pt x="1808" y="4"/>
                    <a:pt x="179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5993425" y="1190075"/>
              <a:ext cx="47575" cy="93375"/>
            </a:xfrm>
            <a:custGeom>
              <a:avLst/>
              <a:gdLst/>
              <a:ahLst/>
              <a:cxnLst/>
              <a:rect l="l" t="t" r="r" b="b"/>
              <a:pathLst>
                <a:path w="1903" h="3735" extrusionOk="0">
                  <a:moveTo>
                    <a:pt x="1780" y="0"/>
                  </a:moveTo>
                  <a:cubicBezTo>
                    <a:pt x="1739" y="0"/>
                    <a:pt x="1701" y="24"/>
                    <a:pt x="1683" y="63"/>
                  </a:cubicBezTo>
                  <a:lnTo>
                    <a:pt x="26" y="3581"/>
                  </a:lnTo>
                  <a:cubicBezTo>
                    <a:pt x="26" y="3581"/>
                    <a:pt x="25" y="3582"/>
                    <a:pt x="25" y="3582"/>
                  </a:cubicBezTo>
                  <a:cubicBezTo>
                    <a:pt x="1" y="3636"/>
                    <a:pt x="23" y="3699"/>
                    <a:pt x="77" y="3724"/>
                  </a:cubicBezTo>
                  <a:cubicBezTo>
                    <a:pt x="92" y="3731"/>
                    <a:pt x="107" y="3734"/>
                    <a:pt x="122" y="3734"/>
                  </a:cubicBezTo>
                  <a:cubicBezTo>
                    <a:pt x="123" y="3734"/>
                    <a:pt x="124" y="3734"/>
                    <a:pt x="125" y="3734"/>
                  </a:cubicBezTo>
                  <a:cubicBezTo>
                    <a:pt x="165" y="3734"/>
                    <a:pt x="201" y="3711"/>
                    <a:pt x="218" y="3675"/>
                  </a:cubicBezTo>
                  <a:lnTo>
                    <a:pt x="1877" y="153"/>
                  </a:lnTo>
                  <a:cubicBezTo>
                    <a:pt x="1902" y="100"/>
                    <a:pt x="1878" y="37"/>
                    <a:pt x="1826" y="10"/>
                  </a:cubicBezTo>
                  <a:lnTo>
                    <a:pt x="1825" y="10"/>
                  </a:lnTo>
                  <a:cubicBezTo>
                    <a:pt x="1810" y="4"/>
                    <a:pt x="1795" y="0"/>
                    <a:pt x="17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5969800" y="1198025"/>
              <a:ext cx="47600" cy="93575"/>
            </a:xfrm>
            <a:custGeom>
              <a:avLst/>
              <a:gdLst/>
              <a:ahLst/>
              <a:cxnLst/>
              <a:rect l="l" t="t" r="r" b="b"/>
              <a:pathLst>
                <a:path w="1904" h="3743" extrusionOk="0">
                  <a:moveTo>
                    <a:pt x="1785" y="0"/>
                  </a:moveTo>
                  <a:cubicBezTo>
                    <a:pt x="1740" y="0"/>
                    <a:pt x="1697" y="28"/>
                    <a:pt x="1683" y="74"/>
                  </a:cubicBezTo>
                  <a:lnTo>
                    <a:pt x="24" y="3592"/>
                  </a:lnTo>
                  <a:cubicBezTo>
                    <a:pt x="0" y="3644"/>
                    <a:pt x="23" y="3707"/>
                    <a:pt x="75" y="3732"/>
                  </a:cubicBezTo>
                  <a:cubicBezTo>
                    <a:pt x="88" y="3738"/>
                    <a:pt x="102" y="3743"/>
                    <a:pt x="116" y="3743"/>
                  </a:cubicBezTo>
                  <a:cubicBezTo>
                    <a:pt x="118" y="3743"/>
                    <a:pt x="120" y="3743"/>
                    <a:pt x="123" y="3742"/>
                  </a:cubicBezTo>
                  <a:cubicBezTo>
                    <a:pt x="163" y="3742"/>
                    <a:pt x="200" y="3719"/>
                    <a:pt x="218" y="3681"/>
                  </a:cubicBezTo>
                  <a:lnTo>
                    <a:pt x="1875" y="163"/>
                  </a:lnTo>
                  <a:cubicBezTo>
                    <a:pt x="1880" y="156"/>
                    <a:pt x="1882" y="148"/>
                    <a:pt x="1885" y="141"/>
                  </a:cubicBezTo>
                  <a:cubicBezTo>
                    <a:pt x="1903" y="84"/>
                    <a:pt x="1874" y="23"/>
                    <a:pt x="1818" y="5"/>
                  </a:cubicBezTo>
                  <a:cubicBezTo>
                    <a:pt x="1807" y="2"/>
                    <a:pt x="1796" y="0"/>
                    <a:pt x="1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5946125" y="1206750"/>
              <a:ext cx="47550" cy="93125"/>
            </a:xfrm>
            <a:custGeom>
              <a:avLst/>
              <a:gdLst/>
              <a:ahLst/>
              <a:cxnLst/>
              <a:rect l="l" t="t" r="r" b="b"/>
              <a:pathLst>
                <a:path w="1902" h="3725" extrusionOk="0">
                  <a:moveTo>
                    <a:pt x="1779" y="1"/>
                  </a:moveTo>
                  <a:cubicBezTo>
                    <a:pt x="1739" y="1"/>
                    <a:pt x="1702" y="23"/>
                    <a:pt x="1683" y="61"/>
                  </a:cubicBezTo>
                  <a:lnTo>
                    <a:pt x="26" y="3580"/>
                  </a:lnTo>
                  <a:cubicBezTo>
                    <a:pt x="26" y="3580"/>
                    <a:pt x="26" y="3581"/>
                    <a:pt x="26" y="3581"/>
                  </a:cubicBezTo>
                  <a:cubicBezTo>
                    <a:pt x="1" y="3635"/>
                    <a:pt x="24" y="3697"/>
                    <a:pt x="78" y="3722"/>
                  </a:cubicBezTo>
                  <a:cubicBezTo>
                    <a:pt x="85" y="3724"/>
                    <a:pt x="93" y="3725"/>
                    <a:pt x="100" y="3725"/>
                  </a:cubicBezTo>
                  <a:cubicBezTo>
                    <a:pt x="108" y="3725"/>
                    <a:pt x="115" y="3724"/>
                    <a:pt x="123" y="3722"/>
                  </a:cubicBezTo>
                  <a:cubicBezTo>
                    <a:pt x="124" y="3723"/>
                    <a:pt x="125" y="3723"/>
                    <a:pt x="127" y="3723"/>
                  </a:cubicBezTo>
                  <a:cubicBezTo>
                    <a:pt x="164" y="3723"/>
                    <a:pt x="199" y="3703"/>
                    <a:pt x="218" y="3670"/>
                  </a:cubicBezTo>
                  <a:lnTo>
                    <a:pt x="1878" y="152"/>
                  </a:lnTo>
                  <a:cubicBezTo>
                    <a:pt x="1878" y="152"/>
                    <a:pt x="1878" y="151"/>
                    <a:pt x="1878" y="149"/>
                  </a:cubicBezTo>
                  <a:cubicBezTo>
                    <a:pt x="1902" y="97"/>
                    <a:pt x="1880" y="36"/>
                    <a:pt x="1826" y="12"/>
                  </a:cubicBezTo>
                  <a:cubicBezTo>
                    <a:pt x="1811" y="4"/>
                    <a:pt x="1794" y="1"/>
                    <a:pt x="1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5922525" y="1214850"/>
              <a:ext cx="47550" cy="93175"/>
            </a:xfrm>
            <a:custGeom>
              <a:avLst/>
              <a:gdLst/>
              <a:ahLst/>
              <a:cxnLst/>
              <a:rect l="l" t="t" r="r" b="b"/>
              <a:pathLst>
                <a:path w="1902" h="3727" extrusionOk="0">
                  <a:moveTo>
                    <a:pt x="1779" y="1"/>
                  </a:moveTo>
                  <a:cubicBezTo>
                    <a:pt x="1739" y="1"/>
                    <a:pt x="1700" y="24"/>
                    <a:pt x="1683" y="63"/>
                  </a:cubicBezTo>
                  <a:lnTo>
                    <a:pt x="26" y="3582"/>
                  </a:lnTo>
                  <a:cubicBezTo>
                    <a:pt x="26" y="3582"/>
                    <a:pt x="26" y="3583"/>
                    <a:pt x="26" y="3583"/>
                  </a:cubicBezTo>
                  <a:cubicBezTo>
                    <a:pt x="1" y="3637"/>
                    <a:pt x="23" y="3699"/>
                    <a:pt x="76" y="3725"/>
                  </a:cubicBezTo>
                  <a:cubicBezTo>
                    <a:pt x="84" y="3726"/>
                    <a:pt x="91" y="3727"/>
                    <a:pt x="99" y="3727"/>
                  </a:cubicBezTo>
                  <a:cubicBezTo>
                    <a:pt x="106" y="3727"/>
                    <a:pt x="114" y="3726"/>
                    <a:pt x="121" y="3725"/>
                  </a:cubicBezTo>
                  <a:cubicBezTo>
                    <a:pt x="126" y="3725"/>
                    <a:pt x="131" y="3725"/>
                    <a:pt x="135" y="3725"/>
                  </a:cubicBezTo>
                  <a:cubicBezTo>
                    <a:pt x="176" y="3725"/>
                    <a:pt x="212" y="3702"/>
                    <a:pt x="228" y="3665"/>
                  </a:cubicBezTo>
                  <a:lnTo>
                    <a:pt x="1877" y="154"/>
                  </a:lnTo>
                  <a:cubicBezTo>
                    <a:pt x="1902" y="100"/>
                    <a:pt x="1878" y="38"/>
                    <a:pt x="1826" y="11"/>
                  </a:cubicBezTo>
                  <a:lnTo>
                    <a:pt x="1824" y="11"/>
                  </a:lnTo>
                  <a:cubicBezTo>
                    <a:pt x="1810" y="4"/>
                    <a:pt x="1795" y="1"/>
                    <a:pt x="1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5898900" y="1223425"/>
              <a:ext cx="47275" cy="92825"/>
            </a:xfrm>
            <a:custGeom>
              <a:avLst/>
              <a:gdLst/>
              <a:ahLst/>
              <a:cxnLst/>
              <a:rect l="l" t="t" r="r" b="b"/>
              <a:pathLst>
                <a:path w="1891" h="3713" extrusionOk="0">
                  <a:moveTo>
                    <a:pt x="1773" y="0"/>
                  </a:moveTo>
                  <a:cubicBezTo>
                    <a:pt x="1737" y="0"/>
                    <a:pt x="1703" y="18"/>
                    <a:pt x="1683" y="51"/>
                  </a:cubicBezTo>
                  <a:lnTo>
                    <a:pt x="24" y="3569"/>
                  </a:lnTo>
                  <a:cubicBezTo>
                    <a:pt x="0" y="3623"/>
                    <a:pt x="22" y="3685"/>
                    <a:pt x="75" y="3711"/>
                  </a:cubicBezTo>
                  <a:cubicBezTo>
                    <a:pt x="83" y="3712"/>
                    <a:pt x="91" y="3713"/>
                    <a:pt x="99" y="3713"/>
                  </a:cubicBezTo>
                  <a:cubicBezTo>
                    <a:pt x="107" y="3713"/>
                    <a:pt x="115" y="3712"/>
                    <a:pt x="122" y="3711"/>
                  </a:cubicBezTo>
                  <a:cubicBezTo>
                    <a:pt x="123" y="3711"/>
                    <a:pt x="125" y="3711"/>
                    <a:pt x="126" y="3711"/>
                  </a:cubicBezTo>
                  <a:cubicBezTo>
                    <a:pt x="163" y="3711"/>
                    <a:pt x="199" y="3690"/>
                    <a:pt x="217" y="3658"/>
                  </a:cubicBezTo>
                  <a:lnTo>
                    <a:pt x="1875" y="140"/>
                  </a:lnTo>
                  <a:cubicBezTo>
                    <a:pt x="1891" y="94"/>
                    <a:pt x="1872" y="42"/>
                    <a:pt x="1830" y="17"/>
                  </a:cubicBezTo>
                  <a:cubicBezTo>
                    <a:pt x="1812" y="6"/>
                    <a:pt x="1792" y="0"/>
                    <a:pt x="17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5875225" y="1231225"/>
              <a:ext cx="47575" cy="93400"/>
            </a:xfrm>
            <a:custGeom>
              <a:avLst/>
              <a:gdLst/>
              <a:ahLst/>
              <a:cxnLst/>
              <a:rect l="l" t="t" r="r" b="b"/>
              <a:pathLst>
                <a:path w="1903" h="3736" extrusionOk="0">
                  <a:moveTo>
                    <a:pt x="1779" y="1"/>
                  </a:moveTo>
                  <a:cubicBezTo>
                    <a:pt x="1739" y="1"/>
                    <a:pt x="1701" y="23"/>
                    <a:pt x="1683" y="62"/>
                  </a:cubicBezTo>
                  <a:lnTo>
                    <a:pt x="25" y="3582"/>
                  </a:lnTo>
                  <a:cubicBezTo>
                    <a:pt x="25" y="3582"/>
                    <a:pt x="25" y="3582"/>
                    <a:pt x="25" y="3583"/>
                  </a:cubicBezTo>
                  <a:cubicBezTo>
                    <a:pt x="0" y="3637"/>
                    <a:pt x="24" y="3699"/>
                    <a:pt x="78" y="3725"/>
                  </a:cubicBezTo>
                  <a:cubicBezTo>
                    <a:pt x="91" y="3731"/>
                    <a:pt x="107" y="3735"/>
                    <a:pt x="122" y="3735"/>
                  </a:cubicBezTo>
                  <a:cubicBezTo>
                    <a:pt x="164" y="3735"/>
                    <a:pt x="201" y="3711"/>
                    <a:pt x="217" y="3673"/>
                  </a:cubicBezTo>
                  <a:lnTo>
                    <a:pt x="1878" y="154"/>
                  </a:lnTo>
                  <a:cubicBezTo>
                    <a:pt x="1903" y="101"/>
                    <a:pt x="1879" y="37"/>
                    <a:pt x="1826" y="11"/>
                  </a:cubicBezTo>
                  <a:cubicBezTo>
                    <a:pt x="1811" y="4"/>
                    <a:pt x="1795" y="1"/>
                    <a:pt x="1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5851625" y="1239225"/>
              <a:ext cx="47550" cy="93325"/>
            </a:xfrm>
            <a:custGeom>
              <a:avLst/>
              <a:gdLst/>
              <a:ahLst/>
              <a:cxnLst/>
              <a:rect l="l" t="t" r="r" b="b"/>
              <a:pathLst>
                <a:path w="1902" h="3733" extrusionOk="0">
                  <a:moveTo>
                    <a:pt x="1781" y="1"/>
                  </a:moveTo>
                  <a:cubicBezTo>
                    <a:pt x="1740" y="1"/>
                    <a:pt x="1700" y="24"/>
                    <a:pt x="1683" y="63"/>
                  </a:cubicBezTo>
                  <a:lnTo>
                    <a:pt x="25" y="3582"/>
                  </a:lnTo>
                  <a:cubicBezTo>
                    <a:pt x="25" y="3582"/>
                    <a:pt x="24" y="3583"/>
                    <a:pt x="24" y="3585"/>
                  </a:cubicBezTo>
                  <a:cubicBezTo>
                    <a:pt x="0" y="3637"/>
                    <a:pt x="24" y="3698"/>
                    <a:pt x="76" y="3722"/>
                  </a:cubicBezTo>
                  <a:cubicBezTo>
                    <a:pt x="89" y="3728"/>
                    <a:pt x="102" y="3733"/>
                    <a:pt x="115" y="3733"/>
                  </a:cubicBezTo>
                  <a:cubicBezTo>
                    <a:pt x="117" y="3733"/>
                    <a:pt x="119" y="3732"/>
                    <a:pt x="121" y="3732"/>
                  </a:cubicBezTo>
                  <a:cubicBezTo>
                    <a:pt x="122" y="3732"/>
                    <a:pt x="123" y="3732"/>
                    <a:pt x="124" y="3732"/>
                  </a:cubicBezTo>
                  <a:cubicBezTo>
                    <a:pt x="165" y="3732"/>
                    <a:pt x="202" y="3707"/>
                    <a:pt x="218" y="3671"/>
                  </a:cubicBezTo>
                  <a:lnTo>
                    <a:pt x="1876" y="153"/>
                  </a:lnTo>
                  <a:cubicBezTo>
                    <a:pt x="1901" y="99"/>
                    <a:pt x="1878" y="35"/>
                    <a:pt x="1824" y="10"/>
                  </a:cubicBezTo>
                  <a:cubicBezTo>
                    <a:pt x="1810" y="4"/>
                    <a:pt x="1795"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5827975" y="1247425"/>
              <a:ext cx="47375" cy="93200"/>
            </a:xfrm>
            <a:custGeom>
              <a:avLst/>
              <a:gdLst/>
              <a:ahLst/>
              <a:cxnLst/>
              <a:rect l="l" t="t" r="r" b="b"/>
              <a:pathLst>
                <a:path w="1895" h="3728" extrusionOk="0">
                  <a:moveTo>
                    <a:pt x="1777" y="1"/>
                  </a:moveTo>
                  <a:cubicBezTo>
                    <a:pt x="1740" y="1"/>
                    <a:pt x="1703" y="20"/>
                    <a:pt x="1683" y="54"/>
                  </a:cubicBezTo>
                  <a:lnTo>
                    <a:pt x="24" y="3574"/>
                  </a:lnTo>
                  <a:cubicBezTo>
                    <a:pt x="1" y="3626"/>
                    <a:pt x="23" y="3690"/>
                    <a:pt x="77" y="3715"/>
                  </a:cubicBezTo>
                  <a:cubicBezTo>
                    <a:pt x="90" y="3723"/>
                    <a:pt x="106" y="3726"/>
                    <a:pt x="123" y="3727"/>
                  </a:cubicBezTo>
                  <a:cubicBezTo>
                    <a:pt x="163" y="3726"/>
                    <a:pt x="200" y="3702"/>
                    <a:pt x="218" y="3665"/>
                  </a:cubicBezTo>
                  <a:lnTo>
                    <a:pt x="1875" y="146"/>
                  </a:lnTo>
                  <a:cubicBezTo>
                    <a:pt x="1895" y="97"/>
                    <a:pt x="1875" y="41"/>
                    <a:pt x="1829" y="14"/>
                  </a:cubicBezTo>
                  <a:cubicBezTo>
                    <a:pt x="1813" y="5"/>
                    <a:pt x="1795" y="1"/>
                    <a:pt x="1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5804300" y="1255825"/>
              <a:ext cx="47600" cy="93150"/>
            </a:xfrm>
            <a:custGeom>
              <a:avLst/>
              <a:gdLst/>
              <a:ahLst/>
              <a:cxnLst/>
              <a:rect l="l" t="t" r="r" b="b"/>
              <a:pathLst>
                <a:path w="1904" h="3726" extrusionOk="0">
                  <a:moveTo>
                    <a:pt x="1780" y="0"/>
                  </a:moveTo>
                  <a:cubicBezTo>
                    <a:pt x="1741" y="0"/>
                    <a:pt x="1704" y="23"/>
                    <a:pt x="1686" y="62"/>
                  </a:cubicBezTo>
                  <a:lnTo>
                    <a:pt x="27" y="3580"/>
                  </a:lnTo>
                  <a:cubicBezTo>
                    <a:pt x="26" y="3580"/>
                    <a:pt x="26" y="3582"/>
                    <a:pt x="26" y="3582"/>
                  </a:cubicBezTo>
                  <a:cubicBezTo>
                    <a:pt x="1" y="3636"/>
                    <a:pt x="25" y="3698"/>
                    <a:pt x="78" y="3723"/>
                  </a:cubicBezTo>
                  <a:cubicBezTo>
                    <a:pt x="86" y="3725"/>
                    <a:pt x="93" y="3726"/>
                    <a:pt x="100" y="3726"/>
                  </a:cubicBezTo>
                  <a:cubicBezTo>
                    <a:pt x="108" y="3726"/>
                    <a:pt x="115" y="3725"/>
                    <a:pt x="123" y="3723"/>
                  </a:cubicBezTo>
                  <a:cubicBezTo>
                    <a:pt x="124" y="3723"/>
                    <a:pt x="126" y="3723"/>
                    <a:pt x="127" y="3723"/>
                  </a:cubicBezTo>
                  <a:cubicBezTo>
                    <a:pt x="164" y="3723"/>
                    <a:pt x="201" y="3704"/>
                    <a:pt x="221" y="3673"/>
                  </a:cubicBezTo>
                  <a:lnTo>
                    <a:pt x="1878" y="153"/>
                  </a:lnTo>
                  <a:cubicBezTo>
                    <a:pt x="1904" y="99"/>
                    <a:pt x="1880" y="35"/>
                    <a:pt x="1826" y="10"/>
                  </a:cubicBezTo>
                  <a:lnTo>
                    <a:pt x="1823" y="10"/>
                  </a:lnTo>
                  <a:cubicBezTo>
                    <a:pt x="1809" y="4"/>
                    <a:pt x="1794" y="0"/>
                    <a:pt x="17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5780700" y="1263800"/>
              <a:ext cx="47575" cy="93350"/>
            </a:xfrm>
            <a:custGeom>
              <a:avLst/>
              <a:gdLst/>
              <a:ahLst/>
              <a:cxnLst/>
              <a:rect l="l" t="t" r="r" b="b"/>
              <a:pathLst>
                <a:path w="1903" h="3734" extrusionOk="0">
                  <a:moveTo>
                    <a:pt x="1780" y="1"/>
                  </a:moveTo>
                  <a:cubicBezTo>
                    <a:pt x="1740" y="1"/>
                    <a:pt x="1702" y="24"/>
                    <a:pt x="1683" y="63"/>
                  </a:cubicBezTo>
                  <a:lnTo>
                    <a:pt x="26" y="3582"/>
                  </a:lnTo>
                  <a:cubicBezTo>
                    <a:pt x="26" y="3583"/>
                    <a:pt x="26" y="3583"/>
                    <a:pt x="25" y="3585"/>
                  </a:cubicBezTo>
                  <a:cubicBezTo>
                    <a:pt x="1" y="3637"/>
                    <a:pt x="25" y="3699"/>
                    <a:pt x="77" y="3722"/>
                  </a:cubicBezTo>
                  <a:cubicBezTo>
                    <a:pt x="92" y="3729"/>
                    <a:pt x="106" y="3732"/>
                    <a:pt x="121" y="3733"/>
                  </a:cubicBezTo>
                  <a:cubicBezTo>
                    <a:pt x="163" y="3733"/>
                    <a:pt x="202" y="3710"/>
                    <a:pt x="218" y="3671"/>
                  </a:cubicBezTo>
                  <a:lnTo>
                    <a:pt x="1877" y="153"/>
                  </a:lnTo>
                  <a:cubicBezTo>
                    <a:pt x="1902" y="99"/>
                    <a:pt x="1878" y="36"/>
                    <a:pt x="1826" y="11"/>
                  </a:cubicBezTo>
                  <a:lnTo>
                    <a:pt x="1825" y="11"/>
                  </a:lnTo>
                  <a:cubicBezTo>
                    <a:pt x="1810" y="4"/>
                    <a:pt x="1795" y="1"/>
                    <a:pt x="17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5757075" y="1271975"/>
              <a:ext cx="47525" cy="93350"/>
            </a:xfrm>
            <a:custGeom>
              <a:avLst/>
              <a:gdLst/>
              <a:ahLst/>
              <a:cxnLst/>
              <a:rect l="l" t="t" r="r" b="b"/>
              <a:pathLst>
                <a:path w="1901" h="3734" extrusionOk="0">
                  <a:moveTo>
                    <a:pt x="1780" y="1"/>
                  </a:moveTo>
                  <a:cubicBezTo>
                    <a:pt x="1740" y="1"/>
                    <a:pt x="1701" y="23"/>
                    <a:pt x="1683" y="62"/>
                  </a:cubicBezTo>
                  <a:lnTo>
                    <a:pt x="24" y="3581"/>
                  </a:lnTo>
                  <a:cubicBezTo>
                    <a:pt x="0" y="3634"/>
                    <a:pt x="23" y="3698"/>
                    <a:pt x="75" y="3724"/>
                  </a:cubicBezTo>
                  <a:cubicBezTo>
                    <a:pt x="90" y="3730"/>
                    <a:pt x="106" y="3734"/>
                    <a:pt x="122" y="3734"/>
                  </a:cubicBezTo>
                  <a:cubicBezTo>
                    <a:pt x="163" y="3734"/>
                    <a:pt x="200" y="3710"/>
                    <a:pt x="218" y="3673"/>
                  </a:cubicBezTo>
                  <a:lnTo>
                    <a:pt x="1875" y="153"/>
                  </a:lnTo>
                  <a:lnTo>
                    <a:pt x="1876" y="153"/>
                  </a:lnTo>
                  <a:cubicBezTo>
                    <a:pt x="1900" y="99"/>
                    <a:pt x="1878" y="35"/>
                    <a:pt x="1824" y="10"/>
                  </a:cubicBezTo>
                  <a:cubicBezTo>
                    <a:pt x="1810" y="4"/>
                    <a:pt x="1795" y="1"/>
                    <a:pt x="17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5733275" y="1280450"/>
              <a:ext cx="47300" cy="93050"/>
            </a:xfrm>
            <a:custGeom>
              <a:avLst/>
              <a:gdLst/>
              <a:ahLst/>
              <a:cxnLst/>
              <a:rect l="l" t="t" r="r" b="b"/>
              <a:pathLst>
                <a:path w="1892" h="3722" extrusionOk="0">
                  <a:moveTo>
                    <a:pt x="1775" y="1"/>
                  </a:moveTo>
                  <a:cubicBezTo>
                    <a:pt x="1740" y="1"/>
                    <a:pt x="1704" y="19"/>
                    <a:pt x="1685" y="51"/>
                  </a:cubicBezTo>
                  <a:lnTo>
                    <a:pt x="25" y="3571"/>
                  </a:lnTo>
                  <a:cubicBezTo>
                    <a:pt x="25" y="3571"/>
                    <a:pt x="25" y="3572"/>
                    <a:pt x="25" y="3572"/>
                  </a:cubicBezTo>
                  <a:cubicBezTo>
                    <a:pt x="1" y="3626"/>
                    <a:pt x="23" y="3687"/>
                    <a:pt x="77" y="3711"/>
                  </a:cubicBezTo>
                  <a:cubicBezTo>
                    <a:pt x="88" y="3717"/>
                    <a:pt x="101" y="3721"/>
                    <a:pt x="115" y="3721"/>
                  </a:cubicBezTo>
                  <a:cubicBezTo>
                    <a:pt x="117" y="3721"/>
                    <a:pt x="119" y="3721"/>
                    <a:pt x="121" y="3721"/>
                  </a:cubicBezTo>
                  <a:cubicBezTo>
                    <a:pt x="123" y="3721"/>
                    <a:pt x="124" y="3721"/>
                    <a:pt x="125" y="3721"/>
                  </a:cubicBezTo>
                  <a:cubicBezTo>
                    <a:pt x="165" y="3721"/>
                    <a:pt x="202" y="3696"/>
                    <a:pt x="220" y="3660"/>
                  </a:cubicBezTo>
                  <a:lnTo>
                    <a:pt x="1877" y="140"/>
                  </a:lnTo>
                  <a:cubicBezTo>
                    <a:pt x="1892" y="94"/>
                    <a:pt x="1872" y="42"/>
                    <a:pt x="1831" y="17"/>
                  </a:cubicBezTo>
                  <a:cubicBezTo>
                    <a:pt x="1814" y="6"/>
                    <a:pt x="1794" y="1"/>
                    <a:pt x="1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709800" y="1288600"/>
              <a:ext cx="47550" cy="93175"/>
            </a:xfrm>
            <a:custGeom>
              <a:avLst/>
              <a:gdLst/>
              <a:ahLst/>
              <a:cxnLst/>
              <a:rect l="l" t="t" r="r" b="b"/>
              <a:pathLst>
                <a:path w="1902" h="3727" extrusionOk="0">
                  <a:moveTo>
                    <a:pt x="1781" y="1"/>
                  </a:moveTo>
                  <a:cubicBezTo>
                    <a:pt x="1740" y="1"/>
                    <a:pt x="1701" y="24"/>
                    <a:pt x="1683" y="63"/>
                  </a:cubicBezTo>
                  <a:lnTo>
                    <a:pt x="26" y="3581"/>
                  </a:lnTo>
                  <a:cubicBezTo>
                    <a:pt x="26" y="3581"/>
                    <a:pt x="26" y="3583"/>
                    <a:pt x="26" y="3583"/>
                  </a:cubicBezTo>
                  <a:cubicBezTo>
                    <a:pt x="0" y="3636"/>
                    <a:pt x="24" y="3699"/>
                    <a:pt x="78" y="3724"/>
                  </a:cubicBezTo>
                  <a:cubicBezTo>
                    <a:pt x="84" y="3726"/>
                    <a:pt x="92" y="3726"/>
                    <a:pt x="100" y="3726"/>
                  </a:cubicBezTo>
                  <a:cubicBezTo>
                    <a:pt x="107" y="3726"/>
                    <a:pt x="115" y="3726"/>
                    <a:pt x="122" y="3724"/>
                  </a:cubicBezTo>
                  <a:cubicBezTo>
                    <a:pt x="124" y="3724"/>
                    <a:pt x="125" y="3724"/>
                    <a:pt x="127" y="3724"/>
                  </a:cubicBezTo>
                  <a:cubicBezTo>
                    <a:pt x="164" y="3724"/>
                    <a:pt x="199" y="3705"/>
                    <a:pt x="218" y="3672"/>
                  </a:cubicBezTo>
                  <a:lnTo>
                    <a:pt x="1876" y="154"/>
                  </a:lnTo>
                  <a:cubicBezTo>
                    <a:pt x="1902" y="100"/>
                    <a:pt x="1879" y="36"/>
                    <a:pt x="1826" y="11"/>
                  </a:cubicBezTo>
                  <a:cubicBezTo>
                    <a:pt x="1811" y="4"/>
                    <a:pt x="1796"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4664375" y="656725"/>
              <a:ext cx="218350" cy="174750"/>
            </a:xfrm>
            <a:custGeom>
              <a:avLst/>
              <a:gdLst/>
              <a:ahLst/>
              <a:cxnLst/>
              <a:rect l="l" t="t" r="r" b="b"/>
              <a:pathLst>
                <a:path w="8734" h="6990" extrusionOk="0">
                  <a:moveTo>
                    <a:pt x="700" y="209"/>
                  </a:moveTo>
                  <a:lnTo>
                    <a:pt x="8047" y="214"/>
                  </a:lnTo>
                  <a:cubicBezTo>
                    <a:pt x="8313" y="214"/>
                    <a:pt x="8531" y="431"/>
                    <a:pt x="8531" y="697"/>
                  </a:cubicBezTo>
                  <a:lnTo>
                    <a:pt x="8531" y="6296"/>
                  </a:lnTo>
                  <a:cubicBezTo>
                    <a:pt x="8531" y="6564"/>
                    <a:pt x="8313" y="6780"/>
                    <a:pt x="8047" y="6780"/>
                  </a:cubicBezTo>
                  <a:lnTo>
                    <a:pt x="711" y="6780"/>
                  </a:lnTo>
                  <a:cubicBezTo>
                    <a:pt x="443" y="6780"/>
                    <a:pt x="227" y="6564"/>
                    <a:pt x="227" y="6296"/>
                  </a:cubicBezTo>
                  <a:lnTo>
                    <a:pt x="227" y="697"/>
                  </a:lnTo>
                  <a:cubicBezTo>
                    <a:pt x="224" y="434"/>
                    <a:pt x="435" y="215"/>
                    <a:pt x="700" y="209"/>
                  </a:cubicBezTo>
                  <a:close/>
                  <a:moveTo>
                    <a:pt x="696" y="1"/>
                  </a:moveTo>
                  <a:cubicBezTo>
                    <a:pt x="312" y="2"/>
                    <a:pt x="1" y="313"/>
                    <a:pt x="2" y="697"/>
                  </a:cubicBezTo>
                  <a:lnTo>
                    <a:pt x="2" y="6291"/>
                  </a:lnTo>
                  <a:cubicBezTo>
                    <a:pt x="2" y="6677"/>
                    <a:pt x="315" y="6990"/>
                    <a:pt x="700" y="6990"/>
                  </a:cubicBezTo>
                  <a:lnTo>
                    <a:pt x="8036" y="6990"/>
                  </a:lnTo>
                  <a:lnTo>
                    <a:pt x="8036" y="6988"/>
                  </a:lnTo>
                  <a:cubicBezTo>
                    <a:pt x="8419" y="6988"/>
                    <a:pt x="8730" y="6678"/>
                    <a:pt x="8733" y="6296"/>
                  </a:cubicBezTo>
                  <a:lnTo>
                    <a:pt x="8733" y="697"/>
                  </a:lnTo>
                  <a:cubicBezTo>
                    <a:pt x="8733" y="313"/>
                    <a:pt x="8421" y="1"/>
                    <a:pt x="80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4433975" y="743450"/>
              <a:ext cx="296550" cy="272700"/>
            </a:xfrm>
            <a:custGeom>
              <a:avLst/>
              <a:gdLst/>
              <a:ahLst/>
              <a:cxnLst/>
              <a:rect l="l" t="t" r="r" b="b"/>
              <a:pathLst>
                <a:path w="11862" h="10908" extrusionOk="0">
                  <a:moveTo>
                    <a:pt x="699" y="215"/>
                  </a:moveTo>
                  <a:lnTo>
                    <a:pt x="11164" y="217"/>
                  </a:lnTo>
                  <a:cubicBezTo>
                    <a:pt x="11431" y="217"/>
                    <a:pt x="11648" y="434"/>
                    <a:pt x="11648" y="701"/>
                  </a:cubicBezTo>
                  <a:lnTo>
                    <a:pt x="11648" y="10207"/>
                  </a:lnTo>
                  <a:cubicBezTo>
                    <a:pt x="11648" y="10475"/>
                    <a:pt x="11431" y="10691"/>
                    <a:pt x="11164" y="10691"/>
                  </a:cubicBezTo>
                  <a:lnTo>
                    <a:pt x="699" y="10691"/>
                  </a:lnTo>
                  <a:cubicBezTo>
                    <a:pt x="432" y="10691"/>
                    <a:pt x="215" y="10475"/>
                    <a:pt x="215" y="10207"/>
                  </a:cubicBezTo>
                  <a:lnTo>
                    <a:pt x="215" y="699"/>
                  </a:lnTo>
                  <a:cubicBezTo>
                    <a:pt x="215" y="431"/>
                    <a:pt x="432" y="215"/>
                    <a:pt x="699" y="215"/>
                  </a:cubicBezTo>
                  <a:close/>
                  <a:moveTo>
                    <a:pt x="697" y="1"/>
                  </a:moveTo>
                  <a:cubicBezTo>
                    <a:pt x="311" y="2"/>
                    <a:pt x="0" y="315"/>
                    <a:pt x="2" y="701"/>
                  </a:cubicBezTo>
                  <a:lnTo>
                    <a:pt x="2" y="10210"/>
                  </a:lnTo>
                  <a:cubicBezTo>
                    <a:pt x="2" y="10595"/>
                    <a:pt x="314" y="10907"/>
                    <a:pt x="699" y="10907"/>
                  </a:cubicBezTo>
                  <a:lnTo>
                    <a:pt x="11167" y="10907"/>
                  </a:lnTo>
                  <a:cubicBezTo>
                    <a:pt x="11551" y="10904"/>
                    <a:pt x="11861" y="10592"/>
                    <a:pt x="11861" y="10207"/>
                  </a:cubicBezTo>
                  <a:lnTo>
                    <a:pt x="11861" y="699"/>
                  </a:lnTo>
                  <a:cubicBezTo>
                    <a:pt x="11860" y="313"/>
                    <a:pt x="11548" y="2"/>
                    <a:pt x="1116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4371875" y="1254050"/>
              <a:ext cx="292750" cy="157625"/>
            </a:xfrm>
            <a:custGeom>
              <a:avLst/>
              <a:gdLst/>
              <a:ahLst/>
              <a:cxnLst/>
              <a:rect l="l" t="t" r="r" b="b"/>
              <a:pathLst>
                <a:path w="11710" h="6305" extrusionOk="0">
                  <a:moveTo>
                    <a:pt x="1" y="1"/>
                  </a:moveTo>
                  <a:lnTo>
                    <a:pt x="1" y="6305"/>
                  </a:lnTo>
                  <a:lnTo>
                    <a:pt x="11710" y="6305"/>
                  </a:lnTo>
                  <a:lnTo>
                    <a:pt x="1171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4369225" y="1251375"/>
              <a:ext cx="298150" cy="162950"/>
            </a:xfrm>
            <a:custGeom>
              <a:avLst/>
              <a:gdLst/>
              <a:ahLst/>
              <a:cxnLst/>
              <a:rect l="l" t="t" r="r" b="b"/>
              <a:pathLst>
                <a:path w="11926" h="6518" extrusionOk="0">
                  <a:moveTo>
                    <a:pt x="11713" y="215"/>
                  </a:moveTo>
                  <a:lnTo>
                    <a:pt x="11713" y="6305"/>
                  </a:lnTo>
                  <a:lnTo>
                    <a:pt x="218" y="6305"/>
                  </a:lnTo>
                  <a:lnTo>
                    <a:pt x="214" y="215"/>
                  </a:lnTo>
                  <a:close/>
                  <a:moveTo>
                    <a:pt x="108" y="0"/>
                  </a:moveTo>
                  <a:cubicBezTo>
                    <a:pt x="49" y="0"/>
                    <a:pt x="1" y="49"/>
                    <a:pt x="1" y="108"/>
                  </a:cubicBezTo>
                  <a:lnTo>
                    <a:pt x="1" y="6412"/>
                  </a:lnTo>
                  <a:cubicBezTo>
                    <a:pt x="1" y="6470"/>
                    <a:pt x="49" y="6517"/>
                    <a:pt x="108" y="6517"/>
                  </a:cubicBezTo>
                  <a:lnTo>
                    <a:pt x="11820" y="6517"/>
                  </a:lnTo>
                  <a:cubicBezTo>
                    <a:pt x="11878" y="6517"/>
                    <a:pt x="11926" y="6470"/>
                    <a:pt x="11926" y="6412"/>
                  </a:cubicBezTo>
                  <a:lnTo>
                    <a:pt x="11926" y="108"/>
                  </a:lnTo>
                  <a:cubicBezTo>
                    <a:pt x="11926" y="49"/>
                    <a:pt x="11878" y="0"/>
                    <a:pt x="118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4371875" y="1383300"/>
              <a:ext cx="292750" cy="28375"/>
            </a:xfrm>
            <a:custGeom>
              <a:avLst/>
              <a:gdLst/>
              <a:ahLst/>
              <a:cxnLst/>
              <a:rect l="l" t="t" r="r" b="b"/>
              <a:pathLst>
                <a:path w="11710" h="1135" extrusionOk="0">
                  <a:moveTo>
                    <a:pt x="1" y="0"/>
                  </a:moveTo>
                  <a:lnTo>
                    <a:pt x="1" y="1135"/>
                  </a:lnTo>
                  <a:lnTo>
                    <a:pt x="11710" y="1135"/>
                  </a:lnTo>
                  <a:lnTo>
                    <a:pt x="11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4369225" y="1380575"/>
              <a:ext cx="298200" cy="33750"/>
            </a:xfrm>
            <a:custGeom>
              <a:avLst/>
              <a:gdLst/>
              <a:ahLst/>
              <a:cxnLst/>
              <a:rect l="l" t="t" r="r" b="b"/>
              <a:pathLst>
                <a:path w="11928" h="1350" extrusionOk="0">
                  <a:moveTo>
                    <a:pt x="11713" y="215"/>
                  </a:moveTo>
                  <a:lnTo>
                    <a:pt x="11713" y="1137"/>
                  </a:lnTo>
                  <a:lnTo>
                    <a:pt x="218" y="1137"/>
                  </a:lnTo>
                  <a:lnTo>
                    <a:pt x="214" y="215"/>
                  </a:lnTo>
                  <a:close/>
                  <a:moveTo>
                    <a:pt x="108" y="0"/>
                  </a:moveTo>
                  <a:cubicBezTo>
                    <a:pt x="49" y="0"/>
                    <a:pt x="1" y="48"/>
                    <a:pt x="1" y="106"/>
                  </a:cubicBezTo>
                  <a:lnTo>
                    <a:pt x="1" y="1244"/>
                  </a:lnTo>
                  <a:cubicBezTo>
                    <a:pt x="1" y="1302"/>
                    <a:pt x="49" y="1349"/>
                    <a:pt x="108" y="1349"/>
                  </a:cubicBezTo>
                  <a:lnTo>
                    <a:pt x="11822" y="1349"/>
                  </a:lnTo>
                  <a:cubicBezTo>
                    <a:pt x="11881" y="1349"/>
                    <a:pt x="11927" y="1300"/>
                    <a:pt x="11926" y="1241"/>
                  </a:cubicBezTo>
                  <a:lnTo>
                    <a:pt x="11926" y="106"/>
                  </a:lnTo>
                  <a:cubicBezTo>
                    <a:pt x="11926" y="48"/>
                    <a:pt x="11878" y="0"/>
                    <a:pt x="118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4466350" y="1273375"/>
              <a:ext cx="103850" cy="94600"/>
            </a:xfrm>
            <a:custGeom>
              <a:avLst/>
              <a:gdLst/>
              <a:ahLst/>
              <a:cxnLst/>
              <a:rect l="l" t="t" r="r" b="b"/>
              <a:pathLst>
                <a:path w="4154" h="3784" extrusionOk="0">
                  <a:moveTo>
                    <a:pt x="2077" y="0"/>
                  </a:moveTo>
                  <a:cubicBezTo>
                    <a:pt x="1593" y="0"/>
                    <a:pt x="1108" y="185"/>
                    <a:pt x="739" y="554"/>
                  </a:cubicBezTo>
                  <a:cubicBezTo>
                    <a:pt x="1" y="1293"/>
                    <a:pt x="1" y="2490"/>
                    <a:pt x="739" y="3228"/>
                  </a:cubicBezTo>
                  <a:cubicBezTo>
                    <a:pt x="1108" y="3598"/>
                    <a:pt x="1593" y="3783"/>
                    <a:pt x="2077" y="3783"/>
                  </a:cubicBezTo>
                  <a:cubicBezTo>
                    <a:pt x="2561" y="3783"/>
                    <a:pt x="3045" y="3598"/>
                    <a:pt x="3415" y="3228"/>
                  </a:cubicBezTo>
                  <a:cubicBezTo>
                    <a:pt x="4153" y="2490"/>
                    <a:pt x="4153" y="1293"/>
                    <a:pt x="3415" y="554"/>
                  </a:cubicBezTo>
                  <a:cubicBezTo>
                    <a:pt x="3045" y="185"/>
                    <a:pt x="2561"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4494825" y="1282925"/>
              <a:ext cx="62750" cy="72400"/>
            </a:xfrm>
            <a:custGeom>
              <a:avLst/>
              <a:gdLst/>
              <a:ahLst/>
              <a:cxnLst/>
              <a:rect l="l" t="t" r="r" b="b"/>
              <a:pathLst>
                <a:path w="2510" h="2896" extrusionOk="0">
                  <a:moveTo>
                    <a:pt x="1" y="1"/>
                  </a:moveTo>
                  <a:lnTo>
                    <a:pt x="1" y="2895"/>
                  </a:lnTo>
                  <a:lnTo>
                    <a:pt x="2509" y="1447"/>
                  </a:lnTo>
                  <a:lnTo>
                    <a:pt x="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5636975" y="715100"/>
              <a:ext cx="469450" cy="355425"/>
            </a:xfrm>
            <a:custGeom>
              <a:avLst/>
              <a:gdLst/>
              <a:ahLst/>
              <a:cxnLst/>
              <a:rect l="l" t="t" r="r" b="b"/>
              <a:pathLst>
                <a:path w="18778" h="14217" extrusionOk="0">
                  <a:moveTo>
                    <a:pt x="18178" y="222"/>
                  </a:moveTo>
                  <a:cubicBezTo>
                    <a:pt x="18392" y="224"/>
                    <a:pt x="18565" y="398"/>
                    <a:pt x="18563" y="612"/>
                  </a:cubicBezTo>
                  <a:lnTo>
                    <a:pt x="18563" y="13621"/>
                  </a:lnTo>
                  <a:lnTo>
                    <a:pt x="18563" y="13624"/>
                  </a:lnTo>
                  <a:cubicBezTo>
                    <a:pt x="18563" y="13838"/>
                    <a:pt x="18391" y="14011"/>
                    <a:pt x="18176" y="14011"/>
                  </a:cubicBezTo>
                  <a:lnTo>
                    <a:pt x="601" y="14011"/>
                  </a:lnTo>
                  <a:cubicBezTo>
                    <a:pt x="387" y="14011"/>
                    <a:pt x="214" y="13835"/>
                    <a:pt x="214" y="13621"/>
                  </a:cubicBezTo>
                  <a:lnTo>
                    <a:pt x="214" y="612"/>
                  </a:lnTo>
                  <a:cubicBezTo>
                    <a:pt x="214" y="398"/>
                    <a:pt x="387" y="224"/>
                    <a:pt x="601" y="222"/>
                  </a:cubicBezTo>
                  <a:close/>
                  <a:moveTo>
                    <a:pt x="601" y="0"/>
                  </a:moveTo>
                  <a:cubicBezTo>
                    <a:pt x="269" y="2"/>
                    <a:pt x="1" y="271"/>
                    <a:pt x="1" y="605"/>
                  </a:cubicBezTo>
                  <a:lnTo>
                    <a:pt x="1" y="13612"/>
                  </a:lnTo>
                  <a:cubicBezTo>
                    <a:pt x="1" y="13946"/>
                    <a:pt x="269" y="14215"/>
                    <a:pt x="601" y="14217"/>
                  </a:cubicBezTo>
                  <a:lnTo>
                    <a:pt x="18176" y="14217"/>
                  </a:lnTo>
                  <a:cubicBezTo>
                    <a:pt x="18508" y="14215"/>
                    <a:pt x="18778" y="13946"/>
                    <a:pt x="18778" y="13612"/>
                  </a:cubicBezTo>
                  <a:lnTo>
                    <a:pt x="18778" y="605"/>
                  </a:lnTo>
                  <a:cubicBezTo>
                    <a:pt x="18778" y="271"/>
                    <a:pt x="18508" y="2"/>
                    <a:pt x="181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5661175" y="1033725"/>
              <a:ext cx="435775" cy="2675"/>
            </a:xfrm>
            <a:custGeom>
              <a:avLst/>
              <a:gdLst/>
              <a:ahLst/>
              <a:cxnLst/>
              <a:rect l="l" t="t" r="r" b="b"/>
              <a:pathLst>
                <a:path w="17431" h="107" extrusionOk="0">
                  <a:moveTo>
                    <a:pt x="1" y="1"/>
                  </a:moveTo>
                  <a:lnTo>
                    <a:pt x="1" y="106"/>
                  </a:lnTo>
                  <a:lnTo>
                    <a:pt x="17430" y="106"/>
                  </a:lnTo>
                  <a:lnTo>
                    <a:pt x="1743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5659850" y="1035025"/>
              <a:ext cx="2700" cy="6500"/>
            </a:xfrm>
            <a:custGeom>
              <a:avLst/>
              <a:gdLst/>
              <a:ahLst/>
              <a:cxnLst/>
              <a:rect l="l" t="t" r="r" b="b"/>
              <a:pathLst>
                <a:path w="108" h="260" extrusionOk="0">
                  <a:moveTo>
                    <a:pt x="0" y="1"/>
                  </a:moveTo>
                  <a:lnTo>
                    <a:pt x="0"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5688875"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5717900" y="1035025"/>
              <a:ext cx="2675" cy="6500"/>
            </a:xfrm>
            <a:custGeom>
              <a:avLst/>
              <a:gdLst/>
              <a:ahLst/>
              <a:cxnLst/>
              <a:rect l="l" t="t" r="r" b="b"/>
              <a:pathLst>
                <a:path w="107" h="260" extrusionOk="0">
                  <a:moveTo>
                    <a:pt x="1" y="1"/>
                  </a:moveTo>
                  <a:lnTo>
                    <a:pt x="1"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5746950" y="1035025"/>
              <a:ext cx="2700" cy="6500"/>
            </a:xfrm>
            <a:custGeom>
              <a:avLst/>
              <a:gdLst/>
              <a:ahLst/>
              <a:cxnLst/>
              <a:rect l="l" t="t" r="r" b="b"/>
              <a:pathLst>
                <a:path w="108" h="260" extrusionOk="0">
                  <a:moveTo>
                    <a:pt x="0" y="1"/>
                  </a:moveTo>
                  <a:lnTo>
                    <a:pt x="0"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5776025" y="1035025"/>
              <a:ext cx="2700" cy="6500"/>
            </a:xfrm>
            <a:custGeom>
              <a:avLst/>
              <a:gdLst/>
              <a:ahLst/>
              <a:cxnLst/>
              <a:rect l="l" t="t" r="r" b="b"/>
              <a:pathLst>
                <a:path w="108" h="260" extrusionOk="0">
                  <a:moveTo>
                    <a:pt x="0" y="1"/>
                  </a:moveTo>
                  <a:lnTo>
                    <a:pt x="0"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05050" y="1035025"/>
              <a:ext cx="2700" cy="6500"/>
            </a:xfrm>
            <a:custGeom>
              <a:avLst/>
              <a:gdLst/>
              <a:ahLst/>
              <a:cxnLst/>
              <a:rect l="l" t="t" r="r" b="b"/>
              <a:pathLst>
                <a:path w="108" h="260" extrusionOk="0">
                  <a:moveTo>
                    <a:pt x="0" y="1"/>
                  </a:moveTo>
                  <a:lnTo>
                    <a:pt x="0"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34125" y="1035025"/>
              <a:ext cx="2700" cy="6500"/>
            </a:xfrm>
            <a:custGeom>
              <a:avLst/>
              <a:gdLst/>
              <a:ahLst/>
              <a:cxnLst/>
              <a:rect l="l" t="t" r="r" b="b"/>
              <a:pathLst>
                <a:path w="108" h="260" extrusionOk="0">
                  <a:moveTo>
                    <a:pt x="0" y="1"/>
                  </a:moveTo>
                  <a:lnTo>
                    <a:pt x="0"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5863200" y="1035025"/>
              <a:ext cx="2650" cy="6500"/>
            </a:xfrm>
            <a:custGeom>
              <a:avLst/>
              <a:gdLst/>
              <a:ahLst/>
              <a:cxnLst/>
              <a:rect l="l" t="t" r="r" b="b"/>
              <a:pathLst>
                <a:path w="106" h="260" extrusionOk="0">
                  <a:moveTo>
                    <a:pt x="0" y="1"/>
                  </a:moveTo>
                  <a:lnTo>
                    <a:pt x="0"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5892225"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5921300" y="1035025"/>
              <a:ext cx="2675" cy="6500"/>
            </a:xfrm>
            <a:custGeom>
              <a:avLst/>
              <a:gdLst/>
              <a:ahLst/>
              <a:cxnLst/>
              <a:rect l="l" t="t" r="r" b="b"/>
              <a:pathLst>
                <a:path w="107" h="260" extrusionOk="0">
                  <a:moveTo>
                    <a:pt x="0" y="1"/>
                  </a:moveTo>
                  <a:lnTo>
                    <a:pt x="0"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5950325"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5979400"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6008400"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6037475" y="1035025"/>
              <a:ext cx="2675" cy="6500"/>
            </a:xfrm>
            <a:custGeom>
              <a:avLst/>
              <a:gdLst/>
              <a:ahLst/>
              <a:cxnLst/>
              <a:rect l="l" t="t" r="r" b="b"/>
              <a:pathLst>
                <a:path w="107" h="260" extrusionOk="0">
                  <a:moveTo>
                    <a:pt x="0" y="1"/>
                  </a:moveTo>
                  <a:lnTo>
                    <a:pt x="0"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6066500"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095575" y="1035025"/>
              <a:ext cx="2675" cy="6500"/>
            </a:xfrm>
            <a:custGeom>
              <a:avLst/>
              <a:gdLst/>
              <a:ahLst/>
              <a:cxnLst/>
              <a:rect l="l" t="t" r="r" b="b"/>
              <a:pathLst>
                <a:path w="107" h="260" extrusionOk="0">
                  <a:moveTo>
                    <a:pt x="1" y="1"/>
                  </a:moveTo>
                  <a:lnTo>
                    <a:pt x="1"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5675650" y="748625"/>
              <a:ext cx="406775" cy="281225"/>
            </a:xfrm>
            <a:custGeom>
              <a:avLst/>
              <a:gdLst/>
              <a:ahLst/>
              <a:cxnLst/>
              <a:rect l="l" t="t" r="r" b="b"/>
              <a:pathLst>
                <a:path w="16271" h="11249" extrusionOk="0">
                  <a:moveTo>
                    <a:pt x="13957" y="1"/>
                  </a:moveTo>
                  <a:cubicBezTo>
                    <a:pt x="13888" y="1"/>
                    <a:pt x="13833" y="56"/>
                    <a:pt x="13833" y="124"/>
                  </a:cubicBezTo>
                  <a:lnTo>
                    <a:pt x="12792" y="8181"/>
                  </a:lnTo>
                  <a:cubicBezTo>
                    <a:pt x="12786" y="8221"/>
                    <a:pt x="12767" y="8257"/>
                    <a:pt x="12737" y="8282"/>
                  </a:cubicBezTo>
                  <a:lnTo>
                    <a:pt x="11735" y="9058"/>
                  </a:lnTo>
                  <a:cubicBezTo>
                    <a:pt x="11714" y="9074"/>
                    <a:pt x="11689" y="9081"/>
                    <a:pt x="11664" y="9081"/>
                  </a:cubicBezTo>
                  <a:cubicBezTo>
                    <a:pt x="11629" y="9081"/>
                    <a:pt x="11594" y="9066"/>
                    <a:pt x="11570" y="9036"/>
                  </a:cubicBezTo>
                  <a:cubicBezTo>
                    <a:pt x="11564" y="9027"/>
                    <a:pt x="11560" y="9019"/>
                    <a:pt x="11555" y="9009"/>
                  </a:cubicBezTo>
                  <a:lnTo>
                    <a:pt x="10544" y="6924"/>
                  </a:lnTo>
                  <a:cubicBezTo>
                    <a:pt x="10528" y="6878"/>
                    <a:pt x="10483" y="6849"/>
                    <a:pt x="10436" y="6849"/>
                  </a:cubicBezTo>
                  <a:cubicBezTo>
                    <a:pt x="10423" y="6849"/>
                    <a:pt x="10410" y="6851"/>
                    <a:pt x="10397" y="6856"/>
                  </a:cubicBezTo>
                  <a:cubicBezTo>
                    <a:pt x="10374" y="6863"/>
                    <a:pt x="10355" y="6878"/>
                    <a:pt x="10342" y="6898"/>
                  </a:cubicBezTo>
                  <a:lnTo>
                    <a:pt x="9298" y="8247"/>
                  </a:lnTo>
                  <a:lnTo>
                    <a:pt x="8135" y="9738"/>
                  </a:lnTo>
                  <a:lnTo>
                    <a:pt x="6975" y="8247"/>
                  </a:lnTo>
                  <a:lnTo>
                    <a:pt x="5949" y="6926"/>
                  </a:lnTo>
                  <a:cubicBezTo>
                    <a:pt x="5927" y="6892"/>
                    <a:pt x="5889" y="6874"/>
                    <a:pt x="5851" y="6874"/>
                  </a:cubicBezTo>
                  <a:cubicBezTo>
                    <a:pt x="5829" y="6874"/>
                    <a:pt x="5807" y="6880"/>
                    <a:pt x="5787" y="6893"/>
                  </a:cubicBezTo>
                  <a:cubicBezTo>
                    <a:pt x="5760" y="6912"/>
                    <a:pt x="5741" y="6941"/>
                    <a:pt x="5736" y="6973"/>
                  </a:cubicBezTo>
                  <a:lnTo>
                    <a:pt x="4646" y="10344"/>
                  </a:lnTo>
                  <a:lnTo>
                    <a:pt x="3492" y="4337"/>
                  </a:lnTo>
                  <a:lnTo>
                    <a:pt x="2331" y="10947"/>
                  </a:lnTo>
                  <a:lnTo>
                    <a:pt x="1168" y="10048"/>
                  </a:lnTo>
                  <a:lnTo>
                    <a:pt x="250" y="7435"/>
                  </a:lnTo>
                  <a:cubicBezTo>
                    <a:pt x="230" y="7385"/>
                    <a:pt x="182" y="7354"/>
                    <a:pt x="131" y="7354"/>
                  </a:cubicBezTo>
                  <a:cubicBezTo>
                    <a:pt x="117" y="7354"/>
                    <a:pt x="102" y="7357"/>
                    <a:pt x="87" y="7362"/>
                  </a:cubicBezTo>
                  <a:cubicBezTo>
                    <a:pt x="34" y="7381"/>
                    <a:pt x="1" y="7435"/>
                    <a:pt x="5" y="7492"/>
                  </a:cubicBezTo>
                  <a:lnTo>
                    <a:pt x="2" y="11248"/>
                  </a:lnTo>
                  <a:lnTo>
                    <a:pt x="16271" y="11248"/>
                  </a:lnTo>
                  <a:lnTo>
                    <a:pt x="16271" y="9000"/>
                  </a:lnTo>
                  <a:lnTo>
                    <a:pt x="15120" y="6774"/>
                  </a:lnTo>
                  <a:cubicBezTo>
                    <a:pt x="15112" y="6759"/>
                    <a:pt x="15106" y="6743"/>
                    <a:pt x="15105" y="6725"/>
                  </a:cubicBezTo>
                  <a:lnTo>
                    <a:pt x="14080" y="124"/>
                  </a:lnTo>
                  <a:cubicBezTo>
                    <a:pt x="14080" y="56"/>
                    <a:pt x="14025" y="1"/>
                    <a:pt x="13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5672875" y="746175"/>
              <a:ext cx="412225" cy="286350"/>
            </a:xfrm>
            <a:custGeom>
              <a:avLst/>
              <a:gdLst/>
              <a:ahLst/>
              <a:cxnLst/>
              <a:rect l="l" t="t" r="r" b="b"/>
              <a:pathLst>
                <a:path w="16489" h="11454" extrusionOk="0">
                  <a:moveTo>
                    <a:pt x="239" y="7551"/>
                  </a:moveTo>
                  <a:cubicBezTo>
                    <a:pt x="253" y="7551"/>
                    <a:pt x="253" y="7570"/>
                    <a:pt x="253" y="7570"/>
                  </a:cubicBezTo>
                  <a:lnTo>
                    <a:pt x="1185" y="10212"/>
                  </a:lnTo>
                  <a:lnTo>
                    <a:pt x="2510" y="11239"/>
                  </a:lnTo>
                  <a:lnTo>
                    <a:pt x="219" y="11239"/>
                  </a:lnTo>
                  <a:lnTo>
                    <a:pt x="219" y="7590"/>
                  </a:lnTo>
                  <a:cubicBezTo>
                    <a:pt x="219" y="7563"/>
                    <a:pt x="224" y="7551"/>
                    <a:pt x="239" y="7551"/>
                  </a:cubicBezTo>
                  <a:close/>
                  <a:moveTo>
                    <a:pt x="14068" y="209"/>
                  </a:moveTo>
                  <a:cubicBezTo>
                    <a:pt x="14087" y="209"/>
                    <a:pt x="14087" y="222"/>
                    <a:pt x="14087" y="237"/>
                  </a:cubicBezTo>
                  <a:lnTo>
                    <a:pt x="15110" y="6850"/>
                  </a:lnTo>
                  <a:cubicBezTo>
                    <a:pt x="15114" y="6876"/>
                    <a:pt x="15123" y="6905"/>
                    <a:pt x="15137" y="6930"/>
                  </a:cubicBezTo>
                  <a:lnTo>
                    <a:pt x="16274" y="9125"/>
                  </a:lnTo>
                  <a:lnTo>
                    <a:pt x="16274" y="11239"/>
                  </a:lnTo>
                  <a:lnTo>
                    <a:pt x="2512" y="11239"/>
                  </a:lnTo>
                  <a:lnTo>
                    <a:pt x="3603" y="5024"/>
                  </a:lnTo>
                  <a:lnTo>
                    <a:pt x="4735" y="10876"/>
                  </a:lnTo>
                  <a:lnTo>
                    <a:pt x="5952" y="7107"/>
                  </a:lnTo>
                  <a:cubicBezTo>
                    <a:pt x="5957" y="7094"/>
                    <a:pt x="5963" y="7094"/>
                    <a:pt x="5977" y="7094"/>
                  </a:cubicBezTo>
                  <a:lnTo>
                    <a:pt x="8246" y="10023"/>
                  </a:lnTo>
                  <a:lnTo>
                    <a:pt x="10539" y="7064"/>
                  </a:lnTo>
                  <a:lnTo>
                    <a:pt x="10453" y="6999"/>
                  </a:lnTo>
                  <a:lnTo>
                    <a:pt x="10560" y="7071"/>
                  </a:lnTo>
                  <a:lnTo>
                    <a:pt x="11571" y="9157"/>
                  </a:lnTo>
                  <a:cubicBezTo>
                    <a:pt x="11601" y="9220"/>
                    <a:pt x="11657" y="9268"/>
                    <a:pt x="11726" y="9284"/>
                  </a:cubicBezTo>
                  <a:cubicBezTo>
                    <a:pt x="11743" y="9288"/>
                    <a:pt x="11761" y="9291"/>
                    <a:pt x="11778" y="9291"/>
                  </a:cubicBezTo>
                  <a:cubicBezTo>
                    <a:pt x="11827" y="9291"/>
                    <a:pt x="11874" y="9274"/>
                    <a:pt x="11912" y="9244"/>
                  </a:cubicBezTo>
                  <a:lnTo>
                    <a:pt x="12914" y="8468"/>
                  </a:lnTo>
                  <a:cubicBezTo>
                    <a:pt x="12966" y="8425"/>
                    <a:pt x="13000" y="8364"/>
                    <a:pt x="13009" y="8297"/>
                  </a:cubicBezTo>
                  <a:lnTo>
                    <a:pt x="14050" y="240"/>
                  </a:lnTo>
                  <a:cubicBezTo>
                    <a:pt x="14053" y="209"/>
                    <a:pt x="14048" y="209"/>
                    <a:pt x="14068" y="209"/>
                  </a:cubicBezTo>
                  <a:close/>
                  <a:moveTo>
                    <a:pt x="14068" y="1"/>
                  </a:moveTo>
                  <a:cubicBezTo>
                    <a:pt x="13949" y="5"/>
                    <a:pt x="13852" y="96"/>
                    <a:pt x="13840" y="215"/>
                  </a:cubicBezTo>
                  <a:lnTo>
                    <a:pt x="12813" y="8264"/>
                  </a:lnTo>
                  <a:cubicBezTo>
                    <a:pt x="12811" y="8275"/>
                    <a:pt x="12807" y="8285"/>
                    <a:pt x="12799" y="8292"/>
                  </a:cubicBezTo>
                  <a:lnTo>
                    <a:pt x="11794" y="9071"/>
                  </a:lnTo>
                  <a:lnTo>
                    <a:pt x="11861" y="9154"/>
                  </a:lnTo>
                  <a:lnTo>
                    <a:pt x="11861" y="9154"/>
                  </a:lnTo>
                  <a:lnTo>
                    <a:pt x="11778" y="9058"/>
                  </a:lnTo>
                  <a:lnTo>
                    <a:pt x="10767" y="6972"/>
                  </a:lnTo>
                  <a:cubicBezTo>
                    <a:pt x="10732" y="6900"/>
                    <a:pt x="10664" y="6850"/>
                    <a:pt x="10585" y="6841"/>
                  </a:cubicBezTo>
                  <a:cubicBezTo>
                    <a:pt x="10578" y="6840"/>
                    <a:pt x="10571" y="6840"/>
                    <a:pt x="10563" y="6840"/>
                  </a:cubicBezTo>
                  <a:cubicBezTo>
                    <a:pt x="10494" y="6840"/>
                    <a:pt x="10427" y="6872"/>
                    <a:pt x="10386" y="6927"/>
                  </a:cubicBezTo>
                  <a:lnTo>
                    <a:pt x="8252" y="9668"/>
                  </a:lnTo>
                  <a:lnTo>
                    <a:pt x="6153" y="6955"/>
                  </a:lnTo>
                  <a:cubicBezTo>
                    <a:pt x="6112" y="6899"/>
                    <a:pt x="6047" y="6866"/>
                    <a:pt x="5979" y="6866"/>
                  </a:cubicBezTo>
                  <a:cubicBezTo>
                    <a:pt x="5965" y="6866"/>
                    <a:pt x="5952" y="6868"/>
                    <a:pt x="5938" y="6870"/>
                  </a:cubicBezTo>
                  <a:cubicBezTo>
                    <a:pt x="5853" y="6887"/>
                    <a:pt x="5783" y="6951"/>
                    <a:pt x="5758" y="7034"/>
                  </a:cubicBezTo>
                  <a:lnTo>
                    <a:pt x="4796" y="10020"/>
                  </a:lnTo>
                  <a:lnTo>
                    <a:pt x="3603" y="3848"/>
                  </a:lnTo>
                  <a:lnTo>
                    <a:pt x="2362" y="10853"/>
                  </a:lnTo>
                  <a:lnTo>
                    <a:pt x="1364" y="10082"/>
                  </a:lnTo>
                  <a:lnTo>
                    <a:pt x="456" y="7499"/>
                  </a:lnTo>
                  <a:cubicBezTo>
                    <a:pt x="427" y="7402"/>
                    <a:pt x="337" y="7338"/>
                    <a:pt x="239" y="7338"/>
                  </a:cubicBezTo>
                  <a:cubicBezTo>
                    <a:pt x="227" y="7338"/>
                    <a:pt x="215" y="7339"/>
                    <a:pt x="203" y="7341"/>
                  </a:cubicBezTo>
                  <a:cubicBezTo>
                    <a:pt x="84" y="7365"/>
                    <a:pt x="0" y="7470"/>
                    <a:pt x="6" y="7591"/>
                  </a:cubicBezTo>
                  <a:lnTo>
                    <a:pt x="6" y="11453"/>
                  </a:lnTo>
                  <a:lnTo>
                    <a:pt x="16489" y="11453"/>
                  </a:lnTo>
                  <a:lnTo>
                    <a:pt x="16489" y="9082"/>
                  </a:lnTo>
                  <a:lnTo>
                    <a:pt x="15320" y="6815"/>
                  </a:lnTo>
                  <a:lnTo>
                    <a:pt x="14298" y="215"/>
                  </a:lnTo>
                  <a:cubicBezTo>
                    <a:pt x="14288" y="94"/>
                    <a:pt x="14188" y="2"/>
                    <a:pt x="1406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5675650" y="788050"/>
              <a:ext cx="406850" cy="241900"/>
            </a:xfrm>
            <a:custGeom>
              <a:avLst/>
              <a:gdLst/>
              <a:ahLst/>
              <a:cxnLst/>
              <a:rect l="l" t="t" r="r" b="b"/>
              <a:pathLst>
                <a:path w="16274" h="9676" extrusionOk="0">
                  <a:moveTo>
                    <a:pt x="2316" y="0"/>
                  </a:moveTo>
                  <a:cubicBezTo>
                    <a:pt x="2256" y="0"/>
                    <a:pt x="2203" y="42"/>
                    <a:pt x="2191" y="103"/>
                  </a:cubicBezTo>
                  <a:lnTo>
                    <a:pt x="1168" y="5779"/>
                  </a:lnTo>
                  <a:cubicBezTo>
                    <a:pt x="1165" y="5794"/>
                    <a:pt x="1159" y="5809"/>
                    <a:pt x="1150" y="5822"/>
                  </a:cubicBezTo>
                  <a:lnTo>
                    <a:pt x="1" y="7742"/>
                  </a:lnTo>
                  <a:lnTo>
                    <a:pt x="1" y="9676"/>
                  </a:lnTo>
                  <a:lnTo>
                    <a:pt x="16271" y="9676"/>
                  </a:lnTo>
                  <a:lnTo>
                    <a:pt x="16273" y="6434"/>
                  </a:lnTo>
                  <a:cubicBezTo>
                    <a:pt x="16273" y="6382"/>
                    <a:pt x="16242" y="6334"/>
                    <a:pt x="16193" y="6315"/>
                  </a:cubicBezTo>
                  <a:cubicBezTo>
                    <a:pt x="16178" y="6309"/>
                    <a:pt x="16163" y="6307"/>
                    <a:pt x="16147" y="6307"/>
                  </a:cubicBezTo>
                  <a:cubicBezTo>
                    <a:pt x="16097" y="6307"/>
                    <a:pt x="16049" y="6337"/>
                    <a:pt x="16029" y="6387"/>
                  </a:cubicBezTo>
                  <a:lnTo>
                    <a:pt x="15111" y="8633"/>
                  </a:lnTo>
                  <a:lnTo>
                    <a:pt x="13949" y="9406"/>
                  </a:lnTo>
                  <a:lnTo>
                    <a:pt x="12786" y="8891"/>
                  </a:lnTo>
                  <a:lnTo>
                    <a:pt x="11624" y="8891"/>
                  </a:lnTo>
                  <a:lnTo>
                    <a:pt x="10534" y="5991"/>
                  </a:lnTo>
                  <a:cubicBezTo>
                    <a:pt x="10528" y="5970"/>
                    <a:pt x="10514" y="5952"/>
                    <a:pt x="10498" y="5938"/>
                  </a:cubicBezTo>
                  <a:cubicBezTo>
                    <a:pt x="10474" y="5917"/>
                    <a:pt x="10445" y="5907"/>
                    <a:pt x="10416" y="5907"/>
                  </a:cubicBezTo>
                  <a:cubicBezTo>
                    <a:pt x="10381" y="5907"/>
                    <a:pt x="10346" y="5922"/>
                    <a:pt x="10321" y="5950"/>
                  </a:cubicBezTo>
                  <a:lnTo>
                    <a:pt x="9298" y="7086"/>
                  </a:lnTo>
                  <a:lnTo>
                    <a:pt x="8135" y="8365"/>
                  </a:lnTo>
                  <a:lnTo>
                    <a:pt x="6975" y="7086"/>
                  </a:lnTo>
                  <a:lnTo>
                    <a:pt x="5928" y="5927"/>
                  </a:lnTo>
                  <a:cubicBezTo>
                    <a:pt x="5919" y="5916"/>
                    <a:pt x="5909" y="5909"/>
                    <a:pt x="5897" y="5901"/>
                  </a:cubicBezTo>
                  <a:cubicBezTo>
                    <a:pt x="5878" y="5890"/>
                    <a:pt x="5857" y="5885"/>
                    <a:pt x="5836" y="5885"/>
                  </a:cubicBezTo>
                  <a:cubicBezTo>
                    <a:pt x="5791" y="5885"/>
                    <a:pt x="5748" y="5909"/>
                    <a:pt x="5726" y="5950"/>
                  </a:cubicBezTo>
                  <a:lnTo>
                    <a:pt x="4716" y="7742"/>
                  </a:lnTo>
                  <a:cubicBezTo>
                    <a:pt x="4715" y="7745"/>
                    <a:pt x="4713" y="7746"/>
                    <a:pt x="4712" y="7749"/>
                  </a:cubicBezTo>
                  <a:cubicBezTo>
                    <a:pt x="4687" y="7786"/>
                    <a:pt x="4648" y="7805"/>
                    <a:pt x="4607" y="7805"/>
                  </a:cubicBezTo>
                  <a:cubicBezTo>
                    <a:pt x="4583" y="7805"/>
                    <a:pt x="4559" y="7798"/>
                    <a:pt x="4538" y="7785"/>
                  </a:cubicBezTo>
                  <a:lnTo>
                    <a:pt x="3536" y="7116"/>
                  </a:lnTo>
                  <a:cubicBezTo>
                    <a:pt x="3504" y="7098"/>
                    <a:pt x="3485" y="7067"/>
                    <a:pt x="3481" y="7031"/>
                  </a:cubicBezTo>
                  <a:lnTo>
                    <a:pt x="2440" y="103"/>
                  </a:lnTo>
                  <a:cubicBezTo>
                    <a:pt x="2429" y="51"/>
                    <a:pt x="2389" y="11"/>
                    <a:pt x="2339" y="2"/>
                  </a:cubicBezTo>
                  <a:cubicBezTo>
                    <a:pt x="2331" y="1"/>
                    <a:pt x="2324" y="0"/>
                    <a:pt x="23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5893225" y="762025"/>
              <a:ext cx="95425" cy="5350"/>
            </a:xfrm>
            <a:custGeom>
              <a:avLst/>
              <a:gdLst/>
              <a:ahLst/>
              <a:cxnLst/>
              <a:rect l="l" t="t" r="r" b="b"/>
              <a:pathLst>
                <a:path w="3817" h="214" extrusionOk="0">
                  <a:moveTo>
                    <a:pt x="108" y="1"/>
                  </a:moveTo>
                  <a:cubicBezTo>
                    <a:pt x="48" y="1"/>
                    <a:pt x="1" y="48"/>
                    <a:pt x="1" y="107"/>
                  </a:cubicBezTo>
                  <a:cubicBezTo>
                    <a:pt x="2" y="166"/>
                    <a:pt x="50" y="212"/>
                    <a:pt x="108" y="214"/>
                  </a:cubicBezTo>
                  <a:lnTo>
                    <a:pt x="3710" y="214"/>
                  </a:lnTo>
                  <a:cubicBezTo>
                    <a:pt x="3768" y="212"/>
                    <a:pt x="3815" y="166"/>
                    <a:pt x="3817" y="107"/>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5893225" y="783100"/>
              <a:ext cx="95425" cy="5350"/>
            </a:xfrm>
            <a:custGeom>
              <a:avLst/>
              <a:gdLst/>
              <a:ahLst/>
              <a:cxnLst/>
              <a:rect l="l" t="t" r="r" b="b"/>
              <a:pathLst>
                <a:path w="3817" h="214" extrusionOk="0">
                  <a:moveTo>
                    <a:pt x="108" y="1"/>
                  </a:moveTo>
                  <a:cubicBezTo>
                    <a:pt x="48" y="1"/>
                    <a:pt x="1" y="48"/>
                    <a:pt x="1" y="106"/>
                  </a:cubicBezTo>
                  <a:cubicBezTo>
                    <a:pt x="2" y="164"/>
                    <a:pt x="50" y="212"/>
                    <a:pt x="108" y="213"/>
                  </a:cubicBezTo>
                  <a:lnTo>
                    <a:pt x="3710" y="213"/>
                  </a:lnTo>
                  <a:cubicBezTo>
                    <a:pt x="3768" y="212"/>
                    <a:pt x="3815" y="164"/>
                    <a:pt x="3817" y="106"/>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5893225" y="804125"/>
              <a:ext cx="95425" cy="5400"/>
            </a:xfrm>
            <a:custGeom>
              <a:avLst/>
              <a:gdLst/>
              <a:ahLst/>
              <a:cxnLst/>
              <a:rect l="l" t="t" r="r" b="b"/>
              <a:pathLst>
                <a:path w="3817" h="216" extrusionOk="0">
                  <a:moveTo>
                    <a:pt x="108" y="1"/>
                  </a:moveTo>
                  <a:cubicBezTo>
                    <a:pt x="48" y="1"/>
                    <a:pt x="1" y="48"/>
                    <a:pt x="1" y="108"/>
                  </a:cubicBezTo>
                  <a:cubicBezTo>
                    <a:pt x="1" y="166"/>
                    <a:pt x="50" y="215"/>
                    <a:pt x="108" y="215"/>
                  </a:cubicBezTo>
                  <a:lnTo>
                    <a:pt x="3710" y="215"/>
                  </a:lnTo>
                  <a:cubicBezTo>
                    <a:pt x="3769" y="215"/>
                    <a:pt x="3817" y="166"/>
                    <a:pt x="3817" y="108"/>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5893225" y="825200"/>
              <a:ext cx="95425" cy="5350"/>
            </a:xfrm>
            <a:custGeom>
              <a:avLst/>
              <a:gdLst/>
              <a:ahLst/>
              <a:cxnLst/>
              <a:rect l="l" t="t" r="r" b="b"/>
              <a:pathLst>
                <a:path w="3817" h="214" extrusionOk="0">
                  <a:moveTo>
                    <a:pt x="108" y="1"/>
                  </a:moveTo>
                  <a:cubicBezTo>
                    <a:pt x="50" y="2"/>
                    <a:pt x="2" y="48"/>
                    <a:pt x="1" y="108"/>
                  </a:cubicBezTo>
                  <a:cubicBezTo>
                    <a:pt x="1" y="166"/>
                    <a:pt x="50" y="213"/>
                    <a:pt x="108" y="213"/>
                  </a:cubicBezTo>
                  <a:lnTo>
                    <a:pt x="3710" y="213"/>
                  </a:lnTo>
                  <a:cubicBezTo>
                    <a:pt x="3769" y="213"/>
                    <a:pt x="3817" y="166"/>
                    <a:pt x="3817" y="108"/>
                  </a:cubicBezTo>
                  <a:cubicBezTo>
                    <a:pt x="3815" y="48"/>
                    <a:pt x="3768" y="2"/>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5893225" y="846300"/>
              <a:ext cx="95425" cy="5350"/>
            </a:xfrm>
            <a:custGeom>
              <a:avLst/>
              <a:gdLst/>
              <a:ahLst/>
              <a:cxnLst/>
              <a:rect l="l" t="t" r="r" b="b"/>
              <a:pathLst>
                <a:path w="3817" h="214" extrusionOk="0">
                  <a:moveTo>
                    <a:pt x="108" y="1"/>
                  </a:moveTo>
                  <a:cubicBezTo>
                    <a:pt x="48" y="1"/>
                    <a:pt x="1" y="48"/>
                    <a:pt x="1" y="108"/>
                  </a:cubicBezTo>
                  <a:cubicBezTo>
                    <a:pt x="2" y="166"/>
                    <a:pt x="50" y="214"/>
                    <a:pt x="108" y="214"/>
                  </a:cubicBezTo>
                  <a:lnTo>
                    <a:pt x="3710" y="214"/>
                  </a:lnTo>
                  <a:cubicBezTo>
                    <a:pt x="3768" y="214"/>
                    <a:pt x="3815" y="166"/>
                    <a:pt x="3817" y="108"/>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5893225" y="867375"/>
              <a:ext cx="95425" cy="5350"/>
            </a:xfrm>
            <a:custGeom>
              <a:avLst/>
              <a:gdLst/>
              <a:ahLst/>
              <a:cxnLst/>
              <a:rect l="l" t="t" r="r" b="b"/>
              <a:pathLst>
                <a:path w="3817" h="214" extrusionOk="0">
                  <a:moveTo>
                    <a:pt x="108" y="0"/>
                  </a:moveTo>
                  <a:cubicBezTo>
                    <a:pt x="48" y="0"/>
                    <a:pt x="1" y="48"/>
                    <a:pt x="1" y="108"/>
                  </a:cubicBezTo>
                  <a:cubicBezTo>
                    <a:pt x="1" y="166"/>
                    <a:pt x="50" y="213"/>
                    <a:pt x="108" y="213"/>
                  </a:cubicBezTo>
                  <a:lnTo>
                    <a:pt x="3710" y="213"/>
                  </a:lnTo>
                  <a:cubicBezTo>
                    <a:pt x="3769" y="213"/>
                    <a:pt x="3817" y="166"/>
                    <a:pt x="3817" y="108"/>
                  </a:cubicBezTo>
                  <a:cubicBezTo>
                    <a:pt x="3817" y="48"/>
                    <a:pt x="3769" y="0"/>
                    <a:pt x="371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5872825" y="762025"/>
              <a:ext cx="16600" cy="5350"/>
            </a:xfrm>
            <a:custGeom>
              <a:avLst/>
              <a:gdLst/>
              <a:ahLst/>
              <a:cxnLst/>
              <a:rect l="l" t="t" r="r" b="b"/>
              <a:pathLst>
                <a:path w="664" h="214" extrusionOk="0">
                  <a:moveTo>
                    <a:pt x="107" y="1"/>
                  </a:moveTo>
                  <a:cubicBezTo>
                    <a:pt x="48" y="1"/>
                    <a:pt x="1" y="48"/>
                    <a:pt x="1" y="107"/>
                  </a:cubicBezTo>
                  <a:cubicBezTo>
                    <a:pt x="1" y="166"/>
                    <a:pt x="48" y="214"/>
                    <a:pt x="107" y="214"/>
                  </a:cubicBezTo>
                  <a:lnTo>
                    <a:pt x="558" y="214"/>
                  </a:lnTo>
                  <a:cubicBezTo>
                    <a:pt x="616" y="212"/>
                    <a:pt x="663" y="166"/>
                    <a:pt x="663" y="107"/>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5872825" y="783100"/>
              <a:ext cx="16600" cy="5350"/>
            </a:xfrm>
            <a:custGeom>
              <a:avLst/>
              <a:gdLst/>
              <a:ahLst/>
              <a:cxnLst/>
              <a:rect l="l" t="t" r="r" b="b"/>
              <a:pathLst>
                <a:path w="664" h="214" extrusionOk="0">
                  <a:moveTo>
                    <a:pt x="107" y="1"/>
                  </a:moveTo>
                  <a:cubicBezTo>
                    <a:pt x="48" y="1"/>
                    <a:pt x="1" y="48"/>
                    <a:pt x="1" y="106"/>
                  </a:cubicBezTo>
                  <a:cubicBezTo>
                    <a:pt x="1" y="166"/>
                    <a:pt x="48" y="213"/>
                    <a:pt x="107" y="213"/>
                  </a:cubicBezTo>
                  <a:lnTo>
                    <a:pt x="558" y="213"/>
                  </a:lnTo>
                  <a:cubicBezTo>
                    <a:pt x="616" y="212"/>
                    <a:pt x="663" y="164"/>
                    <a:pt x="663" y="106"/>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5872825" y="804125"/>
              <a:ext cx="16600" cy="5400"/>
            </a:xfrm>
            <a:custGeom>
              <a:avLst/>
              <a:gdLst/>
              <a:ahLst/>
              <a:cxnLst/>
              <a:rect l="l" t="t" r="r" b="b"/>
              <a:pathLst>
                <a:path w="664" h="216" extrusionOk="0">
                  <a:moveTo>
                    <a:pt x="107" y="1"/>
                  </a:moveTo>
                  <a:cubicBezTo>
                    <a:pt x="48" y="1"/>
                    <a:pt x="1" y="48"/>
                    <a:pt x="1" y="108"/>
                  </a:cubicBezTo>
                  <a:cubicBezTo>
                    <a:pt x="1" y="166"/>
                    <a:pt x="48" y="215"/>
                    <a:pt x="107" y="215"/>
                  </a:cubicBezTo>
                  <a:lnTo>
                    <a:pt x="558" y="215"/>
                  </a:lnTo>
                  <a:cubicBezTo>
                    <a:pt x="616" y="215"/>
                    <a:pt x="663" y="166"/>
                    <a:pt x="663" y="108"/>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5872825" y="825200"/>
              <a:ext cx="16600" cy="5350"/>
            </a:xfrm>
            <a:custGeom>
              <a:avLst/>
              <a:gdLst/>
              <a:ahLst/>
              <a:cxnLst/>
              <a:rect l="l" t="t" r="r" b="b"/>
              <a:pathLst>
                <a:path w="664" h="214" extrusionOk="0">
                  <a:moveTo>
                    <a:pt x="107" y="1"/>
                  </a:moveTo>
                  <a:cubicBezTo>
                    <a:pt x="48" y="1"/>
                    <a:pt x="1" y="48"/>
                    <a:pt x="1" y="108"/>
                  </a:cubicBezTo>
                  <a:cubicBezTo>
                    <a:pt x="1" y="166"/>
                    <a:pt x="48" y="213"/>
                    <a:pt x="107" y="213"/>
                  </a:cubicBezTo>
                  <a:lnTo>
                    <a:pt x="558" y="213"/>
                  </a:lnTo>
                  <a:cubicBezTo>
                    <a:pt x="616" y="213"/>
                    <a:pt x="663" y="166"/>
                    <a:pt x="663" y="108"/>
                  </a:cubicBezTo>
                  <a:cubicBezTo>
                    <a:pt x="663" y="48"/>
                    <a:pt x="616" y="2"/>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5872825" y="846300"/>
              <a:ext cx="16600" cy="5350"/>
            </a:xfrm>
            <a:custGeom>
              <a:avLst/>
              <a:gdLst/>
              <a:ahLst/>
              <a:cxnLst/>
              <a:rect l="l" t="t" r="r" b="b"/>
              <a:pathLst>
                <a:path w="664" h="214" extrusionOk="0">
                  <a:moveTo>
                    <a:pt x="107" y="1"/>
                  </a:moveTo>
                  <a:cubicBezTo>
                    <a:pt x="48" y="1"/>
                    <a:pt x="1" y="48"/>
                    <a:pt x="1" y="108"/>
                  </a:cubicBezTo>
                  <a:cubicBezTo>
                    <a:pt x="1" y="166"/>
                    <a:pt x="48" y="214"/>
                    <a:pt x="107" y="214"/>
                  </a:cubicBezTo>
                  <a:lnTo>
                    <a:pt x="558" y="214"/>
                  </a:lnTo>
                  <a:cubicBezTo>
                    <a:pt x="616" y="214"/>
                    <a:pt x="663" y="166"/>
                    <a:pt x="663" y="108"/>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5872825" y="867375"/>
              <a:ext cx="16600" cy="5350"/>
            </a:xfrm>
            <a:custGeom>
              <a:avLst/>
              <a:gdLst/>
              <a:ahLst/>
              <a:cxnLst/>
              <a:rect l="l" t="t" r="r" b="b"/>
              <a:pathLst>
                <a:path w="664" h="214" extrusionOk="0">
                  <a:moveTo>
                    <a:pt x="107" y="0"/>
                  </a:moveTo>
                  <a:cubicBezTo>
                    <a:pt x="48" y="0"/>
                    <a:pt x="1" y="48"/>
                    <a:pt x="1" y="108"/>
                  </a:cubicBezTo>
                  <a:cubicBezTo>
                    <a:pt x="1" y="166"/>
                    <a:pt x="48" y="213"/>
                    <a:pt x="107" y="213"/>
                  </a:cubicBezTo>
                  <a:lnTo>
                    <a:pt x="558" y="213"/>
                  </a:lnTo>
                  <a:cubicBezTo>
                    <a:pt x="616" y="213"/>
                    <a:pt x="663" y="166"/>
                    <a:pt x="663" y="108"/>
                  </a:cubicBezTo>
                  <a:cubicBezTo>
                    <a:pt x="663" y="48"/>
                    <a:pt x="616" y="0"/>
                    <a:pt x="5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4447300" y="1644425"/>
              <a:ext cx="157625" cy="211150"/>
            </a:xfrm>
            <a:custGeom>
              <a:avLst/>
              <a:gdLst/>
              <a:ahLst/>
              <a:cxnLst/>
              <a:rect l="l" t="t" r="r" b="b"/>
              <a:pathLst>
                <a:path w="6305" h="8446" extrusionOk="0">
                  <a:moveTo>
                    <a:pt x="0" y="0"/>
                  </a:moveTo>
                  <a:lnTo>
                    <a:pt x="0" y="8445"/>
                  </a:lnTo>
                  <a:lnTo>
                    <a:pt x="6304" y="8445"/>
                  </a:lnTo>
                  <a:lnTo>
                    <a:pt x="6304" y="1721"/>
                  </a:lnTo>
                  <a:lnTo>
                    <a:pt x="442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4456525" y="1637275"/>
              <a:ext cx="157600" cy="211150"/>
            </a:xfrm>
            <a:custGeom>
              <a:avLst/>
              <a:gdLst/>
              <a:ahLst/>
              <a:cxnLst/>
              <a:rect l="l" t="t" r="r" b="b"/>
              <a:pathLst>
                <a:path w="6304" h="8446" extrusionOk="0">
                  <a:moveTo>
                    <a:pt x="0" y="0"/>
                  </a:moveTo>
                  <a:lnTo>
                    <a:pt x="0" y="8445"/>
                  </a:lnTo>
                  <a:lnTo>
                    <a:pt x="6303" y="8445"/>
                  </a:lnTo>
                  <a:lnTo>
                    <a:pt x="6303" y="1721"/>
                  </a:lnTo>
                  <a:lnTo>
                    <a:pt x="44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4454100" y="1634625"/>
              <a:ext cx="162950" cy="216475"/>
            </a:xfrm>
            <a:custGeom>
              <a:avLst/>
              <a:gdLst/>
              <a:ahLst/>
              <a:cxnLst/>
              <a:rect l="l" t="t" r="r" b="b"/>
              <a:pathLst>
                <a:path w="6518" h="8659" extrusionOk="0">
                  <a:moveTo>
                    <a:pt x="4481" y="213"/>
                  </a:moveTo>
                  <a:lnTo>
                    <a:pt x="6291" y="1875"/>
                  </a:lnTo>
                  <a:lnTo>
                    <a:pt x="6291" y="8444"/>
                  </a:lnTo>
                  <a:lnTo>
                    <a:pt x="203" y="8444"/>
                  </a:lnTo>
                  <a:lnTo>
                    <a:pt x="203" y="213"/>
                  </a:lnTo>
                  <a:close/>
                  <a:moveTo>
                    <a:pt x="108" y="0"/>
                  </a:moveTo>
                  <a:cubicBezTo>
                    <a:pt x="48" y="0"/>
                    <a:pt x="1" y="48"/>
                    <a:pt x="1" y="106"/>
                  </a:cubicBezTo>
                  <a:lnTo>
                    <a:pt x="1" y="8551"/>
                  </a:lnTo>
                  <a:cubicBezTo>
                    <a:pt x="1" y="8611"/>
                    <a:pt x="48" y="8659"/>
                    <a:pt x="108" y="8659"/>
                  </a:cubicBezTo>
                  <a:lnTo>
                    <a:pt x="6400" y="8659"/>
                  </a:lnTo>
                  <a:lnTo>
                    <a:pt x="6400" y="8657"/>
                  </a:lnTo>
                  <a:cubicBezTo>
                    <a:pt x="6405" y="8659"/>
                    <a:pt x="6408" y="8659"/>
                    <a:pt x="6412" y="8659"/>
                  </a:cubicBezTo>
                  <a:cubicBezTo>
                    <a:pt x="6470" y="8657"/>
                    <a:pt x="6518" y="8609"/>
                    <a:pt x="6518" y="8551"/>
                  </a:cubicBezTo>
                  <a:lnTo>
                    <a:pt x="6518" y="1827"/>
                  </a:lnTo>
                  <a:cubicBezTo>
                    <a:pt x="6518" y="1798"/>
                    <a:pt x="6506" y="1769"/>
                    <a:pt x="6484" y="1748"/>
                  </a:cubicBezTo>
                  <a:lnTo>
                    <a:pt x="4607" y="30"/>
                  </a:lnTo>
                  <a:cubicBezTo>
                    <a:pt x="4588" y="11"/>
                    <a:pt x="4561" y="0"/>
                    <a:pt x="453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4555700" y="1637275"/>
              <a:ext cx="58425" cy="50575"/>
            </a:xfrm>
            <a:custGeom>
              <a:avLst/>
              <a:gdLst/>
              <a:ahLst/>
              <a:cxnLst/>
              <a:rect l="l" t="t" r="r" b="b"/>
              <a:pathLst>
                <a:path w="2337" h="2023" extrusionOk="0">
                  <a:moveTo>
                    <a:pt x="460" y="0"/>
                  </a:moveTo>
                  <a:lnTo>
                    <a:pt x="0" y="2022"/>
                  </a:lnTo>
                  <a:lnTo>
                    <a:pt x="0" y="2022"/>
                  </a:lnTo>
                  <a:lnTo>
                    <a:pt x="2336" y="1721"/>
                  </a:lnTo>
                  <a:lnTo>
                    <a:pt x="46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4552900" y="1634625"/>
              <a:ext cx="64225" cy="55900"/>
            </a:xfrm>
            <a:custGeom>
              <a:avLst/>
              <a:gdLst/>
              <a:ahLst/>
              <a:cxnLst/>
              <a:rect l="l" t="t" r="r" b="b"/>
              <a:pathLst>
                <a:path w="2569" h="2236" extrusionOk="0">
                  <a:moveTo>
                    <a:pt x="636" y="316"/>
                  </a:moveTo>
                  <a:lnTo>
                    <a:pt x="2207" y="1757"/>
                  </a:lnTo>
                  <a:lnTo>
                    <a:pt x="250" y="2009"/>
                  </a:lnTo>
                  <a:lnTo>
                    <a:pt x="250" y="2009"/>
                  </a:lnTo>
                  <a:lnTo>
                    <a:pt x="636" y="316"/>
                  </a:lnTo>
                  <a:close/>
                  <a:moveTo>
                    <a:pt x="571" y="1"/>
                  </a:moveTo>
                  <a:cubicBezTo>
                    <a:pt x="523" y="1"/>
                    <a:pt x="479" y="34"/>
                    <a:pt x="468" y="82"/>
                  </a:cubicBezTo>
                  <a:lnTo>
                    <a:pt x="6" y="2103"/>
                  </a:lnTo>
                  <a:cubicBezTo>
                    <a:pt x="0" y="2137"/>
                    <a:pt x="9" y="2173"/>
                    <a:pt x="33" y="2198"/>
                  </a:cubicBezTo>
                  <a:cubicBezTo>
                    <a:pt x="52" y="2220"/>
                    <a:pt x="81" y="2234"/>
                    <a:pt x="112" y="2235"/>
                  </a:cubicBezTo>
                  <a:lnTo>
                    <a:pt x="112" y="2234"/>
                  </a:lnTo>
                  <a:lnTo>
                    <a:pt x="115" y="2232"/>
                  </a:lnTo>
                  <a:lnTo>
                    <a:pt x="2462" y="1933"/>
                  </a:lnTo>
                  <a:cubicBezTo>
                    <a:pt x="2488" y="1932"/>
                    <a:pt x="2512" y="1918"/>
                    <a:pt x="2530" y="1899"/>
                  </a:cubicBezTo>
                  <a:cubicBezTo>
                    <a:pt x="2569" y="1854"/>
                    <a:pt x="2566" y="1787"/>
                    <a:pt x="2521" y="1748"/>
                  </a:cubicBezTo>
                  <a:lnTo>
                    <a:pt x="645" y="29"/>
                  </a:lnTo>
                  <a:cubicBezTo>
                    <a:pt x="630" y="17"/>
                    <a:pt x="614" y="8"/>
                    <a:pt x="596" y="3"/>
                  </a:cubicBezTo>
                  <a:cubicBezTo>
                    <a:pt x="588" y="2"/>
                    <a:pt x="579" y="1"/>
                    <a:pt x="57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4567200" y="1637275"/>
              <a:ext cx="46925" cy="43050"/>
            </a:xfrm>
            <a:custGeom>
              <a:avLst/>
              <a:gdLst/>
              <a:ahLst/>
              <a:cxnLst/>
              <a:rect l="l" t="t" r="r" b="b"/>
              <a:pathLst>
                <a:path w="1877" h="1722" extrusionOk="0">
                  <a:moveTo>
                    <a:pt x="0" y="0"/>
                  </a:moveTo>
                  <a:lnTo>
                    <a:pt x="0" y="1721"/>
                  </a:lnTo>
                  <a:lnTo>
                    <a:pt x="1876" y="172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4564500" y="1634650"/>
              <a:ext cx="52600" cy="48350"/>
            </a:xfrm>
            <a:custGeom>
              <a:avLst/>
              <a:gdLst/>
              <a:ahLst/>
              <a:cxnLst/>
              <a:rect l="l" t="t" r="r" b="b"/>
              <a:pathLst>
                <a:path w="2104" h="1934" extrusionOk="0">
                  <a:moveTo>
                    <a:pt x="214" y="348"/>
                  </a:moveTo>
                  <a:lnTo>
                    <a:pt x="1707" y="1719"/>
                  </a:lnTo>
                  <a:lnTo>
                    <a:pt x="214" y="1719"/>
                  </a:lnTo>
                  <a:lnTo>
                    <a:pt x="214" y="348"/>
                  </a:lnTo>
                  <a:close/>
                  <a:moveTo>
                    <a:pt x="109" y="0"/>
                  </a:moveTo>
                  <a:cubicBezTo>
                    <a:pt x="94" y="0"/>
                    <a:pt x="79" y="3"/>
                    <a:pt x="65" y="10"/>
                  </a:cubicBezTo>
                  <a:cubicBezTo>
                    <a:pt x="28" y="26"/>
                    <a:pt x="2" y="63"/>
                    <a:pt x="1" y="105"/>
                  </a:cubicBezTo>
                  <a:lnTo>
                    <a:pt x="1" y="1826"/>
                  </a:lnTo>
                  <a:cubicBezTo>
                    <a:pt x="1" y="1886"/>
                    <a:pt x="49" y="1934"/>
                    <a:pt x="108" y="1934"/>
                  </a:cubicBezTo>
                  <a:lnTo>
                    <a:pt x="1984" y="1934"/>
                  </a:lnTo>
                  <a:lnTo>
                    <a:pt x="1984" y="1932"/>
                  </a:lnTo>
                  <a:cubicBezTo>
                    <a:pt x="1986" y="1932"/>
                    <a:pt x="1987" y="1932"/>
                    <a:pt x="1989" y="1932"/>
                  </a:cubicBezTo>
                  <a:cubicBezTo>
                    <a:pt x="2018" y="1932"/>
                    <a:pt x="2045" y="1919"/>
                    <a:pt x="2065" y="1898"/>
                  </a:cubicBezTo>
                  <a:cubicBezTo>
                    <a:pt x="2103" y="1855"/>
                    <a:pt x="2100" y="1786"/>
                    <a:pt x="2057" y="1747"/>
                  </a:cubicBezTo>
                  <a:lnTo>
                    <a:pt x="181" y="28"/>
                  </a:lnTo>
                  <a:cubicBezTo>
                    <a:pt x="161" y="10"/>
                    <a:pt x="135" y="0"/>
                    <a:pt x="10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4484025" y="1708450"/>
              <a:ext cx="95175" cy="5325"/>
            </a:xfrm>
            <a:custGeom>
              <a:avLst/>
              <a:gdLst/>
              <a:ahLst/>
              <a:cxnLst/>
              <a:rect l="l" t="t" r="r" b="b"/>
              <a:pathLst>
                <a:path w="3807" h="213" extrusionOk="0">
                  <a:moveTo>
                    <a:pt x="107" y="0"/>
                  </a:moveTo>
                  <a:cubicBezTo>
                    <a:pt x="48" y="0"/>
                    <a:pt x="1" y="48"/>
                    <a:pt x="1" y="107"/>
                  </a:cubicBezTo>
                  <a:cubicBezTo>
                    <a:pt x="1" y="165"/>
                    <a:pt x="48" y="213"/>
                    <a:pt x="107" y="213"/>
                  </a:cubicBezTo>
                  <a:lnTo>
                    <a:pt x="3701" y="213"/>
                  </a:lnTo>
                  <a:cubicBezTo>
                    <a:pt x="3759" y="213"/>
                    <a:pt x="3807" y="165"/>
                    <a:pt x="3807" y="107"/>
                  </a:cubicBezTo>
                  <a:cubicBezTo>
                    <a:pt x="3805" y="49"/>
                    <a:pt x="3759" y="1"/>
                    <a:pt x="37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4484025" y="1730650"/>
              <a:ext cx="95175" cy="5400"/>
            </a:xfrm>
            <a:custGeom>
              <a:avLst/>
              <a:gdLst/>
              <a:ahLst/>
              <a:cxnLst/>
              <a:rect l="l" t="t" r="r" b="b"/>
              <a:pathLst>
                <a:path w="3807" h="216" extrusionOk="0">
                  <a:moveTo>
                    <a:pt x="107" y="1"/>
                  </a:moveTo>
                  <a:cubicBezTo>
                    <a:pt x="48" y="1"/>
                    <a:pt x="1" y="49"/>
                    <a:pt x="1" y="108"/>
                  </a:cubicBezTo>
                  <a:cubicBezTo>
                    <a:pt x="1" y="168"/>
                    <a:pt x="48" y="215"/>
                    <a:pt x="107" y="215"/>
                  </a:cubicBezTo>
                  <a:lnTo>
                    <a:pt x="3701" y="215"/>
                  </a:lnTo>
                  <a:cubicBezTo>
                    <a:pt x="3759" y="215"/>
                    <a:pt x="3807" y="168"/>
                    <a:pt x="3807" y="108"/>
                  </a:cubicBezTo>
                  <a:cubicBezTo>
                    <a:pt x="3805" y="50"/>
                    <a:pt x="3759" y="2"/>
                    <a:pt x="370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4484025" y="1752700"/>
              <a:ext cx="95175" cy="5350"/>
            </a:xfrm>
            <a:custGeom>
              <a:avLst/>
              <a:gdLst/>
              <a:ahLst/>
              <a:cxnLst/>
              <a:rect l="l" t="t" r="r" b="b"/>
              <a:pathLst>
                <a:path w="3807" h="214" extrusionOk="0">
                  <a:moveTo>
                    <a:pt x="107" y="0"/>
                  </a:moveTo>
                  <a:cubicBezTo>
                    <a:pt x="48" y="0"/>
                    <a:pt x="1" y="48"/>
                    <a:pt x="1" y="108"/>
                  </a:cubicBezTo>
                  <a:cubicBezTo>
                    <a:pt x="1" y="166"/>
                    <a:pt x="48" y="213"/>
                    <a:pt x="107" y="213"/>
                  </a:cubicBezTo>
                  <a:lnTo>
                    <a:pt x="3701" y="213"/>
                  </a:lnTo>
                  <a:cubicBezTo>
                    <a:pt x="3759" y="213"/>
                    <a:pt x="3807" y="166"/>
                    <a:pt x="3807" y="108"/>
                  </a:cubicBezTo>
                  <a:cubicBezTo>
                    <a:pt x="3807" y="48"/>
                    <a:pt x="3759" y="0"/>
                    <a:pt x="37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4484025" y="1774700"/>
              <a:ext cx="95175" cy="5375"/>
            </a:xfrm>
            <a:custGeom>
              <a:avLst/>
              <a:gdLst/>
              <a:ahLst/>
              <a:cxnLst/>
              <a:rect l="l" t="t" r="r" b="b"/>
              <a:pathLst>
                <a:path w="3807" h="215" extrusionOk="0">
                  <a:moveTo>
                    <a:pt x="107" y="0"/>
                  </a:moveTo>
                  <a:cubicBezTo>
                    <a:pt x="48" y="0"/>
                    <a:pt x="1" y="48"/>
                    <a:pt x="1" y="108"/>
                  </a:cubicBezTo>
                  <a:cubicBezTo>
                    <a:pt x="1" y="167"/>
                    <a:pt x="48" y="215"/>
                    <a:pt x="107" y="215"/>
                  </a:cubicBezTo>
                  <a:lnTo>
                    <a:pt x="3701" y="215"/>
                  </a:lnTo>
                  <a:cubicBezTo>
                    <a:pt x="3759" y="215"/>
                    <a:pt x="3807" y="167"/>
                    <a:pt x="3807" y="108"/>
                  </a:cubicBezTo>
                  <a:cubicBezTo>
                    <a:pt x="3807" y="48"/>
                    <a:pt x="3759" y="0"/>
                    <a:pt x="37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4484025" y="1796725"/>
              <a:ext cx="95175" cy="5350"/>
            </a:xfrm>
            <a:custGeom>
              <a:avLst/>
              <a:gdLst/>
              <a:ahLst/>
              <a:cxnLst/>
              <a:rect l="l" t="t" r="r" b="b"/>
              <a:pathLst>
                <a:path w="3807" h="214" extrusionOk="0">
                  <a:moveTo>
                    <a:pt x="107" y="1"/>
                  </a:moveTo>
                  <a:cubicBezTo>
                    <a:pt x="48" y="1"/>
                    <a:pt x="1" y="48"/>
                    <a:pt x="1" y="108"/>
                  </a:cubicBezTo>
                  <a:cubicBezTo>
                    <a:pt x="1" y="166"/>
                    <a:pt x="48" y="214"/>
                    <a:pt x="107" y="214"/>
                  </a:cubicBezTo>
                  <a:lnTo>
                    <a:pt x="3701" y="214"/>
                  </a:lnTo>
                  <a:cubicBezTo>
                    <a:pt x="3759" y="214"/>
                    <a:pt x="3805" y="166"/>
                    <a:pt x="3807" y="108"/>
                  </a:cubicBezTo>
                  <a:cubicBezTo>
                    <a:pt x="3807" y="48"/>
                    <a:pt x="3759" y="1"/>
                    <a:pt x="370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4556100" y="1715700"/>
              <a:ext cx="157650" cy="211150"/>
            </a:xfrm>
            <a:custGeom>
              <a:avLst/>
              <a:gdLst/>
              <a:ahLst/>
              <a:cxnLst/>
              <a:rect l="l" t="t" r="r" b="b"/>
              <a:pathLst>
                <a:path w="6306" h="8446" extrusionOk="0">
                  <a:moveTo>
                    <a:pt x="0" y="0"/>
                  </a:moveTo>
                  <a:lnTo>
                    <a:pt x="0" y="8446"/>
                  </a:lnTo>
                  <a:lnTo>
                    <a:pt x="6306" y="8446"/>
                  </a:lnTo>
                  <a:lnTo>
                    <a:pt x="6306" y="1722"/>
                  </a:lnTo>
                  <a:lnTo>
                    <a:pt x="443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4565325" y="1708625"/>
              <a:ext cx="157625" cy="211125"/>
            </a:xfrm>
            <a:custGeom>
              <a:avLst/>
              <a:gdLst/>
              <a:ahLst/>
              <a:cxnLst/>
              <a:rect l="l" t="t" r="r" b="b"/>
              <a:pathLst>
                <a:path w="6305" h="8445" extrusionOk="0">
                  <a:moveTo>
                    <a:pt x="1" y="0"/>
                  </a:moveTo>
                  <a:lnTo>
                    <a:pt x="1" y="8444"/>
                  </a:lnTo>
                  <a:lnTo>
                    <a:pt x="6305" y="8444"/>
                  </a:lnTo>
                  <a:lnTo>
                    <a:pt x="6305" y="1719"/>
                  </a:lnTo>
                  <a:lnTo>
                    <a:pt x="44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4562650" y="1705800"/>
              <a:ext cx="163025" cy="216625"/>
            </a:xfrm>
            <a:custGeom>
              <a:avLst/>
              <a:gdLst/>
              <a:ahLst/>
              <a:cxnLst/>
              <a:rect l="l" t="t" r="r" b="b"/>
              <a:pathLst>
                <a:path w="6521" h="8665" extrusionOk="0">
                  <a:moveTo>
                    <a:pt x="4494" y="219"/>
                  </a:moveTo>
                  <a:lnTo>
                    <a:pt x="6305" y="1878"/>
                  </a:lnTo>
                  <a:lnTo>
                    <a:pt x="6305" y="8452"/>
                  </a:lnTo>
                  <a:lnTo>
                    <a:pt x="213" y="8452"/>
                  </a:lnTo>
                  <a:lnTo>
                    <a:pt x="213" y="219"/>
                  </a:lnTo>
                  <a:close/>
                  <a:moveTo>
                    <a:pt x="4539" y="0"/>
                  </a:moveTo>
                  <a:cubicBezTo>
                    <a:pt x="4538" y="0"/>
                    <a:pt x="4536" y="0"/>
                    <a:pt x="4534" y="0"/>
                  </a:cubicBezTo>
                  <a:lnTo>
                    <a:pt x="108" y="0"/>
                  </a:lnTo>
                  <a:cubicBezTo>
                    <a:pt x="48" y="0"/>
                    <a:pt x="0" y="48"/>
                    <a:pt x="0" y="106"/>
                  </a:cubicBezTo>
                  <a:lnTo>
                    <a:pt x="0" y="8557"/>
                  </a:lnTo>
                  <a:cubicBezTo>
                    <a:pt x="0" y="8617"/>
                    <a:pt x="48" y="8664"/>
                    <a:pt x="108" y="8664"/>
                  </a:cubicBezTo>
                  <a:lnTo>
                    <a:pt x="6418" y="8664"/>
                  </a:lnTo>
                  <a:cubicBezTo>
                    <a:pt x="6476" y="8660"/>
                    <a:pt x="6520" y="8609"/>
                    <a:pt x="6517" y="8551"/>
                  </a:cubicBezTo>
                  <a:lnTo>
                    <a:pt x="6517" y="1826"/>
                  </a:lnTo>
                  <a:cubicBezTo>
                    <a:pt x="6517" y="1796"/>
                    <a:pt x="6506" y="1768"/>
                    <a:pt x="6483" y="1747"/>
                  </a:cubicBezTo>
                  <a:lnTo>
                    <a:pt x="4607" y="27"/>
                  </a:lnTo>
                  <a:cubicBezTo>
                    <a:pt x="4589" y="10"/>
                    <a:pt x="4564" y="0"/>
                    <a:pt x="45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4664500" y="1708625"/>
              <a:ext cx="58450" cy="50500"/>
            </a:xfrm>
            <a:custGeom>
              <a:avLst/>
              <a:gdLst/>
              <a:ahLst/>
              <a:cxnLst/>
              <a:rect l="l" t="t" r="r" b="b"/>
              <a:pathLst>
                <a:path w="2338" h="2020" extrusionOk="0">
                  <a:moveTo>
                    <a:pt x="460" y="0"/>
                  </a:moveTo>
                  <a:lnTo>
                    <a:pt x="0" y="2019"/>
                  </a:lnTo>
                  <a:lnTo>
                    <a:pt x="0" y="2019"/>
                  </a:lnTo>
                  <a:lnTo>
                    <a:pt x="2338" y="1719"/>
                  </a:lnTo>
                  <a:lnTo>
                    <a:pt x="46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4661925" y="1705925"/>
              <a:ext cx="64225" cy="55850"/>
            </a:xfrm>
            <a:custGeom>
              <a:avLst/>
              <a:gdLst/>
              <a:ahLst/>
              <a:cxnLst/>
              <a:rect l="l" t="t" r="r" b="b"/>
              <a:pathLst>
                <a:path w="2569" h="2234" extrusionOk="0">
                  <a:moveTo>
                    <a:pt x="636" y="314"/>
                  </a:moveTo>
                  <a:lnTo>
                    <a:pt x="2208" y="1754"/>
                  </a:lnTo>
                  <a:lnTo>
                    <a:pt x="251" y="2005"/>
                  </a:lnTo>
                  <a:lnTo>
                    <a:pt x="636" y="314"/>
                  </a:lnTo>
                  <a:close/>
                  <a:moveTo>
                    <a:pt x="573" y="1"/>
                  </a:moveTo>
                  <a:cubicBezTo>
                    <a:pt x="562" y="1"/>
                    <a:pt x="551" y="2"/>
                    <a:pt x="541" y="6"/>
                  </a:cubicBezTo>
                  <a:cubicBezTo>
                    <a:pt x="504" y="16"/>
                    <a:pt x="475" y="46"/>
                    <a:pt x="468" y="85"/>
                  </a:cubicBezTo>
                  <a:lnTo>
                    <a:pt x="6" y="2104"/>
                  </a:lnTo>
                  <a:cubicBezTo>
                    <a:pt x="0" y="2138"/>
                    <a:pt x="9" y="2172"/>
                    <a:pt x="33" y="2197"/>
                  </a:cubicBezTo>
                  <a:cubicBezTo>
                    <a:pt x="53" y="2220"/>
                    <a:pt x="81" y="2233"/>
                    <a:pt x="112" y="2233"/>
                  </a:cubicBezTo>
                  <a:lnTo>
                    <a:pt x="2463" y="1932"/>
                  </a:lnTo>
                  <a:cubicBezTo>
                    <a:pt x="2490" y="1929"/>
                    <a:pt x="2512" y="1918"/>
                    <a:pt x="2530" y="1898"/>
                  </a:cubicBezTo>
                  <a:cubicBezTo>
                    <a:pt x="2569" y="1853"/>
                    <a:pt x="2566" y="1786"/>
                    <a:pt x="2521" y="1748"/>
                  </a:cubicBezTo>
                  <a:lnTo>
                    <a:pt x="645" y="28"/>
                  </a:lnTo>
                  <a:cubicBezTo>
                    <a:pt x="625" y="10"/>
                    <a:pt x="599" y="1"/>
                    <a:pt x="57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4676000" y="1708625"/>
              <a:ext cx="46950" cy="42975"/>
            </a:xfrm>
            <a:custGeom>
              <a:avLst/>
              <a:gdLst/>
              <a:ahLst/>
              <a:cxnLst/>
              <a:rect l="l" t="t" r="r" b="b"/>
              <a:pathLst>
                <a:path w="1878" h="1719" extrusionOk="0">
                  <a:moveTo>
                    <a:pt x="0" y="0"/>
                  </a:moveTo>
                  <a:lnTo>
                    <a:pt x="0" y="1719"/>
                  </a:lnTo>
                  <a:lnTo>
                    <a:pt x="1878" y="171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4673350" y="1705750"/>
              <a:ext cx="52475" cy="48525"/>
            </a:xfrm>
            <a:custGeom>
              <a:avLst/>
              <a:gdLst/>
              <a:ahLst/>
              <a:cxnLst/>
              <a:rect l="l" t="t" r="r" b="b"/>
              <a:pathLst>
                <a:path w="2099" h="1941" extrusionOk="0">
                  <a:moveTo>
                    <a:pt x="213" y="355"/>
                  </a:moveTo>
                  <a:lnTo>
                    <a:pt x="1705" y="1726"/>
                  </a:lnTo>
                  <a:lnTo>
                    <a:pt x="213" y="1726"/>
                  </a:lnTo>
                  <a:lnTo>
                    <a:pt x="213" y="355"/>
                  </a:lnTo>
                  <a:close/>
                  <a:moveTo>
                    <a:pt x="107" y="1"/>
                  </a:moveTo>
                  <a:cubicBezTo>
                    <a:pt x="92" y="1"/>
                    <a:pt x="78" y="3"/>
                    <a:pt x="65" y="10"/>
                  </a:cubicBezTo>
                  <a:cubicBezTo>
                    <a:pt x="26" y="28"/>
                    <a:pt x="1" y="66"/>
                    <a:pt x="1" y="108"/>
                  </a:cubicBezTo>
                  <a:lnTo>
                    <a:pt x="1" y="1834"/>
                  </a:lnTo>
                  <a:cubicBezTo>
                    <a:pt x="1" y="1893"/>
                    <a:pt x="48" y="1941"/>
                    <a:pt x="106" y="1941"/>
                  </a:cubicBezTo>
                  <a:lnTo>
                    <a:pt x="1984" y="1941"/>
                  </a:lnTo>
                  <a:lnTo>
                    <a:pt x="1982" y="1939"/>
                  </a:lnTo>
                  <a:cubicBezTo>
                    <a:pt x="2030" y="1939"/>
                    <a:pt x="2070" y="1910"/>
                    <a:pt x="2084" y="1865"/>
                  </a:cubicBezTo>
                  <a:cubicBezTo>
                    <a:pt x="2098" y="1825"/>
                    <a:pt x="2088" y="1779"/>
                    <a:pt x="2055" y="1749"/>
                  </a:cubicBezTo>
                  <a:lnTo>
                    <a:pt x="179" y="29"/>
                  </a:lnTo>
                  <a:cubicBezTo>
                    <a:pt x="159" y="11"/>
                    <a:pt x="133" y="1"/>
                    <a:pt x="1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4592725" y="1779975"/>
              <a:ext cx="95200" cy="5400"/>
            </a:xfrm>
            <a:custGeom>
              <a:avLst/>
              <a:gdLst/>
              <a:ahLst/>
              <a:cxnLst/>
              <a:rect l="l" t="t" r="r" b="b"/>
              <a:pathLst>
                <a:path w="3808" h="216" extrusionOk="0">
                  <a:moveTo>
                    <a:pt x="108" y="1"/>
                  </a:moveTo>
                  <a:cubicBezTo>
                    <a:pt x="48" y="1"/>
                    <a:pt x="0" y="48"/>
                    <a:pt x="0" y="108"/>
                  </a:cubicBezTo>
                  <a:cubicBezTo>
                    <a:pt x="0" y="168"/>
                    <a:pt x="48" y="215"/>
                    <a:pt x="108" y="215"/>
                  </a:cubicBezTo>
                  <a:lnTo>
                    <a:pt x="3705" y="215"/>
                  </a:lnTo>
                  <a:cubicBezTo>
                    <a:pt x="3762" y="212"/>
                    <a:pt x="3808" y="165"/>
                    <a:pt x="3808" y="108"/>
                  </a:cubicBezTo>
                  <a:cubicBezTo>
                    <a:pt x="3808" y="48"/>
                    <a:pt x="3759"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4592725" y="1801950"/>
              <a:ext cx="95200" cy="5375"/>
            </a:xfrm>
            <a:custGeom>
              <a:avLst/>
              <a:gdLst/>
              <a:ahLst/>
              <a:cxnLst/>
              <a:rect l="l" t="t" r="r" b="b"/>
              <a:pathLst>
                <a:path w="3808" h="215" extrusionOk="0">
                  <a:moveTo>
                    <a:pt x="108" y="0"/>
                  </a:moveTo>
                  <a:cubicBezTo>
                    <a:pt x="48" y="0"/>
                    <a:pt x="0" y="48"/>
                    <a:pt x="0" y="107"/>
                  </a:cubicBezTo>
                  <a:cubicBezTo>
                    <a:pt x="0" y="167"/>
                    <a:pt x="48" y="215"/>
                    <a:pt x="108" y="215"/>
                  </a:cubicBezTo>
                  <a:lnTo>
                    <a:pt x="3705" y="215"/>
                  </a:lnTo>
                  <a:cubicBezTo>
                    <a:pt x="3762" y="212"/>
                    <a:pt x="3808" y="165"/>
                    <a:pt x="3808" y="107"/>
                  </a:cubicBezTo>
                  <a:cubicBezTo>
                    <a:pt x="3808" y="48"/>
                    <a:pt x="3759" y="0"/>
                    <a:pt x="37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4592725" y="1823975"/>
              <a:ext cx="95200" cy="5350"/>
            </a:xfrm>
            <a:custGeom>
              <a:avLst/>
              <a:gdLst/>
              <a:ahLst/>
              <a:cxnLst/>
              <a:rect l="l" t="t" r="r" b="b"/>
              <a:pathLst>
                <a:path w="3808" h="214" extrusionOk="0">
                  <a:moveTo>
                    <a:pt x="108" y="1"/>
                  </a:moveTo>
                  <a:cubicBezTo>
                    <a:pt x="48" y="1"/>
                    <a:pt x="0" y="48"/>
                    <a:pt x="0" y="108"/>
                  </a:cubicBezTo>
                  <a:cubicBezTo>
                    <a:pt x="0" y="166"/>
                    <a:pt x="48" y="214"/>
                    <a:pt x="108" y="214"/>
                  </a:cubicBezTo>
                  <a:lnTo>
                    <a:pt x="3705" y="214"/>
                  </a:lnTo>
                  <a:cubicBezTo>
                    <a:pt x="3762" y="212"/>
                    <a:pt x="3808" y="164"/>
                    <a:pt x="3808" y="108"/>
                  </a:cubicBezTo>
                  <a:cubicBezTo>
                    <a:pt x="3808" y="48"/>
                    <a:pt x="3759"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4592725" y="1845975"/>
              <a:ext cx="95200" cy="5400"/>
            </a:xfrm>
            <a:custGeom>
              <a:avLst/>
              <a:gdLst/>
              <a:ahLst/>
              <a:cxnLst/>
              <a:rect l="l" t="t" r="r" b="b"/>
              <a:pathLst>
                <a:path w="3808" h="216" extrusionOk="0">
                  <a:moveTo>
                    <a:pt x="108" y="1"/>
                  </a:moveTo>
                  <a:cubicBezTo>
                    <a:pt x="48" y="1"/>
                    <a:pt x="0" y="48"/>
                    <a:pt x="0" y="108"/>
                  </a:cubicBezTo>
                  <a:cubicBezTo>
                    <a:pt x="0" y="167"/>
                    <a:pt x="48" y="215"/>
                    <a:pt x="108" y="215"/>
                  </a:cubicBezTo>
                  <a:lnTo>
                    <a:pt x="3705" y="215"/>
                  </a:lnTo>
                  <a:cubicBezTo>
                    <a:pt x="3762" y="212"/>
                    <a:pt x="3808" y="166"/>
                    <a:pt x="3808" y="108"/>
                  </a:cubicBezTo>
                  <a:cubicBezTo>
                    <a:pt x="3808" y="48"/>
                    <a:pt x="3759"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4592725" y="1868025"/>
              <a:ext cx="95200" cy="5325"/>
            </a:xfrm>
            <a:custGeom>
              <a:avLst/>
              <a:gdLst/>
              <a:ahLst/>
              <a:cxnLst/>
              <a:rect l="l" t="t" r="r" b="b"/>
              <a:pathLst>
                <a:path w="3808" h="213" extrusionOk="0">
                  <a:moveTo>
                    <a:pt x="108" y="0"/>
                  </a:moveTo>
                  <a:cubicBezTo>
                    <a:pt x="48" y="0"/>
                    <a:pt x="0" y="48"/>
                    <a:pt x="0" y="107"/>
                  </a:cubicBezTo>
                  <a:cubicBezTo>
                    <a:pt x="0" y="165"/>
                    <a:pt x="48" y="213"/>
                    <a:pt x="108" y="213"/>
                  </a:cubicBezTo>
                  <a:lnTo>
                    <a:pt x="3705" y="213"/>
                  </a:lnTo>
                  <a:cubicBezTo>
                    <a:pt x="3762" y="212"/>
                    <a:pt x="3808" y="164"/>
                    <a:pt x="3808" y="107"/>
                  </a:cubicBezTo>
                  <a:cubicBezTo>
                    <a:pt x="3808" y="48"/>
                    <a:pt x="3759" y="0"/>
                    <a:pt x="37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5802925" y="1484825"/>
              <a:ext cx="87550" cy="582625"/>
            </a:xfrm>
            <a:custGeom>
              <a:avLst/>
              <a:gdLst/>
              <a:ahLst/>
              <a:cxnLst/>
              <a:rect l="l" t="t" r="r" b="b"/>
              <a:pathLst>
                <a:path w="3502" h="23305" extrusionOk="0">
                  <a:moveTo>
                    <a:pt x="3394" y="1"/>
                  </a:moveTo>
                  <a:cubicBezTo>
                    <a:pt x="3334" y="1"/>
                    <a:pt x="3287" y="49"/>
                    <a:pt x="3287" y="108"/>
                  </a:cubicBezTo>
                  <a:lnTo>
                    <a:pt x="3287" y="5202"/>
                  </a:lnTo>
                  <a:lnTo>
                    <a:pt x="33" y="8458"/>
                  </a:lnTo>
                  <a:cubicBezTo>
                    <a:pt x="13" y="8477"/>
                    <a:pt x="1" y="8506"/>
                    <a:pt x="1" y="8534"/>
                  </a:cubicBezTo>
                  <a:lnTo>
                    <a:pt x="1" y="23197"/>
                  </a:lnTo>
                  <a:cubicBezTo>
                    <a:pt x="1" y="23257"/>
                    <a:pt x="48" y="23304"/>
                    <a:pt x="108" y="23304"/>
                  </a:cubicBezTo>
                  <a:cubicBezTo>
                    <a:pt x="166" y="23304"/>
                    <a:pt x="214" y="23255"/>
                    <a:pt x="214" y="23197"/>
                  </a:cubicBezTo>
                  <a:lnTo>
                    <a:pt x="214" y="8579"/>
                  </a:lnTo>
                  <a:lnTo>
                    <a:pt x="3468" y="5322"/>
                  </a:lnTo>
                  <a:cubicBezTo>
                    <a:pt x="3489" y="5303"/>
                    <a:pt x="3501" y="5276"/>
                    <a:pt x="3501" y="5248"/>
                  </a:cubicBezTo>
                  <a:lnTo>
                    <a:pt x="3501" y="108"/>
                  </a:lnTo>
                  <a:cubicBezTo>
                    <a:pt x="3501" y="49"/>
                    <a:pt x="3453" y="1"/>
                    <a:pt x="3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5857450" y="1699700"/>
              <a:ext cx="66475" cy="350875"/>
            </a:xfrm>
            <a:custGeom>
              <a:avLst/>
              <a:gdLst/>
              <a:ahLst/>
              <a:cxnLst/>
              <a:rect l="l" t="t" r="r" b="b"/>
              <a:pathLst>
                <a:path w="2659" h="14035" extrusionOk="0">
                  <a:moveTo>
                    <a:pt x="2551" y="0"/>
                  </a:moveTo>
                  <a:cubicBezTo>
                    <a:pt x="2493" y="2"/>
                    <a:pt x="2447" y="49"/>
                    <a:pt x="2446" y="107"/>
                  </a:cubicBezTo>
                  <a:lnTo>
                    <a:pt x="2446" y="2509"/>
                  </a:lnTo>
                  <a:lnTo>
                    <a:pt x="34" y="4921"/>
                  </a:lnTo>
                  <a:cubicBezTo>
                    <a:pt x="14" y="4940"/>
                    <a:pt x="2" y="4967"/>
                    <a:pt x="1" y="4995"/>
                  </a:cubicBezTo>
                  <a:lnTo>
                    <a:pt x="1" y="13928"/>
                  </a:lnTo>
                  <a:cubicBezTo>
                    <a:pt x="1" y="13987"/>
                    <a:pt x="50" y="14035"/>
                    <a:pt x="108" y="14035"/>
                  </a:cubicBezTo>
                  <a:cubicBezTo>
                    <a:pt x="166" y="14035"/>
                    <a:pt x="214" y="13989"/>
                    <a:pt x="215" y="13931"/>
                  </a:cubicBezTo>
                  <a:lnTo>
                    <a:pt x="215" y="5042"/>
                  </a:lnTo>
                  <a:lnTo>
                    <a:pt x="2629" y="2628"/>
                  </a:lnTo>
                  <a:cubicBezTo>
                    <a:pt x="2648" y="2607"/>
                    <a:pt x="2659" y="2579"/>
                    <a:pt x="2659" y="2551"/>
                  </a:cubicBezTo>
                  <a:lnTo>
                    <a:pt x="2659" y="107"/>
                  </a:lnTo>
                  <a:cubicBezTo>
                    <a:pt x="2659" y="48"/>
                    <a:pt x="2611" y="0"/>
                    <a:pt x="25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5735300" y="1505900"/>
              <a:ext cx="5350" cy="578375"/>
            </a:xfrm>
            <a:custGeom>
              <a:avLst/>
              <a:gdLst/>
              <a:ahLst/>
              <a:cxnLst/>
              <a:rect l="l" t="t" r="r" b="b"/>
              <a:pathLst>
                <a:path w="214" h="23135" extrusionOk="0">
                  <a:moveTo>
                    <a:pt x="106" y="1"/>
                  </a:moveTo>
                  <a:cubicBezTo>
                    <a:pt x="48" y="1"/>
                    <a:pt x="0" y="48"/>
                    <a:pt x="0" y="108"/>
                  </a:cubicBezTo>
                  <a:lnTo>
                    <a:pt x="0" y="23029"/>
                  </a:lnTo>
                  <a:cubicBezTo>
                    <a:pt x="0" y="23087"/>
                    <a:pt x="48" y="23134"/>
                    <a:pt x="106" y="23134"/>
                  </a:cubicBezTo>
                  <a:cubicBezTo>
                    <a:pt x="164" y="23134"/>
                    <a:pt x="212" y="23088"/>
                    <a:pt x="213" y="23030"/>
                  </a:cubicBezTo>
                  <a:lnTo>
                    <a:pt x="213" y="108"/>
                  </a:lnTo>
                  <a:cubicBezTo>
                    <a:pt x="213" y="48"/>
                    <a:pt x="165" y="1"/>
                    <a:pt x="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5725100" y="1498650"/>
              <a:ext cx="26675" cy="26675"/>
            </a:xfrm>
            <a:custGeom>
              <a:avLst/>
              <a:gdLst/>
              <a:ahLst/>
              <a:cxnLst/>
              <a:rect l="l" t="t" r="r" b="b"/>
              <a:pathLst>
                <a:path w="1067" h="1067" extrusionOk="0">
                  <a:moveTo>
                    <a:pt x="533" y="0"/>
                  </a:moveTo>
                  <a:cubicBezTo>
                    <a:pt x="238" y="0"/>
                    <a:pt x="0" y="239"/>
                    <a:pt x="0" y="533"/>
                  </a:cubicBezTo>
                  <a:cubicBezTo>
                    <a:pt x="0" y="828"/>
                    <a:pt x="238" y="1066"/>
                    <a:pt x="533" y="1066"/>
                  </a:cubicBezTo>
                  <a:cubicBezTo>
                    <a:pt x="534" y="1066"/>
                    <a:pt x="535" y="1066"/>
                    <a:pt x="536" y="1066"/>
                  </a:cubicBezTo>
                  <a:cubicBezTo>
                    <a:pt x="828" y="1066"/>
                    <a:pt x="1065" y="830"/>
                    <a:pt x="1066" y="538"/>
                  </a:cubicBezTo>
                  <a:lnTo>
                    <a:pt x="1066" y="533"/>
                  </a:lnTo>
                  <a:cubicBezTo>
                    <a:pt x="1066" y="240"/>
                    <a:pt x="828"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5873700" y="1474675"/>
              <a:ext cx="26750" cy="26675"/>
            </a:xfrm>
            <a:custGeom>
              <a:avLst/>
              <a:gdLst/>
              <a:ahLst/>
              <a:cxnLst/>
              <a:rect l="l" t="t" r="r" b="b"/>
              <a:pathLst>
                <a:path w="1070" h="1067" extrusionOk="0">
                  <a:moveTo>
                    <a:pt x="535" y="0"/>
                  </a:moveTo>
                  <a:cubicBezTo>
                    <a:pt x="241" y="0"/>
                    <a:pt x="3" y="238"/>
                    <a:pt x="2" y="531"/>
                  </a:cubicBezTo>
                  <a:cubicBezTo>
                    <a:pt x="0" y="825"/>
                    <a:pt x="238" y="1065"/>
                    <a:pt x="533" y="1067"/>
                  </a:cubicBezTo>
                  <a:lnTo>
                    <a:pt x="535" y="1067"/>
                  </a:lnTo>
                  <a:cubicBezTo>
                    <a:pt x="828" y="1067"/>
                    <a:pt x="1066" y="830"/>
                    <a:pt x="1068" y="535"/>
                  </a:cubicBezTo>
                  <a:cubicBezTo>
                    <a:pt x="1069" y="242"/>
                    <a:pt x="831" y="2"/>
                    <a:pt x="538" y="0"/>
                  </a:cubicBezTo>
                  <a:cubicBezTo>
                    <a:pt x="537" y="0"/>
                    <a:pt x="536" y="0"/>
                    <a:pt x="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5907975" y="1683350"/>
              <a:ext cx="26675" cy="26675"/>
            </a:xfrm>
            <a:custGeom>
              <a:avLst/>
              <a:gdLst/>
              <a:ahLst/>
              <a:cxnLst/>
              <a:rect l="l" t="t" r="r" b="b"/>
              <a:pathLst>
                <a:path w="1067" h="1067" extrusionOk="0">
                  <a:moveTo>
                    <a:pt x="533" y="0"/>
                  </a:moveTo>
                  <a:cubicBezTo>
                    <a:pt x="239" y="0"/>
                    <a:pt x="0" y="239"/>
                    <a:pt x="0" y="534"/>
                  </a:cubicBezTo>
                  <a:cubicBezTo>
                    <a:pt x="0" y="828"/>
                    <a:pt x="239" y="1067"/>
                    <a:pt x="533" y="1067"/>
                  </a:cubicBezTo>
                  <a:cubicBezTo>
                    <a:pt x="828" y="1067"/>
                    <a:pt x="1066" y="828"/>
                    <a:pt x="1066" y="534"/>
                  </a:cubicBezTo>
                  <a:cubicBezTo>
                    <a:pt x="1066" y="239"/>
                    <a:pt x="828"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4235525" y="2329325"/>
              <a:ext cx="1972600" cy="5375"/>
            </a:xfrm>
            <a:custGeom>
              <a:avLst/>
              <a:gdLst/>
              <a:ahLst/>
              <a:cxnLst/>
              <a:rect l="l" t="t" r="r" b="b"/>
              <a:pathLst>
                <a:path w="78904" h="215" extrusionOk="0">
                  <a:moveTo>
                    <a:pt x="106" y="0"/>
                  </a:moveTo>
                  <a:cubicBezTo>
                    <a:pt x="48" y="0"/>
                    <a:pt x="1" y="48"/>
                    <a:pt x="1" y="108"/>
                  </a:cubicBezTo>
                  <a:cubicBezTo>
                    <a:pt x="1" y="167"/>
                    <a:pt x="48" y="215"/>
                    <a:pt x="106" y="215"/>
                  </a:cubicBezTo>
                  <a:lnTo>
                    <a:pt x="78798" y="215"/>
                  </a:lnTo>
                  <a:cubicBezTo>
                    <a:pt x="78856" y="215"/>
                    <a:pt x="78904" y="167"/>
                    <a:pt x="78904" y="108"/>
                  </a:cubicBezTo>
                  <a:cubicBezTo>
                    <a:pt x="78904" y="48"/>
                    <a:pt x="78856" y="0"/>
                    <a:pt x="7879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Resim 4" descr="logo, amblem, simge, sembol, ticari marka içeren bir resim&#10;&#10;Açıklama otomatik olarak oluşturuldu">
            <a:extLst>
              <a:ext uri="{FF2B5EF4-FFF2-40B4-BE49-F238E27FC236}">
                <a16:creationId xmlns:a16="http://schemas.microsoft.com/office/drawing/2014/main" id="{2AD13902-691E-D319-0E8B-C77254C885E8}"/>
              </a:ext>
            </a:extLst>
          </p:cNvPr>
          <p:cNvPicPr>
            <a:picLocks noChangeAspect="1"/>
          </p:cNvPicPr>
          <p:nvPr/>
        </p:nvPicPr>
        <p:blipFill>
          <a:blip r:embed="rId3"/>
          <a:stretch>
            <a:fillRect/>
          </a:stretch>
        </p:blipFill>
        <p:spPr>
          <a:xfrm>
            <a:off x="8133994" y="-28411"/>
            <a:ext cx="1031509" cy="729231"/>
          </a:xfrm>
          <a:prstGeom prst="rect">
            <a:avLst/>
          </a:prstGeom>
        </p:spPr>
      </p:pic>
      <p:sp>
        <p:nvSpPr>
          <p:cNvPr id="6" name="Google Shape;670;p39">
            <a:extLst>
              <a:ext uri="{FF2B5EF4-FFF2-40B4-BE49-F238E27FC236}">
                <a16:creationId xmlns:a16="http://schemas.microsoft.com/office/drawing/2014/main" id="{E495CE4A-0778-6C0D-EE80-0A4663B88053}"/>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2025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b="1" dirty="0">
                <a:latin typeface="Maven Pro" panose="020B0604020202020204" charset="-94"/>
              </a:rPr>
              <a:t>Neden Yapay Zekâ?</a:t>
            </a:r>
            <a:endParaRPr b="1" dirty="0">
              <a:latin typeface="Maven Pro" panose="020B0604020202020204" charset="-94"/>
            </a:endParaRPr>
          </a:p>
        </p:txBody>
      </p:sp>
      <p:sp>
        <p:nvSpPr>
          <p:cNvPr id="1274" name="Google Shape;1274;p42"/>
          <p:cNvSpPr txBox="1">
            <a:spLocks noGrp="1"/>
          </p:cNvSpPr>
          <p:nvPr>
            <p:ph type="subTitle" idx="2"/>
          </p:nvPr>
        </p:nvSpPr>
        <p:spPr>
          <a:xfrm>
            <a:off x="785250" y="1337171"/>
            <a:ext cx="6701075" cy="2908257"/>
          </a:xfrm>
          <a:prstGeom prst="rect">
            <a:avLst/>
          </a:prstGeom>
        </p:spPr>
        <p:txBody>
          <a:bodyPr spcFirstLastPara="1" wrap="square" lIns="91425" tIns="91425" rIns="91425" bIns="91425" anchor="t" anchorCtr="0">
            <a:noAutofit/>
          </a:bodyPr>
          <a:lstStyle/>
          <a:p>
            <a:pPr marL="342900" indent="-342900" algn="just">
              <a:buAutoNum type="arabicPeriod"/>
            </a:pPr>
            <a:r>
              <a:rPr lang="tr-TR" b="1" dirty="0">
                <a:latin typeface="Maven Pro" panose="020B0604020202020204" charset="-94"/>
              </a:rPr>
              <a:t>Veri Çağında Karar Verme Gücü</a:t>
            </a:r>
          </a:p>
          <a:p>
            <a:pPr marL="342900" indent="-342900" algn="just">
              <a:buAutoNum type="arabicPeriod"/>
            </a:pPr>
            <a:r>
              <a:rPr lang="tr-TR" dirty="0">
                <a:latin typeface="Maven Pro" panose="020B0604020202020204" charset="-94"/>
              </a:rPr>
              <a:t>Otomasyon ile Verimlilik Artışı</a:t>
            </a:r>
          </a:p>
          <a:p>
            <a:pPr marL="342900" indent="-342900" algn="just">
              <a:buAutoNum type="arabicPeriod"/>
            </a:pPr>
            <a:r>
              <a:rPr lang="tr-TR" b="1" dirty="0">
                <a:latin typeface="Maven Pro" panose="020B0604020202020204" charset="-94"/>
              </a:rPr>
              <a:t>Zor ve Tehlikeli Görevlerin Üstlenilmesi</a:t>
            </a:r>
          </a:p>
          <a:p>
            <a:pPr marL="342900" indent="-342900" algn="just">
              <a:buAutoNum type="arabicPeriod"/>
            </a:pPr>
            <a:r>
              <a:rPr lang="tr-TR" dirty="0">
                <a:latin typeface="Maven Pro" panose="020B0604020202020204" charset="-94"/>
              </a:rPr>
              <a:t>Yeni Keşifler ve Yenilikler</a:t>
            </a:r>
          </a:p>
          <a:p>
            <a:pPr marL="342900" indent="-342900" algn="just">
              <a:buAutoNum type="arabicPeriod"/>
            </a:pPr>
            <a:r>
              <a:rPr lang="tr-TR" b="1" dirty="0">
                <a:latin typeface="Maven Pro" panose="020B0604020202020204" charset="-94"/>
              </a:rPr>
              <a:t>Kapsayıcılık ve Erişim Sağlama</a:t>
            </a:r>
          </a:p>
          <a:p>
            <a:pPr marL="342900" indent="-342900" algn="just">
              <a:buAutoNum type="arabicPeriod"/>
            </a:pPr>
            <a:r>
              <a:rPr lang="tr-TR" dirty="0">
                <a:latin typeface="Maven Pro" panose="020B0604020202020204" charset="-94"/>
              </a:rPr>
              <a:t>Kişiselleştirilmiş Deneyimler</a:t>
            </a:r>
          </a:p>
          <a:p>
            <a:pPr marL="342900" indent="-342900" algn="just">
              <a:buAutoNum type="arabicPeriod"/>
            </a:pPr>
            <a:r>
              <a:rPr lang="tr-TR" b="1" dirty="0">
                <a:latin typeface="Maven Pro" panose="020B0604020202020204" charset="-94"/>
              </a:rPr>
              <a:t>Daha İyi Problem Çözme Yetenekleri</a:t>
            </a:r>
          </a:p>
          <a:p>
            <a:pPr marL="342900" indent="-342900" algn="just">
              <a:buAutoNum type="arabicPeriod"/>
            </a:pPr>
            <a:r>
              <a:rPr lang="tr-TR" dirty="0">
                <a:latin typeface="Maven Pro" panose="020B0604020202020204" charset="-94"/>
              </a:rPr>
              <a:t>Sürekli Öğrenme ve Adaptasyon</a:t>
            </a: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Resim 1" descr="logo, amblem, simge, sembol, ticari marka içeren bir resim&#10;&#10;Açıklama otomatik olarak oluşturuldu">
            <a:extLst>
              <a:ext uri="{FF2B5EF4-FFF2-40B4-BE49-F238E27FC236}">
                <a16:creationId xmlns:a16="http://schemas.microsoft.com/office/drawing/2014/main" id="{2FBD256C-D66C-1067-76EF-E835CA32F89A}"/>
              </a:ext>
            </a:extLst>
          </p:cNvPr>
          <p:cNvPicPr>
            <a:picLocks noChangeAspect="1"/>
          </p:cNvPicPr>
          <p:nvPr/>
        </p:nvPicPr>
        <p:blipFill>
          <a:blip r:embed="rId3"/>
          <a:stretch>
            <a:fillRect/>
          </a:stretch>
        </p:blipFill>
        <p:spPr>
          <a:xfrm>
            <a:off x="8133994" y="-28411"/>
            <a:ext cx="1031509" cy="729231"/>
          </a:xfrm>
          <a:prstGeom prst="rect">
            <a:avLst/>
          </a:prstGeom>
        </p:spPr>
      </p:pic>
      <p:sp>
        <p:nvSpPr>
          <p:cNvPr id="3" name="Google Shape;670;p39">
            <a:extLst>
              <a:ext uri="{FF2B5EF4-FFF2-40B4-BE49-F238E27FC236}">
                <a16:creationId xmlns:a16="http://schemas.microsoft.com/office/drawing/2014/main" id="{88D2A24D-CEDA-4F33-9298-7C82E9B9735E}"/>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extLst>
      <p:ext uri="{BB962C8B-B14F-4D97-AF65-F5344CB8AC3E}">
        <p14:creationId xmlns:p14="http://schemas.microsoft.com/office/powerpoint/2010/main" val="3127961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274">
                                            <p:txEl>
                                              <p:pRg st="0" end="0"/>
                                            </p:txEl>
                                          </p:spTgt>
                                        </p:tgtEl>
                                        <p:attrNameLst>
                                          <p:attrName>style.visibility</p:attrName>
                                        </p:attrNameLst>
                                      </p:cBhvr>
                                      <p:to>
                                        <p:strVal val="visible"/>
                                      </p:to>
                                    </p:set>
                                    <p:animEffect transition="in" filter="barn(inVertical)">
                                      <p:cBhvr>
                                        <p:cTn id="7" dur="500"/>
                                        <p:tgtEl>
                                          <p:spTgt spid="1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74">
                                            <p:txEl>
                                              <p:pRg st="1" end="1"/>
                                            </p:txEl>
                                          </p:spTgt>
                                        </p:tgtEl>
                                        <p:attrNameLst>
                                          <p:attrName>style.visibility</p:attrName>
                                        </p:attrNameLst>
                                      </p:cBhvr>
                                      <p:to>
                                        <p:strVal val="visible"/>
                                      </p:to>
                                    </p:set>
                                    <p:animEffect transition="in" filter="barn(inVertical)">
                                      <p:cBhvr>
                                        <p:cTn id="12" dur="500"/>
                                        <p:tgtEl>
                                          <p:spTgt spid="127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274">
                                            <p:txEl>
                                              <p:pRg st="2" end="2"/>
                                            </p:txEl>
                                          </p:spTgt>
                                        </p:tgtEl>
                                        <p:attrNameLst>
                                          <p:attrName>style.visibility</p:attrName>
                                        </p:attrNameLst>
                                      </p:cBhvr>
                                      <p:to>
                                        <p:strVal val="visible"/>
                                      </p:to>
                                    </p:set>
                                    <p:animEffect transition="in" filter="barn(inVertical)">
                                      <p:cBhvr>
                                        <p:cTn id="17" dur="500"/>
                                        <p:tgtEl>
                                          <p:spTgt spid="127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1274">
                                            <p:txEl>
                                              <p:pRg st="3" end="3"/>
                                            </p:txEl>
                                          </p:spTgt>
                                        </p:tgtEl>
                                        <p:attrNameLst>
                                          <p:attrName>style.visibility</p:attrName>
                                        </p:attrNameLst>
                                      </p:cBhvr>
                                      <p:to>
                                        <p:strVal val="visible"/>
                                      </p:to>
                                    </p:set>
                                    <p:animEffect transition="in" filter="barn(inVertical)">
                                      <p:cBhvr>
                                        <p:cTn id="22" dur="500"/>
                                        <p:tgtEl>
                                          <p:spTgt spid="127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1274">
                                            <p:txEl>
                                              <p:pRg st="4" end="4"/>
                                            </p:txEl>
                                          </p:spTgt>
                                        </p:tgtEl>
                                        <p:attrNameLst>
                                          <p:attrName>style.visibility</p:attrName>
                                        </p:attrNameLst>
                                      </p:cBhvr>
                                      <p:to>
                                        <p:strVal val="visible"/>
                                      </p:to>
                                    </p:set>
                                    <p:animEffect transition="in" filter="barn(inVertical)">
                                      <p:cBhvr>
                                        <p:cTn id="27" dur="500"/>
                                        <p:tgtEl>
                                          <p:spTgt spid="127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274">
                                            <p:txEl>
                                              <p:pRg st="5" end="5"/>
                                            </p:txEl>
                                          </p:spTgt>
                                        </p:tgtEl>
                                        <p:attrNameLst>
                                          <p:attrName>style.visibility</p:attrName>
                                        </p:attrNameLst>
                                      </p:cBhvr>
                                      <p:to>
                                        <p:strVal val="visible"/>
                                      </p:to>
                                    </p:set>
                                    <p:animEffect transition="in" filter="barn(inVertical)">
                                      <p:cBhvr>
                                        <p:cTn id="32" dur="500"/>
                                        <p:tgtEl>
                                          <p:spTgt spid="127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1274">
                                            <p:txEl>
                                              <p:pRg st="6" end="6"/>
                                            </p:txEl>
                                          </p:spTgt>
                                        </p:tgtEl>
                                        <p:attrNameLst>
                                          <p:attrName>style.visibility</p:attrName>
                                        </p:attrNameLst>
                                      </p:cBhvr>
                                      <p:to>
                                        <p:strVal val="visible"/>
                                      </p:to>
                                    </p:set>
                                    <p:animEffect transition="in" filter="barn(inVertical)">
                                      <p:cBhvr>
                                        <p:cTn id="37" dur="500"/>
                                        <p:tgtEl>
                                          <p:spTgt spid="1274">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1274">
                                            <p:txEl>
                                              <p:pRg st="7" end="7"/>
                                            </p:txEl>
                                          </p:spTgt>
                                        </p:tgtEl>
                                        <p:attrNameLst>
                                          <p:attrName>style.visibility</p:attrName>
                                        </p:attrNameLst>
                                      </p:cBhvr>
                                      <p:to>
                                        <p:strVal val="visible"/>
                                      </p:to>
                                    </p:set>
                                    <p:animEffect transition="in" filter="barn(inVertical)">
                                      <p:cBhvr>
                                        <p:cTn id="42" dur="500"/>
                                        <p:tgtEl>
                                          <p:spTgt spid="1274">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78"/>
        <p:cNvGrpSpPr/>
        <p:nvPr/>
      </p:nvGrpSpPr>
      <p:grpSpPr>
        <a:xfrm>
          <a:off x="0" y="0"/>
          <a:ext cx="0" cy="0"/>
          <a:chOff x="0" y="0"/>
          <a:chExt cx="0" cy="0"/>
        </a:xfrm>
      </p:grpSpPr>
      <p:sp>
        <p:nvSpPr>
          <p:cNvPr id="3079" name="Google Shape;3079;p64"/>
          <p:cNvSpPr/>
          <p:nvPr/>
        </p:nvSpPr>
        <p:spPr>
          <a:xfrm>
            <a:off x="4156050" y="2571475"/>
            <a:ext cx="831900" cy="8319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6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Maven Pro" panose="020B0604020202020204" charset="-94"/>
              </a:rPr>
              <a:t>Yapay Zekâ Tarihçesi</a:t>
            </a:r>
            <a:endParaRPr b="1" dirty="0">
              <a:latin typeface="Maven Pro" panose="020B0604020202020204" charset="-94"/>
            </a:endParaRPr>
          </a:p>
        </p:txBody>
      </p:sp>
      <p:sp>
        <p:nvSpPr>
          <p:cNvPr id="3081" name="Google Shape;3081;p64"/>
          <p:cNvSpPr txBox="1"/>
          <p:nvPr/>
        </p:nvSpPr>
        <p:spPr>
          <a:xfrm>
            <a:off x="357119" y="1379634"/>
            <a:ext cx="1916100" cy="551891"/>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tr-TR" sz="1100" dirty="0">
                <a:solidFill>
                  <a:srgbClr val="181818"/>
                </a:solidFill>
                <a:latin typeface="Maven Pro"/>
                <a:ea typeface="Maven Pro"/>
                <a:cs typeface="Maven Pro"/>
                <a:sym typeface="Maven Pro"/>
              </a:rPr>
              <a:t>Antik Dönemler</a:t>
            </a:r>
            <a:endParaRPr sz="1100" dirty="0">
              <a:solidFill>
                <a:srgbClr val="181818"/>
              </a:solidFill>
              <a:latin typeface="Maven Pro"/>
              <a:ea typeface="Maven Pro"/>
              <a:cs typeface="Maven Pro"/>
              <a:sym typeface="Maven Pro"/>
            </a:endParaRPr>
          </a:p>
        </p:txBody>
      </p:sp>
      <p:sp>
        <p:nvSpPr>
          <p:cNvPr id="3082" name="Google Shape;3082;p64"/>
          <p:cNvSpPr txBox="1"/>
          <p:nvPr/>
        </p:nvSpPr>
        <p:spPr>
          <a:xfrm>
            <a:off x="2526200" y="1379634"/>
            <a:ext cx="1916100" cy="551866"/>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tr-TR" sz="1100" dirty="0">
                <a:solidFill>
                  <a:srgbClr val="181818"/>
                </a:solidFill>
                <a:latin typeface="Maven Pro"/>
                <a:ea typeface="Maven Pro"/>
                <a:cs typeface="Maven Pro"/>
                <a:sym typeface="Maven Pro"/>
              </a:rPr>
              <a:t>Matematiksel Gelişimler</a:t>
            </a:r>
            <a:endParaRPr sz="1100" dirty="0">
              <a:solidFill>
                <a:srgbClr val="181818"/>
              </a:solidFill>
              <a:latin typeface="Maven Pro"/>
              <a:ea typeface="Maven Pro"/>
              <a:cs typeface="Maven Pro"/>
              <a:sym typeface="Maven Pro"/>
            </a:endParaRPr>
          </a:p>
        </p:txBody>
      </p:sp>
      <p:sp>
        <p:nvSpPr>
          <p:cNvPr id="3083" name="Google Shape;3083;p64"/>
          <p:cNvSpPr txBox="1"/>
          <p:nvPr/>
        </p:nvSpPr>
        <p:spPr>
          <a:xfrm>
            <a:off x="6864362" y="1376419"/>
            <a:ext cx="1916100" cy="551891"/>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tr-TR" sz="1100" dirty="0">
                <a:solidFill>
                  <a:srgbClr val="181818"/>
                </a:solidFill>
                <a:latin typeface="Maven Pro"/>
                <a:ea typeface="Maven Pro"/>
                <a:cs typeface="Maven Pro"/>
                <a:sym typeface="Maven Pro"/>
              </a:rPr>
              <a:t>Yapay Zekânın Doğuşu</a:t>
            </a:r>
          </a:p>
          <a:p>
            <a:pPr marL="0" lvl="0" indent="0" algn="ctr" rtl="0">
              <a:lnSpc>
                <a:spcPct val="115000"/>
              </a:lnSpc>
              <a:spcBef>
                <a:spcPts val="0"/>
              </a:spcBef>
              <a:spcAft>
                <a:spcPts val="0"/>
              </a:spcAft>
              <a:buNone/>
            </a:pPr>
            <a:r>
              <a:rPr lang="tr-TR" sz="1100" dirty="0">
                <a:solidFill>
                  <a:srgbClr val="181818"/>
                </a:solidFill>
                <a:latin typeface="Maven Pro"/>
                <a:ea typeface="Maven Pro"/>
                <a:cs typeface="Maven Pro"/>
                <a:sym typeface="Maven Pro"/>
              </a:rPr>
              <a:t>1950’ler 1960’lar</a:t>
            </a:r>
            <a:endParaRPr sz="1100" dirty="0">
              <a:solidFill>
                <a:srgbClr val="181818"/>
              </a:solidFill>
              <a:latin typeface="Maven Pro"/>
              <a:ea typeface="Maven Pro"/>
              <a:cs typeface="Maven Pro"/>
              <a:sym typeface="Maven Pro"/>
            </a:endParaRPr>
          </a:p>
        </p:txBody>
      </p:sp>
      <p:sp>
        <p:nvSpPr>
          <p:cNvPr id="3084" name="Google Shape;3084;p64"/>
          <p:cNvSpPr txBox="1"/>
          <p:nvPr/>
        </p:nvSpPr>
        <p:spPr>
          <a:xfrm>
            <a:off x="357119" y="3941700"/>
            <a:ext cx="1916100" cy="5487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tr-TR" sz="1100" dirty="0">
                <a:solidFill>
                  <a:srgbClr val="181818"/>
                </a:solidFill>
                <a:latin typeface="Maven Pro"/>
                <a:ea typeface="Maven Pro"/>
                <a:cs typeface="Maven Pro"/>
                <a:sym typeface="Maven Pro"/>
              </a:rPr>
              <a:t>İlk İyimserlik Dönemi</a:t>
            </a:r>
          </a:p>
          <a:p>
            <a:pPr marL="0" lvl="0" indent="0" algn="ctr" rtl="0">
              <a:lnSpc>
                <a:spcPct val="115000"/>
              </a:lnSpc>
              <a:spcBef>
                <a:spcPts val="0"/>
              </a:spcBef>
              <a:spcAft>
                <a:spcPts val="0"/>
              </a:spcAft>
              <a:buNone/>
            </a:pPr>
            <a:r>
              <a:rPr lang="tr-TR" sz="1100" dirty="0">
                <a:solidFill>
                  <a:srgbClr val="181818"/>
                </a:solidFill>
                <a:latin typeface="Maven Pro"/>
                <a:ea typeface="Maven Pro"/>
                <a:cs typeface="Maven Pro"/>
                <a:sym typeface="Maven Pro"/>
              </a:rPr>
              <a:t>1960’lar 1970’ler</a:t>
            </a:r>
            <a:endParaRPr sz="1100" dirty="0">
              <a:solidFill>
                <a:srgbClr val="181818"/>
              </a:solidFill>
              <a:latin typeface="Maven Pro"/>
              <a:ea typeface="Maven Pro"/>
              <a:cs typeface="Maven Pro"/>
              <a:sym typeface="Maven Pro"/>
            </a:endParaRPr>
          </a:p>
        </p:txBody>
      </p:sp>
      <p:sp>
        <p:nvSpPr>
          <p:cNvPr id="3085" name="Google Shape;3085;p64"/>
          <p:cNvSpPr txBox="1"/>
          <p:nvPr/>
        </p:nvSpPr>
        <p:spPr>
          <a:xfrm>
            <a:off x="2526200" y="3941700"/>
            <a:ext cx="1916100" cy="538326"/>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tr-TR" sz="1100" dirty="0">
                <a:solidFill>
                  <a:srgbClr val="181818"/>
                </a:solidFill>
                <a:latin typeface="Maven Pro"/>
                <a:ea typeface="Maven Pro"/>
                <a:cs typeface="Maven Pro"/>
                <a:sym typeface="Maven Pro"/>
              </a:rPr>
              <a:t>Yapay Zekâ Kışı</a:t>
            </a:r>
          </a:p>
          <a:p>
            <a:pPr marL="0" lvl="0" indent="0" algn="ctr" rtl="0">
              <a:lnSpc>
                <a:spcPct val="115000"/>
              </a:lnSpc>
              <a:spcBef>
                <a:spcPts val="0"/>
              </a:spcBef>
              <a:spcAft>
                <a:spcPts val="0"/>
              </a:spcAft>
              <a:buNone/>
            </a:pPr>
            <a:r>
              <a:rPr lang="tr-TR" sz="1100" dirty="0">
                <a:solidFill>
                  <a:srgbClr val="181818"/>
                </a:solidFill>
                <a:latin typeface="Maven Pro"/>
                <a:ea typeface="Maven Pro"/>
                <a:cs typeface="Maven Pro"/>
                <a:sym typeface="Maven Pro"/>
              </a:rPr>
              <a:t>1970’ler Sonu 1980’ler</a:t>
            </a:r>
            <a:endParaRPr sz="1100" dirty="0">
              <a:solidFill>
                <a:srgbClr val="181818"/>
              </a:solidFill>
              <a:latin typeface="Maven Pro"/>
              <a:ea typeface="Maven Pro"/>
              <a:cs typeface="Maven Pro"/>
              <a:sym typeface="Maven Pro"/>
            </a:endParaRPr>
          </a:p>
        </p:txBody>
      </p:sp>
      <p:sp>
        <p:nvSpPr>
          <p:cNvPr id="3086" name="Google Shape;3086;p64"/>
          <p:cNvSpPr txBox="1"/>
          <p:nvPr/>
        </p:nvSpPr>
        <p:spPr>
          <a:xfrm>
            <a:off x="4714438" y="3941700"/>
            <a:ext cx="1916100" cy="538326"/>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tr-TR" sz="1100" dirty="0">
                <a:solidFill>
                  <a:srgbClr val="181818"/>
                </a:solidFill>
                <a:latin typeface="Maven Pro"/>
                <a:ea typeface="Maven Pro"/>
                <a:cs typeface="Maven Pro"/>
                <a:sym typeface="Maven Pro"/>
              </a:rPr>
              <a:t>İkinci İyimserlik Dönemi</a:t>
            </a:r>
          </a:p>
          <a:p>
            <a:pPr marL="0" lvl="0" indent="0" algn="ctr" rtl="0">
              <a:lnSpc>
                <a:spcPct val="115000"/>
              </a:lnSpc>
              <a:spcBef>
                <a:spcPts val="0"/>
              </a:spcBef>
              <a:spcAft>
                <a:spcPts val="0"/>
              </a:spcAft>
              <a:buNone/>
            </a:pPr>
            <a:r>
              <a:rPr lang="tr-TR" sz="1100" dirty="0">
                <a:solidFill>
                  <a:srgbClr val="181818"/>
                </a:solidFill>
                <a:latin typeface="Maven Pro"/>
                <a:ea typeface="Maven Pro"/>
                <a:cs typeface="Maven Pro"/>
                <a:sym typeface="Maven Pro"/>
              </a:rPr>
              <a:t>1980’ler 1990’lar</a:t>
            </a:r>
            <a:endParaRPr sz="1100" dirty="0">
              <a:solidFill>
                <a:srgbClr val="181818"/>
              </a:solidFill>
              <a:latin typeface="Maven Pro"/>
              <a:ea typeface="Maven Pro"/>
              <a:cs typeface="Maven Pro"/>
              <a:sym typeface="Maven Pro"/>
            </a:endParaRPr>
          </a:p>
        </p:txBody>
      </p:sp>
      <p:grpSp>
        <p:nvGrpSpPr>
          <p:cNvPr id="3087" name="Google Shape;3087;p64"/>
          <p:cNvGrpSpPr/>
          <p:nvPr/>
        </p:nvGrpSpPr>
        <p:grpSpPr>
          <a:xfrm>
            <a:off x="4352179" y="2793972"/>
            <a:ext cx="439643" cy="386922"/>
            <a:chOff x="5474505" y="2065716"/>
            <a:chExt cx="439643" cy="386922"/>
          </a:xfrm>
        </p:grpSpPr>
        <p:sp>
          <p:nvSpPr>
            <p:cNvPr id="3088" name="Google Shape;3088;p64"/>
            <p:cNvSpPr/>
            <p:nvPr/>
          </p:nvSpPr>
          <p:spPr>
            <a:xfrm>
              <a:off x="5474505" y="2065716"/>
              <a:ext cx="439643" cy="258551"/>
            </a:xfrm>
            <a:custGeom>
              <a:avLst/>
              <a:gdLst/>
              <a:ahLst/>
              <a:cxnLst/>
              <a:rect l="l" t="t" r="r" b="b"/>
              <a:pathLst>
                <a:path w="11908" h="7003" extrusionOk="0">
                  <a:moveTo>
                    <a:pt x="9455" y="1430"/>
                  </a:moveTo>
                  <a:cubicBezTo>
                    <a:pt x="10026" y="1430"/>
                    <a:pt x="10502" y="1906"/>
                    <a:pt x="10502" y="2478"/>
                  </a:cubicBezTo>
                  <a:cubicBezTo>
                    <a:pt x="10502" y="3049"/>
                    <a:pt x="10026" y="3525"/>
                    <a:pt x="9455" y="3525"/>
                  </a:cubicBezTo>
                  <a:cubicBezTo>
                    <a:pt x="9002" y="3525"/>
                    <a:pt x="8621" y="3240"/>
                    <a:pt x="8478" y="2835"/>
                  </a:cubicBezTo>
                  <a:lnTo>
                    <a:pt x="7716" y="2835"/>
                  </a:lnTo>
                  <a:lnTo>
                    <a:pt x="7716" y="4907"/>
                  </a:lnTo>
                  <a:lnTo>
                    <a:pt x="8478" y="4907"/>
                  </a:lnTo>
                  <a:cubicBezTo>
                    <a:pt x="8621" y="4502"/>
                    <a:pt x="9002" y="4216"/>
                    <a:pt x="9455" y="4216"/>
                  </a:cubicBezTo>
                  <a:cubicBezTo>
                    <a:pt x="10026" y="4216"/>
                    <a:pt x="10502" y="4692"/>
                    <a:pt x="10502" y="5264"/>
                  </a:cubicBezTo>
                  <a:cubicBezTo>
                    <a:pt x="10502" y="5835"/>
                    <a:pt x="10026" y="6312"/>
                    <a:pt x="9455" y="6312"/>
                  </a:cubicBezTo>
                  <a:cubicBezTo>
                    <a:pt x="9002" y="6312"/>
                    <a:pt x="8621" y="6026"/>
                    <a:pt x="8478" y="5621"/>
                  </a:cubicBezTo>
                  <a:lnTo>
                    <a:pt x="7025" y="5621"/>
                  </a:lnTo>
                  <a:lnTo>
                    <a:pt x="7025" y="4216"/>
                  </a:lnTo>
                  <a:lnTo>
                    <a:pt x="4882" y="4216"/>
                  </a:lnTo>
                  <a:lnTo>
                    <a:pt x="4882" y="5621"/>
                  </a:lnTo>
                  <a:lnTo>
                    <a:pt x="3429" y="5621"/>
                  </a:lnTo>
                  <a:cubicBezTo>
                    <a:pt x="3287" y="6026"/>
                    <a:pt x="2906" y="6312"/>
                    <a:pt x="2453" y="6312"/>
                  </a:cubicBezTo>
                  <a:cubicBezTo>
                    <a:pt x="1858" y="6312"/>
                    <a:pt x="1405" y="5835"/>
                    <a:pt x="1405" y="5264"/>
                  </a:cubicBezTo>
                  <a:cubicBezTo>
                    <a:pt x="1405" y="4692"/>
                    <a:pt x="1882" y="4216"/>
                    <a:pt x="2453" y="4216"/>
                  </a:cubicBezTo>
                  <a:cubicBezTo>
                    <a:pt x="2906" y="4216"/>
                    <a:pt x="3287" y="4502"/>
                    <a:pt x="3429" y="4907"/>
                  </a:cubicBezTo>
                  <a:lnTo>
                    <a:pt x="4192" y="4907"/>
                  </a:lnTo>
                  <a:lnTo>
                    <a:pt x="4192" y="2835"/>
                  </a:lnTo>
                  <a:lnTo>
                    <a:pt x="3429" y="2835"/>
                  </a:lnTo>
                  <a:cubicBezTo>
                    <a:pt x="3287" y="3240"/>
                    <a:pt x="2906" y="3525"/>
                    <a:pt x="2453" y="3525"/>
                  </a:cubicBezTo>
                  <a:cubicBezTo>
                    <a:pt x="1858" y="3525"/>
                    <a:pt x="1405" y="3049"/>
                    <a:pt x="1405" y="2478"/>
                  </a:cubicBezTo>
                  <a:cubicBezTo>
                    <a:pt x="1405" y="1906"/>
                    <a:pt x="1882" y="1430"/>
                    <a:pt x="2453" y="1430"/>
                  </a:cubicBezTo>
                  <a:cubicBezTo>
                    <a:pt x="2906" y="1430"/>
                    <a:pt x="3287" y="1716"/>
                    <a:pt x="3429" y="2120"/>
                  </a:cubicBezTo>
                  <a:lnTo>
                    <a:pt x="4882" y="2120"/>
                  </a:lnTo>
                  <a:lnTo>
                    <a:pt x="4882" y="3525"/>
                  </a:lnTo>
                  <a:lnTo>
                    <a:pt x="7025" y="3525"/>
                  </a:lnTo>
                  <a:lnTo>
                    <a:pt x="7025" y="2120"/>
                  </a:lnTo>
                  <a:lnTo>
                    <a:pt x="8478" y="2120"/>
                  </a:lnTo>
                  <a:cubicBezTo>
                    <a:pt x="8621" y="1716"/>
                    <a:pt x="9002" y="1430"/>
                    <a:pt x="9455" y="1430"/>
                  </a:cubicBezTo>
                  <a:close/>
                  <a:moveTo>
                    <a:pt x="0" y="1"/>
                  </a:moveTo>
                  <a:lnTo>
                    <a:pt x="0" y="7002"/>
                  </a:lnTo>
                  <a:lnTo>
                    <a:pt x="11907" y="7002"/>
                  </a:lnTo>
                  <a:lnTo>
                    <a:pt x="119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64"/>
            <p:cNvSpPr/>
            <p:nvPr/>
          </p:nvSpPr>
          <p:spPr>
            <a:xfrm>
              <a:off x="5810366" y="2143986"/>
              <a:ext cx="26398" cy="26398"/>
            </a:xfrm>
            <a:custGeom>
              <a:avLst/>
              <a:gdLst/>
              <a:ahLst/>
              <a:cxnLst/>
              <a:rect l="l" t="t" r="r" b="b"/>
              <a:pathLst>
                <a:path w="715" h="715" extrusionOk="0">
                  <a:moveTo>
                    <a:pt x="358" y="0"/>
                  </a:moveTo>
                  <a:cubicBezTo>
                    <a:pt x="167" y="0"/>
                    <a:pt x="0" y="167"/>
                    <a:pt x="0" y="358"/>
                  </a:cubicBezTo>
                  <a:cubicBezTo>
                    <a:pt x="0" y="548"/>
                    <a:pt x="167" y="715"/>
                    <a:pt x="358" y="715"/>
                  </a:cubicBezTo>
                  <a:cubicBezTo>
                    <a:pt x="548" y="715"/>
                    <a:pt x="715" y="548"/>
                    <a:pt x="715" y="358"/>
                  </a:cubicBezTo>
                  <a:cubicBezTo>
                    <a:pt x="715" y="167"/>
                    <a:pt x="548"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64"/>
            <p:cNvSpPr/>
            <p:nvPr/>
          </p:nvSpPr>
          <p:spPr>
            <a:xfrm>
              <a:off x="5551852" y="2246845"/>
              <a:ext cx="25549" cy="26435"/>
            </a:xfrm>
            <a:custGeom>
              <a:avLst/>
              <a:gdLst/>
              <a:ahLst/>
              <a:cxnLst/>
              <a:rect l="l" t="t" r="r" b="b"/>
              <a:pathLst>
                <a:path w="692" h="716" extrusionOk="0">
                  <a:moveTo>
                    <a:pt x="358" y="1"/>
                  </a:moveTo>
                  <a:cubicBezTo>
                    <a:pt x="168" y="1"/>
                    <a:pt x="1" y="167"/>
                    <a:pt x="1" y="358"/>
                  </a:cubicBezTo>
                  <a:cubicBezTo>
                    <a:pt x="1" y="548"/>
                    <a:pt x="168" y="715"/>
                    <a:pt x="358" y="715"/>
                  </a:cubicBezTo>
                  <a:cubicBezTo>
                    <a:pt x="549" y="715"/>
                    <a:pt x="691" y="548"/>
                    <a:pt x="691" y="358"/>
                  </a:cubicBezTo>
                  <a:cubicBezTo>
                    <a:pt x="691" y="167"/>
                    <a:pt x="549"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64"/>
            <p:cNvSpPr/>
            <p:nvPr/>
          </p:nvSpPr>
          <p:spPr>
            <a:xfrm>
              <a:off x="5810366" y="2246845"/>
              <a:ext cx="26398" cy="26435"/>
            </a:xfrm>
            <a:custGeom>
              <a:avLst/>
              <a:gdLst/>
              <a:ahLst/>
              <a:cxnLst/>
              <a:rect l="l" t="t" r="r" b="b"/>
              <a:pathLst>
                <a:path w="715" h="716" extrusionOk="0">
                  <a:moveTo>
                    <a:pt x="358" y="1"/>
                  </a:moveTo>
                  <a:cubicBezTo>
                    <a:pt x="167" y="1"/>
                    <a:pt x="0" y="167"/>
                    <a:pt x="0" y="358"/>
                  </a:cubicBezTo>
                  <a:cubicBezTo>
                    <a:pt x="0" y="548"/>
                    <a:pt x="167" y="715"/>
                    <a:pt x="358" y="715"/>
                  </a:cubicBezTo>
                  <a:cubicBezTo>
                    <a:pt x="548" y="715"/>
                    <a:pt x="715" y="548"/>
                    <a:pt x="715" y="358"/>
                  </a:cubicBezTo>
                  <a:cubicBezTo>
                    <a:pt x="715" y="167"/>
                    <a:pt x="548"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64"/>
            <p:cNvSpPr/>
            <p:nvPr/>
          </p:nvSpPr>
          <p:spPr>
            <a:xfrm>
              <a:off x="5551852" y="2143986"/>
              <a:ext cx="25549" cy="26398"/>
            </a:xfrm>
            <a:custGeom>
              <a:avLst/>
              <a:gdLst/>
              <a:ahLst/>
              <a:cxnLst/>
              <a:rect l="l" t="t" r="r" b="b"/>
              <a:pathLst>
                <a:path w="692" h="715" extrusionOk="0">
                  <a:moveTo>
                    <a:pt x="358" y="0"/>
                  </a:moveTo>
                  <a:cubicBezTo>
                    <a:pt x="168" y="0"/>
                    <a:pt x="1" y="167"/>
                    <a:pt x="1" y="358"/>
                  </a:cubicBezTo>
                  <a:cubicBezTo>
                    <a:pt x="1" y="548"/>
                    <a:pt x="168" y="715"/>
                    <a:pt x="358" y="715"/>
                  </a:cubicBezTo>
                  <a:cubicBezTo>
                    <a:pt x="549" y="715"/>
                    <a:pt x="691" y="548"/>
                    <a:pt x="691" y="358"/>
                  </a:cubicBezTo>
                  <a:cubicBezTo>
                    <a:pt x="691" y="167"/>
                    <a:pt x="549" y="0"/>
                    <a:pt x="358"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64"/>
            <p:cNvSpPr/>
            <p:nvPr/>
          </p:nvSpPr>
          <p:spPr>
            <a:xfrm>
              <a:off x="5474505" y="2349704"/>
              <a:ext cx="439643" cy="102933"/>
            </a:xfrm>
            <a:custGeom>
              <a:avLst/>
              <a:gdLst/>
              <a:ahLst/>
              <a:cxnLst/>
              <a:rect l="l" t="t" r="r" b="b"/>
              <a:pathLst>
                <a:path w="11908" h="2788" extrusionOk="0">
                  <a:moveTo>
                    <a:pt x="0" y="1"/>
                  </a:moveTo>
                  <a:lnTo>
                    <a:pt x="0" y="1406"/>
                  </a:lnTo>
                  <a:lnTo>
                    <a:pt x="4549" y="1406"/>
                  </a:lnTo>
                  <a:lnTo>
                    <a:pt x="4549" y="2097"/>
                  </a:lnTo>
                  <a:lnTo>
                    <a:pt x="1405" y="2097"/>
                  </a:lnTo>
                  <a:lnTo>
                    <a:pt x="1405" y="2787"/>
                  </a:lnTo>
                  <a:lnTo>
                    <a:pt x="10502" y="2787"/>
                  </a:lnTo>
                  <a:lnTo>
                    <a:pt x="10502" y="2097"/>
                  </a:lnTo>
                  <a:lnTo>
                    <a:pt x="7335" y="2097"/>
                  </a:lnTo>
                  <a:lnTo>
                    <a:pt x="7335" y="1406"/>
                  </a:lnTo>
                  <a:lnTo>
                    <a:pt x="11907" y="1406"/>
                  </a:lnTo>
                  <a:lnTo>
                    <a:pt x="119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3094" name="Google Shape;3094;p64"/>
          <p:cNvCxnSpPr>
            <a:cxnSpLocks/>
            <a:stCxn id="3081" idx="2"/>
            <a:endCxn id="3079" idx="0"/>
          </p:cNvCxnSpPr>
          <p:nvPr/>
        </p:nvCxnSpPr>
        <p:spPr>
          <a:xfrm rot="16200000" flipH="1">
            <a:off x="2623609" y="623084"/>
            <a:ext cx="639950" cy="3256831"/>
          </a:xfrm>
          <a:prstGeom prst="bentConnector3">
            <a:avLst>
              <a:gd name="adj1" fmla="val 50000"/>
            </a:avLst>
          </a:prstGeom>
          <a:noFill/>
          <a:ln w="9525" cap="flat" cmpd="sng">
            <a:solidFill>
              <a:schemeClr val="accent2"/>
            </a:solidFill>
            <a:prstDash val="solid"/>
            <a:round/>
            <a:headEnd type="none" w="med" len="med"/>
            <a:tailEnd type="oval" w="med" len="med"/>
          </a:ln>
        </p:spPr>
      </p:cxnSp>
      <p:cxnSp>
        <p:nvCxnSpPr>
          <p:cNvPr id="3095" name="Google Shape;3095;p64"/>
          <p:cNvCxnSpPr>
            <a:cxnSpLocks/>
            <a:stCxn id="3082" idx="2"/>
            <a:endCxn id="3079" idx="0"/>
          </p:cNvCxnSpPr>
          <p:nvPr/>
        </p:nvCxnSpPr>
        <p:spPr>
          <a:xfrm rot="16200000" flipH="1">
            <a:off x="3708138" y="1707612"/>
            <a:ext cx="639975" cy="1087750"/>
          </a:xfrm>
          <a:prstGeom prst="bentConnector3">
            <a:avLst>
              <a:gd name="adj1" fmla="val 50000"/>
            </a:avLst>
          </a:prstGeom>
          <a:noFill/>
          <a:ln w="9525" cap="flat" cmpd="sng">
            <a:solidFill>
              <a:schemeClr val="accent2"/>
            </a:solidFill>
            <a:prstDash val="solid"/>
            <a:round/>
            <a:headEnd type="none" w="med" len="med"/>
            <a:tailEnd type="oval" w="med" len="med"/>
          </a:ln>
        </p:spPr>
      </p:cxnSp>
      <p:cxnSp>
        <p:nvCxnSpPr>
          <p:cNvPr id="3096" name="Google Shape;3096;p64"/>
          <p:cNvCxnSpPr>
            <a:cxnSpLocks/>
            <a:stCxn id="3083" idx="2"/>
            <a:endCxn id="3079" idx="0"/>
          </p:cNvCxnSpPr>
          <p:nvPr/>
        </p:nvCxnSpPr>
        <p:spPr>
          <a:xfrm rot="5400000">
            <a:off x="5875624" y="624686"/>
            <a:ext cx="643165" cy="3250412"/>
          </a:xfrm>
          <a:prstGeom prst="bentConnector3">
            <a:avLst>
              <a:gd name="adj1" fmla="val 50000"/>
            </a:avLst>
          </a:prstGeom>
          <a:noFill/>
          <a:ln w="9525" cap="flat" cmpd="sng">
            <a:solidFill>
              <a:schemeClr val="accent2"/>
            </a:solidFill>
            <a:prstDash val="solid"/>
            <a:round/>
            <a:headEnd type="none" w="med" len="med"/>
            <a:tailEnd type="oval" w="med" len="med"/>
          </a:ln>
        </p:spPr>
      </p:cxnSp>
      <p:cxnSp>
        <p:nvCxnSpPr>
          <p:cNvPr id="3097" name="Google Shape;3097;p64"/>
          <p:cNvCxnSpPr>
            <a:cxnSpLocks/>
            <a:stCxn id="3084" idx="0"/>
            <a:endCxn id="3079" idx="4"/>
          </p:cNvCxnSpPr>
          <p:nvPr/>
        </p:nvCxnSpPr>
        <p:spPr>
          <a:xfrm rot="5400000" flipH="1" flipV="1">
            <a:off x="2674422" y="2044123"/>
            <a:ext cx="538325" cy="3256831"/>
          </a:xfrm>
          <a:prstGeom prst="bentConnector3">
            <a:avLst>
              <a:gd name="adj1" fmla="val 50000"/>
            </a:avLst>
          </a:prstGeom>
          <a:noFill/>
          <a:ln w="9525" cap="flat" cmpd="sng">
            <a:solidFill>
              <a:schemeClr val="accent2"/>
            </a:solidFill>
            <a:prstDash val="solid"/>
            <a:round/>
            <a:headEnd type="none" w="med" len="med"/>
            <a:tailEnd type="oval" w="med" len="med"/>
          </a:ln>
        </p:spPr>
      </p:cxnSp>
      <p:sp>
        <p:nvSpPr>
          <p:cNvPr id="5" name="Google Shape;3082;p64">
            <a:extLst>
              <a:ext uri="{FF2B5EF4-FFF2-40B4-BE49-F238E27FC236}">
                <a16:creationId xmlns:a16="http://schemas.microsoft.com/office/drawing/2014/main" id="{41542718-30BE-9B69-1200-931036807B6D}"/>
              </a:ext>
            </a:extLst>
          </p:cNvPr>
          <p:cNvSpPr txBox="1"/>
          <p:nvPr/>
        </p:nvSpPr>
        <p:spPr>
          <a:xfrm>
            <a:off x="4695281" y="1379634"/>
            <a:ext cx="1916100" cy="546028"/>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tr-TR" sz="1100" dirty="0">
                <a:solidFill>
                  <a:srgbClr val="181818"/>
                </a:solidFill>
                <a:latin typeface="Maven Pro"/>
                <a:ea typeface="Maven Pro"/>
                <a:cs typeface="Maven Pro"/>
                <a:sym typeface="Maven Pro"/>
              </a:rPr>
              <a:t>Turing ve Modern Bilgisayarın Doğuşu</a:t>
            </a:r>
            <a:endParaRPr sz="1100" dirty="0">
              <a:solidFill>
                <a:srgbClr val="181818"/>
              </a:solidFill>
              <a:latin typeface="Maven Pro"/>
              <a:ea typeface="Maven Pro"/>
              <a:cs typeface="Maven Pro"/>
              <a:sym typeface="Maven Pro"/>
            </a:endParaRPr>
          </a:p>
        </p:txBody>
      </p:sp>
      <p:cxnSp>
        <p:nvCxnSpPr>
          <p:cNvPr id="15" name="Bağlayıcı: Dirsek 14">
            <a:extLst>
              <a:ext uri="{FF2B5EF4-FFF2-40B4-BE49-F238E27FC236}">
                <a16:creationId xmlns:a16="http://schemas.microsoft.com/office/drawing/2014/main" id="{347CF87A-BA40-BC45-044F-2CBE35057975}"/>
              </a:ext>
            </a:extLst>
          </p:cNvPr>
          <p:cNvCxnSpPr>
            <a:stCxn id="5" idx="2"/>
            <a:endCxn id="3079" idx="0"/>
          </p:cNvCxnSpPr>
          <p:nvPr/>
        </p:nvCxnSpPr>
        <p:spPr>
          <a:xfrm rot="5400000">
            <a:off x="4789760" y="1707903"/>
            <a:ext cx="645813" cy="1081331"/>
          </a:xfrm>
          <a:prstGeom prst="bentConnector3">
            <a:avLst>
              <a:gd name="adj1" fmla="val 51124"/>
            </a:avLst>
          </a:prstGeom>
        </p:spPr>
        <p:style>
          <a:lnRef idx="1">
            <a:schemeClr val="accent1"/>
          </a:lnRef>
          <a:fillRef idx="0">
            <a:schemeClr val="accent1"/>
          </a:fillRef>
          <a:effectRef idx="0">
            <a:schemeClr val="accent1"/>
          </a:effectRef>
          <a:fontRef idx="minor">
            <a:schemeClr val="tx1"/>
          </a:fontRef>
        </p:style>
      </p:cxnSp>
      <p:sp>
        <p:nvSpPr>
          <p:cNvPr id="21" name="Google Shape;3086;p64">
            <a:extLst>
              <a:ext uri="{FF2B5EF4-FFF2-40B4-BE49-F238E27FC236}">
                <a16:creationId xmlns:a16="http://schemas.microsoft.com/office/drawing/2014/main" id="{29FA93BB-8B1A-A2BC-D6F3-B65B61D8F9E2}"/>
              </a:ext>
            </a:extLst>
          </p:cNvPr>
          <p:cNvSpPr txBox="1"/>
          <p:nvPr/>
        </p:nvSpPr>
        <p:spPr>
          <a:xfrm>
            <a:off x="6864362" y="3941700"/>
            <a:ext cx="1916100" cy="538326"/>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tr-TR" sz="1100" dirty="0">
                <a:solidFill>
                  <a:srgbClr val="181818"/>
                </a:solidFill>
                <a:latin typeface="Maven Pro"/>
                <a:ea typeface="Maven Pro"/>
                <a:cs typeface="Maven Pro"/>
                <a:sym typeface="Maven Pro"/>
              </a:rPr>
              <a:t>Makine Öğrenimi ve Derin Öğrenme 2000’ler ve Sonrası</a:t>
            </a:r>
            <a:endParaRPr sz="1100" dirty="0">
              <a:solidFill>
                <a:srgbClr val="181818"/>
              </a:solidFill>
              <a:latin typeface="Maven Pro"/>
              <a:ea typeface="Maven Pro"/>
              <a:cs typeface="Maven Pro"/>
              <a:sym typeface="Maven Pro"/>
            </a:endParaRPr>
          </a:p>
        </p:txBody>
      </p:sp>
      <p:cxnSp>
        <p:nvCxnSpPr>
          <p:cNvPr id="25" name="Bağlayıcı: Dirsek 24">
            <a:extLst>
              <a:ext uri="{FF2B5EF4-FFF2-40B4-BE49-F238E27FC236}">
                <a16:creationId xmlns:a16="http://schemas.microsoft.com/office/drawing/2014/main" id="{587C294A-FE44-7565-157F-1B5F796625CD}"/>
              </a:ext>
            </a:extLst>
          </p:cNvPr>
          <p:cNvCxnSpPr>
            <a:stCxn id="3085" idx="0"/>
            <a:endCxn id="3079" idx="4"/>
          </p:cNvCxnSpPr>
          <p:nvPr/>
        </p:nvCxnSpPr>
        <p:spPr>
          <a:xfrm rot="5400000" flipH="1" flipV="1">
            <a:off x="3758963" y="3128663"/>
            <a:ext cx="538325" cy="108775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7" name="Bağlayıcı: Dirsek 26">
            <a:extLst>
              <a:ext uri="{FF2B5EF4-FFF2-40B4-BE49-F238E27FC236}">
                <a16:creationId xmlns:a16="http://schemas.microsoft.com/office/drawing/2014/main" id="{2D144EAC-5737-68DD-4400-2C9069EF5D27}"/>
              </a:ext>
            </a:extLst>
          </p:cNvPr>
          <p:cNvCxnSpPr>
            <a:stCxn id="3086" idx="0"/>
            <a:endCxn id="3079" idx="4"/>
          </p:cNvCxnSpPr>
          <p:nvPr/>
        </p:nvCxnSpPr>
        <p:spPr>
          <a:xfrm rot="16200000" flipV="1">
            <a:off x="4853082" y="3122294"/>
            <a:ext cx="538325" cy="1100488"/>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9" name="Bağlayıcı: Dirsek 28">
            <a:extLst>
              <a:ext uri="{FF2B5EF4-FFF2-40B4-BE49-F238E27FC236}">
                <a16:creationId xmlns:a16="http://schemas.microsoft.com/office/drawing/2014/main" id="{EBCE1564-743E-5EE9-BED4-9D81313BDA04}"/>
              </a:ext>
            </a:extLst>
          </p:cNvPr>
          <p:cNvCxnSpPr>
            <a:stCxn id="21" idx="0"/>
            <a:endCxn id="3079" idx="4"/>
          </p:cNvCxnSpPr>
          <p:nvPr/>
        </p:nvCxnSpPr>
        <p:spPr>
          <a:xfrm rot="16200000" flipV="1">
            <a:off x="5928044" y="2047332"/>
            <a:ext cx="538325" cy="3250412"/>
          </a:xfrm>
          <a:prstGeom prst="bentConnector3">
            <a:avLst/>
          </a:prstGeom>
        </p:spPr>
        <p:style>
          <a:lnRef idx="1">
            <a:schemeClr val="accent1"/>
          </a:lnRef>
          <a:fillRef idx="0">
            <a:schemeClr val="accent1"/>
          </a:fillRef>
          <a:effectRef idx="0">
            <a:schemeClr val="accent1"/>
          </a:effectRef>
          <a:fontRef idx="minor">
            <a:schemeClr val="tx1"/>
          </a:fontRef>
        </p:style>
      </p:cxnSp>
      <p:pic>
        <p:nvPicPr>
          <p:cNvPr id="31" name="Resim 30" descr="logo, amblem, simge, sembol, ticari marka içeren bir resim&#10;&#10;Açıklama otomatik olarak oluşturuldu">
            <a:extLst>
              <a:ext uri="{FF2B5EF4-FFF2-40B4-BE49-F238E27FC236}">
                <a16:creationId xmlns:a16="http://schemas.microsoft.com/office/drawing/2014/main" id="{44453B01-82E1-96C7-0338-B443DB18E901}"/>
              </a:ext>
            </a:extLst>
          </p:cNvPr>
          <p:cNvPicPr>
            <a:picLocks noChangeAspect="1"/>
          </p:cNvPicPr>
          <p:nvPr/>
        </p:nvPicPr>
        <p:blipFill>
          <a:blip r:embed="rId3"/>
          <a:stretch>
            <a:fillRect/>
          </a:stretch>
        </p:blipFill>
        <p:spPr>
          <a:xfrm>
            <a:off x="8133994" y="-28411"/>
            <a:ext cx="1031509" cy="729231"/>
          </a:xfrm>
          <a:prstGeom prst="rect">
            <a:avLst/>
          </a:prstGeom>
        </p:spPr>
      </p:pic>
      <p:sp>
        <p:nvSpPr>
          <p:cNvPr id="3072" name="Google Shape;670;p39">
            <a:extLst>
              <a:ext uri="{FF2B5EF4-FFF2-40B4-BE49-F238E27FC236}">
                <a16:creationId xmlns:a16="http://schemas.microsoft.com/office/drawing/2014/main" id="{57E1D343-623D-A06E-4713-B2EFA6C21418}"/>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094"/>
                                        </p:tgtEl>
                                        <p:attrNameLst>
                                          <p:attrName>style.visibility</p:attrName>
                                        </p:attrNameLst>
                                      </p:cBhvr>
                                      <p:to>
                                        <p:strVal val="visible"/>
                                      </p:to>
                                    </p:set>
                                    <p:anim calcmode="lin" valueType="num">
                                      <p:cBhvr>
                                        <p:cTn id="7" dur="500" fill="hold"/>
                                        <p:tgtEl>
                                          <p:spTgt spid="3094"/>
                                        </p:tgtEl>
                                        <p:attrNameLst>
                                          <p:attrName>ppt_w</p:attrName>
                                        </p:attrNameLst>
                                      </p:cBhvr>
                                      <p:tavLst>
                                        <p:tav tm="0">
                                          <p:val>
                                            <p:fltVal val="0"/>
                                          </p:val>
                                        </p:tav>
                                        <p:tav tm="100000">
                                          <p:val>
                                            <p:strVal val="#ppt_w"/>
                                          </p:val>
                                        </p:tav>
                                      </p:tavLst>
                                    </p:anim>
                                    <p:anim calcmode="lin" valueType="num">
                                      <p:cBhvr>
                                        <p:cTn id="8" dur="500" fill="hold"/>
                                        <p:tgtEl>
                                          <p:spTgt spid="3094"/>
                                        </p:tgtEl>
                                        <p:attrNameLst>
                                          <p:attrName>ppt_h</p:attrName>
                                        </p:attrNameLst>
                                      </p:cBhvr>
                                      <p:tavLst>
                                        <p:tav tm="0">
                                          <p:val>
                                            <p:fltVal val="0"/>
                                          </p:val>
                                        </p:tav>
                                        <p:tav tm="100000">
                                          <p:val>
                                            <p:strVal val="#ppt_h"/>
                                          </p:val>
                                        </p:tav>
                                      </p:tavLst>
                                    </p:anim>
                                    <p:animEffect transition="in" filter="fade">
                                      <p:cBhvr>
                                        <p:cTn id="9" dur="500"/>
                                        <p:tgtEl>
                                          <p:spTgt spid="3094"/>
                                        </p:tgtEl>
                                      </p:cBhvr>
                                    </p:animEffect>
                                  </p:childTnLst>
                                </p:cTn>
                              </p:par>
                              <p:par>
                                <p:cTn id="10" presetID="53" presetClass="entr" presetSubtype="16" fill="hold" nodeType="withEffect">
                                  <p:stCondLst>
                                    <p:cond delay="0"/>
                                  </p:stCondLst>
                                  <p:childTnLst>
                                    <p:set>
                                      <p:cBhvr>
                                        <p:cTn id="11" dur="1" fill="hold">
                                          <p:stCondLst>
                                            <p:cond delay="0"/>
                                          </p:stCondLst>
                                        </p:cTn>
                                        <p:tgtEl>
                                          <p:spTgt spid="3087"/>
                                        </p:tgtEl>
                                        <p:attrNameLst>
                                          <p:attrName>style.visibility</p:attrName>
                                        </p:attrNameLst>
                                      </p:cBhvr>
                                      <p:to>
                                        <p:strVal val="visible"/>
                                      </p:to>
                                    </p:set>
                                    <p:anim calcmode="lin" valueType="num">
                                      <p:cBhvr>
                                        <p:cTn id="12" dur="500" fill="hold"/>
                                        <p:tgtEl>
                                          <p:spTgt spid="3087"/>
                                        </p:tgtEl>
                                        <p:attrNameLst>
                                          <p:attrName>ppt_w</p:attrName>
                                        </p:attrNameLst>
                                      </p:cBhvr>
                                      <p:tavLst>
                                        <p:tav tm="0">
                                          <p:val>
                                            <p:fltVal val="0"/>
                                          </p:val>
                                        </p:tav>
                                        <p:tav tm="100000">
                                          <p:val>
                                            <p:strVal val="#ppt_w"/>
                                          </p:val>
                                        </p:tav>
                                      </p:tavLst>
                                    </p:anim>
                                    <p:anim calcmode="lin" valueType="num">
                                      <p:cBhvr>
                                        <p:cTn id="13" dur="500" fill="hold"/>
                                        <p:tgtEl>
                                          <p:spTgt spid="3087"/>
                                        </p:tgtEl>
                                        <p:attrNameLst>
                                          <p:attrName>ppt_h</p:attrName>
                                        </p:attrNameLst>
                                      </p:cBhvr>
                                      <p:tavLst>
                                        <p:tav tm="0">
                                          <p:val>
                                            <p:fltVal val="0"/>
                                          </p:val>
                                        </p:tav>
                                        <p:tav tm="100000">
                                          <p:val>
                                            <p:strVal val="#ppt_h"/>
                                          </p:val>
                                        </p:tav>
                                      </p:tavLst>
                                    </p:anim>
                                    <p:animEffect transition="in" filter="fade">
                                      <p:cBhvr>
                                        <p:cTn id="14" dur="500"/>
                                        <p:tgtEl>
                                          <p:spTgt spid="308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081"/>
                                        </p:tgtEl>
                                        <p:attrNameLst>
                                          <p:attrName>style.visibility</p:attrName>
                                        </p:attrNameLst>
                                      </p:cBhvr>
                                      <p:to>
                                        <p:strVal val="visible"/>
                                      </p:to>
                                    </p:set>
                                    <p:anim calcmode="lin" valueType="num">
                                      <p:cBhvr>
                                        <p:cTn id="17" dur="500" fill="hold"/>
                                        <p:tgtEl>
                                          <p:spTgt spid="3081"/>
                                        </p:tgtEl>
                                        <p:attrNameLst>
                                          <p:attrName>ppt_w</p:attrName>
                                        </p:attrNameLst>
                                      </p:cBhvr>
                                      <p:tavLst>
                                        <p:tav tm="0">
                                          <p:val>
                                            <p:fltVal val="0"/>
                                          </p:val>
                                        </p:tav>
                                        <p:tav tm="100000">
                                          <p:val>
                                            <p:strVal val="#ppt_w"/>
                                          </p:val>
                                        </p:tav>
                                      </p:tavLst>
                                    </p:anim>
                                    <p:anim calcmode="lin" valueType="num">
                                      <p:cBhvr>
                                        <p:cTn id="18" dur="500" fill="hold"/>
                                        <p:tgtEl>
                                          <p:spTgt spid="3081"/>
                                        </p:tgtEl>
                                        <p:attrNameLst>
                                          <p:attrName>ppt_h</p:attrName>
                                        </p:attrNameLst>
                                      </p:cBhvr>
                                      <p:tavLst>
                                        <p:tav tm="0">
                                          <p:val>
                                            <p:fltVal val="0"/>
                                          </p:val>
                                        </p:tav>
                                        <p:tav tm="100000">
                                          <p:val>
                                            <p:strVal val="#ppt_h"/>
                                          </p:val>
                                        </p:tav>
                                      </p:tavLst>
                                    </p:anim>
                                    <p:animEffect transition="in" filter="fade">
                                      <p:cBhvr>
                                        <p:cTn id="19" dur="500"/>
                                        <p:tgtEl>
                                          <p:spTgt spid="3081"/>
                                        </p:tgtEl>
                                      </p:cBhvr>
                                    </p:animEffect>
                                  </p:childTnLst>
                                </p:cTn>
                              </p:par>
                            </p:childTnLst>
                          </p:cTn>
                        </p:par>
                      </p:childTnLst>
                    </p:cTn>
                  </p:par>
                  <p:par>
                    <p:cTn id="20" fill="hold">
                      <p:stCondLst>
                        <p:cond delay="indefinite"/>
                      </p:stCondLst>
                      <p:childTnLst>
                        <p:par>
                          <p:cTn id="21" fill="hold">
                            <p:stCondLst>
                              <p:cond delay="0"/>
                            </p:stCondLst>
                            <p:childTnLst>
                              <p:par>
                                <p:cTn id="22" presetID="6" presetClass="entr" presetSubtype="16" fill="hold" grpId="0" nodeType="clickEffect">
                                  <p:stCondLst>
                                    <p:cond delay="0"/>
                                  </p:stCondLst>
                                  <p:childTnLst>
                                    <p:set>
                                      <p:cBhvr>
                                        <p:cTn id="23" dur="1" fill="hold">
                                          <p:stCondLst>
                                            <p:cond delay="0"/>
                                          </p:stCondLst>
                                        </p:cTn>
                                        <p:tgtEl>
                                          <p:spTgt spid="3082"/>
                                        </p:tgtEl>
                                        <p:attrNameLst>
                                          <p:attrName>style.visibility</p:attrName>
                                        </p:attrNameLst>
                                      </p:cBhvr>
                                      <p:to>
                                        <p:strVal val="visible"/>
                                      </p:to>
                                    </p:set>
                                    <p:animEffect transition="in" filter="circle(in)">
                                      <p:cBhvr>
                                        <p:cTn id="24" dur="2000"/>
                                        <p:tgtEl>
                                          <p:spTgt spid="3082"/>
                                        </p:tgtEl>
                                      </p:cBhvr>
                                    </p:animEffect>
                                  </p:childTnLst>
                                </p:cTn>
                              </p:par>
                              <p:par>
                                <p:cTn id="25" presetID="6" presetClass="entr" presetSubtype="16" fill="hold" nodeType="withEffect">
                                  <p:stCondLst>
                                    <p:cond delay="0"/>
                                  </p:stCondLst>
                                  <p:childTnLst>
                                    <p:set>
                                      <p:cBhvr>
                                        <p:cTn id="26" dur="1" fill="hold">
                                          <p:stCondLst>
                                            <p:cond delay="0"/>
                                          </p:stCondLst>
                                        </p:cTn>
                                        <p:tgtEl>
                                          <p:spTgt spid="3095"/>
                                        </p:tgtEl>
                                        <p:attrNameLst>
                                          <p:attrName>style.visibility</p:attrName>
                                        </p:attrNameLst>
                                      </p:cBhvr>
                                      <p:to>
                                        <p:strVal val="visible"/>
                                      </p:to>
                                    </p:set>
                                    <p:animEffect transition="in" filter="circle(in)">
                                      <p:cBhvr>
                                        <p:cTn id="27" dur="2000"/>
                                        <p:tgtEl>
                                          <p:spTgt spid="3095"/>
                                        </p:tgtEl>
                                      </p:cBhvr>
                                    </p:animEffect>
                                  </p:childTnLst>
                                </p:cTn>
                              </p:par>
                            </p:childTnLst>
                          </p:cTn>
                        </p:par>
                      </p:childTnLst>
                    </p:cTn>
                  </p:par>
                  <p:par>
                    <p:cTn id="28" fill="hold">
                      <p:stCondLst>
                        <p:cond delay="indefinite"/>
                      </p:stCondLst>
                      <p:childTnLst>
                        <p:par>
                          <p:cTn id="29" fill="hold">
                            <p:stCondLst>
                              <p:cond delay="0"/>
                            </p:stCondLst>
                            <p:childTnLst>
                              <p:par>
                                <p:cTn id="30" presetID="53" presetClass="entr" presetSubtype="16" fill="hold" grpId="0" nodeType="clickEffect">
                                  <p:stCondLst>
                                    <p:cond delay="0"/>
                                  </p:stCondLst>
                                  <p:childTnLst>
                                    <p:set>
                                      <p:cBhvr>
                                        <p:cTn id="31" dur="1" fill="hold">
                                          <p:stCondLst>
                                            <p:cond delay="0"/>
                                          </p:stCondLst>
                                        </p:cTn>
                                        <p:tgtEl>
                                          <p:spTgt spid="5"/>
                                        </p:tgtEl>
                                        <p:attrNameLst>
                                          <p:attrName>style.visibility</p:attrName>
                                        </p:attrNameLst>
                                      </p:cBhvr>
                                      <p:to>
                                        <p:strVal val="visible"/>
                                      </p:to>
                                    </p:set>
                                    <p:anim calcmode="lin" valueType="num">
                                      <p:cBhvr>
                                        <p:cTn id="32" dur="500" fill="hold"/>
                                        <p:tgtEl>
                                          <p:spTgt spid="5"/>
                                        </p:tgtEl>
                                        <p:attrNameLst>
                                          <p:attrName>ppt_w</p:attrName>
                                        </p:attrNameLst>
                                      </p:cBhvr>
                                      <p:tavLst>
                                        <p:tav tm="0">
                                          <p:val>
                                            <p:fltVal val="0"/>
                                          </p:val>
                                        </p:tav>
                                        <p:tav tm="100000">
                                          <p:val>
                                            <p:strVal val="#ppt_w"/>
                                          </p:val>
                                        </p:tav>
                                      </p:tavLst>
                                    </p:anim>
                                    <p:anim calcmode="lin" valueType="num">
                                      <p:cBhvr>
                                        <p:cTn id="33" dur="500" fill="hold"/>
                                        <p:tgtEl>
                                          <p:spTgt spid="5"/>
                                        </p:tgtEl>
                                        <p:attrNameLst>
                                          <p:attrName>ppt_h</p:attrName>
                                        </p:attrNameLst>
                                      </p:cBhvr>
                                      <p:tavLst>
                                        <p:tav tm="0">
                                          <p:val>
                                            <p:fltVal val="0"/>
                                          </p:val>
                                        </p:tav>
                                        <p:tav tm="100000">
                                          <p:val>
                                            <p:strVal val="#ppt_h"/>
                                          </p:val>
                                        </p:tav>
                                      </p:tavLst>
                                    </p:anim>
                                    <p:animEffect transition="in" filter="fade">
                                      <p:cBhvr>
                                        <p:cTn id="34" dur="500"/>
                                        <p:tgtEl>
                                          <p:spTgt spid="5"/>
                                        </p:tgtEl>
                                      </p:cBhvr>
                                    </p:animEffect>
                                  </p:childTnLst>
                                </p:cTn>
                              </p:par>
                              <p:par>
                                <p:cTn id="35" presetID="53" presetClass="entr" presetSubtype="16"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3096"/>
                                        </p:tgtEl>
                                        <p:attrNameLst>
                                          <p:attrName>style.visibility</p:attrName>
                                        </p:attrNameLst>
                                      </p:cBhvr>
                                      <p:to>
                                        <p:strVal val="visible"/>
                                      </p:to>
                                    </p:set>
                                    <p:anim calcmode="lin" valueType="num">
                                      <p:cBhvr>
                                        <p:cTn id="44" dur="500" fill="hold"/>
                                        <p:tgtEl>
                                          <p:spTgt spid="3096"/>
                                        </p:tgtEl>
                                        <p:attrNameLst>
                                          <p:attrName>ppt_w</p:attrName>
                                        </p:attrNameLst>
                                      </p:cBhvr>
                                      <p:tavLst>
                                        <p:tav tm="0">
                                          <p:val>
                                            <p:fltVal val="0"/>
                                          </p:val>
                                        </p:tav>
                                        <p:tav tm="100000">
                                          <p:val>
                                            <p:strVal val="#ppt_w"/>
                                          </p:val>
                                        </p:tav>
                                      </p:tavLst>
                                    </p:anim>
                                    <p:anim calcmode="lin" valueType="num">
                                      <p:cBhvr>
                                        <p:cTn id="45" dur="500" fill="hold"/>
                                        <p:tgtEl>
                                          <p:spTgt spid="3096"/>
                                        </p:tgtEl>
                                        <p:attrNameLst>
                                          <p:attrName>ppt_h</p:attrName>
                                        </p:attrNameLst>
                                      </p:cBhvr>
                                      <p:tavLst>
                                        <p:tav tm="0">
                                          <p:val>
                                            <p:fltVal val="0"/>
                                          </p:val>
                                        </p:tav>
                                        <p:tav tm="100000">
                                          <p:val>
                                            <p:strVal val="#ppt_h"/>
                                          </p:val>
                                        </p:tav>
                                      </p:tavLst>
                                    </p:anim>
                                    <p:animEffect transition="in" filter="fade">
                                      <p:cBhvr>
                                        <p:cTn id="46" dur="500"/>
                                        <p:tgtEl>
                                          <p:spTgt spid="3096"/>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3083"/>
                                        </p:tgtEl>
                                        <p:attrNameLst>
                                          <p:attrName>style.visibility</p:attrName>
                                        </p:attrNameLst>
                                      </p:cBhvr>
                                      <p:to>
                                        <p:strVal val="visible"/>
                                      </p:to>
                                    </p:set>
                                    <p:anim calcmode="lin" valueType="num">
                                      <p:cBhvr>
                                        <p:cTn id="49" dur="500" fill="hold"/>
                                        <p:tgtEl>
                                          <p:spTgt spid="3083"/>
                                        </p:tgtEl>
                                        <p:attrNameLst>
                                          <p:attrName>ppt_w</p:attrName>
                                        </p:attrNameLst>
                                      </p:cBhvr>
                                      <p:tavLst>
                                        <p:tav tm="0">
                                          <p:val>
                                            <p:fltVal val="0"/>
                                          </p:val>
                                        </p:tav>
                                        <p:tav tm="100000">
                                          <p:val>
                                            <p:strVal val="#ppt_w"/>
                                          </p:val>
                                        </p:tav>
                                      </p:tavLst>
                                    </p:anim>
                                    <p:anim calcmode="lin" valueType="num">
                                      <p:cBhvr>
                                        <p:cTn id="50" dur="500" fill="hold"/>
                                        <p:tgtEl>
                                          <p:spTgt spid="3083"/>
                                        </p:tgtEl>
                                        <p:attrNameLst>
                                          <p:attrName>ppt_h</p:attrName>
                                        </p:attrNameLst>
                                      </p:cBhvr>
                                      <p:tavLst>
                                        <p:tav tm="0">
                                          <p:val>
                                            <p:fltVal val="0"/>
                                          </p:val>
                                        </p:tav>
                                        <p:tav tm="100000">
                                          <p:val>
                                            <p:strVal val="#ppt_h"/>
                                          </p:val>
                                        </p:tav>
                                      </p:tavLst>
                                    </p:anim>
                                    <p:animEffect transition="in" filter="fade">
                                      <p:cBhvr>
                                        <p:cTn id="51" dur="500"/>
                                        <p:tgtEl>
                                          <p:spTgt spid="3083"/>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3097"/>
                                        </p:tgtEl>
                                        <p:attrNameLst>
                                          <p:attrName>style.visibility</p:attrName>
                                        </p:attrNameLst>
                                      </p:cBhvr>
                                      <p:to>
                                        <p:strVal val="visible"/>
                                      </p:to>
                                    </p:set>
                                    <p:animEffect transition="in" filter="barn(inVertical)">
                                      <p:cBhvr>
                                        <p:cTn id="56" dur="500"/>
                                        <p:tgtEl>
                                          <p:spTgt spid="3097"/>
                                        </p:tgtEl>
                                      </p:cBhvr>
                                    </p:animEffect>
                                  </p:childTnLst>
                                </p:cTn>
                              </p:par>
                              <p:par>
                                <p:cTn id="57" presetID="16" presetClass="entr" presetSubtype="21" fill="hold" grpId="0" nodeType="withEffect">
                                  <p:stCondLst>
                                    <p:cond delay="0"/>
                                  </p:stCondLst>
                                  <p:childTnLst>
                                    <p:set>
                                      <p:cBhvr>
                                        <p:cTn id="58" dur="1" fill="hold">
                                          <p:stCondLst>
                                            <p:cond delay="0"/>
                                          </p:stCondLst>
                                        </p:cTn>
                                        <p:tgtEl>
                                          <p:spTgt spid="3084"/>
                                        </p:tgtEl>
                                        <p:attrNameLst>
                                          <p:attrName>style.visibility</p:attrName>
                                        </p:attrNameLst>
                                      </p:cBhvr>
                                      <p:to>
                                        <p:strVal val="visible"/>
                                      </p:to>
                                    </p:set>
                                    <p:animEffect transition="in" filter="barn(inVertical)">
                                      <p:cBhvr>
                                        <p:cTn id="59" dur="500"/>
                                        <p:tgtEl>
                                          <p:spTgt spid="3084"/>
                                        </p:tgtEl>
                                      </p:cBhvr>
                                    </p:animEffect>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3085"/>
                                        </p:tgtEl>
                                        <p:attrNameLst>
                                          <p:attrName>style.visibility</p:attrName>
                                        </p:attrNameLst>
                                      </p:cBhvr>
                                      <p:to>
                                        <p:strVal val="visible"/>
                                      </p:to>
                                    </p:set>
                                    <p:animEffect transition="in" filter="fade">
                                      <p:cBhvr>
                                        <p:cTn id="64" dur="1000"/>
                                        <p:tgtEl>
                                          <p:spTgt spid="3085"/>
                                        </p:tgtEl>
                                      </p:cBhvr>
                                    </p:animEffect>
                                    <p:anim calcmode="lin" valueType="num">
                                      <p:cBhvr>
                                        <p:cTn id="65" dur="1000" fill="hold"/>
                                        <p:tgtEl>
                                          <p:spTgt spid="3085"/>
                                        </p:tgtEl>
                                        <p:attrNameLst>
                                          <p:attrName>ppt_x</p:attrName>
                                        </p:attrNameLst>
                                      </p:cBhvr>
                                      <p:tavLst>
                                        <p:tav tm="0">
                                          <p:val>
                                            <p:strVal val="#ppt_x"/>
                                          </p:val>
                                        </p:tav>
                                        <p:tav tm="100000">
                                          <p:val>
                                            <p:strVal val="#ppt_x"/>
                                          </p:val>
                                        </p:tav>
                                      </p:tavLst>
                                    </p:anim>
                                    <p:anim calcmode="lin" valueType="num">
                                      <p:cBhvr>
                                        <p:cTn id="66" dur="1000" fill="hold"/>
                                        <p:tgtEl>
                                          <p:spTgt spid="3085"/>
                                        </p:tgtEl>
                                        <p:attrNameLst>
                                          <p:attrName>ppt_y</p:attrName>
                                        </p:attrNameLst>
                                      </p:cBhvr>
                                      <p:tavLst>
                                        <p:tav tm="0">
                                          <p:val>
                                            <p:strVal val="#ppt_y+.1"/>
                                          </p:val>
                                        </p:tav>
                                        <p:tav tm="100000">
                                          <p:val>
                                            <p:strVal val="#ppt_y"/>
                                          </p:val>
                                        </p:tav>
                                      </p:tavLst>
                                    </p:anim>
                                  </p:childTnLst>
                                </p:cTn>
                              </p:par>
                              <p:par>
                                <p:cTn id="67" presetID="42" presetClass="entr" presetSubtype="0" fill="hold" nodeType="withEffect">
                                  <p:stCondLst>
                                    <p:cond delay="0"/>
                                  </p:stCondLst>
                                  <p:childTnLst>
                                    <p:set>
                                      <p:cBhvr>
                                        <p:cTn id="68" dur="1" fill="hold">
                                          <p:stCondLst>
                                            <p:cond delay="0"/>
                                          </p:stCondLst>
                                        </p:cTn>
                                        <p:tgtEl>
                                          <p:spTgt spid="25"/>
                                        </p:tgtEl>
                                        <p:attrNameLst>
                                          <p:attrName>style.visibility</p:attrName>
                                        </p:attrNameLst>
                                      </p:cBhvr>
                                      <p:to>
                                        <p:strVal val="visible"/>
                                      </p:to>
                                    </p:set>
                                    <p:animEffect transition="in" filter="fade">
                                      <p:cBhvr>
                                        <p:cTn id="69" dur="1000"/>
                                        <p:tgtEl>
                                          <p:spTgt spid="25"/>
                                        </p:tgtEl>
                                      </p:cBhvr>
                                    </p:animEffect>
                                    <p:anim calcmode="lin" valueType="num">
                                      <p:cBhvr>
                                        <p:cTn id="70" dur="1000" fill="hold"/>
                                        <p:tgtEl>
                                          <p:spTgt spid="25"/>
                                        </p:tgtEl>
                                        <p:attrNameLst>
                                          <p:attrName>ppt_x</p:attrName>
                                        </p:attrNameLst>
                                      </p:cBhvr>
                                      <p:tavLst>
                                        <p:tav tm="0">
                                          <p:val>
                                            <p:strVal val="#ppt_x"/>
                                          </p:val>
                                        </p:tav>
                                        <p:tav tm="100000">
                                          <p:val>
                                            <p:strVal val="#ppt_x"/>
                                          </p:val>
                                        </p:tav>
                                      </p:tavLst>
                                    </p:anim>
                                    <p:anim calcmode="lin" valueType="num">
                                      <p:cBhvr>
                                        <p:cTn id="71"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72" fill="hold">
                      <p:stCondLst>
                        <p:cond delay="indefinite"/>
                      </p:stCondLst>
                      <p:childTnLst>
                        <p:par>
                          <p:cTn id="73" fill="hold">
                            <p:stCondLst>
                              <p:cond delay="0"/>
                            </p:stCondLst>
                            <p:childTnLst>
                              <p:par>
                                <p:cTn id="74" presetID="2" presetClass="entr" presetSubtype="4" fill="hold" grpId="0" nodeType="clickEffect">
                                  <p:stCondLst>
                                    <p:cond delay="0"/>
                                  </p:stCondLst>
                                  <p:childTnLst>
                                    <p:set>
                                      <p:cBhvr>
                                        <p:cTn id="75" dur="1" fill="hold">
                                          <p:stCondLst>
                                            <p:cond delay="0"/>
                                          </p:stCondLst>
                                        </p:cTn>
                                        <p:tgtEl>
                                          <p:spTgt spid="3086"/>
                                        </p:tgtEl>
                                        <p:attrNameLst>
                                          <p:attrName>style.visibility</p:attrName>
                                        </p:attrNameLst>
                                      </p:cBhvr>
                                      <p:to>
                                        <p:strVal val="visible"/>
                                      </p:to>
                                    </p:set>
                                    <p:anim calcmode="lin" valueType="num">
                                      <p:cBhvr additive="base">
                                        <p:cTn id="76" dur="500" fill="hold"/>
                                        <p:tgtEl>
                                          <p:spTgt spid="3086"/>
                                        </p:tgtEl>
                                        <p:attrNameLst>
                                          <p:attrName>ppt_x</p:attrName>
                                        </p:attrNameLst>
                                      </p:cBhvr>
                                      <p:tavLst>
                                        <p:tav tm="0">
                                          <p:val>
                                            <p:strVal val="#ppt_x"/>
                                          </p:val>
                                        </p:tav>
                                        <p:tav tm="100000">
                                          <p:val>
                                            <p:strVal val="#ppt_x"/>
                                          </p:val>
                                        </p:tav>
                                      </p:tavLst>
                                    </p:anim>
                                    <p:anim calcmode="lin" valueType="num">
                                      <p:cBhvr additive="base">
                                        <p:cTn id="77" dur="500" fill="hold"/>
                                        <p:tgtEl>
                                          <p:spTgt spid="3086"/>
                                        </p:tgtEl>
                                        <p:attrNameLst>
                                          <p:attrName>ppt_y</p:attrName>
                                        </p:attrNameLst>
                                      </p:cBhvr>
                                      <p:tavLst>
                                        <p:tav tm="0">
                                          <p:val>
                                            <p:strVal val="1+#ppt_h/2"/>
                                          </p:val>
                                        </p:tav>
                                        <p:tav tm="100000">
                                          <p:val>
                                            <p:strVal val="#ppt_y"/>
                                          </p:val>
                                        </p:tav>
                                      </p:tavLst>
                                    </p:anim>
                                  </p:childTnLst>
                                </p:cTn>
                              </p:par>
                              <p:par>
                                <p:cTn id="78" presetID="2" presetClass="entr" presetSubtype="4" fill="hold" nodeType="withEffect">
                                  <p:stCondLst>
                                    <p:cond delay="0"/>
                                  </p:stCondLst>
                                  <p:childTnLst>
                                    <p:set>
                                      <p:cBhvr>
                                        <p:cTn id="79" dur="1" fill="hold">
                                          <p:stCondLst>
                                            <p:cond delay="0"/>
                                          </p:stCondLst>
                                        </p:cTn>
                                        <p:tgtEl>
                                          <p:spTgt spid="27"/>
                                        </p:tgtEl>
                                        <p:attrNameLst>
                                          <p:attrName>style.visibility</p:attrName>
                                        </p:attrNameLst>
                                      </p:cBhvr>
                                      <p:to>
                                        <p:strVal val="visible"/>
                                      </p:to>
                                    </p:set>
                                    <p:anim calcmode="lin" valueType="num">
                                      <p:cBhvr additive="base">
                                        <p:cTn id="80" dur="500" fill="hold"/>
                                        <p:tgtEl>
                                          <p:spTgt spid="27"/>
                                        </p:tgtEl>
                                        <p:attrNameLst>
                                          <p:attrName>ppt_x</p:attrName>
                                        </p:attrNameLst>
                                      </p:cBhvr>
                                      <p:tavLst>
                                        <p:tav tm="0">
                                          <p:val>
                                            <p:strVal val="#ppt_x"/>
                                          </p:val>
                                        </p:tav>
                                        <p:tav tm="100000">
                                          <p:val>
                                            <p:strVal val="#ppt_x"/>
                                          </p:val>
                                        </p:tav>
                                      </p:tavLst>
                                    </p:anim>
                                    <p:anim calcmode="lin" valueType="num">
                                      <p:cBhvr additive="base">
                                        <p:cTn id="81"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82" fill="hold">
                      <p:stCondLst>
                        <p:cond delay="indefinite"/>
                      </p:stCondLst>
                      <p:childTnLst>
                        <p:par>
                          <p:cTn id="83" fill="hold">
                            <p:stCondLst>
                              <p:cond delay="0"/>
                            </p:stCondLst>
                            <p:childTnLst>
                              <p:par>
                                <p:cTn id="84" presetID="31" presetClass="entr" presetSubtype="0" fill="hold" grpId="0" nodeType="clickEffect">
                                  <p:stCondLst>
                                    <p:cond delay="0"/>
                                  </p:stCondLst>
                                  <p:childTnLst>
                                    <p:set>
                                      <p:cBhvr>
                                        <p:cTn id="85" dur="1" fill="hold">
                                          <p:stCondLst>
                                            <p:cond delay="0"/>
                                          </p:stCondLst>
                                        </p:cTn>
                                        <p:tgtEl>
                                          <p:spTgt spid="21"/>
                                        </p:tgtEl>
                                        <p:attrNameLst>
                                          <p:attrName>style.visibility</p:attrName>
                                        </p:attrNameLst>
                                      </p:cBhvr>
                                      <p:to>
                                        <p:strVal val="visible"/>
                                      </p:to>
                                    </p:set>
                                    <p:anim calcmode="lin" valueType="num">
                                      <p:cBhvr>
                                        <p:cTn id="86" dur="1000" fill="hold"/>
                                        <p:tgtEl>
                                          <p:spTgt spid="21"/>
                                        </p:tgtEl>
                                        <p:attrNameLst>
                                          <p:attrName>ppt_w</p:attrName>
                                        </p:attrNameLst>
                                      </p:cBhvr>
                                      <p:tavLst>
                                        <p:tav tm="0">
                                          <p:val>
                                            <p:fltVal val="0"/>
                                          </p:val>
                                        </p:tav>
                                        <p:tav tm="100000">
                                          <p:val>
                                            <p:strVal val="#ppt_w"/>
                                          </p:val>
                                        </p:tav>
                                      </p:tavLst>
                                    </p:anim>
                                    <p:anim calcmode="lin" valueType="num">
                                      <p:cBhvr>
                                        <p:cTn id="87" dur="1000" fill="hold"/>
                                        <p:tgtEl>
                                          <p:spTgt spid="21"/>
                                        </p:tgtEl>
                                        <p:attrNameLst>
                                          <p:attrName>ppt_h</p:attrName>
                                        </p:attrNameLst>
                                      </p:cBhvr>
                                      <p:tavLst>
                                        <p:tav tm="0">
                                          <p:val>
                                            <p:fltVal val="0"/>
                                          </p:val>
                                        </p:tav>
                                        <p:tav tm="100000">
                                          <p:val>
                                            <p:strVal val="#ppt_h"/>
                                          </p:val>
                                        </p:tav>
                                      </p:tavLst>
                                    </p:anim>
                                    <p:anim calcmode="lin" valueType="num">
                                      <p:cBhvr>
                                        <p:cTn id="88" dur="1000" fill="hold"/>
                                        <p:tgtEl>
                                          <p:spTgt spid="21"/>
                                        </p:tgtEl>
                                        <p:attrNameLst>
                                          <p:attrName>style.rotation</p:attrName>
                                        </p:attrNameLst>
                                      </p:cBhvr>
                                      <p:tavLst>
                                        <p:tav tm="0">
                                          <p:val>
                                            <p:fltVal val="90"/>
                                          </p:val>
                                        </p:tav>
                                        <p:tav tm="100000">
                                          <p:val>
                                            <p:fltVal val="0"/>
                                          </p:val>
                                        </p:tav>
                                      </p:tavLst>
                                    </p:anim>
                                    <p:animEffect transition="in" filter="fade">
                                      <p:cBhvr>
                                        <p:cTn id="89" dur="1000"/>
                                        <p:tgtEl>
                                          <p:spTgt spid="21"/>
                                        </p:tgtEl>
                                      </p:cBhvr>
                                    </p:animEffect>
                                  </p:childTnLst>
                                </p:cTn>
                              </p:par>
                              <p:par>
                                <p:cTn id="90" presetID="31" presetClass="entr" presetSubtype="0" fill="hold" nodeType="withEffect">
                                  <p:stCondLst>
                                    <p:cond delay="0"/>
                                  </p:stCondLst>
                                  <p:childTnLst>
                                    <p:set>
                                      <p:cBhvr>
                                        <p:cTn id="91" dur="1" fill="hold">
                                          <p:stCondLst>
                                            <p:cond delay="0"/>
                                          </p:stCondLst>
                                        </p:cTn>
                                        <p:tgtEl>
                                          <p:spTgt spid="29"/>
                                        </p:tgtEl>
                                        <p:attrNameLst>
                                          <p:attrName>style.visibility</p:attrName>
                                        </p:attrNameLst>
                                      </p:cBhvr>
                                      <p:to>
                                        <p:strVal val="visible"/>
                                      </p:to>
                                    </p:set>
                                    <p:anim calcmode="lin" valueType="num">
                                      <p:cBhvr>
                                        <p:cTn id="92" dur="1000" fill="hold"/>
                                        <p:tgtEl>
                                          <p:spTgt spid="29"/>
                                        </p:tgtEl>
                                        <p:attrNameLst>
                                          <p:attrName>ppt_w</p:attrName>
                                        </p:attrNameLst>
                                      </p:cBhvr>
                                      <p:tavLst>
                                        <p:tav tm="0">
                                          <p:val>
                                            <p:fltVal val="0"/>
                                          </p:val>
                                        </p:tav>
                                        <p:tav tm="100000">
                                          <p:val>
                                            <p:strVal val="#ppt_w"/>
                                          </p:val>
                                        </p:tav>
                                      </p:tavLst>
                                    </p:anim>
                                    <p:anim calcmode="lin" valueType="num">
                                      <p:cBhvr>
                                        <p:cTn id="93" dur="1000" fill="hold"/>
                                        <p:tgtEl>
                                          <p:spTgt spid="29"/>
                                        </p:tgtEl>
                                        <p:attrNameLst>
                                          <p:attrName>ppt_h</p:attrName>
                                        </p:attrNameLst>
                                      </p:cBhvr>
                                      <p:tavLst>
                                        <p:tav tm="0">
                                          <p:val>
                                            <p:fltVal val="0"/>
                                          </p:val>
                                        </p:tav>
                                        <p:tav tm="100000">
                                          <p:val>
                                            <p:strVal val="#ppt_h"/>
                                          </p:val>
                                        </p:tav>
                                      </p:tavLst>
                                    </p:anim>
                                    <p:anim calcmode="lin" valueType="num">
                                      <p:cBhvr>
                                        <p:cTn id="94" dur="1000" fill="hold"/>
                                        <p:tgtEl>
                                          <p:spTgt spid="29"/>
                                        </p:tgtEl>
                                        <p:attrNameLst>
                                          <p:attrName>style.rotation</p:attrName>
                                        </p:attrNameLst>
                                      </p:cBhvr>
                                      <p:tavLst>
                                        <p:tav tm="0">
                                          <p:val>
                                            <p:fltVal val="90"/>
                                          </p:val>
                                        </p:tav>
                                        <p:tav tm="100000">
                                          <p:val>
                                            <p:fltVal val="0"/>
                                          </p:val>
                                        </p:tav>
                                      </p:tavLst>
                                    </p:anim>
                                    <p:animEffect transition="in" filter="fade">
                                      <p:cBhvr>
                                        <p:cTn id="95"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1" grpId="0" animBg="1"/>
      <p:bldP spid="3082" grpId="0" animBg="1"/>
      <p:bldP spid="3083" grpId="0" animBg="1"/>
      <p:bldP spid="3084" grpId="0" animBg="1"/>
      <p:bldP spid="3085" grpId="0" animBg="1"/>
      <p:bldP spid="3086" grpId="0" animBg="1"/>
      <p:bldP spid="5"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Maven Pro" panose="020B0604020202020204" charset="-94"/>
              </a:rPr>
              <a:t>Yapay Zekânın Alt Alanları</a:t>
            </a:r>
            <a:endParaRPr b="1" dirty="0">
              <a:latin typeface="Maven Pro" panose="020B0604020202020204" charset="-94"/>
            </a:endParaRPr>
          </a:p>
        </p:txBody>
      </p:sp>
      <p:sp>
        <p:nvSpPr>
          <p:cNvPr id="684" name="Google Shape;1274;p42">
            <a:extLst>
              <a:ext uri="{FF2B5EF4-FFF2-40B4-BE49-F238E27FC236}">
                <a16:creationId xmlns:a16="http://schemas.microsoft.com/office/drawing/2014/main" id="{20AB9DC7-636A-64A1-6D0C-CF7AFA9E7ACE}"/>
              </a:ext>
            </a:extLst>
          </p:cNvPr>
          <p:cNvSpPr txBox="1">
            <a:spLocks/>
          </p:cNvSpPr>
          <p:nvPr/>
        </p:nvSpPr>
        <p:spPr>
          <a:xfrm>
            <a:off x="785250" y="1337171"/>
            <a:ext cx="6701075" cy="29082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9pPr>
          </a:lstStyle>
          <a:p>
            <a:pPr marL="342900" indent="-342900" algn="just">
              <a:buFont typeface="Maven Pro"/>
              <a:buAutoNum type="arabicPeriod"/>
            </a:pPr>
            <a:r>
              <a:rPr lang="tr-TR" b="1" dirty="0">
                <a:latin typeface="Maven Pro" panose="020B0604020202020204" charset="-94"/>
              </a:rPr>
              <a:t>Makine Öğrenmesi (Machine Learning)</a:t>
            </a:r>
          </a:p>
          <a:p>
            <a:pPr marL="342900" indent="-342900" algn="just">
              <a:buFont typeface="Maven Pro"/>
              <a:buAutoNum type="arabicPeriod"/>
            </a:pPr>
            <a:r>
              <a:rPr lang="tr-TR" dirty="0">
                <a:latin typeface="Maven Pro" panose="020B0604020202020204" charset="-94"/>
              </a:rPr>
              <a:t>Derin Öğrenme (</a:t>
            </a:r>
            <a:r>
              <a:rPr lang="tr-TR" dirty="0" err="1">
                <a:latin typeface="Maven Pro" panose="020B0604020202020204" charset="-94"/>
              </a:rPr>
              <a:t>Deep</a:t>
            </a:r>
            <a:r>
              <a:rPr lang="tr-TR" dirty="0">
                <a:latin typeface="Maven Pro" panose="020B0604020202020204" charset="-94"/>
              </a:rPr>
              <a:t> Learning)</a:t>
            </a:r>
          </a:p>
          <a:p>
            <a:pPr marL="342900" indent="-342900" algn="just">
              <a:buFont typeface="Maven Pro"/>
              <a:buAutoNum type="arabicPeriod"/>
            </a:pPr>
            <a:r>
              <a:rPr lang="tr-TR" b="1" dirty="0">
                <a:latin typeface="Maven Pro" panose="020B0604020202020204" charset="-94"/>
              </a:rPr>
              <a:t>Doğal Dil İşleme (Natural Language </a:t>
            </a:r>
            <a:r>
              <a:rPr lang="tr-TR" b="1" dirty="0" err="1">
                <a:latin typeface="Maven Pro" panose="020B0604020202020204" charset="-94"/>
              </a:rPr>
              <a:t>Processing</a:t>
            </a:r>
            <a:r>
              <a:rPr lang="tr-TR" b="1" dirty="0">
                <a:latin typeface="Maven Pro" panose="020B0604020202020204" charset="-94"/>
              </a:rPr>
              <a:t>)</a:t>
            </a:r>
          </a:p>
          <a:p>
            <a:pPr marL="342900" indent="-342900" algn="just">
              <a:buFont typeface="Maven Pro"/>
              <a:buAutoNum type="arabicPeriod"/>
            </a:pPr>
            <a:r>
              <a:rPr lang="tr-TR" dirty="0">
                <a:latin typeface="Maven Pro" panose="020B0604020202020204" charset="-94"/>
              </a:rPr>
              <a:t>Sinir Ağları (</a:t>
            </a:r>
            <a:r>
              <a:rPr lang="tr-TR" dirty="0" err="1">
                <a:latin typeface="Maven Pro" panose="020B0604020202020204" charset="-94"/>
              </a:rPr>
              <a:t>Neural</a:t>
            </a:r>
            <a:r>
              <a:rPr lang="tr-TR" dirty="0">
                <a:latin typeface="Maven Pro" panose="020B0604020202020204" charset="-94"/>
              </a:rPr>
              <a:t> Networks)</a:t>
            </a:r>
          </a:p>
          <a:p>
            <a:pPr marL="342900" indent="-342900" algn="just">
              <a:buFont typeface="Maven Pro"/>
              <a:buAutoNum type="arabicPeriod"/>
            </a:pPr>
            <a:r>
              <a:rPr lang="tr-TR" b="1" dirty="0">
                <a:latin typeface="Maven Pro" panose="020B0604020202020204" charset="-94"/>
              </a:rPr>
              <a:t>Bulanık Mantık (</a:t>
            </a:r>
            <a:r>
              <a:rPr lang="tr-TR" b="1" dirty="0" err="1">
                <a:latin typeface="Maven Pro" panose="020B0604020202020204" charset="-94"/>
              </a:rPr>
              <a:t>Fuzzy</a:t>
            </a:r>
            <a:r>
              <a:rPr lang="tr-TR" b="1" dirty="0">
                <a:latin typeface="Maven Pro" panose="020B0604020202020204" charset="-94"/>
              </a:rPr>
              <a:t> </a:t>
            </a:r>
            <a:r>
              <a:rPr lang="tr-TR" b="1" dirty="0" err="1">
                <a:latin typeface="Maven Pro" panose="020B0604020202020204" charset="-94"/>
              </a:rPr>
              <a:t>Logic</a:t>
            </a:r>
            <a:r>
              <a:rPr lang="tr-TR" b="1" dirty="0">
                <a:latin typeface="Maven Pro" panose="020B0604020202020204" charset="-94"/>
              </a:rPr>
              <a:t>)</a:t>
            </a:r>
          </a:p>
          <a:p>
            <a:pPr marL="342900" indent="-342900" algn="just">
              <a:buFont typeface="Maven Pro"/>
              <a:buAutoNum type="arabicPeriod"/>
            </a:pPr>
            <a:r>
              <a:rPr lang="tr-TR" dirty="0">
                <a:latin typeface="Maven Pro" panose="020B0604020202020204" charset="-94"/>
              </a:rPr>
              <a:t>Uzman Sistemler (</a:t>
            </a:r>
            <a:r>
              <a:rPr lang="tr-TR" dirty="0" err="1">
                <a:latin typeface="Maven Pro" panose="020B0604020202020204" charset="-94"/>
              </a:rPr>
              <a:t>Expert</a:t>
            </a:r>
            <a:r>
              <a:rPr lang="tr-TR" dirty="0">
                <a:latin typeface="Maven Pro" panose="020B0604020202020204" charset="-94"/>
              </a:rPr>
              <a:t> </a:t>
            </a:r>
            <a:r>
              <a:rPr lang="tr-TR" dirty="0" err="1">
                <a:latin typeface="Maven Pro" panose="020B0604020202020204" charset="-94"/>
              </a:rPr>
              <a:t>Systems</a:t>
            </a:r>
            <a:r>
              <a:rPr lang="tr-TR" dirty="0">
                <a:latin typeface="Maven Pro" panose="020B0604020202020204" charset="-94"/>
              </a:rPr>
              <a:t>)</a:t>
            </a:r>
          </a:p>
          <a:p>
            <a:pPr marL="342900" indent="-342900" algn="just">
              <a:buFont typeface="Maven Pro"/>
              <a:buAutoNum type="arabicPeriod"/>
            </a:pPr>
            <a:r>
              <a:rPr lang="tr-TR" b="1" dirty="0">
                <a:latin typeface="Maven Pro" panose="020B0604020202020204" charset="-94"/>
              </a:rPr>
              <a:t>Robotik Sistemler (</a:t>
            </a:r>
            <a:r>
              <a:rPr lang="tr-TR" b="1" dirty="0" err="1">
                <a:latin typeface="Maven Pro" panose="020B0604020202020204" charset="-94"/>
              </a:rPr>
              <a:t>Robotic</a:t>
            </a:r>
            <a:r>
              <a:rPr lang="tr-TR" b="1" dirty="0">
                <a:latin typeface="Maven Pro" panose="020B0604020202020204" charset="-94"/>
              </a:rPr>
              <a:t> </a:t>
            </a:r>
            <a:r>
              <a:rPr lang="tr-TR" b="1" dirty="0" err="1">
                <a:latin typeface="Maven Pro" panose="020B0604020202020204" charset="-94"/>
              </a:rPr>
              <a:t>Systems</a:t>
            </a:r>
            <a:r>
              <a:rPr lang="tr-TR" b="1" dirty="0">
                <a:latin typeface="Maven Pro" panose="020B0604020202020204" charset="-94"/>
              </a:rPr>
              <a:t>)</a:t>
            </a:r>
          </a:p>
        </p:txBody>
      </p:sp>
      <p:pic>
        <p:nvPicPr>
          <p:cNvPr id="685" name="Resim 684" descr="logo, amblem, simge, sembol, ticari marka içeren bir resim&#10;&#10;Açıklama otomatik olarak oluşturuldu">
            <a:extLst>
              <a:ext uri="{FF2B5EF4-FFF2-40B4-BE49-F238E27FC236}">
                <a16:creationId xmlns:a16="http://schemas.microsoft.com/office/drawing/2014/main" id="{DD8D27D2-92D3-4645-797B-0F91AD134661}"/>
              </a:ext>
            </a:extLst>
          </p:cNvPr>
          <p:cNvPicPr>
            <a:picLocks noChangeAspect="1"/>
          </p:cNvPicPr>
          <p:nvPr/>
        </p:nvPicPr>
        <p:blipFill>
          <a:blip r:embed="rId3"/>
          <a:stretch>
            <a:fillRect/>
          </a:stretch>
        </p:blipFill>
        <p:spPr>
          <a:xfrm>
            <a:off x="8133994" y="-28411"/>
            <a:ext cx="1031509" cy="729231"/>
          </a:xfrm>
          <a:prstGeom prst="rect">
            <a:avLst/>
          </a:prstGeom>
        </p:spPr>
      </p:pic>
      <p:sp>
        <p:nvSpPr>
          <p:cNvPr id="686" name="Google Shape;670;p39">
            <a:extLst>
              <a:ext uri="{FF2B5EF4-FFF2-40B4-BE49-F238E27FC236}">
                <a16:creationId xmlns:a16="http://schemas.microsoft.com/office/drawing/2014/main" id="{4F9312D0-1A78-C770-570D-809F3F6D3D80}"/>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extLst>
      <p:ext uri="{BB962C8B-B14F-4D97-AF65-F5344CB8AC3E}">
        <p14:creationId xmlns:p14="http://schemas.microsoft.com/office/powerpoint/2010/main" val="3797870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84">
                                            <p:txEl>
                                              <p:pRg st="0" end="0"/>
                                            </p:txEl>
                                          </p:spTgt>
                                        </p:tgtEl>
                                        <p:attrNameLst>
                                          <p:attrName>style.visibility</p:attrName>
                                        </p:attrNameLst>
                                      </p:cBhvr>
                                      <p:to>
                                        <p:strVal val="visible"/>
                                      </p:to>
                                    </p:set>
                                    <p:animEffect transition="in" filter="randombar(horizontal)">
                                      <p:cBhvr>
                                        <p:cTn id="7" dur="500"/>
                                        <p:tgtEl>
                                          <p:spTgt spid="68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684">
                                            <p:txEl>
                                              <p:pRg st="1" end="1"/>
                                            </p:txEl>
                                          </p:spTgt>
                                        </p:tgtEl>
                                        <p:attrNameLst>
                                          <p:attrName>style.visibility</p:attrName>
                                        </p:attrNameLst>
                                      </p:cBhvr>
                                      <p:to>
                                        <p:strVal val="visible"/>
                                      </p:to>
                                    </p:set>
                                    <p:animEffect transition="in" filter="randombar(horizontal)">
                                      <p:cBhvr>
                                        <p:cTn id="12" dur="500"/>
                                        <p:tgtEl>
                                          <p:spTgt spid="68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684">
                                            <p:txEl>
                                              <p:pRg st="2" end="2"/>
                                            </p:txEl>
                                          </p:spTgt>
                                        </p:tgtEl>
                                        <p:attrNameLst>
                                          <p:attrName>style.visibility</p:attrName>
                                        </p:attrNameLst>
                                      </p:cBhvr>
                                      <p:to>
                                        <p:strVal val="visible"/>
                                      </p:to>
                                    </p:set>
                                    <p:animEffect transition="in" filter="randombar(horizontal)">
                                      <p:cBhvr>
                                        <p:cTn id="17" dur="500"/>
                                        <p:tgtEl>
                                          <p:spTgt spid="68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nodeType="clickEffect">
                                  <p:stCondLst>
                                    <p:cond delay="0"/>
                                  </p:stCondLst>
                                  <p:childTnLst>
                                    <p:set>
                                      <p:cBhvr>
                                        <p:cTn id="21" dur="1" fill="hold">
                                          <p:stCondLst>
                                            <p:cond delay="0"/>
                                          </p:stCondLst>
                                        </p:cTn>
                                        <p:tgtEl>
                                          <p:spTgt spid="684">
                                            <p:txEl>
                                              <p:pRg st="3" end="3"/>
                                            </p:txEl>
                                          </p:spTgt>
                                        </p:tgtEl>
                                        <p:attrNameLst>
                                          <p:attrName>style.visibility</p:attrName>
                                        </p:attrNameLst>
                                      </p:cBhvr>
                                      <p:to>
                                        <p:strVal val="visible"/>
                                      </p:to>
                                    </p:set>
                                    <p:animEffect transition="in" filter="randombar(horizontal)">
                                      <p:cBhvr>
                                        <p:cTn id="22" dur="500"/>
                                        <p:tgtEl>
                                          <p:spTgt spid="68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nodeType="clickEffect">
                                  <p:stCondLst>
                                    <p:cond delay="0"/>
                                  </p:stCondLst>
                                  <p:childTnLst>
                                    <p:set>
                                      <p:cBhvr>
                                        <p:cTn id="26" dur="1" fill="hold">
                                          <p:stCondLst>
                                            <p:cond delay="0"/>
                                          </p:stCondLst>
                                        </p:cTn>
                                        <p:tgtEl>
                                          <p:spTgt spid="684">
                                            <p:txEl>
                                              <p:pRg st="4" end="4"/>
                                            </p:txEl>
                                          </p:spTgt>
                                        </p:tgtEl>
                                        <p:attrNameLst>
                                          <p:attrName>style.visibility</p:attrName>
                                        </p:attrNameLst>
                                      </p:cBhvr>
                                      <p:to>
                                        <p:strVal val="visible"/>
                                      </p:to>
                                    </p:set>
                                    <p:animEffect transition="in" filter="randombar(horizontal)">
                                      <p:cBhvr>
                                        <p:cTn id="27" dur="500"/>
                                        <p:tgtEl>
                                          <p:spTgt spid="684">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nodeType="clickEffect">
                                  <p:stCondLst>
                                    <p:cond delay="0"/>
                                  </p:stCondLst>
                                  <p:childTnLst>
                                    <p:set>
                                      <p:cBhvr>
                                        <p:cTn id="31" dur="1" fill="hold">
                                          <p:stCondLst>
                                            <p:cond delay="0"/>
                                          </p:stCondLst>
                                        </p:cTn>
                                        <p:tgtEl>
                                          <p:spTgt spid="684">
                                            <p:txEl>
                                              <p:pRg st="5" end="5"/>
                                            </p:txEl>
                                          </p:spTgt>
                                        </p:tgtEl>
                                        <p:attrNameLst>
                                          <p:attrName>style.visibility</p:attrName>
                                        </p:attrNameLst>
                                      </p:cBhvr>
                                      <p:to>
                                        <p:strVal val="visible"/>
                                      </p:to>
                                    </p:set>
                                    <p:animEffect transition="in" filter="randombar(horizontal)">
                                      <p:cBhvr>
                                        <p:cTn id="32" dur="500"/>
                                        <p:tgtEl>
                                          <p:spTgt spid="684">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nodeType="clickEffect">
                                  <p:stCondLst>
                                    <p:cond delay="0"/>
                                  </p:stCondLst>
                                  <p:childTnLst>
                                    <p:set>
                                      <p:cBhvr>
                                        <p:cTn id="36" dur="1" fill="hold">
                                          <p:stCondLst>
                                            <p:cond delay="0"/>
                                          </p:stCondLst>
                                        </p:cTn>
                                        <p:tgtEl>
                                          <p:spTgt spid="684">
                                            <p:txEl>
                                              <p:pRg st="6" end="6"/>
                                            </p:txEl>
                                          </p:spTgt>
                                        </p:tgtEl>
                                        <p:attrNameLst>
                                          <p:attrName>style.visibility</p:attrName>
                                        </p:attrNameLst>
                                      </p:cBhvr>
                                      <p:to>
                                        <p:strVal val="visible"/>
                                      </p:to>
                                    </p:set>
                                    <p:animEffect transition="in" filter="randombar(horizontal)">
                                      <p:cBhvr>
                                        <p:cTn id="37" dur="500"/>
                                        <p:tgtEl>
                                          <p:spTgt spid="68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Maven Pro" panose="020B0604020202020204" charset="-94"/>
              </a:rPr>
              <a:t>Ders Kapsamında Uygulama Geliştirme Gereksinimleri</a:t>
            </a:r>
            <a:endParaRPr b="1" dirty="0">
              <a:latin typeface="Maven Pro" panose="020B0604020202020204" charset="-94"/>
            </a:endParaRPr>
          </a:p>
        </p:txBody>
      </p:sp>
      <p:pic>
        <p:nvPicPr>
          <p:cNvPr id="5" name="Resim 4" descr="metin, kırpıntı çizim, grafik, yazı tipi içeren bir resim&#10;&#10;Açıklama otomatik olarak oluşturuldu">
            <a:extLst>
              <a:ext uri="{FF2B5EF4-FFF2-40B4-BE49-F238E27FC236}">
                <a16:creationId xmlns:a16="http://schemas.microsoft.com/office/drawing/2014/main" id="{264587A9-9EF8-DE6A-9217-53F3E81F302F}"/>
              </a:ext>
            </a:extLst>
          </p:cNvPr>
          <p:cNvPicPr>
            <a:picLocks noChangeAspect="1"/>
          </p:cNvPicPr>
          <p:nvPr/>
        </p:nvPicPr>
        <p:blipFill>
          <a:blip r:embed="rId3"/>
          <a:stretch>
            <a:fillRect/>
          </a:stretch>
        </p:blipFill>
        <p:spPr>
          <a:xfrm>
            <a:off x="2269746" y="2227264"/>
            <a:ext cx="1658018" cy="932635"/>
          </a:xfrm>
          <a:prstGeom prst="rect">
            <a:avLst/>
          </a:prstGeom>
        </p:spPr>
      </p:pic>
      <p:pic>
        <p:nvPicPr>
          <p:cNvPr id="13" name="Resim 12" descr="yazı tipi, grafik, logo, daire içeren bir resim&#10;&#10;Açıklama otomatik olarak oluşturuldu">
            <a:extLst>
              <a:ext uri="{FF2B5EF4-FFF2-40B4-BE49-F238E27FC236}">
                <a16:creationId xmlns:a16="http://schemas.microsoft.com/office/drawing/2014/main" id="{08C54D9C-5E8D-215A-45EE-E4071ACE13CF}"/>
              </a:ext>
            </a:extLst>
          </p:cNvPr>
          <p:cNvPicPr>
            <a:picLocks noChangeAspect="1"/>
          </p:cNvPicPr>
          <p:nvPr/>
        </p:nvPicPr>
        <p:blipFill>
          <a:blip r:embed="rId4"/>
          <a:stretch>
            <a:fillRect/>
          </a:stretch>
        </p:blipFill>
        <p:spPr>
          <a:xfrm>
            <a:off x="4485409" y="2227264"/>
            <a:ext cx="2109985" cy="932635"/>
          </a:xfrm>
          <a:prstGeom prst="rect">
            <a:avLst/>
          </a:prstGeom>
        </p:spPr>
      </p:pic>
      <p:pic>
        <p:nvPicPr>
          <p:cNvPr id="14" name="Resim 13" descr="logo, amblem, simge, sembol, ticari marka içeren bir resim&#10;&#10;Açıklama otomatik olarak oluşturuldu">
            <a:extLst>
              <a:ext uri="{FF2B5EF4-FFF2-40B4-BE49-F238E27FC236}">
                <a16:creationId xmlns:a16="http://schemas.microsoft.com/office/drawing/2014/main" id="{3EB56BB0-5966-12B2-0880-ADC64B3A6669}"/>
              </a:ext>
            </a:extLst>
          </p:cNvPr>
          <p:cNvPicPr>
            <a:picLocks noChangeAspect="1"/>
          </p:cNvPicPr>
          <p:nvPr/>
        </p:nvPicPr>
        <p:blipFill>
          <a:blip r:embed="rId5"/>
          <a:stretch>
            <a:fillRect/>
          </a:stretch>
        </p:blipFill>
        <p:spPr>
          <a:xfrm>
            <a:off x="8133994" y="-28411"/>
            <a:ext cx="1031509" cy="729231"/>
          </a:xfrm>
          <a:prstGeom prst="rect">
            <a:avLst/>
          </a:prstGeom>
        </p:spPr>
      </p:pic>
      <p:sp>
        <p:nvSpPr>
          <p:cNvPr id="15" name="Google Shape;670;p39">
            <a:extLst>
              <a:ext uri="{FF2B5EF4-FFF2-40B4-BE49-F238E27FC236}">
                <a16:creationId xmlns:a16="http://schemas.microsoft.com/office/drawing/2014/main" id="{DA1AA280-5874-F5E0-4E4C-B8A043F01E5B}"/>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extLst>
      <p:ext uri="{BB962C8B-B14F-4D97-AF65-F5344CB8AC3E}">
        <p14:creationId xmlns:p14="http://schemas.microsoft.com/office/powerpoint/2010/main" val="645490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par>
                                <p:cTn id="11" presetID="3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 calcmode="lin" valueType="num">
                                      <p:cBhvr>
                                        <p:cTn id="13" dur="1000" fill="hold"/>
                                        <p:tgtEl>
                                          <p:spTgt spid="13"/>
                                        </p:tgtEl>
                                        <p:attrNameLst>
                                          <p:attrName>ppt_w</p:attrName>
                                        </p:attrNameLst>
                                      </p:cBhvr>
                                      <p:tavLst>
                                        <p:tav tm="0">
                                          <p:val>
                                            <p:fltVal val="0"/>
                                          </p:val>
                                        </p:tav>
                                        <p:tav tm="100000">
                                          <p:val>
                                            <p:strVal val="#ppt_w"/>
                                          </p:val>
                                        </p:tav>
                                      </p:tavLst>
                                    </p:anim>
                                    <p:anim calcmode="lin" valueType="num">
                                      <p:cBhvr>
                                        <p:cTn id="14" dur="1000" fill="hold"/>
                                        <p:tgtEl>
                                          <p:spTgt spid="13"/>
                                        </p:tgtEl>
                                        <p:attrNameLst>
                                          <p:attrName>ppt_h</p:attrName>
                                        </p:attrNameLst>
                                      </p:cBhvr>
                                      <p:tavLst>
                                        <p:tav tm="0">
                                          <p:val>
                                            <p:fltVal val="0"/>
                                          </p:val>
                                        </p:tav>
                                        <p:tav tm="100000">
                                          <p:val>
                                            <p:strVal val="#ppt_h"/>
                                          </p:val>
                                        </p:tav>
                                      </p:tavLst>
                                    </p:anim>
                                    <p:anim calcmode="lin" valueType="num">
                                      <p:cBhvr>
                                        <p:cTn id="15" dur="1000" fill="hold"/>
                                        <p:tgtEl>
                                          <p:spTgt spid="13"/>
                                        </p:tgtEl>
                                        <p:attrNameLst>
                                          <p:attrName>style.rotation</p:attrName>
                                        </p:attrNameLst>
                                      </p:cBhvr>
                                      <p:tavLst>
                                        <p:tav tm="0">
                                          <p:val>
                                            <p:fltVal val="90"/>
                                          </p:val>
                                        </p:tav>
                                        <p:tav tm="100000">
                                          <p:val>
                                            <p:fltVal val="0"/>
                                          </p:val>
                                        </p:tav>
                                      </p:tavLst>
                                    </p:anim>
                                    <p:animEffect transition="in" filter="fade">
                                      <p:cBhvr>
                                        <p:cTn id="1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Maven Pro" panose="020B0604020202020204" charset="-94"/>
              </a:rPr>
              <a:t>Ders Kaynakları</a:t>
            </a:r>
            <a:endParaRPr b="1" dirty="0">
              <a:latin typeface="Maven Pro" panose="020B0604020202020204" charset="-94"/>
            </a:endParaRPr>
          </a:p>
        </p:txBody>
      </p:sp>
      <p:pic>
        <p:nvPicPr>
          <p:cNvPr id="2" name="Resim 1">
            <a:extLst>
              <a:ext uri="{FF2B5EF4-FFF2-40B4-BE49-F238E27FC236}">
                <a16:creationId xmlns:a16="http://schemas.microsoft.com/office/drawing/2014/main" id="{D45BB624-C6F4-BEE7-1BC5-DDC4F70E8B5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14879" y="1173085"/>
            <a:ext cx="1844960" cy="2421207"/>
          </a:xfrm>
          <a:prstGeom prst="rect">
            <a:avLst/>
          </a:prstGeom>
        </p:spPr>
      </p:pic>
      <p:pic>
        <p:nvPicPr>
          <p:cNvPr id="3" name="Resim 2">
            <a:extLst>
              <a:ext uri="{FF2B5EF4-FFF2-40B4-BE49-F238E27FC236}">
                <a16:creationId xmlns:a16="http://schemas.microsoft.com/office/drawing/2014/main" id="{03EBF384-DBB0-5D1C-9047-EA625A746E6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83415" y="1173085"/>
            <a:ext cx="1844959" cy="2421207"/>
          </a:xfrm>
          <a:prstGeom prst="rect">
            <a:avLst/>
          </a:prstGeom>
        </p:spPr>
      </p:pic>
      <p:pic>
        <p:nvPicPr>
          <p:cNvPr id="4" name="Resim 3">
            <a:extLst>
              <a:ext uri="{FF2B5EF4-FFF2-40B4-BE49-F238E27FC236}">
                <a16:creationId xmlns:a16="http://schemas.microsoft.com/office/drawing/2014/main" id="{30719EA6-7A26-D47E-34DC-1C8B51DAB3D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51950" y="1173085"/>
            <a:ext cx="1844959" cy="2421207"/>
          </a:xfrm>
          <a:prstGeom prst="rect">
            <a:avLst/>
          </a:prstGeom>
        </p:spPr>
      </p:pic>
      <p:pic>
        <p:nvPicPr>
          <p:cNvPr id="6" name="Resim 5">
            <a:extLst>
              <a:ext uri="{FF2B5EF4-FFF2-40B4-BE49-F238E27FC236}">
                <a16:creationId xmlns:a16="http://schemas.microsoft.com/office/drawing/2014/main" id="{4E1E47F7-0264-0CF9-5C84-75AC0ABC6BD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20484" y="1173085"/>
            <a:ext cx="1844958" cy="2421207"/>
          </a:xfrm>
          <a:prstGeom prst="rect">
            <a:avLst/>
          </a:prstGeom>
        </p:spPr>
      </p:pic>
      <p:pic>
        <p:nvPicPr>
          <p:cNvPr id="7" name="Resim 6" descr="logo, amblem, simge, sembol, ticari marka içeren bir resim&#10;&#10;Açıklama otomatik olarak oluşturuldu">
            <a:extLst>
              <a:ext uri="{FF2B5EF4-FFF2-40B4-BE49-F238E27FC236}">
                <a16:creationId xmlns:a16="http://schemas.microsoft.com/office/drawing/2014/main" id="{1F08682C-3991-0178-3142-27284DDA79E3}"/>
              </a:ext>
            </a:extLst>
          </p:cNvPr>
          <p:cNvPicPr>
            <a:picLocks noChangeAspect="1"/>
          </p:cNvPicPr>
          <p:nvPr/>
        </p:nvPicPr>
        <p:blipFill>
          <a:blip r:embed="rId7"/>
          <a:stretch>
            <a:fillRect/>
          </a:stretch>
        </p:blipFill>
        <p:spPr>
          <a:xfrm>
            <a:off x="8133994" y="-28411"/>
            <a:ext cx="1031509" cy="729231"/>
          </a:xfrm>
          <a:prstGeom prst="rect">
            <a:avLst/>
          </a:prstGeom>
        </p:spPr>
      </p:pic>
      <p:sp>
        <p:nvSpPr>
          <p:cNvPr id="8" name="Google Shape;670;p39">
            <a:extLst>
              <a:ext uri="{FF2B5EF4-FFF2-40B4-BE49-F238E27FC236}">
                <a16:creationId xmlns:a16="http://schemas.microsoft.com/office/drawing/2014/main" id="{068AC9CD-09C0-635C-2FB4-1FF3C6B40AFD}"/>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extLst>
      <p:ext uri="{BB962C8B-B14F-4D97-AF65-F5344CB8AC3E}">
        <p14:creationId xmlns:p14="http://schemas.microsoft.com/office/powerpoint/2010/main" val="44165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500" fill="hold"/>
                                        <p:tgtEl>
                                          <p:spTgt spid="4"/>
                                        </p:tgtEl>
                                        <p:attrNameLst>
                                          <p:attrName>ppt_w</p:attrName>
                                        </p:attrNameLst>
                                      </p:cBhvr>
                                      <p:tavLst>
                                        <p:tav tm="0">
                                          <p:val>
                                            <p:fltVal val="0"/>
                                          </p:val>
                                        </p:tav>
                                        <p:tav tm="100000">
                                          <p:val>
                                            <p:strVal val="#ppt_w"/>
                                          </p:val>
                                        </p:tav>
                                      </p:tavLst>
                                    </p:anim>
                                    <p:anim calcmode="lin" valueType="num">
                                      <p:cBhvr>
                                        <p:cTn id="22" dur="500" fill="hold"/>
                                        <p:tgtEl>
                                          <p:spTgt spid="4"/>
                                        </p:tgtEl>
                                        <p:attrNameLst>
                                          <p:attrName>ppt_h</p:attrName>
                                        </p:attrNameLst>
                                      </p:cBhvr>
                                      <p:tavLst>
                                        <p:tav tm="0">
                                          <p:val>
                                            <p:fltVal val="0"/>
                                          </p:val>
                                        </p:tav>
                                        <p:tav tm="100000">
                                          <p:val>
                                            <p:strVal val="#ppt_h"/>
                                          </p:val>
                                        </p:tav>
                                      </p:tavLst>
                                    </p:anim>
                                    <p:animEffect transition="in" filter="fade">
                                      <p:cBhvr>
                                        <p:cTn id="23" dur="5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6"/>
                                        </p:tgtEl>
                                        <p:attrNameLst>
                                          <p:attrName>style.visibility</p:attrName>
                                        </p:attrNameLst>
                                      </p:cBhvr>
                                      <p:to>
                                        <p:strVal val="visible"/>
                                      </p:to>
                                    </p:set>
                                    <p:anim calcmode="lin" valueType="num">
                                      <p:cBhvr>
                                        <p:cTn id="28" dur="500" fill="hold"/>
                                        <p:tgtEl>
                                          <p:spTgt spid="6"/>
                                        </p:tgtEl>
                                        <p:attrNameLst>
                                          <p:attrName>ppt_w</p:attrName>
                                        </p:attrNameLst>
                                      </p:cBhvr>
                                      <p:tavLst>
                                        <p:tav tm="0">
                                          <p:val>
                                            <p:fltVal val="0"/>
                                          </p:val>
                                        </p:tav>
                                        <p:tav tm="100000">
                                          <p:val>
                                            <p:strVal val="#ppt_w"/>
                                          </p:val>
                                        </p:tav>
                                      </p:tavLst>
                                    </p:anim>
                                    <p:anim calcmode="lin" valueType="num">
                                      <p:cBhvr>
                                        <p:cTn id="29" dur="500" fill="hold"/>
                                        <p:tgtEl>
                                          <p:spTgt spid="6"/>
                                        </p:tgtEl>
                                        <p:attrNameLst>
                                          <p:attrName>ppt_h</p:attrName>
                                        </p:attrNameLst>
                                      </p:cBhvr>
                                      <p:tavLst>
                                        <p:tav tm="0">
                                          <p:val>
                                            <p:fltVal val="0"/>
                                          </p:val>
                                        </p:tav>
                                        <p:tav tm="100000">
                                          <p:val>
                                            <p:strVal val="#ppt_h"/>
                                          </p:val>
                                        </p:tav>
                                      </p:tavLst>
                                    </p:anim>
                                    <p:animEffect transition="in" filter="fade">
                                      <p:cBhvr>
                                        <p:cTn id="3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Maven Pro" panose="020B0604020202020204" charset="-94"/>
              </a:rPr>
              <a:t>Ders Kaynakları</a:t>
            </a:r>
            <a:endParaRPr b="1" dirty="0">
              <a:latin typeface="Maven Pro" panose="020B0604020202020204" charset="-94"/>
            </a:endParaRPr>
          </a:p>
        </p:txBody>
      </p:sp>
      <p:pic>
        <p:nvPicPr>
          <p:cNvPr id="5" name="Resim 4">
            <a:extLst>
              <a:ext uri="{FF2B5EF4-FFF2-40B4-BE49-F238E27FC236}">
                <a16:creationId xmlns:a16="http://schemas.microsoft.com/office/drawing/2014/main" id="{ECCB0B87-5462-0778-B937-A82E20FD06D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39205" y="1458128"/>
            <a:ext cx="1844960" cy="2421207"/>
          </a:xfrm>
          <a:prstGeom prst="rect">
            <a:avLst/>
          </a:prstGeom>
        </p:spPr>
      </p:pic>
      <p:pic>
        <p:nvPicPr>
          <p:cNvPr id="7" name="Resim 6">
            <a:extLst>
              <a:ext uri="{FF2B5EF4-FFF2-40B4-BE49-F238E27FC236}">
                <a16:creationId xmlns:a16="http://schemas.microsoft.com/office/drawing/2014/main" id="{549A7AB7-3537-DCFA-D9D2-B2BCBB2D936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49520" y="1458128"/>
            <a:ext cx="1844959" cy="2421206"/>
          </a:xfrm>
          <a:prstGeom prst="rect">
            <a:avLst/>
          </a:prstGeom>
        </p:spPr>
      </p:pic>
      <p:pic>
        <p:nvPicPr>
          <p:cNvPr id="8" name="Resim 7">
            <a:extLst>
              <a:ext uri="{FF2B5EF4-FFF2-40B4-BE49-F238E27FC236}">
                <a16:creationId xmlns:a16="http://schemas.microsoft.com/office/drawing/2014/main" id="{ED4DE923-90ED-80A3-6690-6742D94B79E1}"/>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659834" y="1458128"/>
            <a:ext cx="1844959" cy="2421206"/>
          </a:xfrm>
          <a:prstGeom prst="rect">
            <a:avLst/>
          </a:prstGeom>
        </p:spPr>
      </p:pic>
      <p:pic>
        <p:nvPicPr>
          <p:cNvPr id="9" name="Resim 8" descr="logo, amblem, simge, sembol, ticari marka içeren bir resim&#10;&#10;Açıklama otomatik olarak oluşturuldu">
            <a:extLst>
              <a:ext uri="{FF2B5EF4-FFF2-40B4-BE49-F238E27FC236}">
                <a16:creationId xmlns:a16="http://schemas.microsoft.com/office/drawing/2014/main" id="{911D0395-89F1-D708-7E85-ACC3B668FFF9}"/>
              </a:ext>
            </a:extLst>
          </p:cNvPr>
          <p:cNvPicPr>
            <a:picLocks noChangeAspect="1"/>
          </p:cNvPicPr>
          <p:nvPr/>
        </p:nvPicPr>
        <p:blipFill>
          <a:blip r:embed="rId6"/>
          <a:stretch>
            <a:fillRect/>
          </a:stretch>
        </p:blipFill>
        <p:spPr>
          <a:xfrm>
            <a:off x="8133994" y="-28411"/>
            <a:ext cx="1031509" cy="729231"/>
          </a:xfrm>
          <a:prstGeom prst="rect">
            <a:avLst/>
          </a:prstGeom>
        </p:spPr>
      </p:pic>
      <p:sp>
        <p:nvSpPr>
          <p:cNvPr id="10" name="Google Shape;670;p39">
            <a:extLst>
              <a:ext uri="{FF2B5EF4-FFF2-40B4-BE49-F238E27FC236}">
                <a16:creationId xmlns:a16="http://schemas.microsoft.com/office/drawing/2014/main" id="{836BC50F-6FEB-09BD-B9FB-5128C95F4F4F}"/>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extLst>
      <p:ext uri="{BB962C8B-B14F-4D97-AF65-F5344CB8AC3E}">
        <p14:creationId xmlns:p14="http://schemas.microsoft.com/office/powerpoint/2010/main" val="4150501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p:cTn id="21" dur="500" fill="hold"/>
                                        <p:tgtEl>
                                          <p:spTgt spid="8"/>
                                        </p:tgtEl>
                                        <p:attrNameLst>
                                          <p:attrName>ppt_w</p:attrName>
                                        </p:attrNameLst>
                                      </p:cBhvr>
                                      <p:tavLst>
                                        <p:tav tm="0">
                                          <p:val>
                                            <p:fltVal val="0"/>
                                          </p:val>
                                        </p:tav>
                                        <p:tav tm="100000">
                                          <p:val>
                                            <p:strVal val="#ppt_w"/>
                                          </p:val>
                                        </p:tav>
                                      </p:tavLst>
                                    </p:anim>
                                    <p:anim calcmode="lin" valueType="num">
                                      <p:cBhvr>
                                        <p:cTn id="22" dur="500" fill="hold"/>
                                        <p:tgtEl>
                                          <p:spTgt spid="8"/>
                                        </p:tgtEl>
                                        <p:attrNameLst>
                                          <p:attrName>ppt_h</p:attrName>
                                        </p:attrNameLst>
                                      </p:cBhvr>
                                      <p:tavLst>
                                        <p:tav tm="0">
                                          <p:val>
                                            <p:fltVal val="0"/>
                                          </p:val>
                                        </p:tav>
                                        <p:tav tm="100000">
                                          <p:val>
                                            <p:strVal val="#ppt_h"/>
                                          </p:val>
                                        </p:tav>
                                      </p:tavLst>
                                    </p:anim>
                                    <p:animEffect transition="in" filter="fade">
                                      <p:cBhvr>
                                        <p:cTn id="2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253" name="Google Shape;1253;p41"/>
          <p:cNvSpPr txBox="1">
            <a:spLocks noGrp="1"/>
          </p:cNvSpPr>
          <p:nvPr>
            <p:ph type="title"/>
          </p:nvPr>
        </p:nvSpPr>
        <p:spPr>
          <a:xfrm>
            <a:off x="4249375" y="2717600"/>
            <a:ext cx="41814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latin typeface="Maven Pro" panose="020B0604020202020204" charset="-94"/>
              </a:rPr>
              <a:t>Makine Öğrenmesi</a:t>
            </a:r>
            <a:endParaRPr b="1" dirty="0">
              <a:latin typeface="Maven Pro" panose="020B0604020202020204" charset="-94"/>
            </a:endParaRPr>
          </a:p>
        </p:txBody>
      </p:sp>
      <p:sp>
        <p:nvSpPr>
          <p:cNvPr id="1254" name="Google Shape;1254;p41"/>
          <p:cNvSpPr txBox="1">
            <a:spLocks noGrp="1"/>
          </p:cNvSpPr>
          <p:nvPr>
            <p:ph type="title" idx="2"/>
          </p:nvPr>
        </p:nvSpPr>
        <p:spPr>
          <a:xfrm>
            <a:off x="5514025" y="1720050"/>
            <a:ext cx="16521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tr-TR" dirty="0"/>
              <a:t>2</a:t>
            </a:r>
            <a:endParaRPr dirty="0"/>
          </a:p>
        </p:txBody>
      </p:sp>
      <p:grpSp>
        <p:nvGrpSpPr>
          <p:cNvPr id="1256" name="Google Shape;1256;p41"/>
          <p:cNvGrpSpPr/>
          <p:nvPr/>
        </p:nvGrpSpPr>
        <p:grpSpPr>
          <a:xfrm>
            <a:off x="7421075" y="539500"/>
            <a:ext cx="1009703" cy="130500"/>
            <a:chOff x="5461400" y="616025"/>
            <a:chExt cx="1009703" cy="130500"/>
          </a:xfrm>
        </p:grpSpPr>
        <p:sp>
          <p:nvSpPr>
            <p:cNvPr id="1257" name="Google Shape;1257;p41"/>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41"/>
          <p:cNvGrpSpPr/>
          <p:nvPr/>
        </p:nvGrpSpPr>
        <p:grpSpPr>
          <a:xfrm>
            <a:off x="836225" y="4473500"/>
            <a:ext cx="1009703" cy="130500"/>
            <a:chOff x="5461400" y="616025"/>
            <a:chExt cx="1009703" cy="130500"/>
          </a:xfrm>
        </p:grpSpPr>
        <p:sp>
          <p:nvSpPr>
            <p:cNvPr id="1263" name="Google Shape;1263;p41"/>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 name="Google Shape;684;p40">
            <a:extLst>
              <a:ext uri="{FF2B5EF4-FFF2-40B4-BE49-F238E27FC236}">
                <a16:creationId xmlns:a16="http://schemas.microsoft.com/office/drawing/2014/main" id="{2A398803-41CD-C963-3D75-EA46C9538201}"/>
              </a:ext>
            </a:extLst>
          </p:cNvPr>
          <p:cNvGrpSpPr/>
          <p:nvPr/>
        </p:nvGrpSpPr>
        <p:grpSpPr>
          <a:xfrm>
            <a:off x="491521" y="670000"/>
            <a:ext cx="3713203" cy="3268948"/>
            <a:chOff x="3948400" y="3182900"/>
            <a:chExt cx="2492250" cy="2193925"/>
          </a:xfrm>
        </p:grpSpPr>
        <p:sp>
          <p:nvSpPr>
            <p:cNvPr id="3" name="Google Shape;685;p40">
              <a:extLst>
                <a:ext uri="{FF2B5EF4-FFF2-40B4-BE49-F238E27FC236}">
                  <a16:creationId xmlns:a16="http://schemas.microsoft.com/office/drawing/2014/main" id="{7F367737-24CA-5184-200D-3ADB78C19FE9}"/>
                </a:ext>
              </a:extLst>
            </p:cNvPr>
            <p:cNvSpPr/>
            <p:nvPr/>
          </p:nvSpPr>
          <p:spPr>
            <a:xfrm>
              <a:off x="3948400" y="3182900"/>
              <a:ext cx="2492250" cy="2033475"/>
            </a:xfrm>
            <a:custGeom>
              <a:avLst/>
              <a:gdLst/>
              <a:ahLst/>
              <a:cxnLst/>
              <a:rect l="l" t="t" r="r" b="b"/>
              <a:pathLst>
                <a:path w="99690" h="81339" extrusionOk="0">
                  <a:moveTo>
                    <a:pt x="56158" y="1"/>
                  </a:moveTo>
                  <a:cubicBezTo>
                    <a:pt x="51035" y="1"/>
                    <a:pt x="46019" y="1271"/>
                    <a:pt x="41665" y="4479"/>
                  </a:cubicBezTo>
                  <a:cubicBezTo>
                    <a:pt x="35393" y="9096"/>
                    <a:pt x="31842" y="16496"/>
                    <a:pt x="26098" y="21676"/>
                  </a:cubicBezTo>
                  <a:cubicBezTo>
                    <a:pt x="23242" y="24251"/>
                    <a:pt x="20126" y="25089"/>
                    <a:pt x="16715" y="26628"/>
                  </a:cubicBezTo>
                  <a:cubicBezTo>
                    <a:pt x="8438" y="30382"/>
                    <a:pt x="1511" y="37620"/>
                    <a:pt x="934" y="47167"/>
                  </a:cubicBezTo>
                  <a:cubicBezTo>
                    <a:pt x="0" y="63140"/>
                    <a:pt x="12655" y="74173"/>
                    <a:pt x="26776" y="77796"/>
                  </a:cubicBezTo>
                  <a:cubicBezTo>
                    <a:pt x="35926" y="80142"/>
                    <a:pt x="43943" y="81338"/>
                    <a:pt x="51249" y="81338"/>
                  </a:cubicBezTo>
                  <a:cubicBezTo>
                    <a:pt x="58842" y="81338"/>
                    <a:pt x="65667" y="80047"/>
                    <a:pt x="72198" y="77413"/>
                  </a:cubicBezTo>
                  <a:cubicBezTo>
                    <a:pt x="78854" y="74727"/>
                    <a:pt x="85634" y="71332"/>
                    <a:pt x="90427" y="65773"/>
                  </a:cubicBezTo>
                  <a:cubicBezTo>
                    <a:pt x="97678" y="57366"/>
                    <a:pt x="99690" y="45425"/>
                    <a:pt x="98039" y="34637"/>
                  </a:cubicBezTo>
                  <a:cubicBezTo>
                    <a:pt x="97772" y="32876"/>
                    <a:pt x="97376" y="31137"/>
                    <a:pt x="96855" y="29432"/>
                  </a:cubicBezTo>
                  <a:cubicBezTo>
                    <a:pt x="93392" y="18113"/>
                    <a:pt x="84486" y="9052"/>
                    <a:pt x="73952" y="4269"/>
                  </a:cubicBezTo>
                  <a:cubicBezTo>
                    <a:pt x="68492" y="1797"/>
                    <a:pt x="62249" y="1"/>
                    <a:pt x="56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686;p40">
              <a:extLst>
                <a:ext uri="{FF2B5EF4-FFF2-40B4-BE49-F238E27FC236}">
                  <a16:creationId xmlns:a16="http://schemas.microsoft.com/office/drawing/2014/main" id="{1931BF1A-D521-D600-F6D8-073C4642F8E8}"/>
                </a:ext>
              </a:extLst>
            </p:cNvPr>
            <p:cNvSpPr/>
            <p:nvPr/>
          </p:nvSpPr>
          <p:spPr>
            <a:xfrm>
              <a:off x="5427200" y="3296900"/>
              <a:ext cx="204450" cy="128225"/>
            </a:xfrm>
            <a:custGeom>
              <a:avLst/>
              <a:gdLst/>
              <a:ahLst/>
              <a:cxnLst/>
              <a:rect l="l" t="t" r="r" b="b"/>
              <a:pathLst>
                <a:path w="8178" h="5129" extrusionOk="0">
                  <a:moveTo>
                    <a:pt x="148" y="26"/>
                  </a:moveTo>
                  <a:cubicBezTo>
                    <a:pt x="79" y="34"/>
                    <a:pt x="26" y="89"/>
                    <a:pt x="17" y="157"/>
                  </a:cubicBezTo>
                  <a:cubicBezTo>
                    <a:pt x="6" y="238"/>
                    <a:pt x="66" y="312"/>
                    <a:pt x="148" y="323"/>
                  </a:cubicBezTo>
                  <a:lnTo>
                    <a:pt x="749" y="323"/>
                  </a:lnTo>
                  <a:cubicBezTo>
                    <a:pt x="816" y="314"/>
                    <a:pt x="871" y="260"/>
                    <a:pt x="879" y="191"/>
                  </a:cubicBezTo>
                  <a:cubicBezTo>
                    <a:pt x="889" y="110"/>
                    <a:pt x="830" y="35"/>
                    <a:pt x="749" y="26"/>
                  </a:cubicBezTo>
                  <a:close/>
                  <a:moveTo>
                    <a:pt x="1427" y="26"/>
                  </a:moveTo>
                  <a:cubicBezTo>
                    <a:pt x="1345" y="35"/>
                    <a:pt x="1287" y="110"/>
                    <a:pt x="1296" y="191"/>
                  </a:cubicBezTo>
                  <a:cubicBezTo>
                    <a:pt x="1305" y="260"/>
                    <a:pt x="1358" y="314"/>
                    <a:pt x="1427" y="323"/>
                  </a:cubicBezTo>
                  <a:lnTo>
                    <a:pt x="3005" y="323"/>
                  </a:lnTo>
                  <a:cubicBezTo>
                    <a:pt x="3084" y="318"/>
                    <a:pt x="3145" y="253"/>
                    <a:pt x="3145" y="172"/>
                  </a:cubicBezTo>
                  <a:cubicBezTo>
                    <a:pt x="3145" y="92"/>
                    <a:pt x="3079" y="26"/>
                    <a:pt x="2998" y="26"/>
                  </a:cubicBezTo>
                  <a:close/>
                  <a:moveTo>
                    <a:pt x="3666" y="1"/>
                  </a:moveTo>
                  <a:cubicBezTo>
                    <a:pt x="3571" y="1"/>
                    <a:pt x="3493" y="78"/>
                    <a:pt x="3493" y="174"/>
                  </a:cubicBezTo>
                  <a:cubicBezTo>
                    <a:pt x="3493" y="269"/>
                    <a:pt x="3571" y="346"/>
                    <a:pt x="3666" y="346"/>
                  </a:cubicBezTo>
                  <a:lnTo>
                    <a:pt x="3668" y="346"/>
                  </a:lnTo>
                  <a:cubicBezTo>
                    <a:pt x="3761" y="346"/>
                    <a:pt x="3839" y="269"/>
                    <a:pt x="3839" y="175"/>
                  </a:cubicBezTo>
                  <a:lnTo>
                    <a:pt x="3839" y="174"/>
                  </a:lnTo>
                  <a:cubicBezTo>
                    <a:pt x="3839" y="77"/>
                    <a:pt x="3761" y="1"/>
                    <a:pt x="3666" y="1"/>
                  </a:cubicBezTo>
                  <a:close/>
                  <a:moveTo>
                    <a:pt x="4181" y="1"/>
                  </a:moveTo>
                  <a:cubicBezTo>
                    <a:pt x="4086" y="1"/>
                    <a:pt x="4009" y="78"/>
                    <a:pt x="4009" y="174"/>
                  </a:cubicBezTo>
                  <a:cubicBezTo>
                    <a:pt x="4009" y="269"/>
                    <a:pt x="4086" y="346"/>
                    <a:pt x="4181" y="346"/>
                  </a:cubicBezTo>
                  <a:cubicBezTo>
                    <a:pt x="4277" y="346"/>
                    <a:pt x="4354" y="272"/>
                    <a:pt x="4354" y="177"/>
                  </a:cubicBezTo>
                  <a:lnTo>
                    <a:pt x="4354" y="174"/>
                  </a:lnTo>
                  <a:cubicBezTo>
                    <a:pt x="4354" y="77"/>
                    <a:pt x="4277" y="1"/>
                    <a:pt x="4181" y="1"/>
                  </a:cubicBezTo>
                  <a:close/>
                  <a:moveTo>
                    <a:pt x="4696" y="1"/>
                  </a:moveTo>
                  <a:cubicBezTo>
                    <a:pt x="4600" y="1"/>
                    <a:pt x="4524" y="78"/>
                    <a:pt x="4524" y="174"/>
                  </a:cubicBezTo>
                  <a:cubicBezTo>
                    <a:pt x="4524" y="269"/>
                    <a:pt x="4601" y="346"/>
                    <a:pt x="4696" y="346"/>
                  </a:cubicBezTo>
                  <a:lnTo>
                    <a:pt x="4698" y="346"/>
                  </a:lnTo>
                  <a:cubicBezTo>
                    <a:pt x="4792" y="346"/>
                    <a:pt x="4869" y="269"/>
                    <a:pt x="4869" y="175"/>
                  </a:cubicBezTo>
                  <a:lnTo>
                    <a:pt x="4869" y="174"/>
                  </a:lnTo>
                  <a:cubicBezTo>
                    <a:pt x="4869" y="77"/>
                    <a:pt x="4792" y="1"/>
                    <a:pt x="4696" y="1"/>
                  </a:cubicBezTo>
                  <a:close/>
                  <a:moveTo>
                    <a:pt x="5212" y="1"/>
                  </a:moveTo>
                  <a:cubicBezTo>
                    <a:pt x="5116" y="1"/>
                    <a:pt x="5039" y="78"/>
                    <a:pt x="5039" y="174"/>
                  </a:cubicBezTo>
                  <a:cubicBezTo>
                    <a:pt x="5039" y="269"/>
                    <a:pt x="5116" y="346"/>
                    <a:pt x="5212" y="346"/>
                  </a:cubicBezTo>
                  <a:lnTo>
                    <a:pt x="5215" y="346"/>
                  </a:lnTo>
                  <a:cubicBezTo>
                    <a:pt x="5308" y="346"/>
                    <a:pt x="5384" y="269"/>
                    <a:pt x="5384" y="175"/>
                  </a:cubicBezTo>
                  <a:lnTo>
                    <a:pt x="5384" y="174"/>
                  </a:lnTo>
                  <a:cubicBezTo>
                    <a:pt x="5384" y="77"/>
                    <a:pt x="5307" y="1"/>
                    <a:pt x="5212" y="1"/>
                  </a:cubicBezTo>
                  <a:close/>
                  <a:moveTo>
                    <a:pt x="6242" y="1"/>
                  </a:moveTo>
                  <a:cubicBezTo>
                    <a:pt x="6147" y="1"/>
                    <a:pt x="6069" y="78"/>
                    <a:pt x="6069" y="174"/>
                  </a:cubicBezTo>
                  <a:cubicBezTo>
                    <a:pt x="6069" y="269"/>
                    <a:pt x="6147" y="346"/>
                    <a:pt x="6242" y="346"/>
                  </a:cubicBezTo>
                  <a:lnTo>
                    <a:pt x="6243" y="346"/>
                  </a:lnTo>
                  <a:cubicBezTo>
                    <a:pt x="6339" y="346"/>
                    <a:pt x="6415" y="269"/>
                    <a:pt x="6415" y="175"/>
                  </a:cubicBezTo>
                  <a:lnTo>
                    <a:pt x="6415" y="174"/>
                  </a:lnTo>
                  <a:cubicBezTo>
                    <a:pt x="6415" y="77"/>
                    <a:pt x="6337" y="1"/>
                    <a:pt x="6242" y="1"/>
                  </a:cubicBezTo>
                  <a:close/>
                  <a:moveTo>
                    <a:pt x="5728" y="1"/>
                  </a:moveTo>
                  <a:cubicBezTo>
                    <a:pt x="5633" y="1"/>
                    <a:pt x="5556" y="78"/>
                    <a:pt x="5556" y="174"/>
                  </a:cubicBezTo>
                  <a:cubicBezTo>
                    <a:pt x="5556" y="269"/>
                    <a:pt x="5633" y="346"/>
                    <a:pt x="5728" y="346"/>
                  </a:cubicBezTo>
                  <a:cubicBezTo>
                    <a:pt x="5730" y="346"/>
                    <a:pt x="5732" y="346"/>
                    <a:pt x="5734" y="346"/>
                  </a:cubicBezTo>
                  <a:cubicBezTo>
                    <a:pt x="5825" y="346"/>
                    <a:pt x="5901" y="274"/>
                    <a:pt x="5905" y="181"/>
                  </a:cubicBezTo>
                  <a:lnTo>
                    <a:pt x="5905" y="172"/>
                  </a:lnTo>
                  <a:lnTo>
                    <a:pt x="5901" y="172"/>
                  </a:lnTo>
                  <a:lnTo>
                    <a:pt x="5901" y="174"/>
                  </a:lnTo>
                  <a:cubicBezTo>
                    <a:pt x="5901" y="77"/>
                    <a:pt x="5824" y="1"/>
                    <a:pt x="5728" y="1"/>
                  </a:cubicBezTo>
                  <a:close/>
                  <a:moveTo>
                    <a:pt x="148" y="713"/>
                  </a:moveTo>
                  <a:cubicBezTo>
                    <a:pt x="67" y="735"/>
                    <a:pt x="21" y="817"/>
                    <a:pt x="42" y="896"/>
                  </a:cubicBezTo>
                  <a:cubicBezTo>
                    <a:pt x="57" y="946"/>
                    <a:pt x="96" y="987"/>
                    <a:pt x="148" y="1000"/>
                  </a:cubicBezTo>
                  <a:lnTo>
                    <a:pt x="749" y="1000"/>
                  </a:lnTo>
                  <a:cubicBezTo>
                    <a:pt x="827" y="1000"/>
                    <a:pt x="892" y="939"/>
                    <a:pt x="895" y="860"/>
                  </a:cubicBezTo>
                  <a:cubicBezTo>
                    <a:pt x="895" y="778"/>
                    <a:pt x="830" y="713"/>
                    <a:pt x="749" y="713"/>
                  </a:cubicBezTo>
                  <a:close/>
                  <a:moveTo>
                    <a:pt x="1427" y="713"/>
                  </a:moveTo>
                  <a:cubicBezTo>
                    <a:pt x="1346" y="733"/>
                    <a:pt x="1300" y="817"/>
                    <a:pt x="1323" y="896"/>
                  </a:cubicBezTo>
                  <a:cubicBezTo>
                    <a:pt x="1336" y="946"/>
                    <a:pt x="1376" y="987"/>
                    <a:pt x="1427" y="1000"/>
                  </a:cubicBezTo>
                  <a:lnTo>
                    <a:pt x="3005" y="1000"/>
                  </a:lnTo>
                  <a:cubicBezTo>
                    <a:pt x="3081" y="996"/>
                    <a:pt x="3140" y="936"/>
                    <a:pt x="3145" y="860"/>
                  </a:cubicBezTo>
                  <a:cubicBezTo>
                    <a:pt x="3145" y="778"/>
                    <a:pt x="3079" y="713"/>
                    <a:pt x="2998" y="713"/>
                  </a:cubicBezTo>
                  <a:close/>
                  <a:moveTo>
                    <a:pt x="148" y="1399"/>
                  </a:moveTo>
                  <a:cubicBezTo>
                    <a:pt x="66" y="1409"/>
                    <a:pt x="6" y="1484"/>
                    <a:pt x="17" y="1566"/>
                  </a:cubicBezTo>
                  <a:cubicBezTo>
                    <a:pt x="24" y="1634"/>
                    <a:pt x="79" y="1688"/>
                    <a:pt x="148" y="1695"/>
                  </a:cubicBezTo>
                  <a:lnTo>
                    <a:pt x="748" y="1695"/>
                  </a:lnTo>
                  <a:cubicBezTo>
                    <a:pt x="830" y="1695"/>
                    <a:pt x="895" y="1630"/>
                    <a:pt x="895" y="1549"/>
                  </a:cubicBezTo>
                  <a:cubicBezTo>
                    <a:pt x="897" y="1468"/>
                    <a:pt x="833" y="1401"/>
                    <a:pt x="751" y="1399"/>
                  </a:cubicBezTo>
                  <a:close/>
                  <a:moveTo>
                    <a:pt x="1427" y="1399"/>
                  </a:moveTo>
                  <a:cubicBezTo>
                    <a:pt x="1345" y="1409"/>
                    <a:pt x="1287" y="1482"/>
                    <a:pt x="1296" y="1564"/>
                  </a:cubicBezTo>
                  <a:cubicBezTo>
                    <a:pt x="1305" y="1633"/>
                    <a:pt x="1358" y="1688"/>
                    <a:pt x="1427" y="1695"/>
                  </a:cubicBezTo>
                  <a:lnTo>
                    <a:pt x="3005" y="1695"/>
                  </a:lnTo>
                  <a:cubicBezTo>
                    <a:pt x="3084" y="1692"/>
                    <a:pt x="3145" y="1627"/>
                    <a:pt x="3145" y="1548"/>
                  </a:cubicBezTo>
                  <a:cubicBezTo>
                    <a:pt x="3145" y="1466"/>
                    <a:pt x="3078" y="1399"/>
                    <a:pt x="2996" y="1399"/>
                  </a:cubicBezTo>
                  <a:close/>
                  <a:moveTo>
                    <a:pt x="3665" y="1374"/>
                  </a:moveTo>
                  <a:cubicBezTo>
                    <a:pt x="3571" y="1374"/>
                    <a:pt x="3495" y="1449"/>
                    <a:pt x="3493" y="1545"/>
                  </a:cubicBezTo>
                  <a:cubicBezTo>
                    <a:pt x="3492" y="1640"/>
                    <a:pt x="3568" y="1718"/>
                    <a:pt x="3663" y="1719"/>
                  </a:cubicBezTo>
                  <a:lnTo>
                    <a:pt x="3668" y="1719"/>
                  </a:lnTo>
                  <a:cubicBezTo>
                    <a:pt x="3763" y="1719"/>
                    <a:pt x="3839" y="1643"/>
                    <a:pt x="3839" y="1548"/>
                  </a:cubicBezTo>
                  <a:cubicBezTo>
                    <a:pt x="3840" y="1453"/>
                    <a:pt x="3763" y="1375"/>
                    <a:pt x="3668" y="1374"/>
                  </a:cubicBezTo>
                  <a:cubicBezTo>
                    <a:pt x="3667" y="1374"/>
                    <a:pt x="3666" y="1374"/>
                    <a:pt x="3665" y="1374"/>
                  </a:cubicBezTo>
                  <a:close/>
                  <a:moveTo>
                    <a:pt x="4181" y="1374"/>
                  </a:moveTo>
                  <a:cubicBezTo>
                    <a:pt x="4087" y="1374"/>
                    <a:pt x="4010" y="1449"/>
                    <a:pt x="4009" y="1545"/>
                  </a:cubicBezTo>
                  <a:cubicBezTo>
                    <a:pt x="4009" y="1640"/>
                    <a:pt x="4084" y="1718"/>
                    <a:pt x="4180" y="1719"/>
                  </a:cubicBezTo>
                  <a:lnTo>
                    <a:pt x="4181" y="1719"/>
                  </a:lnTo>
                  <a:cubicBezTo>
                    <a:pt x="4277" y="1719"/>
                    <a:pt x="4354" y="1643"/>
                    <a:pt x="4355" y="1548"/>
                  </a:cubicBezTo>
                  <a:lnTo>
                    <a:pt x="4354" y="1548"/>
                  </a:lnTo>
                  <a:cubicBezTo>
                    <a:pt x="4355" y="1453"/>
                    <a:pt x="4280" y="1375"/>
                    <a:pt x="4184" y="1374"/>
                  </a:cubicBezTo>
                  <a:cubicBezTo>
                    <a:pt x="4183" y="1374"/>
                    <a:pt x="4182" y="1374"/>
                    <a:pt x="4181" y="1374"/>
                  </a:cubicBezTo>
                  <a:close/>
                  <a:moveTo>
                    <a:pt x="4695" y="1374"/>
                  </a:moveTo>
                  <a:cubicBezTo>
                    <a:pt x="4601" y="1374"/>
                    <a:pt x="4524" y="1449"/>
                    <a:pt x="4524" y="1545"/>
                  </a:cubicBezTo>
                  <a:cubicBezTo>
                    <a:pt x="4522" y="1640"/>
                    <a:pt x="4598" y="1718"/>
                    <a:pt x="4693" y="1719"/>
                  </a:cubicBezTo>
                  <a:lnTo>
                    <a:pt x="4698" y="1719"/>
                  </a:lnTo>
                  <a:cubicBezTo>
                    <a:pt x="4792" y="1719"/>
                    <a:pt x="4869" y="1643"/>
                    <a:pt x="4869" y="1548"/>
                  </a:cubicBezTo>
                  <a:cubicBezTo>
                    <a:pt x="4869" y="1453"/>
                    <a:pt x="4793" y="1375"/>
                    <a:pt x="4698" y="1374"/>
                  </a:cubicBezTo>
                  <a:cubicBezTo>
                    <a:pt x="4697" y="1374"/>
                    <a:pt x="4696" y="1374"/>
                    <a:pt x="4695" y="1374"/>
                  </a:cubicBezTo>
                  <a:close/>
                  <a:moveTo>
                    <a:pt x="5212" y="1374"/>
                  </a:moveTo>
                  <a:cubicBezTo>
                    <a:pt x="5116" y="1374"/>
                    <a:pt x="5040" y="1449"/>
                    <a:pt x="5039" y="1545"/>
                  </a:cubicBezTo>
                  <a:cubicBezTo>
                    <a:pt x="5037" y="1640"/>
                    <a:pt x="5115" y="1718"/>
                    <a:pt x="5210" y="1719"/>
                  </a:cubicBezTo>
                  <a:lnTo>
                    <a:pt x="5215" y="1719"/>
                  </a:lnTo>
                  <a:cubicBezTo>
                    <a:pt x="5308" y="1719"/>
                    <a:pt x="5384" y="1643"/>
                    <a:pt x="5384" y="1548"/>
                  </a:cubicBezTo>
                  <a:cubicBezTo>
                    <a:pt x="5386" y="1453"/>
                    <a:pt x="5310" y="1375"/>
                    <a:pt x="5215" y="1374"/>
                  </a:cubicBezTo>
                  <a:cubicBezTo>
                    <a:pt x="5214" y="1374"/>
                    <a:pt x="5213" y="1374"/>
                    <a:pt x="5212" y="1374"/>
                  </a:cubicBezTo>
                  <a:close/>
                  <a:moveTo>
                    <a:pt x="6241" y="1374"/>
                  </a:moveTo>
                  <a:cubicBezTo>
                    <a:pt x="6147" y="1374"/>
                    <a:pt x="6071" y="1449"/>
                    <a:pt x="6069" y="1545"/>
                  </a:cubicBezTo>
                  <a:cubicBezTo>
                    <a:pt x="6068" y="1640"/>
                    <a:pt x="6145" y="1718"/>
                    <a:pt x="6240" y="1719"/>
                  </a:cubicBezTo>
                  <a:lnTo>
                    <a:pt x="6243" y="1719"/>
                  </a:lnTo>
                  <a:cubicBezTo>
                    <a:pt x="6339" y="1719"/>
                    <a:pt x="6415" y="1643"/>
                    <a:pt x="6415" y="1548"/>
                  </a:cubicBezTo>
                  <a:cubicBezTo>
                    <a:pt x="6416" y="1453"/>
                    <a:pt x="6339" y="1375"/>
                    <a:pt x="6243" y="1374"/>
                  </a:cubicBezTo>
                  <a:cubicBezTo>
                    <a:pt x="6243" y="1374"/>
                    <a:pt x="6242" y="1374"/>
                    <a:pt x="6241" y="1374"/>
                  </a:cubicBezTo>
                  <a:close/>
                  <a:moveTo>
                    <a:pt x="5727" y="1374"/>
                  </a:moveTo>
                  <a:cubicBezTo>
                    <a:pt x="5633" y="1374"/>
                    <a:pt x="5557" y="1449"/>
                    <a:pt x="5556" y="1545"/>
                  </a:cubicBezTo>
                  <a:cubicBezTo>
                    <a:pt x="5554" y="1640"/>
                    <a:pt x="5630" y="1718"/>
                    <a:pt x="5725" y="1719"/>
                  </a:cubicBezTo>
                  <a:lnTo>
                    <a:pt x="5728" y="1719"/>
                  </a:lnTo>
                  <a:cubicBezTo>
                    <a:pt x="5730" y="1719"/>
                    <a:pt x="5732" y="1719"/>
                    <a:pt x="5734" y="1719"/>
                  </a:cubicBezTo>
                  <a:cubicBezTo>
                    <a:pt x="5827" y="1719"/>
                    <a:pt x="5903" y="1644"/>
                    <a:pt x="5905" y="1551"/>
                  </a:cubicBezTo>
                  <a:lnTo>
                    <a:pt x="5905" y="1548"/>
                  </a:lnTo>
                  <a:lnTo>
                    <a:pt x="5901" y="1548"/>
                  </a:lnTo>
                  <a:cubicBezTo>
                    <a:pt x="5902" y="1453"/>
                    <a:pt x="5825" y="1375"/>
                    <a:pt x="5730" y="1374"/>
                  </a:cubicBezTo>
                  <a:cubicBezTo>
                    <a:pt x="5729" y="1374"/>
                    <a:pt x="5728" y="1374"/>
                    <a:pt x="5727" y="1374"/>
                  </a:cubicBezTo>
                  <a:close/>
                  <a:moveTo>
                    <a:pt x="1427" y="2085"/>
                  </a:moveTo>
                  <a:cubicBezTo>
                    <a:pt x="1345" y="2096"/>
                    <a:pt x="1287" y="2170"/>
                    <a:pt x="1296" y="2252"/>
                  </a:cubicBezTo>
                  <a:cubicBezTo>
                    <a:pt x="1305" y="2321"/>
                    <a:pt x="1358" y="2374"/>
                    <a:pt x="1427" y="2382"/>
                  </a:cubicBezTo>
                  <a:lnTo>
                    <a:pt x="3005" y="2382"/>
                  </a:lnTo>
                  <a:cubicBezTo>
                    <a:pt x="3084" y="2379"/>
                    <a:pt x="3145" y="2313"/>
                    <a:pt x="3145" y="2234"/>
                  </a:cubicBezTo>
                  <a:cubicBezTo>
                    <a:pt x="3145" y="2152"/>
                    <a:pt x="3078" y="2085"/>
                    <a:pt x="2996" y="2085"/>
                  </a:cubicBezTo>
                  <a:close/>
                  <a:moveTo>
                    <a:pt x="148" y="2085"/>
                  </a:moveTo>
                  <a:cubicBezTo>
                    <a:pt x="66" y="2096"/>
                    <a:pt x="6" y="2170"/>
                    <a:pt x="17" y="2252"/>
                  </a:cubicBezTo>
                  <a:cubicBezTo>
                    <a:pt x="24" y="2321"/>
                    <a:pt x="79" y="2374"/>
                    <a:pt x="148" y="2383"/>
                  </a:cubicBezTo>
                  <a:lnTo>
                    <a:pt x="748" y="2383"/>
                  </a:lnTo>
                  <a:cubicBezTo>
                    <a:pt x="830" y="2383"/>
                    <a:pt x="895" y="2316"/>
                    <a:pt x="895" y="2236"/>
                  </a:cubicBezTo>
                  <a:cubicBezTo>
                    <a:pt x="897" y="2154"/>
                    <a:pt x="833" y="2087"/>
                    <a:pt x="751" y="2085"/>
                  </a:cubicBezTo>
                  <a:close/>
                  <a:moveTo>
                    <a:pt x="148" y="2773"/>
                  </a:moveTo>
                  <a:cubicBezTo>
                    <a:pt x="66" y="2782"/>
                    <a:pt x="6" y="2857"/>
                    <a:pt x="17" y="2939"/>
                  </a:cubicBezTo>
                  <a:cubicBezTo>
                    <a:pt x="24" y="3007"/>
                    <a:pt x="79" y="3061"/>
                    <a:pt x="148" y="3070"/>
                  </a:cubicBezTo>
                  <a:lnTo>
                    <a:pt x="748" y="3070"/>
                  </a:lnTo>
                  <a:cubicBezTo>
                    <a:pt x="830" y="3070"/>
                    <a:pt x="895" y="3003"/>
                    <a:pt x="895" y="2922"/>
                  </a:cubicBezTo>
                  <a:cubicBezTo>
                    <a:pt x="897" y="2840"/>
                    <a:pt x="833" y="2773"/>
                    <a:pt x="751" y="2773"/>
                  </a:cubicBezTo>
                  <a:close/>
                  <a:moveTo>
                    <a:pt x="1427" y="2772"/>
                  </a:moveTo>
                  <a:cubicBezTo>
                    <a:pt x="1345" y="2782"/>
                    <a:pt x="1287" y="2857"/>
                    <a:pt x="1296" y="2939"/>
                  </a:cubicBezTo>
                  <a:cubicBezTo>
                    <a:pt x="1305" y="3007"/>
                    <a:pt x="1358" y="3061"/>
                    <a:pt x="1427" y="3070"/>
                  </a:cubicBezTo>
                  <a:lnTo>
                    <a:pt x="3005" y="3070"/>
                  </a:lnTo>
                  <a:cubicBezTo>
                    <a:pt x="3084" y="3065"/>
                    <a:pt x="3146" y="3000"/>
                    <a:pt x="3145" y="2919"/>
                  </a:cubicBezTo>
                  <a:lnTo>
                    <a:pt x="3145" y="2919"/>
                  </a:lnTo>
                  <a:lnTo>
                    <a:pt x="3145" y="2922"/>
                  </a:lnTo>
                  <a:cubicBezTo>
                    <a:pt x="3145" y="2839"/>
                    <a:pt x="3078" y="2772"/>
                    <a:pt x="2996" y="2772"/>
                  </a:cubicBezTo>
                  <a:close/>
                  <a:moveTo>
                    <a:pt x="5426" y="3348"/>
                  </a:moveTo>
                  <a:cubicBezTo>
                    <a:pt x="5332" y="3348"/>
                    <a:pt x="5256" y="3425"/>
                    <a:pt x="5255" y="3519"/>
                  </a:cubicBezTo>
                  <a:cubicBezTo>
                    <a:pt x="5253" y="3615"/>
                    <a:pt x="5329" y="3692"/>
                    <a:pt x="5425" y="3693"/>
                  </a:cubicBezTo>
                  <a:lnTo>
                    <a:pt x="5427" y="3693"/>
                  </a:lnTo>
                  <a:cubicBezTo>
                    <a:pt x="5521" y="3693"/>
                    <a:pt x="5599" y="3618"/>
                    <a:pt x="5600" y="3524"/>
                  </a:cubicBezTo>
                  <a:cubicBezTo>
                    <a:pt x="5602" y="3427"/>
                    <a:pt x="5524" y="3350"/>
                    <a:pt x="5429" y="3348"/>
                  </a:cubicBezTo>
                  <a:cubicBezTo>
                    <a:pt x="5428" y="3348"/>
                    <a:pt x="5427" y="3348"/>
                    <a:pt x="5426" y="3348"/>
                  </a:cubicBezTo>
                  <a:close/>
                  <a:moveTo>
                    <a:pt x="6457" y="3348"/>
                  </a:moveTo>
                  <a:cubicBezTo>
                    <a:pt x="6363" y="3348"/>
                    <a:pt x="6285" y="3425"/>
                    <a:pt x="6285" y="3519"/>
                  </a:cubicBezTo>
                  <a:cubicBezTo>
                    <a:pt x="6284" y="3615"/>
                    <a:pt x="6360" y="3692"/>
                    <a:pt x="6455" y="3693"/>
                  </a:cubicBezTo>
                  <a:lnTo>
                    <a:pt x="6458" y="3693"/>
                  </a:lnTo>
                  <a:cubicBezTo>
                    <a:pt x="6552" y="3693"/>
                    <a:pt x="6629" y="3618"/>
                    <a:pt x="6631" y="3524"/>
                  </a:cubicBezTo>
                  <a:cubicBezTo>
                    <a:pt x="6631" y="3427"/>
                    <a:pt x="6555" y="3350"/>
                    <a:pt x="6459" y="3348"/>
                  </a:cubicBezTo>
                  <a:cubicBezTo>
                    <a:pt x="6458" y="3348"/>
                    <a:pt x="6458" y="3348"/>
                    <a:pt x="6457" y="3348"/>
                  </a:cubicBezTo>
                  <a:close/>
                  <a:moveTo>
                    <a:pt x="6970" y="3348"/>
                  </a:moveTo>
                  <a:cubicBezTo>
                    <a:pt x="6876" y="3348"/>
                    <a:pt x="6799" y="3425"/>
                    <a:pt x="6799" y="3519"/>
                  </a:cubicBezTo>
                  <a:cubicBezTo>
                    <a:pt x="6797" y="3615"/>
                    <a:pt x="6873" y="3692"/>
                    <a:pt x="6969" y="3693"/>
                  </a:cubicBezTo>
                  <a:lnTo>
                    <a:pt x="6973" y="3693"/>
                  </a:lnTo>
                  <a:cubicBezTo>
                    <a:pt x="7067" y="3693"/>
                    <a:pt x="7144" y="3618"/>
                    <a:pt x="7144" y="3524"/>
                  </a:cubicBezTo>
                  <a:cubicBezTo>
                    <a:pt x="7144" y="3427"/>
                    <a:pt x="7068" y="3350"/>
                    <a:pt x="6973" y="3348"/>
                  </a:cubicBezTo>
                  <a:cubicBezTo>
                    <a:pt x="6972" y="3348"/>
                    <a:pt x="6971" y="3348"/>
                    <a:pt x="6970" y="3348"/>
                  </a:cubicBezTo>
                  <a:close/>
                  <a:moveTo>
                    <a:pt x="7487" y="3348"/>
                  </a:moveTo>
                  <a:cubicBezTo>
                    <a:pt x="7393" y="3348"/>
                    <a:pt x="7315" y="3425"/>
                    <a:pt x="7314" y="3519"/>
                  </a:cubicBezTo>
                  <a:cubicBezTo>
                    <a:pt x="7314" y="3615"/>
                    <a:pt x="7390" y="3692"/>
                    <a:pt x="7485" y="3693"/>
                  </a:cubicBezTo>
                  <a:lnTo>
                    <a:pt x="7487" y="3693"/>
                  </a:lnTo>
                  <a:cubicBezTo>
                    <a:pt x="7582" y="3693"/>
                    <a:pt x="7659" y="3618"/>
                    <a:pt x="7659" y="3524"/>
                  </a:cubicBezTo>
                  <a:cubicBezTo>
                    <a:pt x="7661" y="3427"/>
                    <a:pt x="7585" y="3350"/>
                    <a:pt x="7490" y="3348"/>
                  </a:cubicBezTo>
                  <a:cubicBezTo>
                    <a:pt x="7489" y="3348"/>
                    <a:pt x="7488" y="3348"/>
                    <a:pt x="7487" y="3348"/>
                  </a:cubicBezTo>
                  <a:close/>
                  <a:moveTo>
                    <a:pt x="8002" y="3348"/>
                  </a:moveTo>
                  <a:cubicBezTo>
                    <a:pt x="7908" y="3348"/>
                    <a:pt x="7832" y="3425"/>
                    <a:pt x="7831" y="3519"/>
                  </a:cubicBezTo>
                  <a:cubicBezTo>
                    <a:pt x="7829" y="3615"/>
                    <a:pt x="7905" y="3692"/>
                    <a:pt x="8002" y="3693"/>
                  </a:cubicBezTo>
                  <a:lnTo>
                    <a:pt x="8003" y="3693"/>
                  </a:lnTo>
                  <a:cubicBezTo>
                    <a:pt x="8097" y="3693"/>
                    <a:pt x="8175" y="3618"/>
                    <a:pt x="8176" y="3524"/>
                  </a:cubicBezTo>
                  <a:cubicBezTo>
                    <a:pt x="8178" y="3427"/>
                    <a:pt x="8100" y="3350"/>
                    <a:pt x="8005" y="3348"/>
                  </a:cubicBezTo>
                  <a:cubicBezTo>
                    <a:pt x="8004" y="3348"/>
                    <a:pt x="8003" y="3348"/>
                    <a:pt x="8002" y="3348"/>
                  </a:cubicBezTo>
                  <a:close/>
                  <a:moveTo>
                    <a:pt x="5940" y="3348"/>
                  </a:moveTo>
                  <a:cubicBezTo>
                    <a:pt x="5846" y="3348"/>
                    <a:pt x="5770" y="3425"/>
                    <a:pt x="5768" y="3519"/>
                  </a:cubicBezTo>
                  <a:cubicBezTo>
                    <a:pt x="5767" y="3615"/>
                    <a:pt x="5844" y="3692"/>
                    <a:pt x="5940" y="3693"/>
                  </a:cubicBezTo>
                  <a:lnTo>
                    <a:pt x="5943" y="3693"/>
                  </a:lnTo>
                  <a:cubicBezTo>
                    <a:pt x="5945" y="3694"/>
                    <a:pt x="5946" y="3694"/>
                    <a:pt x="5948" y="3694"/>
                  </a:cubicBezTo>
                  <a:cubicBezTo>
                    <a:pt x="6041" y="3694"/>
                    <a:pt x="6115" y="3620"/>
                    <a:pt x="6118" y="3527"/>
                  </a:cubicBezTo>
                  <a:lnTo>
                    <a:pt x="6118" y="3524"/>
                  </a:lnTo>
                  <a:lnTo>
                    <a:pt x="6114" y="3524"/>
                  </a:lnTo>
                  <a:cubicBezTo>
                    <a:pt x="6115" y="3427"/>
                    <a:pt x="6038" y="3350"/>
                    <a:pt x="5943" y="3348"/>
                  </a:cubicBezTo>
                  <a:cubicBezTo>
                    <a:pt x="5942" y="3348"/>
                    <a:pt x="5941" y="3348"/>
                    <a:pt x="5940" y="3348"/>
                  </a:cubicBezTo>
                  <a:close/>
                  <a:moveTo>
                    <a:pt x="148" y="3460"/>
                  </a:moveTo>
                  <a:cubicBezTo>
                    <a:pt x="66" y="3469"/>
                    <a:pt x="6" y="3543"/>
                    <a:pt x="17" y="3625"/>
                  </a:cubicBezTo>
                  <a:cubicBezTo>
                    <a:pt x="24" y="3693"/>
                    <a:pt x="79" y="3747"/>
                    <a:pt x="148" y="3756"/>
                  </a:cubicBezTo>
                  <a:lnTo>
                    <a:pt x="748" y="3756"/>
                  </a:lnTo>
                  <a:cubicBezTo>
                    <a:pt x="830" y="3756"/>
                    <a:pt x="895" y="3690"/>
                    <a:pt x="895" y="3609"/>
                  </a:cubicBezTo>
                  <a:cubicBezTo>
                    <a:pt x="897" y="3527"/>
                    <a:pt x="833" y="3460"/>
                    <a:pt x="751" y="3460"/>
                  </a:cubicBezTo>
                  <a:close/>
                  <a:moveTo>
                    <a:pt x="3307" y="3460"/>
                  </a:moveTo>
                  <a:cubicBezTo>
                    <a:pt x="3225" y="3469"/>
                    <a:pt x="3167" y="3543"/>
                    <a:pt x="3178" y="3625"/>
                  </a:cubicBezTo>
                  <a:cubicBezTo>
                    <a:pt x="3185" y="3693"/>
                    <a:pt x="3239" y="3747"/>
                    <a:pt x="3307" y="3756"/>
                  </a:cubicBezTo>
                  <a:lnTo>
                    <a:pt x="4886" y="3756"/>
                  </a:lnTo>
                  <a:cubicBezTo>
                    <a:pt x="4967" y="3756"/>
                    <a:pt x="5034" y="3690"/>
                    <a:pt x="5034" y="3609"/>
                  </a:cubicBezTo>
                  <a:cubicBezTo>
                    <a:pt x="5034" y="3525"/>
                    <a:pt x="4967" y="3460"/>
                    <a:pt x="4886" y="3460"/>
                  </a:cubicBezTo>
                  <a:close/>
                  <a:moveTo>
                    <a:pt x="148" y="4146"/>
                  </a:moveTo>
                  <a:cubicBezTo>
                    <a:pt x="66" y="4155"/>
                    <a:pt x="6" y="4229"/>
                    <a:pt x="17" y="4311"/>
                  </a:cubicBezTo>
                  <a:cubicBezTo>
                    <a:pt x="24" y="4380"/>
                    <a:pt x="79" y="4433"/>
                    <a:pt x="148" y="4442"/>
                  </a:cubicBezTo>
                  <a:lnTo>
                    <a:pt x="748" y="4442"/>
                  </a:lnTo>
                  <a:cubicBezTo>
                    <a:pt x="830" y="4442"/>
                    <a:pt x="895" y="4377"/>
                    <a:pt x="895" y="4295"/>
                  </a:cubicBezTo>
                  <a:cubicBezTo>
                    <a:pt x="897" y="4213"/>
                    <a:pt x="833" y="4148"/>
                    <a:pt x="751" y="4146"/>
                  </a:cubicBezTo>
                  <a:close/>
                  <a:moveTo>
                    <a:pt x="3307" y="4146"/>
                  </a:moveTo>
                  <a:cubicBezTo>
                    <a:pt x="3225" y="4155"/>
                    <a:pt x="3167" y="4229"/>
                    <a:pt x="3178" y="4311"/>
                  </a:cubicBezTo>
                  <a:cubicBezTo>
                    <a:pt x="3185" y="4380"/>
                    <a:pt x="3239" y="4433"/>
                    <a:pt x="3307" y="4442"/>
                  </a:cubicBezTo>
                  <a:lnTo>
                    <a:pt x="4886" y="4442"/>
                  </a:lnTo>
                  <a:cubicBezTo>
                    <a:pt x="4967" y="4442"/>
                    <a:pt x="5034" y="4377"/>
                    <a:pt x="5034" y="4295"/>
                  </a:cubicBezTo>
                  <a:cubicBezTo>
                    <a:pt x="5034" y="4213"/>
                    <a:pt x="4967" y="4146"/>
                    <a:pt x="4886" y="4146"/>
                  </a:cubicBezTo>
                  <a:close/>
                  <a:moveTo>
                    <a:pt x="5426" y="4764"/>
                  </a:moveTo>
                  <a:cubicBezTo>
                    <a:pt x="5332" y="4764"/>
                    <a:pt x="5256" y="4841"/>
                    <a:pt x="5255" y="4935"/>
                  </a:cubicBezTo>
                  <a:cubicBezTo>
                    <a:pt x="5253" y="5031"/>
                    <a:pt x="5329" y="5108"/>
                    <a:pt x="5425" y="5109"/>
                  </a:cubicBezTo>
                  <a:lnTo>
                    <a:pt x="5427" y="5109"/>
                  </a:lnTo>
                  <a:cubicBezTo>
                    <a:pt x="5521" y="5109"/>
                    <a:pt x="5599" y="5034"/>
                    <a:pt x="5600" y="4940"/>
                  </a:cubicBezTo>
                  <a:cubicBezTo>
                    <a:pt x="5602" y="4843"/>
                    <a:pt x="5524" y="4766"/>
                    <a:pt x="5429" y="4764"/>
                  </a:cubicBezTo>
                  <a:cubicBezTo>
                    <a:pt x="5428" y="4764"/>
                    <a:pt x="5427" y="4764"/>
                    <a:pt x="5426" y="4764"/>
                  </a:cubicBezTo>
                  <a:close/>
                  <a:moveTo>
                    <a:pt x="6457" y="4764"/>
                  </a:moveTo>
                  <a:cubicBezTo>
                    <a:pt x="6363" y="4764"/>
                    <a:pt x="6285" y="4841"/>
                    <a:pt x="6285" y="4935"/>
                  </a:cubicBezTo>
                  <a:cubicBezTo>
                    <a:pt x="6284" y="5031"/>
                    <a:pt x="6360" y="5108"/>
                    <a:pt x="6455" y="5109"/>
                  </a:cubicBezTo>
                  <a:lnTo>
                    <a:pt x="6458" y="5109"/>
                  </a:lnTo>
                  <a:cubicBezTo>
                    <a:pt x="6552" y="5109"/>
                    <a:pt x="6629" y="5034"/>
                    <a:pt x="6631" y="4940"/>
                  </a:cubicBezTo>
                  <a:cubicBezTo>
                    <a:pt x="6631" y="4843"/>
                    <a:pt x="6555" y="4766"/>
                    <a:pt x="6459" y="4764"/>
                  </a:cubicBezTo>
                  <a:cubicBezTo>
                    <a:pt x="6458" y="4764"/>
                    <a:pt x="6458" y="4764"/>
                    <a:pt x="6457" y="4764"/>
                  </a:cubicBezTo>
                  <a:close/>
                  <a:moveTo>
                    <a:pt x="6970" y="4764"/>
                  </a:moveTo>
                  <a:cubicBezTo>
                    <a:pt x="6876" y="4764"/>
                    <a:pt x="6799" y="4841"/>
                    <a:pt x="6799" y="4935"/>
                  </a:cubicBezTo>
                  <a:cubicBezTo>
                    <a:pt x="6797" y="5031"/>
                    <a:pt x="6873" y="5108"/>
                    <a:pt x="6969" y="5109"/>
                  </a:cubicBezTo>
                  <a:lnTo>
                    <a:pt x="6973" y="5109"/>
                  </a:lnTo>
                  <a:cubicBezTo>
                    <a:pt x="7067" y="5109"/>
                    <a:pt x="7144" y="5034"/>
                    <a:pt x="7144" y="4940"/>
                  </a:cubicBezTo>
                  <a:cubicBezTo>
                    <a:pt x="7144" y="4843"/>
                    <a:pt x="7068" y="4766"/>
                    <a:pt x="6973" y="4764"/>
                  </a:cubicBezTo>
                  <a:cubicBezTo>
                    <a:pt x="6972" y="4764"/>
                    <a:pt x="6971" y="4764"/>
                    <a:pt x="6970" y="4764"/>
                  </a:cubicBezTo>
                  <a:close/>
                  <a:moveTo>
                    <a:pt x="7487" y="4764"/>
                  </a:moveTo>
                  <a:cubicBezTo>
                    <a:pt x="7393" y="4764"/>
                    <a:pt x="7315" y="4841"/>
                    <a:pt x="7314" y="4935"/>
                  </a:cubicBezTo>
                  <a:cubicBezTo>
                    <a:pt x="7314" y="5031"/>
                    <a:pt x="7390" y="5108"/>
                    <a:pt x="7485" y="5109"/>
                  </a:cubicBezTo>
                  <a:lnTo>
                    <a:pt x="7487" y="5109"/>
                  </a:lnTo>
                  <a:cubicBezTo>
                    <a:pt x="7582" y="5109"/>
                    <a:pt x="7659" y="5034"/>
                    <a:pt x="7659" y="4940"/>
                  </a:cubicBezTo>
                  <a:cubicBezTo>
                    <a:pt x="7661" y="4843"/>
                    <a:pt x="7585" y="4766"/>
                    <a:pt x="7490" y="4764"/>
                  </a:cubicBezTo>
                  <a:cubicBezTo>
                    <a:pt x="7489" y="4764"/>
                    <a:pt x="7488" y="4764"/>
                    <a:pt x="7487" y="4764"/>
                  </a:cubicBezTo>
                  <a:close/>
                  <a:moveTo>
                    <a:pt x="8002" y="4764"/>
                  </a:moveTo>
                  <a:cubicBezTo>
                    <a:pt x="7908" y="4764"/>
                    <a:pt x="7832" y="4841"/>
                    <a:pt x="7831" y="4935"/>
                  </a:cubicBezTo>
                  <a:cubicBezTo>
                    <a:pt x="7829" y="5031"/>
                    <a:pt x="7905" y="5108"/>
                    <a:pt x="8002" y="5109"/>
                  </a:cubicBezTo>
                  <a:lnTo>
                    <a:pt x="8003" y="5109"/>
                  </a:lnTo>
                  <a:cubicBezTo>
                    <a:pt x="8097" y="5109"/>
                    <a:pt x="8175" y="5034"/>
                    <a:pt x="8176" y="4940"/>
                  </a:cubicBezTo>
                  <a:cubicBezTo>
                    <a:pt x="8178" y="4843"/>
                    <a:pt x="8100" y="4766"/>
                    <a:pt x="8005" y="4764"/>
                  </a:cubicBezTo>
                  <a:cubicBezTo>
                    <a:pt x="8004" y="4764"/>
                    <a:pt x="8003" y="4764"/>
                    <a:pt x="8002" y="4764"/>
                  </a:cubicBezTo>
                  <a:close/>
                  <a:moveTo>
                    <a:pt x="5940" y="4764"/>
                  </a:moveTo>
                  <a:cubicBezTo>
                    <a:pt x="5846" y="4764"/>
                    <a:pt x="5770" y="4841"/>
                    <a:pt x="5768" y="4935"/>
                  </a:cubicBezTo>
                  <a:cubicBezTo>
                    <a:pt x="5767" y="5031"/>
                    <a:pt x="5844" y="5108"/>
                    <a:pt x="5940" y="5109"/>
                  </a:cubicBezTo>
                  <a:lnTo>
                    <a:pt x="5943" y="5109"/>
                  </a:lnTo>
                  <a:cubicBezTo>
                    <a:pt x="5945" y="5110"/>
                    <a:pt x="5946" y="5110"/>
                    <a:pt x="5948" y="5110"/>
                  </a:cubicBezTo>
                  <a:cubicBezTo>
                    <a:pt x="6041" y="5110"/>
                    <a:pt x="6115" y="5036"/>
                    <a:pt x="6118" y="4943"/>
                  </a:cubicBezTo>
                  <a:lnTo>
                    <a:pt x="6118" y="4940"/>
                  </a:lnTo>
                  <a:lnTo>
                    <a:pt x="6114" y="4940"/>
                  </a:lnTo>
                  <a:cubicBezTo>
                    <a:pt x="6115" y="4843"/>
                    <a:pt x="6038" y="4766"/>
                    <a:pt x="5943" y="4764"/>
                  </a:cubicBezTo>
                  <a:cubicBezTo>
                    <a:pt x="5942" y="4764"/>
                    <a:pt x="5941" y="4764"/>
                    <a:pt x="5940" y="4764"/>
                  </a:cubicBezTo>
                  <a:close/>
                  <a:moveTo>
                    <a:pt x="148" y="4833"/>
                  </a:moveTo>
                  <a:cubicBezTo>
                    <a:pt x="66" y="4834"/>
                    <a:pt x="0" y="4900"/>
                    <a:pt x="0" y="4981"/>
                  </a:cubicBezTo>
                  <a:cubicBezTo>
                    <a:pt x="0" y="5063"/>
                    <a:pt x="66" y="5129"/>
                    <a:pt x="148" y="5129"/>
                  </a:cubicBezTo>
                  <a:lnTo>
                    <a:pt x="749" y="5129"/>
                  </a:lnTo>
                  <a:cubicBezTo>
                    <a:pt x="830" y="5129"/>
                    <a:pt x="895" y="5063"/>
                    <a:pt x="895" y="4981"/>
                  </a:cubicBezTo>
                  <a:cubicBezTo>
                    <a:pt x="895" y="4900"/>
                    <a:pt x="830" y="4834"/>
                    <a:pt x="749" y="4833"/>
                  </a:cubicBezTo>
                  <a:close/>
                  <a:moveTo>
                    <a:pt x="3307" y="4833"/>
                  </a:moveTo>
                  <a:cubicBezTo>
                    <a:pt x="3225" y="4834"/>
                    <a:pt x="3160" y="4901"/>
                    <a:pt x="3160" y="4981"/>
                  </a:cubicBezTo>
                  <a:cubicBezTo>
                    <a:pt x="3160" y="5063"/>
                    <a:pt x="3227" y="5129"/>
                    <a:pt x="3307" y="5129"/>
                  </a:cubicBezTo>
                  <a:lnTo>
                    <a:pt x="4886" y="5129"/>
                  </a:lnTo>
                  <a:cubicBezTo>
                    <a:pt x="4967" y="5129"/>
                    <a:pt x="5034" y="5063"/>
                    <a:pt x="5034" y="4981"/>
                  </a:cubicBezTo>
                  <a:cubicBezTo>
                    <a:pt x="5034" y="4900"/>
                    <a:pt x="4967" y="4834"/>
                    <a:pt x="4886" y="483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687;p40">
              <a:extLst>
                <a:ext uri="{FF2B5EF4-FFF2-40B4-BE49-F238E27FC236}">
                  <a16:creationId xmlns:a16="http://schemas.microsoft.com/office/drawing/2014/main" id="{F84A2001-9A6A-41A6-B8EB-C5C24FDC43B0}"/>
                </a:ext>
              </a:extLst>
            </p:cNvPr>
            <p:cNvSpPr/>
            <p:nvPr/>
          </p:nvSpPr>
          <p:spPr>
            <a:xfrm>
              <a:off x="5427200" y="3434275"/>
              <a:ext cx="204450" cy="128275"/>
            </a:xfrm>
            <a:custGeom>
              <a:avLst/>
              <a:gdLst/>
              <a:ahLst/>
              <a:cxnLst/>
              <a:rect l="l" t="t" r="r" b="b"/>
              <a:pathLst>
                <a:path w="8178" h="5131" extrusionOk="0">
                  <a:moveTo>
                    <a:pt x="148" y="27"/>
                  </a:moveTo>
                  <a:cubicBezTo>
                    <a:pt x="79" y="34"/>
                    <a:pt x="26" y="89"/>
                    <a:pt x="17" y="156"/>
                  </a:cubicBezTo>
                  <a:cubicBezTo>
                    <a:pt x="6" y="238"/>
                    <a:pt x="66" y="313"/>
                    <a:pt x="148" y="323"/>
                  </a:cubicBezTo>
                  <a:lnTo>
                    <a:pt x="749" y="323"/>
                  </a:lnTo>
                  <a:cubicBezTo>
                    <a:pt x="816" y="314"/>
                    <a:pt x="871" y="261"/>
                    <a:pt x="879" y="192"/>
                  </a:cubicBezTo>
                  <a:cubicBezTo>
                    <a:pt x="889" y="110"/>
                    <a:pt x="830" y="36"/>
                    <a:pt x="749" y="27"/>
                  </a:cubicBezTo>
                  <a:close/>
                  <a:moveTo>
                    <a:pt x="1427" y="27"/>
                  </a:moveTo>
                  <a:cubicBezTo>
                    <a:pt x="1345" y="36"/>
                    <a:pt x="1287" y="110"/>
                    <a:pt x="1296" y="192"/>
                  </a:cubicBezTo>
                  <a:cubicBezTo>
                    <a:pt x="1305" y="261"/>
                    <a:pt x="1358" y="314"/>
                    <a:pt x="1427" y="323"/>
                  </a:cubicBezTo>
                  <a:lnTo>
                    <a:pt x="3005" y="323"/>
                  </a:lnTo>
                  <a:cubicBezTo>
                    <a:pt x="3084" y="319"/>
                    <a:pt x="3145" y="255"/>
                    <a:pt x="3145" y="176"/>
                  </a:cubicBezTo>
                  <a:cubicBezTo>
                    <a:pt x="3145" y="92"/>
                    <a:pt x="3078" y="27"/>
                    <a:pt x="2996" y="27"/>
                  </a:cubicBezTo>
                  <a:close/>
                  <a:moveTo>
                    <a:pt x="3665" y="0"/>
                  </a:moveTo>
                  <a:cubicBezTo>
                    <a:pt x="3571" y="0"/>
                    <a:pt x="3495" y="77"/>
                    <a:pt x="3493" y="171"/>
                  </a:cubicBezTo>
                  <a:cubicBezTo>
                    <a:pt x="3492" y="267"/>
                    <a:pt x="3568" y="344"/>
                    <a:pt x="3663" y="346"/>
                  </a:cubicBezTo>
                  <a:lnTo>
                    <a:pt x="3668" y="346"/>
                  </a:lnTo>
                  <a:cubicBezTo>
                    <a:pt x="3763" y="346"/>
                    <a:pt x="3839" y="270"/>
                    <a:pt x="3839" y="174"/>
                  </a:cubicBezTo>
                  <a:cubicBezTo>
                    <a:pt x="3840" y="79"/>
                    <a:pt x="3763" y="2"/>
                    <a:pt x="3668" y="0"/>
                  </a:cubicBezTo>
                  <a:cubicBezTo>
                    <a:pt x="3667" y="0"/>
                    <a:pt x="3666" y="0"/>
                    <a:pt x="3665" y="0"/>
                  </a:cubicBezTo>
                  <a:close/>
                  <a:moveTo>
                    <a:pt x="4182" y="0"/>
                  </a:moveTo>
                  <a:cubicBezTo>
                    <a:pt x="4087" y="0"/>
                    <a:pt x="4010" y="77"/>
                    <a:pt x="4009" y="171"/>
                  </a:cubicBezTo>
                  <a:cubicBezTo>
                    <a:pt x="4009" y="267"/>
                    <a:pt x="4084" y="344"/>
                    <a:pt x="4180" y="346"/>
                  </a:cubicBezTo>
                  <a:lnTo>
                    <a:pt x="4181" y="346"/>
                  </a:lnTo>
                  <a:cubicBezTo>
                    <a:pt x="4277" y="346"/>
                    <a:pt x="4354" y="270"/>
                    <a:pt x="4354" y="174"/>
                  </a:cubicBezTo>
                  <a:cubicBezTo>
                    <a:pt x="4355" y="79"/>
                    <a:pt x="4280" y="2"/>
                    <a:pt x="4184" y="0"/>
                  </a:cubicBezTo>
                  <a:cubicBezTo>
                    <a:pt x="4183" y="0"/>
                    <a:pt x="4182" y="0"/>
                    <a:pt x="4182" y="0"/>
                  </a:cubicBezTo>
                  <a:close/>
                  <a:moveTo>
                    <a:pt x="4695" y="0"/>
                  </a:moveTo>
                  <a:cubicBezTo>
                    <a:pt x="4601" y="0"/>
                    <a:pt x="4524" y="77"/>
                    <a:pt x="4524" y="171"/>
                  </a:cubicBezTo>
                  <a:cubicBezTo>
                    <a:pt x="4522" y="267"/>
                    <a:pt x="4598" y="344"/>
                    <a:pt x="4693" y="346"/>
                  </a:cubicBezTo>
                  <a:lnTo>
                    <a:pt x="4698" y="346"/>
                  </a:lnTo>
                  <a:cubicBezTo>
                    <a:pt x="4792" y="346"/>
                    <a:pt x="4869" y="270"/>
                    <a:pt x="4869" y="174"/>
                  </a:cubicBezTo>
                  <a:cubicBezTo>
                    <a:pt x="4869" y="79"/>
                    <a:pt x="4793" y="2"/>
                    <a:pt x="4698" y="0"/>
                  </a:cubicBezTo>
                  <a:cubicBezTo>
                    <a:pt x="4697" y="0"/>
                    <a:pt x="4696" y="0"/>
                    <a:pt x="4695" y="0"/>
                  </a:cubicBezTo>
                  <a:close/>
                  <a:moveTo>
                    <a:pt x="5212" y="0"/>
                  </a:moveTo>
                  <a:cubicBezTo>
                    <a:pt x="5116" y="0"/>
                    <a:pt x="5040" y="77"/>
                    <a:pt x="5039" y="171"/>
                  </a:cubicBezTo>
                  <a:cubicBezTo>
                    <a:pt x="5037" y="267"/>
                    <a:pt x="5115" y="344"/>
                    <a:pt x="5210" y="346"/>
                  </a:cubicBezTo>
                  <a:lnTo>
                    <a:pt x="5215" y="346"/>
                  </a:lnTo>
                  <a:cubicBezTo>
                    <a:pt x="5308" y="346"/>
                    <a:pt x="5384" y="270"/>
                    <a:pt x="5384" y="174"/>
                  </a:cubicBezTo>
                  <a:cubicBezTo>
                    <a:pt x="5386" y="79"/>
                    <a:pt x="5310" y="2"/>
                    <a:pt x="5215" y="0"/>
                  </a:cubicBezTo>
                  <a:cubicBezTo>
                    <a:pt x="5214" y="0"/>
                    <a:pt x="5213" y="0"/>
                    <a:pt x="5212" y="0"/>
                  </a:cubicBezTo>
                  <a:close/>
                  <a:moveTo>
                    <a:pt x="6241" y="0"/>
                  </a:moveTo>
                  <a:cubicBezTo>
                    <a:pt x="6147" y="0"/>
                    <a:pt x="6071" y="77"/>
                    <a:pt x="6069" y="171"/>
                  </a:cubicBezTo>
                  <a:cubicBezTo>
                    <a:pt x="6068" y="267"/>
                    <a:pt x="6145" y="344"/>
                    <a:pt x="6240" y="346"/>
                  </a:cubicBezTo>
                  <a:lnTo>
                    <a:pt x="6243" y="346"/>
                  </a:lnTo>
                  <a:cubicBezTo>
                    <a:pt x="6339" y="346"/>
                    <a:pt x="6415" y="270"/>
                    <a:pt x="6415" y="174"/>
                  </a:cubicBezTo>
                  <a:cubicBezTo>
                    <a:pt x="6416" y="79"/>
                    <a:pt x="6339" y="2"/>
                    <a:pt x="6243" y="0"/>
                  </a:cubicBezTo>
                  <a:cubicBezTo>
                    <a:pt x="6243" y="0"/>
                    <a:pt x="6242" y="0"/>
                    <a:pt x="6241" y="0"/>
                  </a:cubicBezTo>
                  <a:close/>
                  <a:moveTo>
                    <a:pt x="5727" y="0"/>
                  </a:moveTo>
                  <a:cubicBezTo>
                    <a:pt x="5633" y="0"/>
                    <a:pt x="5557" y="77"/>
                    <a:pt x="5556" y="171"/>
                  </a:cubicBezTo>
                  <a:cubicBezTo>
                    <a:pt x="5554" y="267"/>
                    <a:pt x="5630" y="344"/>
                    <a:pt x="5725" y="346"/>
                  </a:cubicBezTo>
                  <a:lnTo>
                    <a:pt x="5728" y="346"/>
                  </a:lnTo>
                  <a:cubicBezTo>
                    <a:pt x="5730" y="346"/>
                    <a:pt x="5732" y="346"/>
                    <a:pt x="5734" y="346"/>
                  </a:cubicBezTo>
                  <a:cubicBezTo>
                    <a:pt x="5827" y="346"/>
                    <a:pt x="5903" y="271"/>
                    <a:pt x="5905" y="177"/>
                  </a:cubicBezTo>
                  <a:lnTo>
                    <a:pt x="5905" y="174"/>
                  </a:lnTo>
                  <a:lnTo>
                    <a:pt x="5901" y="174"/>
                  </a:lnTo>
                  <a:cubicBezTo>
                    <a:pt x="5902" y="79"/>
                    <a:pt x="5825" y="2"/>
                    <a:pt x="5730" y="0"/>
                  </a:cubicBezTo>
                  <a:cubicBezTo>
                    <a:pt x="5729" y="0"/>
                    <a:pt x="5728" y="0"/>
                    <a:pt x="5727" y="0"/>
                  </a:cubicBezTo>
                  <a:close/>
                  <a:moveTo>
                    <a:pt x="148" y="713"/>
                  </a:moveTo>
                  <a:cubicBezTo>
                    <a:pt x="66" y="724"/>
                    <a:pt x="6" y="798"/>
                    <a:pt x="17" y="880"/>
                  </a:cubicBezTo>
                  <a:cubicBezTo>
                    <a:pt x="24" y="947"/>
                    <a:pt x="79" y="1002"/>
                    <a:pt x="148" y="1010"/>
                  </a:cubicBezTo>
                  <a:lnTo>
                    <a:pt x="748" y="1010"/>
                  </a:lnTo>
                  <a:cubicBezTo>
                    <a:pt x="830" y="1010"/>
                    <a:pt x="895" y="944"/>
                    <a:pt x="895" y="862"/>
                  </a:cubicBezTo>
                  <a:cubicBezTo>
                    <a:pt x="897" y="782"/>
                    <a:pt x="833" y="715"/>
                    <a:pt x="751" y="713"/>
                  </a:cubicBezTo>
                  <a:close/>
                  <a:moveTo>
                    <a:pt x="1427" y="713"/>
                  </a:moveTo>
                  <a:cubicBezTo>
                    <a:pt x="1345" y="722"/>
                    <a:pt x="1287" y="797"/>
                    <a:pt x="1296" y="879"/>
                  </a:cubicBezTo>
                  <a:cubicBezTo>
                    <a:pt x="1305" y="947"/>
                    <a:pt x="1358" y="1001"/>
                    <a:pt x="1427" y="1010"/>
                  </a:cubicBezTo>
                  <a:lnTo>
                    <a:pt x="3005" y="1010"/>
                  </a:lnTo>
                  <a:cubicBezTo>
                    <a:pt x="3084" y="1007"/>
                    <a:pt x="3145" y="941"/>
                    <a:pt x="3145" y="862"/>
                  </a:cubicBezTo>
                  <a:cubicBezTo>
                    <a:pt x="3145" y="780"/>
                    <a:pt x="3078" y="713"/>
                    <a:pt x="2996" y="713"/>
                  </a:cubicBezTo>
                  <a:close/>
                  <a:moveTo>
                    <a:pt x="148" y="1400"/>
                  </a:moveTo>
                  <a:cubicBezTo>
                    <a:pt x="66" y="1410"/>
                    <a:pt x="6" y="1485"/>
                    <a:pt x="17" y="1566"/>
                  </a:cubicBezTo>
                  <a:cubicBezTo>
                    <a:pt x="24" y="1635"/>
                    <a:pt x="79" y="1689"/>
                    <a:pt x="148" y="1696"/>
                  </a:cubicBezTo>
                  <a:lnTo>
                    <a:pt x="748" y="1696"/>
                  </a:lnTo>
                  <a:cubicBezTo>
                    <a:pt x="830" y="1696"/>
                    <a:pt x="895" y="1630"/>
                    <a:pt x="895" y="1549"/>
                  </a:cubicBezTo>
                  <a:cubicBezTo>
                    <a:pt x="897" y="1468"/>
                    <a:pt x="833" y="1401"/>
                    <a:pt x="751" y="1400"/>
                  </a:cubicBezTo>
                  <a:close/>
                  <a:moveTo>
                    <a:pt x="1427" y="1400"/>
                  </a:moveTo>
                  <a:cubicBezTo>
                    <a:pt x="1345" y="1409"/>
                    <a:pt x="1287" y="1483"/>
                    <a:pt x="1296" y="1565"/>
                  </a:cubicBezTo>
                  <a:cubicBezTo>
                    <a:pt x="1305" y="1633"/>
                    <a:pt x="1358" y="1687"/>
                    <a:pt x="1427" y="1696"/>
                  </a:cubicBezTo>
                  <a:lnTo>
                    <a:pt x="3005" y="1696"/>
                  </a:lnTo>
                  <a:cubicBezTo>
                    <a:pt x="3084" y="1693"/>
                    <a:pt x="3145" y="1627"/>
                    <a:pt x="3145" y="1549"/>
                  </a:cubicBezTo>
                  <a:cubicBezTo>
                    <a:pt x="3145" y="1467"/>
                    <a:pt x="3078" y="1400"/>
                    <a:pt x="2996" y="1400"/>
                  </a:cubicBezTo>
                  <a:close/>
                  <a:moveTo>
                    <a:pt x="3668" y="1373"/>
                  </a:moveTo>
                  <a:cubicBezTo>
                    <a:pt x="3572" y="1373"/>
                    <a:pt x="3495" y="1449"/>
                    <a:pt x="3493" y="1544"/>
                  </a:cubicBezTo>
                  <a:cubicBezTo>
                    <a:pt x="3492" y="1639"/>
                    <a:pt x="3568" y="1718"/>
                    <a:pt x="3663" y="1718"/>
                  </a:cubicBezTo>
                  <a:lnTo>
                    <a:pt x="3668" y="1718"/>
                  </a:lnTo>
                  <a:cubicBezTo>
                    <a:pt x="3763" y="1718"/>
                    <a:pt x="3839" y="1642"/>
                    <a:pt x="3839" y="1549"/>
                  </a:cubicBezTo>
                  <a:cubicBezTo>
                    <a:pt x="3840" y="1453"/>
                    <a:pt x="3763" y="1374"/>
                    <a:pt x="3668" y="1373"/>
                  </a:cubicBezTo>
                  <a:close/>
                  <a:moveTo>
                    <a:pt x="4184" y="1373"/>
                  </a:moveTo>
                  <a:cubicBezTo>
                    <a:pt x="4089" y="1373"/>
                    <a:pt x="4010" y="1449"/>
                    <a:pt x="4009" y="1544"/>
                  </a:cubicBezTo>
                  <a:cubicBezTo>
                    <a:pt x="4009" y="1639"/>
                    <a:pt x="4084" y="1718"/>
                    <a:pt x="4180" y="1718"/>
                  </a:cubicBezTo>
                  <a:lnTo>
                    <a:pt x="4181" y="1718"/>
                  </a:lnTo>
                  <a:cubicBezTo>
                    <a:pt x="4277" y="1718"/>
                    <a:pt x="4354" y="1642"/>
                    <a:pt x="4355" y="1549"/>
                  </a:cubicBezTo>
                  <a:lnTo>
                    <a:pt x="4354" y="1549"/>
                  </a:lnTo>
                  <a:cubicBezTo>
                    <a:pt x="4355" y="1453"/>
                    <a:pt x="4280" y="1374"/>
                    <a:pt x="4184" y="1373"/>
                  </a:cubicBezTo>
                  <a:close/>
                  <a:moveTo>
                    <a:pt x="4698" y="1373"/>
                  </a:moveTo>
                  <a:cubicBezTo>
                    <a:pt x="4603" y="1373"/>
                    <a:pt x="4524" y="1449"/>
                    <a:pt x="4524" y="1544"/>
                  </a:cubicBezTo>
                  <a:cubicBezTo>
                    <a:pt x="4522" y="1639"/>
                    <a:pt x="4598" y="1718"/>
                    <a:pt x="4693" y="1718"/>
                  </a:cubicBezTo>
                  <a:lnTo>
                    <a:pt x="4698" y="1718"/>
                  </a:lnTo>
                  <a:cubicBezTo>
                    <a:pt x="4792" y="1718"/>
                    <a:pt x="4869" y="1642"/>
                    <a:pt x="4869" y="1549"/>
                  </a:cubicBezTo>
                  <a:cubicBezTo>
                    <a:pt x="4869" y="1453"/>
                    <a:pt x="4793" y="1374"/>
                    <a:pt x="4698" y="1373"/>
                  </a:cubicBezTo>
                  <a:close/>
                  <a:moveTo>
                    <a:pt x="5215" y="1373"/>
                  </a:moveTo>
                  <a:cubicBezTo>
                    <a:pt x="5118" y="1373"/>
                    <a:pt x="5040" y="1449"/>
                    <a:pt x="5039" y="1544"/>
                  </a:cubicBezTo>
                  <a:cubicBezTo>
                    <a:pt x="5037" y="1639"/>
                    <a:pt x="5115" y="1718"/>
                    <a:pt x="5210" y="1718"/>
                  </a:cubicBezTo>
                  <a:lnTo>
                    <a:pt x="5215" y="1718"/>
                  </a:lnTo>
                  <a:cubicBezTo>
                    <a:pt x="5308" y="1718"/>
                    <a:pt x="5384" y="1642"/>
                    <a:pt x="5384" y="1549"/>
                  </a:cubicBezTo>
                  <a:cubicBezTo>
                    <a:pt x="5386" y="1453"/>
                    <a:pt x="5310" y="1374"/>
                    <a:pt x="5215" y="1373"/>
                  </a:cubicBezTo>
                  <a:close/>
                  <a:moveTo>
                    <a:pt x="6243" y="1373"/>
                  </a:moveTo>
                  <a:cubicBezTo>
                    <a:pt x="6148" y="1373"/>
                    <a:pt x="6071" y="1449"/>
                    <a:pt x="6069" y="1544"/>
                  </a:cubicBezTo>
                  <a:cubicBezTo>
                    <a:pt x="6068" y="1639"/>
                    <a:pt x="6145" y="1718"/>
                    <a:pt x="6240" y="1718"/>
                  </a:cubicBezTo>
                  <a:lnTo>
                    <a:pt x="6243" y="1718"/>
                  </a:lnTo>
                  <a:cubicBezTo>
                    <a:pt x="6339" y="1718"/>
                    <a:pt x="6415" y="1642"/>
                    <a:pt x="6415" y="1549"/>
                  </a:cubicBezTo>
                  <a:cubicBezTo>
                    <a:pt x="6416" y="1453"/>
                    <a:pt x="6339" y="1374"/>
                    <a:pt x="6243" y="1373"/>
                  </a:cubicBezTo>
                  <a:close/>
                  <a:moveTo>
                    <a:pt x="5730" y="1373"/>
                  </a:moveTo>
                  <a:cubicBezTo>
                    <a:pt x="5634" y="1373"/>
                    <a:pt x="5557" y="1449"/>
                    <a:pt x="5556" y="1544"/>
                  </a:cubicBezTo>
                  <a:cubicBezTo>
                    <a:pt x="5554" y="1639"/>
                    <a:pt x="5630" y="1718"/>
                    <a:pt x="5725" y="1718"/>
                  </a:cubicBezTo>
                  <a:lnTo>
                    <a:pt x="5728" y="1718"/>
                  </a:lnTo>
                  <a:cubicBezTo>
                    <a:pt x="5730" y="1718"/>
                    <a:pt x="5732" y="1718"/>
                    <a:pt x="5734" y="1718"/>
                  </a:cubicBezTo>
                  <a:cubicBezTo>
                    <a:pt x="5827" y="1718"/>
                    <a:pt x="5903" y="1644"/>
                    <a:pt x="5905" y="1550"/>
                  </a:cubicBezTo>
                  <a:lnTo>
                    <a:pt x="5905" y="1549"/>
                  </a:lnTo>
                  <a:lnTo>
                    <a:pt x="5901" y="1549"/>
                  </a:lnTo>
                  <a:cubicBezTo>
                    <a:pt x="5902" y="1453"/>
                    <a:pt x="5825" y="1374"/>
                    <a:pt x="5730" y="1373"/>
                  </a:cubicBezTo>
                  <a:close/>
                  <a:moveTo>
                    <a:pt x="148" y="2086"/>
                  </a:moveTo>
                  <a:cubicBezTo>
                    <a:pt x="66" y="2088"/>
                    <a:pt x="0" y="2155"/>
                    <a:pt x="0" y="2236"/>
                  </a:cubicBezTo>
                  <a:cubicBezTo>
                    <a:pt x="0" y="2317"/>
                    <a:pt x="66" y="2382"/>
                    <a:pt x="148" y="2382"/>
                  </a:cubicBezTo>
                  <a:lnTo>
                    <a:pt x="749" y="2382"/>
                  </a:lnTo>
                  <a:cubicBezTo>
                    <a:pt x="830" y="2382"/>
                    <a:pt x="895" y="2317"/>
                    <a:pt x="895" y="2236"/>
                  </a:cubicBezTo>
                  <a:cubicBezTo>
                    <a:pt x="895" y="2155"/>
                    <a:pt x="830" y="2088"/>
                    <a:pt x="749" y="2086"/>
                  </a:cubicBezTo>
                  <a:close/>
                  <a:moveTo>
                    <a:pt x="1427" y="2086"/>
                  </a:moveTo>
                  <a:cubicBezTo>
                    <a:pt x="1345" y="2088"/>
                    <a:pt x="1279" y="2153"/>
                    <a:pt x="1279" y="2235"/>
                  </a:cubicBezTo>
                  <a:cubicBezTo>
                    <a:pt x="1279" y="2317"/>
                    <a:pt x="1345" y="2382"/>
                    <a:pt x="1427" y="2382"/>
                  </a:cubicBezTo>
                  <a:lnTo>
                    <a:pt x="3005" y="2382"/>
                  </a:lnTo>
                  <a:cubicBezTo>
                    <a:pt x="3084" y="2379"/>
                    <a:pt x="3145" y="2314"/>
                    <a:pt x="3145" y="2235"/>
                  </a:cubicBezTo>
                  <a:cubicBezTo>
                    <a:pt x="3145" y="2153"/>
                    <a:pt x="3078" y="2086"/>
                    <a:pt x="2996" y="2086"/>
                  </a:cubicBezTo>
                  <a:close/>
                  <a:moveTo>
                    <a:pt x="148" y="2775"/>
                  </a:moveTo>
                  <a:cubicBezTo>
                    <a:pt x="66" y="2775"/>
                    <a:pt x="0" y="2841"/>
                    <a:pt x="0" y="2923"/>
                  </a:cubicBezTo>
                  <a:cubicBezTo>
                    <a:pt x="0" y="3005"/>
                    <a:pt x="66" y="3070"/>
                    <a:pt x="148" y="3072"/>
                  </a:cubicBezTo>
                  <a:lnTo>
                    <a:pt x="749" y="3072"/>
                  </a:lnTo>
                  <a:cubicBezTo>
                    <a:pt x="830" y="3070"/>
                    <a:pt x="895" y="3003"/>
                    <a:pt x="895" y="2923"/>
                  </a:cubicBezTo>
                  <a:cubicBezTo>
                    <a:pt x="895" y="2841"/>
                    <a:pt x="830" y="2775"/>
                    <a:pt x="749" y="2775"/>
                  </a:cubicBezTo>
                  <a:close/>
                  <a:moveTo>
                    <a:pt x="1427" y="2774"/>
                  </a:moveTo>
                  <a:cubicBezTo>
                    <a:pt x="1345" y="2774"/>
                    <a:pt x="1279" y="2841"/>
                    <a:pt x="1279" y="2921"/>
                  </a:cubicBezTo>
                  <a:cubicBezTo>
                    <a:pt x="1279" y="3003"/>
                    <a:pt x="1345" y="3070"/>
                    <a:pt x="1427" y="3072"/>
                  </a:cubicBezTo>
                  <a:lnTo>
                    <a:pt x="3005" y="3072"/>
                  </a:lnTo>
                  <a:cubicBezTo>
                    <a:pt x="3084" y="3067"/>
                    <a:pt x="3145" y="3002"/>
                    <a:pt x="3145" y="2921"/>
                  </a:cubicBezTo>
                  <a:cubicBezTo>
                    <a:pt x="3145" y="2841"/>
                    <a:pt x="3079" y="2774"/>
                    <a:pt x="2998" y="2774"/>
                  </a:cubicBezTo>
                  <a:close/>
                  <a:moveTo>
                    <a:pt x="5426" y="3349"/>
                  </a:moveTo>
                  <a:cubicBezTo>
                    <a:pt x="5332" y="3349"/>
                    <a:pt x="5256" y="3424"/>
                    <a:pt x="5255" y="3518"/>
                  </a:cubicBezTo>
                  <a:cubicBezTo>
                    <a:pt x="5253" y="3614"/>
                    <a:pt x="5329" y="3693"/>
                    <a:pt x="5425" y="3694"/>
                  </a:cubicBezTo>
                  <a:lnTo>
                    <a:pt x="5427" y="3694"/>
                  </a:lnTo>
                  <a:cubicBezTo>
                    <a:pt x="5521" y="3694"/>
                    <a:pt x="5599" y="3618"/>
                    <a:pt x="5600" y="3523"/>
                  </a:cubicBezTo>
                  <a:cubicBezTo>
                    <a:pt x="5602" y="3428"/>
                    <a:pt x="5524" y="3349"/>
                    <a:pt x="5429" y="3349"/>
                  </a:cubicBezTo>
                  <a:cubicBezTo>
                    <a:pt x="5428" y="3349"/>
                    <a:pt x="5427" y="3349"/>
                    <a:pt x="5426" y="3349"/>
                  </a:cubicBezTo>
                  <a:close/>
                  <a:moveTo>
                    <a:pt x="6457" y="3349"/>
                  </a:moveTo>
                  <a:cubicBezTo>
                    <a:pt x="6363" y="3349"/>
                    <a:pt x="6285" y="3424"/>
                    <a:pt x="6285" y="3518"/>
                  </a:cubicBezTo>
                  <a:cubicBezTo>
                    <a:pt x="6284" y="3614"/>
                    <a:pt x="6360" y="3693"/>
                    <a:pt x="6455" y="3694"/>
                  </a:cubicBezTo>
                  <a:lnTo>
                    <a:pt x="6458" y="3694"/>
                  </a:lnTo>
                  <a:cubicBezTo>
                    <a:pt x="6552" y="3694"/>
                    <a:pt x="6629" y="3618"/>
                    <a:pt x="6631" y="3523"/>
                  </a:cubicBezTo>
                  <a:cubicBezTo>
                    <a:pt x="6631" y="3428"/>
                    <a:pt x="6555" y="3349"/>
                    <a:pt x="6459" y="3349"/>
                  </a:cubicBezTo>
                  <a:cubicBezTo>
                    <a:pt x="6458" y="3349"/>
                    <a:pt x="6457" y="3349"/>
                    <a:pt x="6457" y="3349"/>
                  </a:cubicBezTo>
                  <a:close/>
                  <a:moveTo>
                    <a:pt x="6970" y="3349"/>
                  </a:moveTo>
                  <a:cubicBezTo>
                    <a:pt x="6876" y="3349"/>
                    <a:pt x="6799" y="3424"/>
                    <a:pt x="6799" y="3518"/>
                  </a:cubicBezTo>
                  <a:cubicBezTo>
                    <a:pt x="6797" y="3614"/>
                    <a:pt x="6873" y="3693"/>
                    <a:pt x="6969" y="3694"/>
                  </a:cubicBezTo>
                  <a:lnTo>
                    <a:pt x="6973" y="3694"/>
                  </a:lnTo>
                  <a:cubicBezTo>
                    <a:pt x="7067" y="3694"/>
                    <a:pt x="7144" y="3617"/>
                    <a:pt x="7144" y="3523"/>
                  </a:cubicBezTo>
                  <a:cubicBezTo>
                    <a:pt x="7144" y="3428"/>
                    <a:pt x="7068" y="3349"/>
                    <a:pt x="6973" y="3349"/>
                  </a:cubicBezTo>
                  <a:cubicBezTo>
                    <a:pt x="6972" y="3349"/>
                    <a:pt x="6971" y="3349"/>
                    <a:pt x="6970" y="3349"/>
                  </a:cubicBezTo>
                  <a:close/>
                  <a:moveTo>
                    <a:pt x="7487" y="3349"/>
                  </a:moveTo>
                  <a:cubicBezTo>
                    <a:pt x="7393" y="3349"/>
                    <a:pt x="7315" y="3424"/>
                    <a:pt x="7314" y="3518"/>
                  </a:cubicBezTo>
                  <a:cubicBezTo>
                    <a:pt x="7314" y="3614"/>
                    <a:pt x="7390" y="3693"/>
                    <a:pt x="7485" y="3694"/>
                  </a:cubicBezTo>
                  <a:lnTo>
                    <a:pt x="7487" y="3694"/>
                  </a:lnTo>
                  <a:cubicBezTo>
                    <a:pt x="7582" y="3694"/>
                    <a:pt x="7659" y="3618"/>
                    <a:pt x="7659" y="3523"/>
                  </a:cubicBezTo>
                  <a:cubicBezTo>
                    <a:pt x="7661" y="3428"/>
                    <a:pt x="7585" y="3349"/>
                    <a:pt x="7490" y="3349"/>
                  </a:cubicBezTo>
                  <a:cubicBezTo>
                    <a:pt x="7489" y="3349"/>
                    <a:pt x="7488" y="3349"/>
                    <a:pt x="7487" y="3349"/>
                  </a:cubicBezTo>
                  <a:close/>
                  <a:moveTo>
                    <a:pt x="8002" y="3349"/>
                  </a:moveTo>
                  <a:cubicBezTo>
                    <a:pt x="7908" y="3349"/>
                    <a:pt x="7832" y="3424"/>
                    <a:pt x="7831" y="3518"/>
                  </a:cubicBezTo>
                  <a:cubicBezTo>
                    <a:pt x="7829" y="3614"/>
                    <a:pt x="7905" y="3693"/>
                    <a:pt x="8002" y="3694"/>
                  </a:cubicBezTo>
                  <a:lnTo>
                    <a:pt x="8003" y="3694"/>
                  </a:lnTo>
                  <a:cubicBezTo>
                    <a:pt x="8097" y="3694"/>
                    <a:pt x="8175" y="3618"/>
                    <a:pt x="8176" y="3523"/>
                  </a:cubicBezTo>
                  <a:cubicBezTo>
                    <a:pt x="8178" y="3428"/>
                    <a:pt x="8100" y="3349"/>
                    <a:pt x="8005" y="3349"/>
                  </a:cubicBezTo>
                  <a:cubicBezTo>
                    <a:pt x="8004" y="3349"/>
                    <a:pt x="8003" y="3349"/>
                    <a:pt x="8002" y="3349"/>
                  </a:cubicBezTo>
                  <a:close/>
                  <a:moveTo>
                    <a:pt x="5940" y="3349"/>
                  </a:moveTo>
                  <a:cubicBezTo>
                    <a:pt x="5846" y="3349"/>
                    <a:pt x="5770" y="3424"/>
                    <a:pt x="5768" y="3518"/>
                  </a:cubicBezTo>
                  <a:cubicBezTo>
                    <a:pt x="5767" y="3614"/>
                    <a:pt x="5844" y="3693"/>
                    <a:pt x="5940" y="3694"/>
                  </a:cubicBezTo>
                  <a:lnTo>
                    <a:pt x="5943" y="3694"/>
                  </a:lnTo>
                  <a:cubicBezTo>
                    <a:pt x="5944" y="3694"/>
                    <a:pt x="5945" y="3694"/>
                    <a:pt x="5945" y="3694"/>
                  </a:cubicBezTo>
                  <a:cubicBezTo>
                    <a:pt x="6039" y="3694"/>
                    <a:pt x="6115" y="3620"/>
                    <a:pt x="6118" y="3527"/>
                  </a:cubicBezTo>
                  <a:lnTo>
                    <a:pt x="6118" y="3523"/>
                  </a:lnTo>
                  <a:lnTo>
                    <a:pt x="6114" y="3523"/>
                  </a:lnTo>
                  <a:cubicBezTo>
                    <a:pt x="6115" y="3428"/>
                    <a:pt x="6038" y="3349"/>
                    <a:pt x="5943" y="3349"/>
                  </a:cubicBezTo>
                  <a:cubicBezTo>
                    <a:pt x="5942" y="3349"/>
                    <a:pt x="5941" y="3349"/>
                    <a:pt x="5940" y="3349"/>
                  </a:cubicBezTo>
                  <a:close/>
                  <a:moveTo>
                    <a:pt x="148" y="3462"/>
                  </a:moveTo>
                  <a:cubicBezTo>
                    <a:pt x="66" y="3472"/>
                    <a:pt x="6" y="3545"/>
                    <a:pt x="17" y="3627"/>
                  </a:cubicBezTo>
                  <a:cubicBezTo>
                    <a:pt x="26" y="3696"/>
                    <a:pt x="79" y="3751"/>
                    <a:pt x="148" y="3758"/>
                  </a:cubicBezTo>
                  <a:lnTo>
                    <a:pt x="749" y="3758"/>
                  </a:lnTo>
                  <a:cubicBezTo>
                    <a:pt x="830" y="3758"/>
                    <a:pt x="895" y="3693"/>
                    <a:pt x="895" y="3611"/>
                  </a:cubicBezTo>
                  <a:lnTo>
                    <a:pt x="895" y="3609"/>
                  </a:lnTo>
                  <a:cubicBezTo>
                    <a:pt x="895" y="3527"/>
                    <a:pt x="830" y="3462"/>
                    <a:pt x="749" y="3462"/>
                  </a:cubicBezTo>
                  <a:close/>
                  <a:moveTo>
                    <a:pt x="3307" y="3462"/>
                  </a:moveTo>
                  <a:cubicBezTo>
                    <a:pt x="3225" y="3471"/>
                    <a:pt x="3167" y="3545"/>
                    <a:pt x="3178" y="3627"/>
                  </a:cubicBezTo>
                  <a:cubicBezTo>
                    <a:pt x="3185" y="3696"/>
                    <a:pt x="3239" y="3749"/>
                    <a:pt x="3307" y="3758"/>
                  </a:cubicBezTo>
                  <a:lnTo>
                    <a:pt x="4886" y="3758"/>
                  </a:lnTo>
                  <a:cubicBezTo>
                    <a:pt x="4967" y="3758"/>
                    <a:pt x="5034" y="3691"/>
                    <a:pt x="5034" y="3608"/>
                  </a:cubicBezTo>
                  <a:cubicBezTo>
                    <a:pt x="5034" y="3527"/>
                    <a:pt x="4967" y="3462"/>
                    <a:pt x="4886" y="3462"/>
                  </a:cubicBezTo>
                  <a:close/>
                  <a:moveTo>
                    <a:pt x="148" y="4148"/>
                  </a:moveTo>
                  <a:cubicBezTo>
                    <a:pt x="66" y="4159"/>
                    <a:pt x="6" y="4233"/>
                    <a:pt x="17" y="4315"/>
                  </a:cubicBezTo>
                  <a:cubicBezTo>
                    <a:pt x="26" y="4382"/>
                    <a:pt x="79" y="4437"/>
                    <a:pt x="148" y="4445"/>
                  </a:cubicBezTo>
                  <a:lnTo>
                    <a:pt x="749" y="4445"/>
                  </a:lnTo>
                  <a:cubicBezTo>
                    <a:pt x="830" y="4445"/>
                    <a:pt x="895" y="4379"/>
                    <a:pt x="895" y="4297"/>
                  </a:cubicBezTo>
                  <a:lnTo>
                    <a:pt x="895" y="4296"/>
                  </a:lnTo>
                  <a:cubicBezTo>
                    <a:pt x="895" y="4214"/>
                    <a:pt x="830" y="4148"/>
                    <a:pt x="749" y="4148"/>
                  </a:cubicBezTo>
                  <a:close/>
                  <a:moveTo>
                    <a:pt x="3307" y="4148"/>
                  </a:moveTo>
                  <a:cubicBezTo>
                    <a:pt x="3225" y="4157"/>
                    <a:pt x="3167" y="4232"/>
                    <a:pt x="3178" y="4314"/>
                  </a:cubicBezTo>
                  <a:cubicBezTo>
                    <a:pt x="3185" y="4382"/>
                    <a:pt x="3239" y="4436"/>
                    <a:pt x="3307" y="4445"/>
                  </a:cubicBezTo>
                  <a:lnTo>
                    <a:pt x="4886" y="4445"/>
                  </a:lnTo>
                  <a:cubicBezTo>
                    <a:pt x="4967" y="4445"/>
                    <a:pt x="5034" y="4378"/>
                    <a:pt x="5034" y="4296"/>
                  </a:cubicBezTo>
                  <a:cubicBezTo>
                    <a:pt x="5034" y="4214"/>
                    <a:pt x="4967" y="4148"/>
                    <a:pt x="4886" y="4148"/>
                  </a:cubicBezTo>
                  <a:close/>
                  <a:moveTo>
                    <a:pt x="6972" y="4766"/>
                  </a:moveTo>
                  <a:cubicBezTo>
                    <a:pt x="6876" y="4766"/>
                    <a:pt x="6799" y="4844"/>
                    <a:pt x="6799" y="4939"/>
                  </a:cubicBezTo>
                  <a:cubicBezTo>
                    <a:pt x="6799" y="5034"/>
                    <a:pt x="6876" y="5112"/>
                    <a:pt x="6972" y="5112"/>
                  </a:cubicBezTo>
                  <a:lnTo>
                    <a:pt x="6973" y="5112"/>
                  </a:lnTo>
                  <a:cubicBezTo>
                    <a:pt x="7067" y="5112"/>
                    <a:pt x="7144" y="5036"/>
                    <a:pt x="7144" y="4940"/>
                  </a:cubicBezTo>
                  <a:lnTo>
                    <a:pt x="7144" y="4939"/>
                  </a:lnTo>
                  <a:cubicBezTo>
                    <a:pt x="7144" y="4844"/>
                    <a:pt x="7067" y="4766"/>
                    <a:pt x="6972" y="4766"/>
                  </a:cubicBezTo>
                  <a:close/>
                  <a:moveTo>
                    <a:pt x="8003" y="4766"/>
                  </a:moveTo>
                  <a:cubicBezTo>
                    <a:pt x="7908" y="4766"/>
                    <a:pt x="7831" y="4844"/>
                    <a:pt x="7831" y="4939"/>
                  </a:cubicBezTo>
                  <a:cubicBezTo>
                    <a:pt x="7831" y="5034"/>
                    <a:pt x="7908" y="5112"/>
                    <a:pt x="8003" y="5112"/>
                  </a:cubicBezTo>
                  <a:cubicBezTo>
                    <a:pt x="8099" y="5112"/>
                    <a:pt x="8176" y="5034"/>
                    <a:pt x="8176" y="4939"/>
                  </a:cubicBezTo>
                  <a:cubicBezTo>
                    <a:pt x="8176" y="4844"/>
                    <a:pt x="8099" y="4766"/>
                    <a:pt x="8003" y="4766"/>
                  </a:cubicBezTo>
                  <a:close/>
                  <a:moveTo>
                    <a:pt x="5427" y="4766"/>
                  </a:moveTo>
                  <a:cubicBezTo>
                    <a:pt x="5332" y="4766"/>
                    <a:pt x="5255" y="4844"/>
                    <a:pt x="5255" y="4939"/>
                  </a:cubicBezTo>
                  <a:cubicBezTo>
                    <a:pt x="5255" y="5034"/>
                    <a:pt x="5332" y="5112"/>
                    <a:pt x="5427" y="5112"/>
                  </a:cubicBezTo>
                  <a:cubicBezTo>
                    <a:pt x="5428" y="5112"/>
                    <a:pt x="5429" y="5112"/>
                    <a:pt x="5430" y="5112"/>
                  </a:cubicBezTo>
                  <a:cubicBezTo>
                    <a:pt x="5523" y="5112"/>
                    <a:pt x="5599" y="5036"/>
                    <a:pt x="5600" y="4943"/>
                  </a:cubicBezTo>
                  <a:lnTo>
                    <a:pt x="5600" y="4939"/>
                  </a:lnTo>
                  <a:cubicBezTo>
                    <a:pt x="5600" y="4844"/>
                    <a:pt x="5523" y="4766"/>
                    <a:pt x="5427" y="4766"/>
                  </a:cubicBezTo>
                  <a:close/>
                  <a:moveTo>
                    <a:pt x="6458" y="4766"/>
                  </a:moveTo>
                  <a:cubicBezTo>
                    <a:pt x="6361" y="4766"/>
                    <a:pt x="6285" y="4844"/>
                    <a:pt x="6285" y="4939"/>
                  </a:cubicBezTo>
                  <a:cubicBezTo>
                    <a:pt x="6285" y="5034"/>
                    <a:pt x="6363" y="5112"/>
                    <a:pt x="6458" y="5112"/>
                  </a:cubicBezTo>
                  <a:cubicBezTo>
                    <a:pt x="6459" y="5112"/>
                    <a:pt x="6460" y="5112"/>
                    <a:pt x="6461" y="5112"/>
                  </a:cubicBezTo>
                  <a:cubicBezTo>
                    <a:pt x="6553" y="5112"/>
                    <a:pt x="6629" y="5036"/>
                    <a:pt x="6631" y="4943"/>
                  </a:cubicBezTo>
                  <a:lnTo>
                    <a:pt x="6631" y="4939"/>
                  </a:lnTo>
                  <a:cubicBezTo>
                    <a:pt x="6631" y="4844"/>
                    <a:pt x="6553" y="4766"/>
                    <a:pt x="6458" y="4766"/>
                  </a:cubicBezTo>
                  <a:close/>
                  <a:moveTo>
                    <a:pt x="7487" y="4766"/>
                  </a:moveTo>
                  <a:cubicBezTo>
                    <a:pt x="7391" y="4766"/>
                    <a:pt x="7314" y="4844"/>
                    <a:pt x="7314" y="4939"/>
                  </a:cubicBezTo>
                  <a:cubicBezTo>
                    <a:pt x="7314" y="5034"/>
                    <a:pt x="7391" y="5112"/>
                    <a:pt x="7487" y="5112"/>
                  </a:cubicBezTo>
                  <a:cubicBezTo>
                    <a:pt x="7488" y="5112"/>
                    <a:pt x="7489" y="5112"/>
                    <a:pt x="7489" y="5112"/>
                  </a:cubicBezTo>
                  <a:cubicBezTo>
                    <a:pt x="7583" y="5112"/>
                    <a:pt x="7659" y="5036"/>
                    <a:pt x="7659" y="4943"/>
                  </a:cubicBezTo>
                  <a:lnTo>
                    <a:pt x="7659" y="4939"/>
                  </a:lnTo>
                  <a:cubicBezTo>
                    <a:pt x="7659" y="4844"/>
                    <a:pt x="7582" y="4766"/>
                    <a:pt x="7487" y="4766"/>
                  </a:cubicBezTo>
                  <a:close/>
                  <a:moveTo>
                    <a:pt x="5941" y="4766"/>
                  </a:moveTo>
                  <a:cubicBezTo>
                    <a:pt x="5846" y="4766"/>
                    <a:pt x="5768" y="4844"/>
                    <a:pt x="5768" y="4939"/>
                  </a:cubicBezTo>
                  <a:cubicBezTo>
                    <a:pt x="5768" y="5034"/>
                    <a:pt x="5846" y="5112"/>
                    <a:pt x="5941" y="5112"/>
                  </a:cubicBezTo>
                  <a:lnTo>
                    <a:pt x="5943" y="5112"/>
                  </a:lnTo>
                  <a:cubicBezTo>
                    <a:pt x="5945" y="5112"/>
                    <a:pt x="5946" y="5112"/>
                    <a:pt x="5948" y="5112"/>
                  </a:cubicBezTo>
                  <a:cubicBezTo>
                    <a:pt x="6041" y="5112"/>
                    <a:pt x="6115" y="5038"/>
                    <a:pt x="6118" y="4945"/>
                  </a:cubicBezTo>
                  <a:lnTo>
                    <a:pt x="6118" y="4939"/>
                  </a:lnTo>
                  <a:lnTo>
                    <a:pt x="6114" y="4939"/>
                  </a:lnTo>
                  <a:cubicBezTo>
                    <a:pt x="6114" y="4844"/>
                    <a:pt x="6036" y="4766"/>
                    <a:pt x="5941" y="4766"/>
                  </a:cubicBezTo>
                  <a:close/>
                  <a:moveTo>
                    <a:pt x="148" y="4835"/>
                  </a:moveTo>
                  <a:cubicBezTo>
                    <a:pt x="66" y="4845"/>
                    <a:pt x="6" y="4920"/>
                    <a:pt x="17" y="5001"/>
                  </a:cubicBezTo>
                  <a:cubicBezTo>
                    <a:pt x="26" y="5070"/>
                    <a:pt x="79" y="5124"/>
                    <a:pt x="148" y="5131"/>
                  </a:cubicBezTo>
                  <a:lnTo>
                    <a:pt x="749" y="5131"/>
                  </a:lnTo>
                  <a:cubicBezTo>
                    <a:pt x="830" y="5131"/>
                    <a:pt x="895" y="5065"/>
                    <a:pt x="895" y="4984"/>
                  </a:cubicBezTo>
                  <a:lnTo>
                    <a:pt x="895" y="4982"/>
                  </a:lnTo>
                  <a:cubicBezTo>
                    <a:pt x="895" y="4900"/>
                    <a:pt x="830" y="4835"/>
                    <a:pt x="749" y="4835"/>
                  </a:cubicBezTo>
                  <a:close/>
                  <a:moveTo>
                    <a:pt x="3307" y="4835"/>
                  </a:moveTo>
                  <a:cubicBezTo>
                    <a:pt x="3225" y="4844"/>
                    <a:pt x="3167" y="4918"/>
                    <a:pt x="3178" y="5000"/>
                  </a:cubicBezTo>
                  <a:cubicBezTo>
                    <a:pt x="3185" y="5068"/>
                    <a:pt x="3239" y="5122"/>
                    <a:pt x="3307" y="5131"/>
                  </a:cubicBezTo>
                  <a:lnTo>
                    <a:pt x="4886" y="5131"/>
                  </a:lnTo>
                  <a:cubicBezTo>
                    <a:pt x="4967" y="5131"/>
                    <a:pt x="5034" y="5064"/>
                    <a:pt x="5034" y="4982"/>
                  </a:cubicBezTo>
                  <a:cubicBezTo>
                    <a:pt x="5034" y="4900"/>
                    <a:pt x="4967" y="4835"/>
                    <a:pt x="4886"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688;p40">
              <a:extLst>
                <a:ext uri="{FF2B5EF4-FFF2-40B4-BE49-F238E27FC236}">
                  <a16:creationId xmlns:a16="http://schemas.microsoft.com/office/drawing/2014/main" id="{A3E864BC-F3F3-F813-6F66-93904791F42E}"/>
                </a:ext>
              </a:extLst>
            </p:cNvPr>
            <p:cNvSpPr/>
            <p:nvPr/>
          </p:nvSpPr>
          <p:spPr>
            <a:xfrm>
              <a:off x="5427200" y="3575075"/>
              <a:ext cx="204450" cy="128275"/>
            </a:xfrm>
            <a:custGeom>
              <a:avLst/>
              <a:gdLst/>
              <a:ahLst/>
              <a:cxnLst/>
              <a:rect l="l" t="t" r="r" b="b"/>
              <a:pathLst>
                <a:path w="8178" h="5131" extrusionOk="0">
                  <a:moveTo>
                    <a:pt x="1427" y="26"/>
                  </a:moveTo>
                  <a:cubicBezTo>
                    <a:pt x="1345" y="36"/>
                    <a:pt x="1287" y="111"/>
                    <a:pt x="1296" y="193"/>
                  </a:cubicBezTo>
                  <a:cubicBezTo>
                    <a:pt x="1305" y="260"/>
                    <a:pt x="1358" y="315"/>
                    <a:pt x="1427" y="322"/>
                  </a:cubicBezTo>
                  <a:lnTo>
                    <a:pt x="3005" y="322"/>
                  </a:lnTo>
                  <a:cubicBezTo>
                    <a:pt x="3084" y="318"/>
                    <a:pt x="3146" y="251"/>
                    <a:pt x="3145" y="170"/>
                  </a:cubicBezTo>
                  <a:lnTo>
                    <a:pt x="3145" y="170"/>
                  </a:lnTo>
                  <a:lnTo>
                    <a:pt x="3145" y="173"/>
                  </a:lnTo>
                  <a:cubicBezTo>
                    <a:pt x="3145" y="92"/>
                    <a:pt x="3079" y="26"/>
                    <a:pt x="2998" y="26"/>
                  </a:cubicBezTo>
                  <a:close/>
                  <a:moveTo>
                    <a:pt x="148" y="26"/>
                  </a:moveTo>
                  <a:cubicBezTo>
                    <a:pt x="79" y="35"/>
                    <a:pt x="26" y="89"/>
                    <a:pt x="17" y="157"/>
                  </a:cubicBezTo>
                  <a:cubicBezTo>
                    <a:pt x="6" y="239"/>
                    <a:pt x="66" y="313"/>
                    <a:pt x="148" y="324"/>
                  </a:cubicBezTo>
                  <a:lnTo>
                    <a:pt x="749" y="324"/>
                  </a:lnTo>
                  <a:cubicBezTo>
                    <a:pt x="816" y="315"/>
                    <a:pt x="871" y="261"/>
                    <a:pt x="879" y="193"/>
                  </a:cubicBezTo>
                  <a:cubicBezTo>
                    <a:pt x="889" y="111"/>
                    <a:pt x="830" y="36"/>
                    <a:pt x="749" y="26"/>
                  </a:cubicBezTo>
                  <a:close/>
                  <a:moveTo>
                    <a:pt x="3666" y="1"/>
                  </a:moveTo>
                  <a:cubicBezTo>
                    <a:pt x="3571" y="1"/>
                    <a:pt x="3493" y="78"/>
                    <a:pt x="3493" y="173"/>
                  </a:cubicBezTo>
                  <a:cubicBezTo>
                    <a:pt x="3493" y="269"/>
                    <a:pt x="3571" y="346"/>
                    <a:pt x="3666" y="346"/>
                  </a:cubicBezTo>
                  <a:lnTo>
                    <a:pt x="3668" y="346"/>
                  </a:lnTo>
                  <a:cubicBezTo>
                    <a:pt x="3761" y="346"/>
                    <a:pt x="3839" y="269"/>
                    <a:pt x="3839" y="175"/>
                  </a:cubicBezTo>
                  <a:lnTo>
                    <a:pt x="3839" y="173"/>
                  </a:lnTo>
                  <a:cubicBezTo>
                    <a:pt x="3839" y="77"/>
                    <a:pt x="3761" y="1"/>
                    <a:pt x="3666" y="1"/>
                  </a:cubicBezTo>
                  <a:close/>
                  <a:moveTo>
                    <a:pt x="4181" y="1"/>
                  </a:moveTo>
                  <a:cubicBezTo>
                    <a:pt x="4086" y="1"/>
                    <a:pt x="4009" y="78"/>
                    <a:pt x="4009" y="173"/>
                  </a:cubicBezTo>
                  <a:cubicBezTo>
                    <a:pt x="4009" y="269"/>
                    <a:pt x="4086" y="346"/>
                    <a:pt x="4181" y="346"/>
                  </a:cubicBezTo>
                  <a:cubicBezTo>
                    <a:pt x="4277" y="346"/>
                    <a:pt x="4354" y="272"/>
                    <a:pt x="4354" y="176"/>
                  </a:cubicBezTo>
                  <a:lnTo>
                    <a:pt x="4354" y="173"/>
                  </a:lnTo>
                  <a:cubicBezTo>
                    <a:pt x="4354" y="77"/>
                    <a:pt x="4277" y="1"/>
                    <a:pt x="4181" y="1"/>
                  </a:cubicBezTo>
                  <a:close/>
                  <a:moveTo>
                    <a:pt x="4696" y="1"/>
                  </a:moveTo>
                  <a:cubicBezTo>
                    <a:pt x="4601" y="1"/>
                    <a:pt x="4524" y="78"/>
                    <a:pt x="4524" y="173"/>
                  </a:cubicBezTo>
                  <a:cubicBezTo>
                    <a:pt x="4524" y="269"/>
                    <a:pt x="4601" y="346"/>
                    <a:pt x="4696" y="346"/>
                  </a:cubicBezTo>
                  <a:lnTo>
                    <a:pt x="4698" y="346"/>
                  </a:lnTo>
                  <a:cubicBezTo>
                    <a:pt x="4792" y="346"/>
                    <a:pt x="4869" y="269"/>
                    <a:pt x="4869" y="175"/>
                  </a:cubicBezTo>
                  <a:lnTo>
                    <a:pt x="4869" y="173"/>
                  </a:lnTo>
                  <a:cubicBezTo>
                    <a:pt x="4869" y="77"/>
                    <a:pt x="4792" y="1"/>
                    <a:pt x="4696" y="1"/>
                  </a:cubicBezTo>
                  <a:close/>
                  <a:moveTo>
                    <a:pt x="5212" y="1"/>
                  </a:moveTo>
                  <a:cubicBezTo>
                    <a:pt x="5116" y="1"/>
                    <a:pt x="5039" y="78"/>
                    <a:pt x="5039" y="173"/>
                  </a:cubicBezTo>
                  <a:cubicBezTo>
                    <a:pt x="5039" y="269"/>
                    <a:pt x="5116" y="346"/>
                    <a:pt x="5212" y="346"/>
                  </a:cubicBezTo>
                  <a:lnTo>
                    <a:pt x="5215" y="346"/>
                  </a:lnTo>
                  <a:cubicBezTo>
                    <a:pt x="5308" y="346"/>
                    <a:pt x="5384" y="269"/>
                    <a:pt x="5384" y="175"/>
                  </a:cubicBezTo>
                  <a:lnTo>
                    <a:pt x="5384" y="173"/>
                  </a:lnTo>
                  <a:cubicBezTo>
                    <a:pt x="5384" y="77"/>
                    <a:pt x="5307" y="1"/>
                    <a:pt x="5212" y="1"/>
                  </a:cubicBezTo>
                  <a:close/>
                  <a:moveTo>
                    <a:pt x="6242" y="1"/>
                  </a:moveTo>
                  <a:cubicBezTo>
                    <a:pt x="6147" y="1"/>
                    <a:pt x="6069" y="78"/>
                    <a:pt x="6069" y="173"/>
                  </a:cubicBezTo>
                  <a:cubicBezTo>
                    <a:pt x="6069" y="269"/>
                    <a:pt x="6147" y="346"/>
                    <a:pt x="6242" y="346"/>
                  </a:cubicBezTo>
                  <a:lnTo>
                    <a:pt x="6243" y="346"/>
                  </a:lnTo>
                  <a:cubicBezTo>
                    <a:pt x="6339" y="346"/>
                    <a:pt x="6415" y="269"/>
                    <a:pt x="6415" y="175"/>
                  </a:cubicBezTo>
                  <a:lnTo>
                    <a:pt x="6415" y="173"/>
                  </a:lnTo>
                  <a:cubicBezTo>
                    <a:pt x="6415" y="77"/>
                    <a:pt x="6337" y="1"/>
                    <a:pt x="6242" y="1"/>
                  </a:cubicBezTo>
                  <a:close/>
                  <a:moveTo>
                    <a:pt x="5728" y="1"/>
                  </a:moveTo>
                  <a:cubicBezTo>
                    <a:pt x="5633" y="1"/>
                    <a:pt x="5556" y="78"/>
                    <a:pt x="5556" y="173"/>
                  </a:cubicBezTo>
                  <a:cubicBezTo>
                    <a:pt x="5556" y="269"/>
                    <a:pt x="5633" y="346"/>
                    <a:pt x="5728" y="346"/>
                  </a:cubicBezTo>
                  <a:cubicBezTo>
                    <a:pt x="5730" y="346"/>
                    <a:pt x="5732" y="346"/>
                    <a:pt x="5734" y="346"/>
                  </a:cubicBezTo>
                  <a:cubicBezTo>
                    <a:pt x="5825" y="346"/>
                    <a:pt x="5901" y="274"/>
                    <a:pt x="5905" y="181"/>
                  </a:cubicBezTo>
                  <a:lnTo>
                    <a:pt x="5905" y="170"/>
                  </a:lnTo>
                  <a:lnTo>
                    <a:pt x="5901" y="173"/>
                  </a:lnTo>
                  <a:cubicBezTo>
                    <a:pt x="5901" y="77"/>
                    <a:pt x="5824" y="1"/>
                    <a:pt x="5728" y="1"/>
                  </a:cubicBezTo>
                  <a:close/>
                  <a:moveTo>
                    <a:pt x="1427" y="712"/>
                  </a:moveTo>
                  <a:cubicBezTo>
                    <a:pt x="1345" y="723"/>
                    <a:pt x="1287" y="797"/>
                    <a:pt x="1296" y="879"/>
                  </a:cubicBezTo>
                  <a:cubicBezTo>
                    <a:pt x="1305" y="948"/>
                    <a:pt x="1358" y="1001"/>
                    <a:pt x="1427" y="1009"/>
                  </a:cubicBezTo>
                  <a:lnTo>
                    <a:pt x="3005" y="1009"/>
                  </a:lnTo>
                  <a:cubicBezTo>
                    <a:pt x="3084" y="1004"/>
                    <a:pt x="3146" y="937"/>
                    <a:pt x="3145" y="858"/>
                  </a:cubicBezTo>
                  <a:lnTo>
                    <a:pt x="3145" y="858"/>
                  </a:lnTo>
                  <a:lnTo>
                    <a:pt x="3145" y="860"/>
                  </a:lnTo>
                  <a:cubicBezTo>
                    <a:pt x="3145" y="778"/>
                    <a:pt x="3079" y="712"/>
                    <a:pt x="2998" y="712"/>
                  </a:cubicBezTo>
                  <a:close/>
                  <a:moveTo>
                    <a:pt x="148" y="714"/>
                  </a:moveTo>
                  <a:cubicBezTo>
                    <a:pt x="66" y="723"/>
                    <a:pt x="6" y="797"/>
                    <a:pt x="17" y="879"/>
                  </a:cubicBezTo>
                  <a:cubicBezTo>
                    <a:pt x="26" y="948"/>
                    <a:pt x="79" y="1001"/>
                    <a:pt x="148" y="1010"/>
                  </a:cubicBezTo>
                  <a:lnTo>
                    <a:pt x="749" y="1010"/>
                  </a:lnTo>
                  <a:cubicBezTo>
                    <a:pt x="830" y="1010"/>
                    <a:pt x="895" y="943"/>
                    <a:pt x="895" y="863"/>
                  </a:cubicBezTo>
                  <a:lnTo>
                    <a:pt x="895" y="860"/>
                  </a:lnTo>
                  <a:cubicBezTo>
                    <a:pt x="895" y="779"/>
                    <a:pt x="830" y="714"/>
                    <a:pt x="749" y="714"/>
                  </a:cubicBezTo>
                  <a:close/>
                  <a:moveTo>
                    <a:pt x="1427" y="1399"/>
                  </a:moveTo>
                  <a:cubicBezTo>
                    <a:pt x="1345" y="1409"/>
                    <a:pt x="1287" y="1484"/>
                    <a:pt x="1296" y="1566"/>
                  </a:cubicBezTo>
                  <a:cubicBezTo>
                    <a:pt x="1305" y="1634"/>
                    <a:pt x="1358" y="1688"/>
                    <a:pt x="1427" y="1695"/>
                  </a:cubicBezTo>
                  <a:lnTo>
                    <a:pt x="3005" y="1695"/>
                  </a:lnTo>
                  <a:cubicBezTo>
                    <a:pt x="3084" y="1691"/>
                    <a:pt x="3146" y="1625"/>
                    <a:pt x="3145" y="1545"/>
                  </a:cubicBezTo>
                  <a:lnTo>
                    <a:pt x="3145" y="1545"/>
                  </a:lnTo>
                  <a:lnTo>
                    <a:pt x="3145" y="1546"/>
                  </a:lnTo>
                  <a:cubicBezTo>
                    <a:pt x="3145" y="1466"/>
                    <a:pt x="3079" y="1399"/>
                    <a:pt x="2998" y="1399"/>
                  </a:cubicBezTo>
                  <a:close/>
                  <a:moveTo>
                    <a:pt x="148" y="1400"/>
                  </a:moveTo>
                  <a:cubicBezTo>
                    <a:pt x="66" y="1409"/>
                    <a:pt x="6" y="1484"/>
                    <a:pt x="17" y="1566"/>
                  </a:cubicBezTo>
                  <a:cubicBezTo>
                    <a:pt x="26" y="1634"/>
                    <a:pt x="79" y="1688"/>
                    <a:pt x="148" y="1697"/>
                  </a:cubicBezTo>
                  <a:lnTo>
                    <a:pt x="749" y="1697"/>
                  </a:lnTo>
                  <a:cubicBezTo>
                    <a:pt x="830" y="1697"/>
                    <a:pt x="895" y="1631"/>
                    <a:pt x="895" y="1549"/>
                  </a:cubicBezTo>
                  <a:lnTo>
                    <a:pt x="895" y="1548"/>
                  </a:lnTo>
                  <a:cubicBezTo>
                    <a:pt x="895" y="1466"/>
                    <a:pt x="830" y="1400"/>
                    <a:pt x="749" y="1400"/>
                  </a:cubicBezTo>
                  <a:close/>
                  <a:moveTo>
                    <a:pt x="3666" y="1374"/>
                  </a:moveTo>
                  <a:cubicBezTo>
                    <a:pt x="3571" y="1374"/>
                    <a:pt x="3493" y="1451"/>
                    <a:pt x="3493" y="1546"/>
                  </a:cubicBezTo>
                  <a:cubicBezTo>
                    <a:pt x="3493" y="1642"/>
                    <a:pt x="3571" y="1719"/>
                    <a:pt x="3666" y="1719"/>
                  </a:cubicBezTo>
                  <a:lnTo>
                    <a:pt x="3668" y="1719"/>
                  </a:lnTo>
                  <a:cubicBezTo>
                    <a:pt x="3761" y="1719"/>
                    <a:pt x="3839" y="1643"/>
                    <a:pt x="3839" y="1548"/>
                  </a:cubicBezTo>
                  <a:lnTo>
                    <a:pt x="3839" y="1546"/>
                  </a:lnTo>
                  <a:cubicBezTo>
                    <a:pt x="3839" y="1451"/>
                    <a:pt x="3761" y="1374"/>
                    <a:pt x="3666" y="1374"/>
                  </a:cubicBezTo>
                  <a:close/>
                  <a:moveTo>
                    <a:pt x="4696" y="1374"/>
                  </a:moveTo>
                  <a:cubicBezTo>
                    <a:pt x="4601" y="1374"/>
                    <a:pt x="4524" y="1451"/>
                    <a:pt x="4524" y="1546"/>
                  </a:cubicBezTo>
                  <a:cubicBezTo>
                    <a:pt x="4524" y="1642"/>
                    <a:pt x="4601" y="1719"/>
                    <a:pt x="4696" y="1719"/>
                  </a:cubicBezTo>
                  <a:lnTo>
                    <a:pt x="4698" y="1719"/>
                  </a:lnTo>
                  <a:cubicBezTo>
                    <a:pt x="4792" y="1719"/>
                    <a:pt x="4869" y="1643"/>
                    <a:pt x="4869" y="1548"/>
                  </a:cubicBezTo>
                  <a:lnTo>
                    <a:pt x="4869" y="1546"/>
                  </a:lnTo>
                  <a:cubicBezTo>
                    <a:pt x="4869" y="1451"/>
                    <a:pt x="4792" y="1374"/>
                    <a:pt x="4696" y="1374"/>
                  </a:cubicBezTo>
                  <a:close/>
                  <a:moveTo>
                    <a:pt x="5212" y="1374"/>
                  </a:moveTo>
                  <a:cubicBezTo>
                    <a:pt x="5116" y="1374"/>
                    <a:pt x="5039" y="1451"/>
                    <a:pt x="5039" y="1546"/>
                  </a:cubicBezTo>
                  <a:cubicBezTo>
                    <a:pt x="5039" y="1642"/>
                    <a:pt x="5116" y="1719"/>
                    <a:pt x="5212" y="1719"/>
                  </a:cubicBezTo>
                  <a:lnTo>
                    <a:pt x="5215" y="1719"/>
                  </a:lnTo>
                  <a:cubicBezTo>
                    <a:pt x="5308" y="1719"/>
                    <a:pt x="5384" y="1643"/>
                    <a:pt x="5384" y="1548"/>
                  </a:cubicBezTo>
                  <a:lnTo>
                    <a:pt x="5384" y="1546"/>
                  </a:lnTo>
                  <a:cubicBezTo>
                    <a:pt x="5384" y="1451"/>
                    <a:pt x="5307" y="1374"/>
                    <a:pt x="5212" y="1374"/>
                  </a:cubicBezTo>
                  <a:close/>
                  <a:moveTo>
                    <a:pt x="6242" y="1374"/>
                  </a:moveTo>
                  <a:cubicBezTo>
                    <a:pt x="6147" y="1374"/>
                    <a:pt x="6069" y="1451"/>
                    <a:pt x="6069" y="1546"/>
                  </a:cubicBezTo>
                  <a:cubicBezTo>
                    <a:pt x="6069" y="1642"/>
                    <a:pt x="6147" y="1719"/>
                    <a:pt x="6242" y="1719"/>
                  </a:cubicBezTo>
                  <a:lnTo>
                    <a:pt x="6243" y="1719"/>
                  </a:lnTo>
                  <a:cubicBezTo>
                    <a:pt x="6339" y="1719"/>
                    <a:pt x="6415" y="1643"/>
                    <a:pt x="6415" y="1548"/>
                  </a:cubicBezTo>
                  <a:lnTo>
                    <a:pt x="6415" y="1546"/>
                  </a:lnTo>
                  <a:cubicBezTo>
                    <a:pt x="6415" y="1451"/>
                    <a:pt x="6337" y="1374"/>
                    <a:pt x="6242" y="1374"/>
                  </a:cubicBezTo>
                  <a:close/>
                  <a:moveTo>
                    <a:pt x="4181" y="1374"/>
                  </a:moveTo>
                  <a:cubicBezTo>
                    <a:pt x="4086" y="1374"/>
                    <a:pt x="4009" y="1451"/>
                    <a:pt x="4009" y="1546"/>
                  </a:cubicBezTo>
                  <a:cubicBezTo>
                    <a:pt x="4009" y="1642"/>
                    <a:pt x="4086" y="1719"/>
                    <a:pt x="4181" y="1719"/>
                  </a:cubicBezTo>
                  <a:cubicBezTo>
                    <a:pt x="4182" y="1719"/>
                    <a:pt x="4183" y="1719"/>
                    <a:pt x="4184" y="1719"/>
                  </a:cubicBezTo>
                  <a:cubicBezTo>
                    <a:pt x="4278" y="1719"/>
                    <a:pt x="4354" y="1644"/>
                    <a:pt x="4354" y="1551"/>
                  </a:cubicBezTo>
                  <a:lnTo>
                    <a:pt x="4354" y="1546"/>
                  </a:lnTo>
                  <a:cubicBezTo>
                    <a:pt x="4354" y="1451"/>
                    <a:pt x="4277" y="1374"/>
                    <a:pt x="4181" y="1374"/>
                  </a:cubicBezTo>
                  <a:close/>
                  <a:moveTo>
                    <a:pt x="5728" y="1374"/>
                  </a:moveTo>
                  <a:cubicBezTo>
                    <a:pt x="5633" y="1374"/>
                    <a:pt x="5556" y="1451"/>
                    <a:pt x="5556" y="1546"/>
                  </a:cubicBezTo>
                  <a:cubicBezTo>
                    <a:pt x="5556" y="1642"/>
                    <a:pt x="5633" y="1719"/>
                    <a:pt x="5728" y="1719"/>
                  </a:cubicBezTo>
                  <a:cubicBezTo>
                    <a:pt x="5730" y="1719"/>
                    <a:pt x="5732" y="1719"/>
                    <a:pt x="5734" y="1719"/>
                  </a:cubicBezTo>
                  <a:cubicBezTo>
                    <a:pt x="5825" y="1719"/>
                    <a:pt x="5901" y="1647"/>
                    <a:pt x="5905" y="1555"/>
                  </a:cubicBezTo>
                  <a:lnTo>
                    <a:pt x="5905" y="1545"/>
                  </a:lnTo>
                  <a:lnTo>
                    <a:pt x="5901" y="1546"/>
                  </a:lnTo>
                  <a:cubicBezTo>
                    <a:pt x="5901" y="1451"/>
                    <a:pt x="5824" y="1374"/>
                    <a:pt x="5728" y="1374"/>
                  </a:cubicBezTo>
                  <a:close/>
                  <a:moveTo>
                    <a:pt x="148" y="2087"/>
                  </a:moveTo>
                  <a:cubicBezTo>
                    <a:pt x="66" y="2097"/>
                    <a:pt x="6" y="2170"/>
                    <a:pt x="17" y="2252"/>
                  </a:cubicBezTo>
                  <a:cubicBezTo>
                    <a:pt x="24" y="2320"/>
                    <a:pt x="79" y="2376"/>
                    <a:pt x="148" y="2383"/>
                  </a:cubicBezTo>
                  <a:lnTo>
                    <a:pt x="748" y="2383"/>
                  </a:lnTo>
                  <a:cubicBezTo>
                    <a:pt x="827" y="2383"/>
                    <a:pt x="892" y="2320"/>
                    <a:pt x="895" y="2243"/>
                  </a:cubicBezTo>
                  <a:lnTo>
                    <a:pt x="895" y="2236"/>
                  </a:lnTo>
                  <a:cubicBezTo>
                    <a:pt x="897" y="2155"/>
                    <a:pt x="833" y="2088"/>
                    <a:pt x="751" y="2087"/>
                  </a:cubicBezTo>
                  <a:close/>
                  <a:moveTo>
                    <a:pt x="1427" y="2087"/>
                  </a:moveTo>
                  <a:cubicBezTo>
                    <a:pt x="1345" y="2096"/>
                    <a:pt x="1287" y="2170"/>
                    <a:pt x="1296" y="2252"/>
                  </a:cubicBezTo>
                  <a:cubicBezTo>
                    <a:pt x="1305" y="2320"/>
                    <a:pt x="1358" y="2374"/>
                    <a:pt x="1427" y="2383"/>
                  </a:cubicBezTo>
                  <a:lnTo>
                    <a:pt x="3005" y="2383"/>
                  </a:lnTo>
                  <a:cubicBezTo>
                    <a:pt x="3081" y="2380"/>
                    <a:pt x="3142" y="2318"/>
                    <a:pt x="3145" y="2242"/>
                  </a:cubicBezTo>
                  <a:lnTo>
                    <a:pt x="3145" y="2236"/>
                  </a:lnTo>
                  <a:cubicBezTo>
                    <a:pt x="3145" y="2152"/>
                    <a:pt x="3078" y="2087"/>
                    <a:pt x="2996" y="2087"/>
                  </a:cubicBezTo>
                  <a:close/>
                  <a:moveTo>
                    <a:pt x="148" y="2773"/>
                  </a:moveTo>
                  <a:cubicBezTo>
                    <a:pt x="66" y="2784"/>
                    <a:pt x="6" y="2858"/>
                    <a:pt x="17" y="2940"/>
                  </a:cubicBezTo>
                  <a:cubicBezTo>
                    <a:pt x="24" y="3007"/>
                    <a:pt x="79" y="3062"/>
                    <a:pt x="148" y="3069"/>
                  </a:cubicBezTo>
                  <a:lnTo>
                    <a:pt x="748" y="3069"/>
                  </a:lnTo>
                  <a:cubicBezTo>
                    <a:pt x="830" y="3069"/>
                    <a:pt x="895" y="3004"/>
                    <a:pt x="895" y="2922"/>
                  </a:cubicBezTo>
                  <a:cubicBezTo>
                    <a:pt x="897" y="2842"/>
                    <a:pt x="833" y="2775"/>
                    <a:pt x="751" y="2773"/>
                  </a:cubicBezTo>
                  <a:close/>
                  <a:moveTo>
                    <a:pt x="1427" y="2773"/>
                  </a:moveTo>
                  <a:cubicBezTo>
                    <a:pt x="1345" y="2782"/>
                    <a:pt x="1287" y="2857"/>
                    <a:pt x="1296" y="2938"/>
                  </a:cubicBezTo>
                  <a:cubicBezTo>
                    <a:pt x="1305" y="3007"/>
                    <a:pt x="1358" y="3060"/>
                    <a:pt x="1427" y="3069"/>
                  </a:cubicBezTo>
                  <a:lnTo>
                    <a:pt x="3005" y="3069"/>
                  </a:lnTo>
                  <a:cubicBezTo>
                    <a:pt x="3084" y="3065"/>
                    <a:pt x="3146" y="2999"/>
                    <a:pt x="3145" y="2921"/>
                  </a:cubicBezTo>
                  <a:lnTo>
                    <a:pt x="3145" y="2921"/>
                  </a:lnTo>
                  <a:lnTo>
                    <a:pt x="3145" y="2922"/>
                  </a:lnTo>
                  <a:cubicBezTo>
                    <a:pt x="3145" y="2840"/>
                    <a:pt x="3078" y="2773"/>
                    <a:pt x="2996" y="2773"/>
                  </a:cubicBezTo>
                  <a:close/>
                  <a:moveTo>
                    <a:pt x="6972" y="3348"/>
                  </a:moveTo>
                  <a:cubicBezTo>
                    <a:pt x="6876" y="3348"/>
                    <a:pt x="6799" y="3425"/>
                    <a:pt x="6799" y="3521"/>
                  </a:cubicBezTo>
                  <a:cubicBezTo>
                    <a:pt x="6799" y="3616"/>
                    <a:pt x="6876" y="3693"/>
                    <a:pt x="6972" y="3693"/>
                  </a:cubicBezTo>
                  <a:lnTo>
                    <a:pt x="6973" y="3693"/>
                  </a:lnTo>
                  <a:cubicBezTo>
                    <a:pt x="7067" y="3693"/>
                    <a:pt x="7144" y="3617"/>
                    <a:pt x="7144" y="3524"/>
                  </a:cubicBezTo>
                  <a:lnTo>
                    <a:pt x="7144" y="3521"/>
                  </a:lnTo>
                  <a:cubicBezTo>
                    <a:pt x="7144" y="3425"/>
                    <a:pt x="7067" y="3348"/>
                    <a:pt x="6972" y="3348"/>
                  </a:cubicBezTo>
                  <a:close/>
                  <a:moveTo>
                    <a:pt x="8003" y="3348"/>
                  </a:moveTo>
                  <a:cubicBezTo>
                    <a:pt x="7908" y="3348"/>
                    <a:pt x="7831" y="3425"/>
                    <a:pt x="7831" y="3521"/>
                  </a:cubicBezTo>
                  <a:cubicBezTo>
                    <a:pt x="7831" y="3616"/>
                    <a:pt x="7908" y="3693"/>
                    <a:pt x="8003" y="3693"/>
                  </a:cubicBezTo>
                  <a:cubicBezTo>
                    <a:pt x="8099" y="3693"/>
                    <a:pt x="8176" y="3616"/>
                    <a:pt x="8176" y="3521"/>
                  </a:cubicBezTo>
                  <a:cubicBezTo>
                    <a:pt x="8176" y="3425"/>
                    <a:pt x="8099" y="3348"/>
                    <a:pt x="8003" y="3348"/>
                  </a:cubicBezTo>
                  <a:close/>
                  <a:moveTo>
                    <a:pt x="5427" y="3348"/>
                  </a:moveTo>
                  <a:cubicBezTo>
                    <a:pt x="5332" y="3348"/>
                    <a:pt x="5255" y="3425"/>
                    <a:pt x="5255" y="3521"/>
                  </a:cubicBezTo>
                  <a:cubicBezTo>
                    <a:pt x="5255" y="3616"/>
                    <a:pt x="5332" y="3693"/>
                    <a:pt x="5427" y="3693"/>
                  </a:cubicBezTo>
                  <a:cubicBezTo>
                    <a:pt x="5428" y="3693"/>
                    <a:pt x="5429" y="3693"/>
                    <a:pt x="5430" y="3693"/>
                  </a:cubicBezTo>
                  <a:cubicBezTo>
                    <a:pt x="5523" y="3693"/>
                    <a:pt x="5599" y="3618"/>
                    <a:pt x="5600" y="3525"/>
                  </a:cubicBezTo>
                  <a:lnTo>
                    <a:pt x="5600" y="3521"/>
                  </a:lnTo>
                  <a:cubicBezTo>
                    <a:pt x="5600" y="3425"/>
                    <a:pt x="5523" y="3348"/>
                    <a:pt x="5427" y="3348"/>
                  </a:cubicBezTo>
                  <a:close/>
                  <a:moveTo>
                    <a:pt x="6458" y="3348"/>
                  </a:moveTo>
                  <a:cubicBezTo>
                    <a:pt x="6363" y="3348"/>
                    <a:pt x="6285" y="3425"/>
                    <a:pt x="6285" y="3521"/>
                  </a:cubicBezTo>
                  <a:cubicBezTo>
                    <a:pt x="6285" y="3616"/>
                    <a:pt x="6363" y="3693"/>
                    <a:pt x="6458" y="3693"/>
                  </a:cubicBezTo>
                  <a:cubicBezTo>
                    <a:pt x="6459" y="3693"/>
                    <a:pt x="6460" y="3693"/>
                    <a:pt x="6461" y="3693"/>
                  </a:cubicBezTo>
                  <a:cubicBezTo>
                    <a:pt x="6553" y="3693"/>
                    <a:pt x="6629" y="3618"/>
                    <a:pt x="6631" y="3525"/>
                  </a:cubicBezTo>
                  <a:lnTo>
                    <a:pt x="6631" y="3521"/>
                  </a:lnTo>
                  <a:cubicBezTo>
                    <a:pt x="6631" y="3425"/>
                    <a:pt x="6553" y="3348"/>
                    <a:pt x="6458" y="3348"/>
                  </a:cubicBezTo>
                  <a:close/>
                  <a:moveTo>
                    <a:pt x="7487" y="3348"/>
                  </a:moveTo>
                  <a:cubicBezTo>
                    <a:pt x="7391" y="3348"/>
                    <a:pt x="7314" y="3425"/>
                    <a:pt x="7314" y="3521"/>
                  </a:cubicBezTo>
                  <a:cubicBezTo>
                    <a:pt x="7314" y="3616"/>
                    <a:pt x="7391" y="3693"/>
                    <a:pt x="7487" y="3693"/>
                  </a:cubicBezTo>
                  <a:cubicBezTo>
                    <a:pt x="7488" y="3693"/>
                    <a:pt x="7489" y="3693"/>
                    <a:pt x="7489" y="3693"/>
                  </a:cubicBezTo>
                  <a:cubicBezTo>
                    <a:pt x="7583" y="3693"/>
                    <a:pt x="7659" y="3618"/>
                    <a:pt x="7659" y="3525"/>
                  </a:cubicBezTo>
                  <a:lnTo>
                    <a:pt x="7659" y="3521"/>
                  </a:lnTo>
                  <a:cubicBezTo>
                    <a:pt x="7659" y="3425"/>
                    <a:pt x="7582" y="3348"/>
                    <a:pt x="7487" y="3348"/>
                  </a:cubicBezTo>
                  <a:close/>
                  <a:moveTo>
                    <a:pt x="5941" y="3348"/>
                  </a:moveTo>
                  <a:cubicBezTo>
                    <a:pt x="5846" y="3348"/>
                    <a:pt x="5768" y="3425"/>
                    <a:pt x="5768" y="3521"/>
                  </a:cubicBezTo>
                  <a:cubicBezTo>
                    <a:pt x="5768" y="3616"/>
                    <a:pt x="5846" y="3693"/>
                    <a:pt x="5941" y="3693"/>
                  </a:cubicBezTo>
                  <a:lnTo>
                    <a:pt x="5943" y="3693"/>
                  </a:lnTo>
                  <a:cubicBezTo>
                    <a:pt x="5945" y="3693"/>
                    <a:pt x="5946" y="3693"/>
                    <a:pt x="5948" y="3693"/>
                  </a:cubicBezTo>
                  <a:cubicBezTo>
                    <a:pt x="6041" y="3693"/>
                    <a:pt x="6115" y="3620"/>
                    <a:pt x="6118" y="3528"/>
                  </a:cubicBezTo>
                  <a:lnTo>
                    <a:pt x="6118" y="3521"/>
                  </a:lnTo>
                  <a:lnTo>
                    <a:pt x="6114" y="3521"/>
                  </a:lnTo>
                  <a:cubicBezTo>
                    <a:pt x="6114" y="3425"/>
                    <a:pt x="6036" y="3348"/>
                    <a:pt x="5941" y="3348"/>
                  </a:cubicBezTo>
                  <a:close/>
                  <a:moveTo>
                    <a:pt x="148" y="3460"/>
                  </a:moveTo>
                  <a:cubicBezTo>
                    <a:pt x="66" y="3470"/>
                    <a:pt x="6" y="3544"/>
                    <a:pt x="17" y="3626"/>
                  </a:cubicBezTo>
                  <a:cubicBezTo>
                    <a:pt x="24" y="3695"/>
                    <a:pt x="79" y="3748"/>
                    <a:pt x="148" y="3756"/>
                  </a:cubicBezTo>
                  <a:lnTo>
                    <a:pt x="748" y="3756"/>
                  </a:lnTo>
                  <a:cubicBezTo>
                    <a:pt x="830" y="3756"/>
                    <a:pt x="895" y="3690"/>
                    <a:pt x="895" y="3608"/>
                  </a:cubicBezTo>
                  <a:cubicBezTo>
                    <a:pt x="897" y="3528"/>
                    <a:pt x="833" y="3461"/>
                    <a:pt x="751" y="3460"/>
                  </a:cubicBezTo>
                  <a:close/>
                  <a:moveTo>
                    <a:pt x="3307" y="3460"/>
                  </a:moveTo>
                  <a:cubicBezTo>
                    <a:pt x="3225" y="3468"/>
                    <a:pt x="3167" y="3543"/>
                    <a:pt x="3178" y="3625"/>
                  </a:cubicBezTo>
                  <a:cubicBezTo>
                    <a:pt x="3185" y="3693"/>
                    <a:pt x="3239" y="3747"/>
                    <a:pt x="3307" y="3756"/>
                  </a:cubicBezTo>
                  <a:lnTo>
                    <a:pt x="4886" y="3756"/>
                  </a:lnTo>
                  <a:cubicBezTo>
                    <a:pt x="4967" y="3756"/>
                    <a:pt x="5034" y="3689"/>
                    <a:pt x="5034" y="3608"/>
                  </a:cubicBezTo>
                  <a:lnTo>
                    <a:pt x="5034" y="3608"/>
                  </a:lnTo>
                  <a:cubicBezTo>
                    <a:pt x="5034" y="3608"/>
                    <a:pt x="5034" y="3608"/>
                    <a:pt x="5034" y="3608"/>
                  </a:cubicBezTo>
                  <a:lnTo>
                    <a:pt x="5034" y="3607"/>
                  </a:lnTo>
                  <a:cubicBezTo>
                    <a:pt x="5034" y="3607"/>
                    <a:pt x="5034" y="3607"/>
                    <a:pt x="5034" y="3608"/>
                  </a:cubicBezTo>
                  <a:cubicBezTo>
                    <a:pt x="5034" y="3526"/>
                    <a:pt x="4967" y="3460"/>
                    <a:pt x="4886" y="3460"/>
                  </a:cubicBezTo>
                  <a:close/>
                  <a:moveTo>
                    <a:pt x="148" y="4146"/>
                  </a:moveTo>
                  <a:cubicBezTo>
                    <a:pt x="66" y="4156"/>
                    <a:pt x="6" y="4231"/>
                    <a:pt x="17" y="4313"/>
                  </a:cubicBezTo>
                  <a:cubicBezTo>
                    <a:pt x="24" y="4381"/>
                    <a:pt x="79" y="4435"/>
                    <a:pt x="148" y="4442"/>
                  </a:cubicBezTo>
                  <a:lnTo>
                    <a:pt x="748" y="4442"/>
                  </a:lnTo>
                  <a:cubicBezTo>
                    <a:pt x="830" y="4442"/>
                    <a:pt x="895" y="4377"/>
                    <a:pt x="895" y="4296"/>
                  </a:cubicBezTo>
                  <a:cubicBezTo>
                    <a:pt x="897" y="4214"/>
                    <a:pt x="833" y="4147"/>
                    <a:pt x="751" y="4146"/>
                  </a:cubicBezTo>
                  <a:close/>
                  <a:moveTo>
                    <a:pt x="3307" y="4146"/>
                  </a:moveTo>
                  <a:cubicBezTo>
                    <a:pt x="3225" y="4156"/>
                    <a:pt x="3167" y="4229"/>
                    <a:pt x="3178" y="4311"/>
                  </a:cubicBezTo>
                  <a:cubicBezTo>
                    <a:pt x="3185" y="4380"/>
                    <a:pt x="3239" y="4435"/>
                    <a:pt x="3307" y="4442"/>
                  </a:cubicBezTo>
                  <a:lnTo>
                    <a:pt x="4886" y="4442"/>
                  </a:lnTo>
                  <a:cubicBezTo>
                    <a:pt x="4967" y="4442"/>
                    <a:pt x="5034" y="4376"/>
                    <a:pt x="5034" y="4294"/>
                  </a:cubicBezTo>
                  <a:lnTo>
                    <a:pt x="5034" y="4294"/>
                  </a:lnTo>
                  <a:cubicBezTo>
                    <a:pt x="5034" y="4294"/>
                    <a:pt x="5034" y="4295"/>
                    <a:pt x="5034" y="4295"/>
                  </a:cubicBezTo>
                  <a:lnTo>
                    <a:pt x="5034" y="4293"/>
                  </a:lnTo>
                  <a:cubicBezTo>
                    <a:pt x="5034" y="4294"/>
                    <a:pt x="5034" y="4294"/>
                    <a:pt x="5034" y="4294"/>
                  </a:cubicBezTo>
                  <a:lnTo>
                    <a:pt x="5034" y="4294"/>
                  </a:lnTo>
                  <a:cubicBezTo>
                    <a:pt x="5034" y="4213"/>
                    <a:pt x="4967" y="4146"/>
                    <a:pt x="4886" y="4146"/>
                  </a:cubicBezTo>
                  <a:close/>
                  <a:moveTo>
                    <a:pt x="6631" y="4937"/>
                  </a:moveTo>
                  <a:cubicBezTo>
                    <a:pt x="6631" y="4937"/>
                    <a:pt x="6631" y="4937"/>
                    <a:pt x="6631" y="4937"/>
                  </a:cubicBezTo>
                  <a:lnTo>
                    <a:pt x="6631" y="4937"/>
                  </a:lnTo>
                  <a:close/>
                  <a:moveTo>
                    <a:pt x="5429" y="4764"/>
                  </a:moveTo>
                  <a:cubicBezTo>
                    <a:pt x="5334" y="4764"/>
                    <a:pt x="5256" y="4840"/>
                    <a:pt x="5255" y="4935"/>
                  </a:cubicBezTo>
                  <a:cubicBezTo>
                    <a:pt x="5253" y="5030"/>
                    <a:pt x="5329" y="5109"/>
                    <a:pt x="5425" y="5109"/>
                  </a:cubicBezTo>
                  <a:lnTo>
                    <a:pt x="5427" y="5109"/>
                  </a:lnTo>
                  <a:cubicBezTo>
                    <a:pt x="5523" y="5109"/>
                    <a:pt x="5600" y="5032"/>
                    <a:pt x="5600" y="4937"/>
                  </a:cubicBezTo>
                  <a:lnTo>
                    <a:pt x="5600" y="4940"/>
                  </a:lnTo>
                  <a:cubicBezTo>
                    <a:pt x="5602" y="4844"/>
                    <a:pt x="5524" y="4765"/>
                    <a:pt x="5429" y="4764"/>
                  </a:cubicBezTo>
                  <a:close/>
                  <a:moveTo>
                    <a:pt x="6459" y="4764"/>
                  </a:moveTo>
                  <a:cubicBezTo>
                    <a:pt x="6364" y="4764"/>
                    <a:pt x="6285" y="4840"/>
                    <a:pt x="6285" y="4935"/>
                  </a:cubicBezTo>
                  <a:cubicBezTo>
                    <a:pt x="6284" y="5030"/>
                    <a:pt x="6360" y="5109"/>
                    <a:pt x="6455" y="5109"/>
                  </a:cubicBezTo>
                  <a:lnTo>
                    <a:pt x="6458" y="5109"/>
                  </a:lnTo>
                  <a:cubicBezTo>
                    <a:pt x="6553" y="5109"/>
                    <a:pt x="6630" y="5033"/>
                    <a:pt x="6631" y="4938"/>
                  </a:cubicBezTo>
                  <a:lnTo>
                    <a:pt x="6631" y="4938"/>
                  </a:lnTo>
                  <a:cubicBezTo>
                    <a:pt x="6631" y="4939"/>
                    <a:pt x="6631" y="4939"/>
                    <a:pt x="6631" y="4940"/>
                  </a:cubicBezTo>
                  <a:lnTo>
                    <a:pt x="6631" y="4937"/>
                  </a:lnTo>
                  <a:cubicBezTo>
                    <a:pt x="6631" y="4937"/>
                    <a:pt x="6631" y="4938"/>
                    <a:pt x="6631" y="4938"/>
                  </a:cubicBezTo>
                  <a:lnTo>
                    <a:pt x="6631" y="4938"/>
                  </a:lnTo>
                  <a:cubicBezTo>
                    <a:pt x="6630" y="4843"/>
                    <a:pt x="6554" y="4765"/>
                    <a:pt x="6459" y="4764"/>
                  </a:cubicBezTo>
                  <a:close/>
                  <a:moveTo>
                    <a:pt x="6973" y="4764"/>
                  </a:moveTo>
                  <a:cubicBezTo>
                    <a:pt x="6878" y="4764"/>
                    <a:pt x="6800" y="4840"/>
                    <a:pt x="6799" y="4935"/>
                  </a:cubicBezTo>
                  <a:cubicBezTo>
                    <a:pt x="6797" y="5030"/>
                    <a:pt x="6873" y="5109"/>
                    <a:pt x="6969" y="5109"/>
                  </a:cubicBezTo>
                  <a:lnTo>
                    <a:pt x="6973" y="5109"/>
                  </a:lnTo>
                  <a:cubicBezTo>
                    <a:pt x="7068" y="5109"/>
                    <a:pt x="7144" y="5033"/>
                    <a:pt x="7144" y="4940"/>
                  </a:cubicBezTo>
                  <a:cubicBezTo>
                    <a:pt x="7146" y="4844"/>
                    <a:pt x="7068" y="4765"/>
                    <a:pt x="6973" y="4764"/>
                  </a:cubicBezTo>
                  <a:close/>
                  <a:moveTo>
                    <a:pt x="7490" y="4764"/>
                  </a:moveTo>
                  <a:cubicBezTo>
                    <a:pt x="7394" y="4764"/>
                    <a:pt x="7315" y="4840"/>
                    <a:pt x="7314" y="4935"/>
                  </a:cubicBezTo>
                  <a:cubicBezTo>
                    <a:pt x="7314" y="5030"/>
                    <a:pt x="7390" y="5109"/>
                    <a:pt x="7485" y="5109"/>
                  </a:cubicBezTo>
                  <a:lnTo>
                    <a:pt x="7487" y="5109"/>
                  </a:lnTo>
                  <a:cubicBezTo>
                    <a:pt x="7583" y="5109"/>
                    <a:pt x="7661" y="5032"/>
                    <a:pt x="7661" y="4937"/>
                  </a:cubicBezTo>
                  <a:lnTo>
                    <a:pt x="7661" y="4937"/>
                  </a:lnTo>
                  <a:lnTo>
                    <a:pt x="7659" y="4940"/>
                  </a:lnTo>
                  <a:cubicBezTo>
                    <a:pt x="7661" y="4844"/>
                    <a:pt x="7585" y="4765"/>
                    <a:pt x="7490" y="4764"/>
                  </a:cubicBezTo>
                  <a:close/>
                  <a:moveTo>
                    <a:pt x="8005" y="4764"/>
                  </a:moveTo>
                  <a:cubicBezTo>
                    <a:pt x="7910" y="4764"/>
                    <a:pt x="7832" y="4840"/>
                    <a:pt x="7831" y="4935"/>
                  </a:cubicBezTo>
                  <a:cubicBezTo>
                    <a:pt x="7829" y="5030"/>
                    <a:pt x="7907" y="5109"/>
                    <a:pt x="8002" y="5109"/>
                  </a:cubicBezTo>
                  <a:lnTo>
                    <a:pt x="8003" y="5109"/>
                  </a:lnTo>
                  <a:cubicBezTo>
                    <a:pt x="8099" y="5109"/>
                    <a:pt x="8176" y="5032"/>
                    <a:pt x="8176" y="4937"/>
                  </a:cubicBezTo>
                  <a:lnTo>
                    <a:pt x="8176" y="4940"/>
                  </a:lnTo>
                  <a:cubicBezTo>
                    <a:pt x="8178" y="4844"/>
                    <a:pt x="8102" y="4765"/>
                    <a:pt x="8005" y="4764"/>
                  </a:cubicBezTo>
                  <a:close/>
                  <a:moveTo>
                    <a:pt x="5943" y="4764"/>
                  </a:moveTo>
                  <a:cubicBezTo>
                    <a:pt x="5847" y="4764"/>
                    <a:pt x="5770" y="4840"/>
                    <a:pt x="5768" y="4935"/>
                  </a:cubicBezTo>
                  <a:cubicBezTo>
                    <a:pt x="5767" y="5030"/>
                    <a:pt x="5844" y="5109"/>
                    <a:pt x="5940" y="5109"/>
                  </a:cubicBezTo>
                  <a:lnTo>
                    <a:pt x="5943" y="5109"/>
                  </a:lnTo>
                  <a:cubicBezTo>
                    <a:pt x="5945" y="5109"/>
                    <a:pt x="5946" y="5109"/>
                    <a:pt x="5948" y="5109"/>
                  </a:cubicBezTo>
                  <a:cubicBezTo>
                    <a:pt x="6041" y="5109"/>
                    <a:pt x="6115" y="5036"/>
                    <a:pt x="6118" y="4944"/>
                  </a:cubicBezTo>
                  <a:lnTo>
                    <a:pt x="6118" y="4937"/>
                  </a:lnTo>
                  <a:lnTo>
                    <a:pt x="6114" y="4940"/>
                  </a:lnTo>
                  <a:cubicBezTo>
                    <a:pt x="6115" y="4844"/>
                    <a:pt x="6038" y="4765"/>
                    <a:pt x="5943" y="4764"/>
                  </a:cubicBezTo>
                  <a:close/>
                  <a:moveTo>
                    <a:pt x="3307" y="4832"/>
                  </a:moveTo>
                  <a:cubicBezTo>
                    <a:pt x="3225" y="4834"/>
                    <a:pt x="3160" y="4901"/>
                    <a:pt x="3160" y="4981"/>
                  </a:cubicBezTo>
                  <a:cubicBezTo>
                    <a:pt x="3160" y="5063"/>
                    <a:pt x="3227" y="5129"/>
                    <a:pt x="3307" y="5129"/>
                  </a:cubicBezTo>
                  <a:lnTo>
                    <a:pt x="4886" y="5129"/>
                  </a:lnTo>
                  <a:cubicBezTo>
                    <a:pt x="4967" y="5129"/>
                    <a:pt x="5034" y="5062"/>
                    <a:pt x="5034" y="4980"/>
                  </a:cubicBezTo>
                  <a:lnTo>
                    <a:pt x="5034" y="4980"/>
                  </a:lnTo>
                  <a:cubicBezTo>
                    <a:pt x="5034" y="4981"/>
                    <a:pt x="5034" y="4981"/>
                    <a:pt x="5034" y="4981"/>
                  </a:cubicBezTo>
                  <a:lnTo>
                    <a:pt x="5034" y="4980"/>
                  </a:lnTo>
                  <a:cubicBezTo>
                    <a:pt x="5034" y="4980"/>
                    <a:pt x="5034" y="4980"/>
                    <a:pt x="5034" y="4980"/>
                  </a:cubicBezTo>
                  <a:lnTo>
                    <a:pt x="5034" y="4980"/>
                  </a:lnTo>
                  <a:cubicBezTo>
                    <a:pt x="5034" y="4899"/>
                    <a:pt x="4967" y="4834"/>
                    <a:pt x="4886" y="4832"/>
                  </a:cubicBezTo>
                  <a:close/>
                  <a:moveTo>
                    <a:pt x="148" y="4832"/>
                  </a:moveTo>
                  <a:cubicBezTo>
                    <a:pt x="66" y="4834"/>
                    <a:pt x="0" y="4901"/>
                    <a:pt x="0" y="4983"/>
                  </a:cubicBezTo>
                  <a:cubicBezTo>
                    <a:pt x="0" y="5063"/>
                    <a:pt x="66" y="5130"/>
                    <a:pt x="148" y="5130"/>
                  </a:cubicBezTo>
                  <a:lnTo>
                    <a:pt x="749" y="5130"/>
                  </a:lnTo>
                  <a:cubicBezTo>
                    <a:pt x="830" y="5130"/>
                    <a:pt x="895" y="5063"/>
                    <a:pt x="895" y="4983"/>
                  </a:cubicBezTo>
                  <a:cubicBezTo>
                    <a:pt x="895" y="4901"/>
                    <a:pt x="830" y="4834"/>
                    <a:pt x="749" y="4832"/>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689;p40">
              <a:extLst>
                <a:ext uri="{FF2B5EF4-FFF2-40B4-BE49-F238E27FC236}">
                  <a16:creationId xmlns:a16="http://schemas.microsoft.com/office/drawing/2014/main" id="{D5D2EA9D-5393-C82B-A219-669D8A75761E}"/>
                </a:ext>
              </a:extLst>
            </p:cNvPr>
            <p:cNvSpPr/>
            <p:nvPr/>
          </p:nvSpPr>
          <p:spPr>
            <a:xfrm>
              <a:off x="5657875" y="3296875"/>
              <a:ext cx="204375" cy="128250"/>
            </a:xfrm>
            <a:custGeom>
              <a:avLst/>
              <a:gdLst/>
              <a:ahLst/>
              <a:cxnLst/>
              <a:rect l="l" t="t" r="r" b="b"/>
              <a:pathLst>
                <a:path w="8175" h="5130" extrusionOk="0">
                  <a:moveTo>
                    <a:pt x="148" y="27"/>
                  </a:moveTo>
                  <a:cubicBezTo>
                    <a:pt x="79" y="35"/>
                    <a:pt x="26" y="90"/>
                    <a:pt x="17" y="158"/>
                  </a:cubicBezTo>
                  <a:cubicBezTo>
                    <a:pt x="8" y="239"/>
                    <a:pt x="66" y="313"/>
                    <a:pt x="148" y="324"/>
                  </a:cubicBezTo>
                  <a:lnTo>
                    <a:pt x="749" y="324"/>
                  </a:lnTo>
                  <a:cubicBezTo>
                    <a:pt x="818" y="315"/>
                    <a:pt x="871" y="261"/>
                    <a:pt x="880" y="192"/>
                  </a:cubicBezTo>
                  <a:cubicBezTo>
                    <a:pt x="889" y="111"/>
                    <a:pt x="831" y="36"/>
                    <a:pt x="749" y="27"/>
                  </a:cubicBezTo>
                  <a:close/>
                  <a:moveTo>
                    <a:pt x="1418" y="27"/>
                  </a:moveTo>
                  <a:cubicBezTo>
                    <a:pt x="1336" y="36"/>
                    <a:pt x="1278" y="111"/>
                    <a:pt x="1288" y="192"/>
                  </a:cubicBezTo>
                  <a:cubicBezTo>
                    <a:pt x="1296" y="261"/>
                    <a:pt x="1351" y="315"/>
                    <a:pt x="1418" y="324"/>
                  </a:cubicBezTo>
                  <a:lnTo>
                    <a:pt x="2996" y="324"/>
                  </a:lnTo>
                  <a:cubicBezTo>
                    <a:pt x="3079" y="324"/>
                    <a:pt x="3146" y="257"/>
                    <a:pt x="3146" y="173"/>
                  </a:cubicBezTo>
                  <a:cubicBezTo>
                    <a:pt x="3146" y="93"/>
                    <a:pt x="3079" y="27"/>
                    <a:pt x="2999" y="27"/>
                  </a:cubicBezTo>
                  <a:close/>
                  <a:moveTo>
                    <a:pt x="3666" y="0"/>
                  </a:moveTo>
                  <a:cubicBezTo>
                    <a:pt x="3571" y="0"/>
                    <a:pt x="3493" y="78"/>
                    <a:pt x="3493" y="173"/>
                  </a:cubicBezTo>
                  <a:cubicBezTo>
                    <a:pt x="3493" y="268"/>
                    <a:pt x="3571" y="346"/>
                    <a:pt x="3666" y="346"/>
                  </a:cubicBezTo>
                  <a:lnTo>
                    <a:pt x="3667" y="346"/>
                  </a:lnTo>
                  <a:cubicBezTo>
                    <a:pt x="3763" y="346"/>
                    <a:pt x="3839" y="270"/>
                    <a:pt x="3839" y="176"/>
                  </a:cubicBezTo>
                  <a:lnTo>
                    <a:pt x="3839" y="173"/>
                  </a:lnTo>
                  <a:cubicBezTo>
                    <a:pt x="3839" y="78"/>
                    <a:pt x="3761" y="0"/>
                    <a:pt x="3666" y="0"/>
                  </a:cubicBezTo>
                  <a:close/>
                  <a:moveTo>
                    <a:pt x="4696" y="0"/>
                  </a:moveTo>
                  <a:cubicBezTo>
                    <a:pt x="4601" y="0"/>
                    <a:pt x="4524" y="78"/>
                    <a:pt x="4524" y="173"/>
                  </a:cubicBezTo>
                  <a:cubicBezTo>
                    <a:pt x="4524" y="268"/>
                    <a:pt x="4601" y="346"/>
                    <a:pt x="4696" y="346"/>
                  </a:cubicBezTo>
                  <a:lnTo>
                    <a:pt x="4698" y="346"/>
                  </a:lnTo>
                  <a:cubicBezTo>
                    <a:pt x="4792" y="346"/>
                    <a:pt x="4869" y="270"/>
                    <a:pt x="4869" y="176"/>
                  </a:cubicBezTo>
                  <a:lnTo>
                    <a:pt x="4869" y="173"/>
                  </a:lnTo>
                  <a:cubicBezTo>
                    <a:pt x="4869" y="78"/>
                    <a:pt x="4792" y="0"/>
                    <a:pt x="4696" y="0"/>
                  </a:cubicBezTo>
                  <a:close/>
                  <a:moveTo>
                    <a:pt x="6242" y="0"/>
                  </a:moveTo>
                  <a:cubicBezTo>
                    <a:pt x="6147" y="0"/>
                    <a:pt x="6069" y="78"/>
                    <a:pt x="6069" y="173"/>
                  </a:cubicBezTo>
                  <a:cubicBezTo>
                    <a:pt x="6069" y="268"/>
                    <a:pt x="6147" y="346"/>
                    <a:pt x="6242" y="346"/>
                  </a:cubicBezTo>
                  <a:lnTo>
                    <a:pt x="6245" y="346"/>
                  </a:lnTo>
                  <a:cubicBezTo>
                    <a:pt x="6339" y="346"/>
                    <a:pt x="6415" y="270"/>
                    <a:pt x="6415" y="176"/>
                  </a:cubicBezTo>
                  <a:lnTo>
                    <a:pt x="6415" y="173"/>
                  </a:lnTo>
                  <a:cubicBezTo>
                    <a:pt x="6415" y="78"/>
                    <a:pt x="6337" y="0"/>
                    <a:pt x="6242" y="0"/>
                  </a:cubicBezTo>
                  <a:close/>
                  <a:moveTo>
                    <a:pt x="4183" y="0"/>
                  </a:moveTo>
                  <a:cubicBezTo>
                    <a:pt x="4087" y="0"/>
                    <a:pt x="4010" y="78"/>
                    <a:pt x="4010" y="173"/>
                  </a:cubicBezTo>
                  <a:cubicBezTo>
                    <a:pt x="4010" y="268"/>
                    <a:pt x="4087" y="346"/>
                    <a:pt x="4183" y="346"/>
                  </a:cubicBezTo>
                  <a:cubicBezTo>
                    <a:pt x="4184" y="346"/>
                    <a:pt x="4184" y="346"/>
                    <a:pt x="4185" y="346"/>
                  </a:cubicBezTo>
                  <a:cubicBezTo>
                    <a:pt x="4278" y="346"/>
                    <a:pt x="4354" y="271"/>
                    <a:pt x="4355" y="178"/>
                  </a:cubicBezTo>
                  <a:lnTo>
                    <a:pt x="4355" y="173"/>
                  </a:lnTo>
                  <a:cubicBezTo>
                    <a:pt x="4355" y="78"/>
                    <a:pt x="4278" y="0"/>
                    <a:pt x="4183" y="0"/>
                  </a:cubicBezTo>
                  <a:close/>
                  <a:moveTo>
                    <a:pt x="5212" y="0"/>
                  </a:moveTo>
                  <a:cubicBezTo>
                    <a:pt x="5116" y="0"/>
                    <a:pt x="5039" y="78"/>
                    <a:pt x="5039" y="173"/>
                  </a:cubicBezTo>
                  <a:cubicBezTo>
                    <a:pt x="5039" y="268"/>
                    <a:pt x="5116" y="346"/>
                    <a:pt x="5212" y="346"/>
                  </a:cubicBezTo>
                  <a:cubicBezTo>
                    <a:pt x="5212" y="346"/>
                    <a:pt x="5213" y="346"/>
                    <a:pt x="5214" y="346"/>
                  </a:cubicBezTo>
                  <a:cubicBezTo>
                    <a:pt x="5308" y="346"/>
                    <a:pt x="5384" y="271"/>
                    <a:pt x="5384" y="178"/>
                  </a:cubicBezTo>
                  <a:lnTo>
                    <a:pt x="5384" y="173"/>
                  </a:lnTo>
                  <a:cubicBezTo>
                    <a:pt x="5384" y="78"/>
                    <a:pt x="5307" y="0"/>
                    <a:pt x="5212" y="0"/>
                  </a:cubicBezTo>
                  <a:close/>
                  <a:moveTo>
                    <a:pt x="5725" y="3"/>
                  </a:moveTo>
                  <a:cubicBezTo>
                    <a:pt x="5631" y="3"/>
                    <a:pt x="5554" y="79"/>
                    <a:pt x="5554" y="173"/>
                  </a:cubicBezTo>
                  <a:cubicBezTo>
                    <a:pt x="5552" y="268"/>
                    <a:pt x="5628" y="347"/>
                    <a:pt x="5724" y="349"/>
                  </a:cubicBezTo>
                  <a:cubicBezTo>
                    <a:pt x="5819" y="349"/>
                    <a:pt x="5898" y="273"/>
                    <a:pt x="5899" y="178"/>
                  </a:cubicBezTo>
                  <a:lnTo>
                    <a:pt x="5899" y="173"/>
                  </a:lnTo>
                  <a:cubicBezTo>
                    <a:pt x="5899" y="79"/>
                    <a:pt x="5822" y="3"/>
                    <a:pt x="5728" y="3"/>
                  </a:cubicBezTo>
                  <a:cubicBezTo>
                    <a:pt x="5727" y="3"/>
                    <a:pt x="5726" y="3"/>
                    <a:pt x="5725" y="3"/>
                  </a:cubicBezTo>
                  <a:close/>
                  <a:moveTo>
                    <a:pt x="148" y="714"/>
                  </a:moveTo>
                  <a:cubicBezTo>
                    <a:pt x="66" y="724"/>
                    <a:pt x="8" y="798"/>
                    <a:pt x="17" y="880"/>
                  </a:cubicBezTo>
                  <a:cubicBezTo>
                    <a:pt x="26" y="947"/>
                    <a:pt x="79" y="1002"/>
                    <a:pt x="148" y="1010"/>
                  </a:cubicBezTo>
                  <a:lnTo>
                    <a:pt x="749" y="1010"/>
                  </a:lnTo>
                  <a:cubicBezTo>
                    <a:pt x="831" y="1010"/>
                    <a:pt x="897" y="944"/>
                    <a:pt x="897" y="863"/>
                  </a:cubicBezTo>
                  <a:lnTo>
                    <a:pt x="897" y="861"/>
                  </a:lnTo>
                  <a:cubicBezTo>
                    <a:pt x="897" y="779"/>
                    <a:pt x="830" y="714"/>
                    <a:pt x="749" y="714"/>
                  </a:cubicBezTo>
                  <a:close/>
                  <a:moveTo>
                    <a:pt x="1418" y="714"/>
                  </a:moveTo>
                  <a:cubicBezTo>
                    <a:pt x="1336" y="723"/>
                    <a:pt x="1278" y="797"/>
                    <a:pt x="1288" y="879"/>
                  </a:cubicBezTo>
                  <a:cubicBezTo>
                    <a:pt x="1296" y="947"/>
                    <a:pt x="1351" y="1001"/>
                    <a:pt x="1418" y="1010"/>
                  </a:cubicBezTo>
                  <a:lnTo>
                    <a:pt x="2996" y="1010"/>
                  </a:lnTo>
                  <a:cubicBezTo>
                    <a:pt x="3079" y="1010"/>
                    <a:pt x="3146" y="943"/>
                    <a:pt x="3146" y="861"/>
                  </a:cubicBezTo>
                  <a:cubicBezTo>
                    <a:pt x="3146" y="779"/>
                    <a:pt x="3079" y="714"/>
                    <a:pt x="2999" y="714"/>
                  </a:cubicBezTo>
                  <a:close/>
                  <a:moveTo>
                    <a:pt x="148" y="1400"/>
                  </a:moveTo>
                  <a:cubicBezTo>
                    <a:pt x="66" y="1410"/>
                    <a:pt x="8" y="1485"/>
                    <a:pt x="17" y="1567"/>
                  </a:cubicBezTo>
                  <a:cubicBezTo>
                    <a:pt x="26" y="1635"/>
                    <a:pt x="79" y="1689"/>
                    <a:pt x="148" y="1696"/>
                  </a:cubicBezTo>
                  <a:lnTo>
                    <a:pt x="749" y="1696"/>
                  </a:lnTo>
                  <a:cubicBezTo>
                    <a:pt x="830" y="1696"/>
                    <a:pt x="897" y="1631"/>
                    <a:pt x="897" y="1550"/>
                  </a:cubicBezTo>
                  <a:cubicBezTo>
                    <a:pt x="898" y="1469"/>
                    <a:pt x="833" y="1402"/>
                    <a:pt x="751" y="1400"/>
                  </a:cubicBezTo>
                  <a:close/>
                  <a:moveTo>
                    <a:pt x="1419" y="1400"/>
                  </a:moveTo>
                  <a:cubicBezTo>
                    <a:pt x="1337" y="1410"/>
                    <a:pt x="1278" y="1483"/>
                    <a:pt x="1288" y="1565"/>
                  </a:cubicBezTo>
                  <a:cubicBezTo>
                    <a:pt x="1296" y="1634"/>
                    <a:pt x="1351" y="1689"/>
                    <a:pt x="1419" y="1696"/>
                  </a:cubicBezTo>
                  <a:lnTo>
                    <a:pt x="2996" y="1696"/>
                  </a:lnTo>
                  <a:cubicBezTo>
                    <a:pt x="2997" y="1696"/>
                    <a:pt x="2998" y="1696"/>
                    <a:pt x="2999" y="1696"/>
                  </a:cubicBezTo>
                  <a:cubicBezTo>
                    <a:pt x="3079" y="1696"/>
                    <a:pt x="3145" y="1631"/>
                    <a:pt x="3146" y="1552"/>
                  </a:cubicBezTo>
                  <a:lnTo>
                    <a:pt x="3146" y="1549"/>
                  </a:lnTo>
                  <a:cubicBezTo>
                    <a:pt x="3146" y="1467"/>
                    <a:pt x="3079" y="1400"/>
                    <a:pt x="2996" y="1400"/>
                  </a:cubicBezTo>
                  <a:close/>
                  <a:moveTo>
                    <a:pt x="3665" y="1375"/>
                  </a:moveTo>
                  <a:cubicBezTo>
                    <a:pt x="3571" y="1375"/>
                    <a:pt x="3495" y="1450"/>
                    <a:pt x="3493" y="1544"/>
                  </a:cubicBezTo>
                  <a:cubicBezTo>
                    <a:pt x="3492" y="1640"/>
                    <a:pt x="3569" y="1719"/>
                    <a:pt x="3665" y="1720"/>
                  </a:cubicBezTo>
                  <a:lnTo>
                    <a:pt x="3669" y="1720"/>
                  </a:lnTo>
                  <a:cubicBezTo>
                    <a:pt x="3763" y="1720"/>
                    <a:pt x="3839" y="1643"/>
                    <a:pt x="3839" y="1549"/>
                  </a:cubicBezTo>
                  <a:cubicBezTo>
                    <a:pt x="3840" y="1454"/>
                    <a:pt x="3764" y="1375"/>
                    <a:pt x="3667" y="1375"/>
                  </a:cubicBezTo>
                  <a:cubicBezTo>
                    <a:pt x="3667" y="1375"/>
                    <a:pt x="3666" y="1375"/>
                    <a:pt x="3665" y="1375"/>
                  </a:cubicBezTo>
                  <a:close/>
                  <a:moveTo>
                    <a:pt x="4181" y="1375"/>
                  </a:moveTo>
                  <a:cubicBezTo>
                    <a:pt x="4087" y="1375"/>
                    <a:pt x="4010" y="1450"/>
                    <a:pt x="4010" y="1544"/>
                  </a:cubicBezTo>
                  <a:cubicBezTo>
                    <a:pt x="4008" y="1640"/>
                    <a:pt x="4084" y="1719"/>
                    <a:pt x="4180" y="1720"/>
                  </a:cubicBezTo>
                  <a:lnTo>
                    <a:pt x="4183" y="1720"/>
                  </a:lnTo>
                  <a:cubicBezTo>
                    <a:pt x="4276" y="1720"/>
                    <a:pt x="4354" y="1644"/>
                    <a:pt x="4355" y="1549"/>
                  </a:cubicBezTo>
                  <a:cubicBezTo>
                    <a:pt x="4355" y="1454"/>
                    <a:pt x="4279" y="1375"/>
                    <a:pt x="4184" y="1375"/>
                  </a:cubicBezTo>
                  <a:cubicBezTo>
                    <a:pt x="4183" y="1375"/>
                    <a:pt x="4182" y="1375"/>
                    <a:pt x="4181" y="1375"/>
                  </a:cubicBezTo>
                  <a:close/>
                  <a:moveTo>
                    <a:pt x="4695" y="1375"/>
                  </a:moveTo>
                  <a:cubicBezTo>
                    <a:pt x="4601" y="1375"/>
                    <a:pt x="4525" y="1450"/>
                    <a:pt x="4524" y="1544"/>
                  </a:cubicBezTo>
                  <a:cubicBezTo>
                    <a:pt x="4522" y="1640"/>
                    <a:pt x="4598" y="1719"/>
                    <a:pt x="4695" y="1720"/>
                  </a:cubicBezTo>
                  <a:lnTo>
                    <a:pt x="4698" y="1720"/>
                  </a:lnTo>
                  <a:cubicBezTo>
                    <a:pt x="4793" y="1720"/>
                    <a:pt x="4869" y="1643"/>
                    <a:pt x="4869" y="1549"/>
                  </a:cubicBezTo>
                  <a:cubicBezTo>
                    <a:pt x="4871" y="1454"/>
                    <a:pt x="4793" y="1375"/>
                    <a:pt x="4698" y="1375"/>
                  </a:cubicBezTo>
                  <a:cubicBezTo>
                    <a:pt x="4697" y="1375"/>
                    <a:pt x="4696" y="1375"/>
                    <a:pt x="4695" y="1375"/>
                  </a:cubicBezTo>
                  <a:close/>
                  <a:moveTo>
                    <a:pt x="5212" y="1375"/>
                  </a:moveTo>
                  <a:cubicBezTo>
                    <a:pt x="5118" y="1375"/>
                    <a:pt x="5040" y="1450"/>
                    <a:pt x="5039" y="1544"/>
                  </a:cubicBezTo>
                  <a:cubicBezTo>
                    <a:pt x="5039" y="1640"/>
                    <a:pt x="5115" y="1719"/>
                    <a:pt x="5210" y="1720"/>
                  </a:cubicBezTo>
                  <a:lnTo>
                    <a:pt x="5213" y="1720"/>
                  </a:lnTo>
                  <a:cubicBezTo>
                    <a:pt x="5307" y="1720"/>
                    <a:pt x="5384" y="1644"/>
                    <a:pt x="5386" y="1549"/>
                  </a:cubicBezTo>
                  <a:lnTo>
                    <a:pt x="5384" y="1549"/>
                  </a:lnTo>
                  <a:cubicBezTo>
                    <a:pt x="5386" y="1454"/>
                    <a:pt x="5310" y="1375"/>
                    <a:pt x="5214" y="1375"/>
                  </a:cubicBezTo>
                  <a:cubicBezTo>
                    <a:pt x="5214" y="1375"/>
                    <a:pt x="5213" y="1375"/>
                    <a:pt x="5212" y="1375"/>
                  </a:cubicBezTo>
                  <a:close/>
                  <a:moveTo>
                    <a:pt x="6242" y="1375"/>
                  </a:moveTo>
                  <a:cubicBezTo>
                    <a:pt x="6148" y="1375"/>
                    <a:pt x="6071" y="1450"/>
                    <a:pt x="6069" y="1544"/>
                  </a:cubicBezTo>
                  <a:cubicBezTo>
                    <a:pt x="6069" y="1640"/>
                    <a:pt x="6145" y="1719"/>
                    <a:pt x="6240" y="1720"/>
                  </a:cubicBezTo>
                  <a:lnTo>
                    <a:pt x="6245" y="1720"/>
                  </a:lnTo>
                  <a:cubicBezTo>
                    <a:pt x="6339" y="1720"/>
                    <a:pt x="6415" y="1643"/>
                    <a:pt x="6415" y="1549"/>
                  </a:cubicBezTo>
                  <a:cubicBezTo>
                    <a:pt x="6416" y="1454"/>
                    <a:pt x="6340" y="1375"/>
                    <a:pt x="6245" y="1375"/>
                  </a:cubicBezTo>
                  <a:cubicBezTo>
                    <a:pt x="6244" y="1375"/>
                    <a:pt x="6243" y="1375"/>
                    <a:pt x="6242" y="1375"/>
                  </a:cubicBezTo>
                  <a:close/>
                  <a:moveTo>
                    <a:pt x="5709" y="1375"/>
                  </a:moveTo>
                  <a:cubicBezTo>
                    <a:pt x="5622" y="1375"/>
                    <a:pt x="5547" y="1441"/>
                    <a:pt x="5538" y="1528"/>
                  </a:cubicBezTo>
                  <a:cubicBezTo>
                    <a:pt x="5527" y="1623"/>
                    <a:pt x="5596" y="1708"/>
                    <a:pt x="5689" y="1720"/>
                  </a:cubicBezTo>
                  <a:cubicBezTo>
                    <a:pt x="5696" y="1721"/>
                    <a:pt x="5702" y="1721"/>
                    <a:pt x="5709" y="1721"/>
                  </a:cubicBezTo>
                  <a:cubicBezTo>
                    <a:pt x="5715" y="1721"/>
                    <a:pt x="5721" y="1721"/>
                    <a:pt x="5728" y="1720"/>
                  </a:cubicBezTo>
                  <a:cubicBezTo>
                    <a:pt x="5822" y="1720"/>
                    <a:pt x="5899" y="1643"/>
                    <a:pt x="5899" y="1549"/>
                  </a:cubicBezTo>
                  <a:cubicBezTo>
                    <a:pt x="5899" y="1455"/>
                    <a:pt x="5825" y="1378"/>
                    <a:pt x="5731" y="1376"/>
                  </a:cubicBezTo>
                  <a:lnTo>
                    <a:pt x="5728" y="1376"/>
                  </a:lnTo>
                  <a:cubicBezTo>
                    <a:pt x="5722" y="1375"/>
                    <a:pt x="5715" y="1375"/>
                    <a:pt x="5709" y="1375"/>
                  </a:cubicBezTo>
                  <a:close/>
                  <a:moveTo>
                    <a:pt x="1419" y="2086"/>
                  </a:moveTo>
                  <a:cubicBezTo>
                    <a:pt x="1337" y="2097"/>
                    <a:pt x="1278" y="2171"/>
                    <a:pt x="1288" y="2253"/>
                  </a:cubicBezTo>
                  <a:cubicBezTo>
                    <a:pt x="1296" y="2322"/>
                    <a:pt x="1351" y="2375"/>
                    <a:pt x="1419" y="2383"/>
                  </a:cubicBezTo>
                  <a:lnTo>
                    <a:pt x="2996" y="2383"/>
                  </a:lnTo>
                  <a:cubicBezTo>
                    <a:pt x="2997" y="2383"/>
                    <a:pt x="2998" y="2383"/>
                    <a:pt x="2999" y="2383"/>
                  </a:cubicBezTo>
                  <a:cubicBezTo>
                    <a:pt x="3079" y="2383"/>
                    <a:pt x="3145" y="2319"/>
                    <a:pt x="3146" y="2238"/>
                  </a:cubicBezTo>
                  <a:lnTo>
                    <a:pt x="3146" y="2235"/>
                  </a:lnTo>
                  <a:cubicBezTo>
                    <a:pt x="3146" y="2153"/>
                    <a:pt x="3079" y="2086"/>
                    <a:pt x="2996" y="2086"/>
                  </a:cubicBezTo>
                  <a:close/>
                  <a:moveTo>
                    <a:pt x="148" y="2086"/>
                  </a:moveTo>
                  <a:cubicBezTo>
                    <a:pt x="66" y="2097"/>
                    <a:pt x="8" y="2171"/>
                    <a:pt x="17" y="2253"/>
                  </a:cubicBezTo>
                  <a:cubicBezTo>
                    <a:pt x="26" y="2322"/>
                    <a:pt x="79" y="2375"/>
                    <a:pt x="148" y="2384"/>
                  </a:cubicBezTo>
                  <a:lnTo>
                    <a:pt x="749" y="2384"/>
                  </a:lnTo>
                  <a:cubicBezTo>
                    <a:pt x="830" y="2384"/>
                    <a:pt x="897" y="2317"/>
                    <a:pt x="897" y="2237"/>
                  </a:cubicBezTo>
                  <a:cubicBezTo>
                    <a:pt x="898" y="2155"/>
                    <a:pt x="833" y="2088"/>
                    <a:pt x="751" y="2086"/>
                  </a:cubicBezTo>
                  <a:close/>
                  <a:moveTo>
                    <a:pt x="148" y="2774"/>
                  </a:moveTo>
                  <a:cubicBezTo>
                    <a:pt x="66" y="2783"/>
                    <a:pt x="8" y="2858"/>
                    <a:pt x="17" y="2940"/>
                  </a:cubicBezTo>
                  <a:cubicBezTo>
                    <a:pt x="26" y="3008"/>
                    <a:pt x="79" y="3062"/>
                    <a:pt x="148" y="3071"/>
                  </a:cubicBezTo>
                  <a:lnTo>
                    <a:pt x="749" y="3071"/>
                  </a:lnTo>
                  <a:cubicBezTo>
                    <a:pt x="830" y="3071"/>
                    <a:pt x="897" y="3004"/>
                    <a:pt x="897" y="2923"/>
                  </a:cubicBezTo>
                  <a:cubicBezTo>
                    <a:pt x="898" y="2841"/>
                    <a:pt x="833" y="2774"/>
                    <a:pt x="751" y="2774"/>
                  </a:cubicBezTo>
                  <a:close/>
                  <a:moveTo>
                    <a:pt x="1419" y="2773"/>
                  </a:moveTo>
                  <a:cubicBezTo>
                    <a:pt x="1337" y="2783"/>
                    <a:pt x="1278" y="2858"/>
                    <a:pt x="1288" y="2940"/>
                  </a:cubicBezTo>
                  <a:cubicBezTo>
                    <a:pt x="1296" y="3008"/>
                    <a:pt x="1351" y="3062"/>
                    <a:pt x="1419" y="3071"/>
                  </a:cubicBezTo>
                  <a:lnTo>
                    <a:pt x="2996" y="3071"/>
                  </a:lnTo>
                  <a:cubicBezTo>
                    <a:pt x="3078" y="3071"/>
                    <a:pt x="3145" y="3007"/>
                    <a:pt x="3146" y="2925"/>
                  </a:cubicBezTo>
                  <a:lnTo>
                    <a:pt x="3146" y="2923"/>
                  </a:lnTo>
                  <a:cubicBezTo>
                    <a:pt x="3146" y="2840"/>
                    <a:pt x="3079" y="2773"/>
                    <a:pt x="2996" y="2773"/>
                  </a:cubicBezTo>
                  <a:close/>
                  <a:moveTo>
                    <a:pt x="5426" y="3349"/>
                  </a:moveTo>
                  <a:cubicBezTo>
                    <a:pt x="5332" y="3349"/>
                    <a:pt x="5256" y="3424"/>
                    <a:pt x="5255" y="3520"/>
                  </a:cubicBezTo>
                  <a:cubicBezTo>
                    <a:pt x="5253" y="3616"/>
                    <a:pt x="5331" y="3693"/>
                    <a:pt x="5426" y="3694"/>
                  </a:cubicBezTo>
                  <a:lnTo>
                    <a:pt x="5427" y="3694"/>
                  </a:lnTo>
                  <a:cubicBezTo>
                    <a:pt x="5523" y="3694"/>
                    <a:pt x="5599" y="3619"/>
                    <a:pt x="5600" y="3523"/>
                  </a:cubicBezTo>
                  <a:cubicBezTo>
                    <a:pt x="5602" y="3428"/>
                    <a:pt x="5526" y="3351"/>
                    <a:pt x="5429" y="3349"/>
                  </a:cubicBezTo>
                  <a:cubicBezTo>
                    <a:pt x="5428" y="3349"/>
                    <a:pt x="5427" y="3349"/>
                    <a:pt x="5426" y="3349"/>
                  </a:cubicBezTo>
                  <a:close/>
                  <a:moveTo>
                    <a:pt x="5941" y="3349"/>
                  </a:moveTo>
                  <a:cubicBezTo>
                    <a:pt x="5847" y="3349"/>
                    <a:pt x="5770" y="3424"/>
                    <a:pt x="5768" y="3520"/>
                  </a:cubicBezTo>
                  <a:cubicBezTo>
                    <a:pt x="5768" y="3616"/>
                    <a:pt x="5844" y="3693"/>
                    <a:pt x="5940" y="3694"/>
                  </a:cubicBezTo>
                  <a:lnTo>
                    <a:pt x="5944" y="3694"/>
                  </a:lnTo>
                  <a:cubicBezTo>
                    <a:pt x="6038" y="3694"/>
                    <a:pt x="6114" y="3619"/>
                    <a:pt x="6114" y="3523"/>
                  </a:cubicBezTo>
                  <a:cubicBezTo>
                    <a:pt x="6115" y="3428"/>
                    <a:pt x="6039" y="3351"/>
                    <a:pt x="5944" y="3349"/>
                  </a:cubicBezTo>
                  <a:cubicBezTo>
                    <a:pt x="5943" y="3349"/>
                    <a:pt x="5942" y="3349"/>
                    <a:pt x="5941" y="3349"/>
                  </a:cubicBezTo>
                  <a:close/>
                  <a:moveTo>
                    <a:pt x="6456" y="3349"/>
                  </a:moveTo>
                  <a:cubicBezTo>
                    <a:pt x="6362" y="3349"/>
                    <a:pt x="6286" y="3424"/>
                    <a:pt x="6285" y="3520"/>
                  </a:cubicBezTo>
                  <a:cubicBezTo>
                    <a:pt x="6284" y="3616"/>
                    <a:pt x="6359" y="3693"/>
                    <a:pt x="6455" y="3694"/>
                  </a:cubicBezTo>
                  <a:lnTo>
                    <a:pt x="6458" y="3694"/>
                  </a:lnTo>
                  <a:cubicBezTo>
                    <a:pt x="6552" y="3694"/>
                    <a:pt x="6629" y="3619"/>
                    <a:pt x="6630" y="3523"/>
                  </a:cubicBezTo>
                  <a:cubicBezTo>
                    <a:pt x="6632" y="3428"/>
                    <a:pt x="6555" y="3351"/>
                    <a:pt x="6459" y="3349"/>
                  </a:cubicBezTo>
                  <a:cubicBezTo>
                    <a:pt x="6458" y="3349"/>
                    <a:pt x="6457" y="3349"/>
                    <a:pt x="6456" y="3349"/>
                  </a:cubicBezTo>
                  <a:close/>
                  <a:moveTo>
                    <a:pt x="6970" y="3349"/>
                  </a:moveTo>
                  <a:cubicBezTo>
                    <a:pt x="6876" y="3349"/>
                    <a:pt x="6800" y="3424"/>
                    <a:pt x="6799" y="3520"/>
                  </a:cubicBezTo>
                  <a:cubicBezTo>
                    <a:pt x="6797" y="3616"/>
                    <a:pt x="6875" y="3693"/>
                    <a:pt x="6970" y="3694"/>
                  </a:cubicBezTo>
                  <a:lnTo>
                    <a:pt x="6973" y="3694"/>
                  </a:lnTo>
                  <a:cubicBezTo>
                    <a:pt x="7068" y="3694"/>
                    <a:pt x="7144" y="3619"/>
                    <a:pt x="7144" y="3523"/>
                  </a:cubicBezTo>
                  <a:cubicBezTo>
                    <a:pt x="7146" y="3428"/>
                    <a:pt x="7068" y="3351"/>
                    <a:pt x="6973" y="3349"/>
                  </a:cubicBezTo>
                  <a:cubicBezTo>
                    <a:pt x="6972" y="3349"/>
                    <a:pt x="6971" y="3349"/>
                    <a:pt x="6970" y="3349"/>
                  </a:cubicBezTo>
                  <a:close/>
                  <a:moveTo>
                    <a:pt x="7487" y="3349"/>
                  </a:moveTo>
                  <a:cubicBezTo>
                    <a:pt x="7393" y="3349"/>
                    <a:pt x="7315" y="3424"/>
                    <a:pt x="7315" y="3520"/>
                  </a:cubicBezTo>
                  <a:cubicBezTo>
                    <a:pt x="7314" y="3616"/>
                    <a:pt x="7390" y="3693"/>
                    <a:pt x="7485" y="3694"/>
                  </a:cubicBezTo>
                  <a:lnTo>
                    <a:pt x="7488" y="3694"/>
                  </a:lnTo>
                  <a:cubicBezTo>
                    <a:pt x="7582" y="3694"/>
                    <a:pt x="7659" y="3619"/>
                    <a:pt x="7661" y="3523"/>
                  </a:cubicBezTo>
                  <a:cubicBezTo>
                    <a:pt x="7661" y="3428"/>
                    <a:pt x="7585" y="3351"/>
                    <a:pt x="7490" y="3349"/>
                  </a:cubicBezTo>
                  <a:cubicBezTo>
                    <a:pt x="7489" y="3349"/>
                    <a:pt x="7488" y="3349"/>
                    <a:pt x="7487" y="3349"/>
                  </a:cubicBezTo>
                  <a:close/>
                  <a:moveTo>
                    <a:pt x="8000" y="3349"/>
                  </a:moveTo>
                  <a:cubicBezTo>
                    <a:pt x="7906" y="3349"/>
                    <a:pt x="7829" y="3424"/>
                    <a:pt x="7829" y="3520"/>
                  </a:cubicBezTo>
                  <a:cubicBezTo>
                    <a:pt x="7828" y="3616"/>
                    <a:pt x="7903" y="3693"/>
                    <a:pt x="7999" y="3694"/>
                  </a:cubicBezTo>
                  <a:lnTo>
                    <a:pt x="8003" y="3694"/>
                  </a:lnTo>
                  <a:cubicBezTo>
                    <a:pt x="8097" y="3694"/>
                    <a:pt x="8174" y="3619"/>
                    <a:pt x="8174" y="3523"/>
                  </a:cubicBezTo>
                  <a:cubicBezTo>
                    <a:pt x="8174" y="3428"/>
                    <a:pt x="8099" y="3351"/>
                    <a:pt x="8003" y="3349"/>
                  </a:cubicBezTo>
                  <a:cubicBezTo>
                    <a:pt x="8002" y="3349"/>
                    <a:pt x="8001" y="3349"/>
                    <a:pt x="8000" y="3349"/>
                  </a:cubicBezTo>
                  <a:close/>
                  <a:moveTo>
                    <a:pt x="148" y="3461"/>
                  </a:moveTo>
                  <a:cubicBezTo>
                    <a:pt x="66" y="3470"/>
                    <a:pt x="8" y="3544"/>
                    <a:pt x="17" y="3626"/>
                  </a:cubicBezTo>
                  <a:cubicBezTo>
                    <a:pt x="26" y="3694"/>
                    <a:pt x="79" y="3748"/>
                    <a:pt x="148" y="3757"/>
                  </a:cubicBezTo>
                  <a:lnTo>
                    <a:pt x="749" y="3757"/>
                  </a:lnTo>
                  <a:cubicBezTo>
                    <a:pt x="830" y="3757"/>
                    <a:pt x="897" y="3691"/>
                    <a:pt x="897" y="3610"/>
                  </a:cubicBezTo>
                  <a:cubicBezTo>
                    <a:pt x="898" y="3528"/>
                    <a:pt x="833" y="3461"/>
                    <a:pt x="751" y="3461"/>
                  </a:cubicBezTo>
                  <a:close/>
                  <a:moveTo>
                    <a:pt x="3307" y="3461"/>
                  </a:moveTo>
                  <a:cubicBezTo>
                    <a:pt x="3225" y="3470"/>
                    <a:pt x="3167" y="3544"/>
                    <a:pt x="3178" y="3626"/>
                  </a:cubicBezTo>
                  <a:cubicBezTo>
                    <a:pt x="3185" y="3694"/>
                    <a:pt x="3240" y="3748"/>
                    <a:pt x="3307" y="3757"/>
                  </a:cubicBezTo>
                  <a:lnTo>
                    <a:pt x="4885" y="3757"/>
                  </a:lnTo>
                  <a:cubicBezTo>
                    <a:pt x="4967" y="3757"/>
                    <a:pt x="5033" y="3690"/>
                    <a:pt x="5033" y="3610"/>
                  </a:cubicBezTo>
                  <a:cubicBezTo>
                    <a:pt x="5034" y="3528"/>
                    <a:pt x="4969" y="3461"/>
                    <a:pt x="4888" y="3461"/>
                  </a:cubicBezTo>
                  <a:close/>
                  <a:moveTo>
                    <a:pt x="148" y="4147"/>
                  </a:moveTo>
                  <a:cubicBezTo>
                    <a:pt x="66" y="4156"/>
                    <a:pt x="8" y="4230"/>
                    <a:pt x="17" y="4312"/>
                  </a:cubicBezTo>
                  <a:cubicBezTo>
                    <a:pt x="26" y="4381"/>
                    <a:pt x="79" y="4434"/>
                    <a:pt x="148" y="4443"/>
                  </a:cubicBezTo>
                  <a:lnTo>
                    <a:pt x="749" y="4443"/>
                  </a:lnTo>
                  <a:cubicBezTo>
                    <a:pt x="830" y="4443"/>
                    <a:pt x="897" y="4378"/>
                    <a:pt x="897" y="4296"/>
                  </a:cubicBezTo>
                  <a:cubicBezTo>
                    <a:pt x="898" y="4214"/>
                    <a:pt x="833" y="4149"/>
                    <a:pt x="751" y="4147"/>
                  </a:cubicBezTo>
                  <a:close/>
                  <a:moveTo>
                    <a:pt x="3307" y="4147"/>
                  </a:moveTo>
                  <a:cubicBezTo>
                    <a:pt x="3225" y="4156"/>
                    <a:pt x="3167" y="4230"/>
                    <a:pt x="3178" y="4312"/>
                  </a:cubicBezTo>
                  <a:cubicBezTo>
                    <a:pt x="3185" y="4381"/>
                    <a:pt x="3240" y="4434"/>
                    <a:pt x="3307" y="4443"/>
                  </a:cubicBezTo>
                  <a:lnTo>
                    <a:pt x="4885" y="4443"/>
                  </a:lnTo>
                  <a:cubicBezTo>
                    <a:pt x="4967" y="4443"/>
                    <a:pt x="5033" y="4378"/>
                    <a:pt x="5033" y="4296"/>
                  </a:cubicBezTo>
                  <a:cubicBezTo>
                    <a:pt x="5034" y="4214"/>
                    <a:pt x="4969" y="4147"/>
                    <a:pt x="4888" y="4147"/>
                  </a:cubicBezTo>
                  <a:close/>
                  <a:moveTo>
                    <a:pt x="5426" y="4765"/>
                  </a:moveTo>
                  <a:cubicBezTo>
                    <a:pt x="5332" y="4765"/>
                    <a:pt x="5256" y="4840"/>
                    <a:pt x="5255" y="4936"/>
                  </a:cubicBezTo>
                  <a:cubicBezTo>
                    <a:pt x="5253" y="5032"/>
                    <a:pt x="5331" y="5109"/>
                    <a:pt x="5426" y="5110"/>
                  </a:cubicBezTo>
                  <a:lnTo>
                    <a:pt x="5427" y="5110"/>
                  </a:lnTo>
                  <a:cubicBezTo>
                    <a:pt x="5523" y="5110"/>
                    <a:pt x="5599" y="5035"/>
                    <a:pt x="5600" y="4939"/>
                  </a:cubicBezTo>
                  <a:cubicBezTo>
                    <a:pt x="5602" y="4844"/>
                    <a:pt x="5524" y="4767"/>
                    <a:pt x="5429" y="4765"/>
                  </a:cubicBezTo>
                  <a:cubicBezTo>
                    <a:pt x="5428" y="4765"/>
                    <a:pt x="5427" y="4765"/>
                    <a:pt x="5426" y="4765"/>
                  </a:cubicBezTo>
                  <a:close/>
                  <a:moveTo>
                    <a:pt x="5941" y="4765"/>
                  </a:moveTo>
                  <a:cubicBezTo>
                    <a:pt x="5846" y="4765"/>
                    <a:pt x="5770" y="4840"/>
                    <a:pt x="5768" y="4936"/>
                  </a:cubicBezTo>
                  <a:cubicBezTo>
                    <a:pt x="5767" y="5032"/>
                    <a:pt x="5844" y="5109"/>
                    <a:pt x="5940" y="5110"/>
                  </a:cubicBezTo>
                  <a:lnTo>
                    <a:pt x="5944" y="5110"/>
                  </a:lnTo>
                  <a:cubicBezTo>
                    <a:pt x="6038" y="5110"/>
                    <a:pt x="6114" y="5035"/>
                    <a:pt x="6114" y="4939"/>
                  </a:cubicBezTo>
                  <a:cubicBezTo>
                    <a:pt x="6115" y="4844"/>
                    <a:pt x="6039" y="4767"/>
                    <a:pt x="5944" y="4765"/>
                  </a:cubicBezTo>
                  <a:cubicBezTo>
                    <a:pt x="5943" y="4765"/>
                    <a:pt x="5942" y="4765"/>
                    <a:pt x="5941" y="4765"/>
                  </a:cubicBezTo>
                  <a:close/>
                  <a:moveTo>
                    <a:pt x="6456" y="4765"/>
                  </a:moveTo>
                  <a:cubicBezTo>
                    <a:pt x="6362" y="4765"/>
                    <a:pt x="6286" y="4840"/>
                    <a:pt x="6285" y="4936"/>
                  </a:cubicBezTo>
                  <a:cubicBezTo>
                    <a:pt x="6284" y="5032"/>
                    <a:pt x="6359" y="5109"/>
                    <a:pt x="6455" y="5110"/>
                  </a:cubicBezTo>
                  <a:lnTo>
                    <a:pt x="6458" y="5110"/>
                  </a:lnTo>
                  <a:cubicBezTo>
                    <a:pt x="6552" y="5110"/>
                    <a:pt x="6629" y="5035"/>
                    <a:pt x="6630" y="4939"/>
                  </a:cubicBezTo>
                  <a:cubicBezTo>
                    <a:pt x="6632" y="4844"/>
                    <a:pt x="6555" y="4767"/>
                    <a:pt x="6459" y="4765"/>
                  </a:cubicBezTo>
                  <a:cubicBezTo>
                    <a:pt x="6458" y="4765"/>
                    <a:pt x="6457" y="4765"/>
                    <a:pt x="6456" y="4765"/>
                  </a:cubicBezTo>
                  <a:close/>
                  <a:moveTo>
                    <a:pt x="6970" y="4765"/>
                  </a:moveTo>
                  <a:cubicBezTo>
                    <a:pt x="6876" y="4765"/>
                    <a:pt x="6800" y="4840"/>
                    <a:pt x="6799" y="4936"/>
                  </a:cubicBezTo>
                  <a:cubicBezTo>
                    <a:pt x="6797" y="5032"/>
                    <a:pt x="6873" y="5109"/>
                    <a:pt x="6970" y="5110"/>
                  </a:cubicBezTo>
                  <a:lnTo>
                    <a:pt x="6973" y="5110"/>
                  </a:lnTo>
                  <a:cubicBezTo>
                    <a:pt x="7068" y="5110"/>
                    <a:pt x="7144" y="5035"/>
                    <a:pt x="7144" y="4939"/>
                  </a:cubicBezTo>
                  <a:cubicBezTo>
                    <a:pt x="7146" y="4844"/>
                    <a:pt x="7068" y="4767"/>
                    <a:pt x="6973" y="4765"/>
                  </a:cubicBezTo>
                  <a:cubicBezTo>
                    <a:pt x="6972" y="4765"/>
                    <a:pt x="6971" y="4765"/>
                    <a:pt x="6970" y="4765"/>
                  </a:cubicBezTo>
                  <a:close/>
                  <a:moveTo>
                    <a:pt x="7487" y="4765"/>
                  </a:moveTo>
                  <a:cubicBezTo>
                    <a:pt x="7393" y="4765"/>
                    <a:pt x="7315" y="4840"/>
                    <a:pt x="7315" y="4936"/>
                  </a:cubicBezTo>
                  <a:cubicBezTo>
                    <a:pt x="7314" y="5032"/>
                    <a:pt x="7390" y="5109"/>
                    <a:pt x="7485" y="5110"/>
                  </a:cubicBezTo>
                  <a:lnTo>
                    <a:pt x="7488" y="5110"/>
                  </a:lnTo>
                  <a:cubicBezTo>
                    <a:pt x="7582" y="5110"/>
                    <a:pt x="7659" y="5035"/>
                    <a:pt x="7661" y="4939"/>
                  </a:cubicBezTo>
                  <a:cubicBezTo>
                    <a:pt x="7661" y="4844"/>
                    <a:pt x="7585" y="4767"/>
                    <a:pt x="7490" y="4765"/>
                  </a:cubicBezTo>
                  <a:cubicBezTo>
                    <a:pt x="7489" y="4765"/>
                    <a:pt x="7488" y="4765"/>
                    <a:pt x="7487" y="4765"/>
                  </a:cubicBezTo>
                  <a:close/>
                  <a:moveTo>
                    <a:pt x="8000" y="4765"/>
                  </a:moveTo>
                  <a:cubicBezTo>
                    <a:pt x="7906" y="4765"/>
                    <a:pt x="7829" y="4840"/>
                    <a:pt x="7829" y="4936"/>
                  </a:cubicBezTo>
                  <a:cubicBezTo>
                    <a:pt x="7828" y="5032"/>
                    <a:pt x="7903" y="5109"/>
                    <a:pt x="7999" y="5110"/>
                  </a:cubicBezTo>
                  <a:lnTo>
                    <a:pt x="8003" y="5110"/>
                  </a:lnTo>
                  <a:cubicBezTo>
                    <a:pt x="8097" y="5110"/>
                    <a:pt x="8174" y="5035"/>
                    <a:pt x="8174" y="4939"/>
                  </a:cubicBezTo>
                  <a:cubicBezTo>
                    <a:pt x="8174" y="4844"/>
                    <a:pt x="8099" y="4767"/>
                    <a:pt x="8003" y="4765"/>
                  </a:cubicBezTo>
                  <a:cubicBezTo>
                    <a:pt x="8002" y="4765"/>
                    <a:pt x="8001" y="4765"/>
                    <a:pt x="8000" y="4765"/>
                  </a:cubicBezTo>
                  <a:close/>
                  <a:moveTo>
                    <a:pt x="148" y="4834"/>
                  </a:moveTo>
                  <a:cubicBezTo>
                    <a:pt x="66" y="4835"/>
                    <a:pt x="0" y="4901"/>
                    <a:pt x="0" y="4982"/>
                  </a:cubicBezTo>
                  <a:cubicBezTo>
                    <a:pt x="0" y="5064"/>
                    <a:pt x="66" y="5130"/>
                    <a:pt x="148" y="5130"/>
                  </a:cubicBezTo>
                  <a:lnTo>
                    <a:pt x="749" y="5130"/>
                  </a:lnTo>
                  <a:cubicBezTo>
                    <a:pt x="831" y="5130"/>
                    <a:pt x="897" y="5064"/>
                    <a:pt x="897" y="4982"/>
                  </a:cubicBezTo>
                  <a:cubicBezTo>
                    <a:pt x="897" y="4901"/>
                    <a:pt x="831" y="4835"/>
                    <a:pt x="749" y="4834"/>
                  </a:cubicBezTo>
                  <a:close/>
                  <a:moveTo>
                    <a:pt x="3307" y="4834"/>
                  </a:moveTo>
                  <a:cubicBezTo>
                    <a:pt x="3227" y="4835"/>
                    <a:pt x="3161" y="4901"/>
                    <a:pt x="3161" y="4982"/>
                  </a:cubicBezTo>
                  <a:cubicBezTo>
                    <a:pt x="3161" y="5064"/>
                    <a:pt x="3227" y="5130"/>
                    <a:pt x="3307" y="5130"/>
                  </a:cubicBezTo>
                  <a:lnTo>
                    <a:pt x="4885" y="5130"/>
                  </a:lnTo>
                  <a:cubicBezTo>
                    <a:pt x="4967" y="5130"/>
                    <a:pt x="5033" y="5064"/>
                    <a:pt x="5033" y="4982"/>
                  </a:cubicBezTo>
                  <a:cubicBezTo>
                    <a:pt x="5033" y="4901"/>
                    <a:pt x="4967" y="4835"/>
                    <a:pt x="4885" y="4834"/>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90;p40">
              <a:extLst>
                <a:ext uri="{FF2B5EF4-FFF2-40B4-BE49-F238E27FC236}">
                  <a16:creationId xmlns:a16="http://schemas.microsoft.com/office/drawing/2014/main" id="{22D1A003-52AF-7F88-2284-E6397FB43CC9}"/>
                </a:ext>
              </a:extLst>
            </p:cNvPr>
            <p:cNvSpPr/>
            <p:nvPr/>
          </p:nvSpPr>
          <p:spPr>
            <a:xfrm>
              <a:off x="5657875" y="3437575"/>
              <a:ext cx="204375" cy="128300"/>
            </a:xfrm>
            <a:custGeom>
              <a:avLst/>
              <a:gdLst/>
              <a:ahLst/>
              <a:cxnLst/>
              <a:rect l="l" t="t" r="r" b="b"/>
              <a:pathLst>
                <a:path w="8175" h="5132" extrusionOk="0">
                  <a:moveTo>
                    <a:pt x="1419" y="26"/>
                  </a:moveTo>
                  <a:cubicBezTo>
                    <a:pt x="1337" y="27"/>
                    <a:pt x="1272" y="94"/>
                    <a:pt x="1272" y="176"/>
                  </a:cubicBezTo>
                  <a:cubicBezTo>
                    <a:pt x="1272" y="257"/>
                    <a:pt x="1337" y="322"/>
                    <a:pt x="1419" y="322"/>
                  </a:cubicBezTo>
                  <a:lnTo>
                    <a:pt x="2996" y="322"/>
                  </a:lnTo>
                  <a:cubicBezTo>
                    <a:pt x="2997" y="322"/>
                    <a:pt x="2998" y="322"/>
                    <a:pt x="2999" y="322"/>
                  </a:cubicBezTo>
                  <a:cubicBezTo>
                    <a:pt x="3079" y="322"/>
                    <a:pt x="3145" y="259"/>
                    <a:pt x="3146" y="178"/>
                  </a:cubicBezTo>
                  <a:lnTo>
                    <a:pt x="3146" y="176"/>
                  </a:lnTo>
                  <a:cubicBezTo>
                    <a:pt x="3146" y="93"/>
                    <a:pt x="3079" y="26"/>
                    <a:pt x="2996" y="26"/>
                  </a:cubicBezTo>
                  <a:close/>
                  <a:moveTo>
                    <a:pt x="148" y="27"/>
                  </a:moveTo>
                  <a:cubicBezTo>
                    <a:pt x="66" y="27"/>
                    <a:pt x="0" y="94"/>
                    <a:pt x="0" y="176"/>
                  </a:cubicBezTo>
                  <a:cubicBezTo>
                    <a:pt x="0" y="257"/>
                    <a:pt x="66" y="324"/>
                    <a:pt x="148" y="324"/>
                  </a:cubicBezTo>
                  <a:lnTo>
                    <a:pt x="749" y="324"/>
                  </a:lnTo>
                  <a:cubicBezTo>
                    <a:pt x="830" y="324"/>
                    <a:pt x="897" y="257"/>
                    <a:pt x="897" y="176"/>
                  </a:cubicBezTo>
                  <a:cubicBezTo>
                    <a:pt x="897" y="94"/>
                    <a:pt x="831" y="27"/>
                    <a:pt x="749" y="27"/>
                  </a:cubicBezTo>
                  <a:close/>
                  <a:moveTo>
                    <a:pt x="3665" y="1"/>
                  </a:moveTo>
                  <a:cubicBezTo>
                    <a:pt x="3571" y="1"/>
                    <a:pt x="3495" y="76"/>
                    <a:pt x="3493" y="170"/>
                  </a:cubicBezTo>
                  <a:cubicBezTo>
                    <a:pt x="3492" y="267"/>
                    <a:pt x="3569" y="345"/>
                    <a:pt x="3665" y="346"/>
                  </a:cubicBezTo>
                  <a:lnTo>
                    <a:pt x="3669" y="346"/>
                  </a:lnTo>
                  <a:cubicBezTo>
                    <a:pt x="3763" y="346"/>
                    <a:pt x="3839" y="270"/>
                    <a:pt x="3839" y="175"/>
                  </a:cubicBezTo>
                  <a:cubicBezTo>
                    <a:pt x="3840" y="80"/>
                    <a:pt x="3764" y="2"/>
                    <a:pt x="3667" y="1"/>
                  </a:cubicBezTo>
                  <a:cubicBezTo>
                    <a:pt x="3667" y="1"/>
                    <a:pt x="3666" y="1"/>
                    <a:pt x="3665" y="1"/>
                  </a:cubicBezTo>
                  <a:close/>
                  <a:moveTo>
                    <a:pt x="4181" y="1"/>
                  </a:moveTo>
                  <a:cubicBezTo>
                    <a:pt x="4087" y="1"/>
                    <a:pt x="4010" y="76"/>
                    <a:pt x="4010" y="170"/>
                  </a:cubicBezTo>
                  <a:cubicBezTo>
                    <a:pt x="4008" y="267"/>
                    <a:pt x="4084" y="345"/>
                    <a:pt x="4180" y="346"/>
                  </a:cubicBezTo>
                  <a:lnTo>
                    <a:pt x="4183" y="346"/>
                  </a:lnTo>
                  <a:cubicBezTo>
                    <a:pt x="4276" y="346"/>
                    <a:pt x="4354" y="270"/>
                    <a:pt x="4355" y="175"/>
                  </a:cubicBezTo>
                  <a:cubicBezTo>
                    <a:pt x="4355" y="80"/>
                    <a:pt x="4279" y="2"/>
                    <a:pt x="4184" y="1"/>
                  </a:cubicBezTo>
                  <a:cubicBezTo>
                    <a:pt x="4183" y="1"/>
                    <a:pt x="4182" y="1"/>
                    <a:pt x="4181" y="1"/>
                  </a:cubicBezTo>
                  <a:close/>
                  <a:moveTo>
                    <a:pt x="4695" y="1"/>
                  </a:moveTo>
                  <a:cubicBezTo>
                    <a:pt x="4601" y="1"/>
                    <a:pt x="4525" y="76"/>
                    <a:pt x="4524" y="170"/>
                  </a:cubicBezTo>
                  <a:cubicBezTo>
                    <a:pt x="4522" y="267"/>
                    <a:pt x="4598" y="345"/>
                    <a:pt x="4695" y="346"/>
                  </a:cubicBezTo>
                  <a:lnTo>
                    <a:pt x="4698" y="346"/>
                  </a:lnTo>
                  <a:cubicBezTo>
                    <a:pt x="4793" y="346"/>
                    <a:pt x="4869" y="270"/>
                    <a:pt x="4869" y="175"/>
                  </a:cubicBezTo>
                  <a:cubicBezTo>
                    <a:pt x="4871" y="80"/>
                    <a:pt x="4793" y="2"/>
                    <a:pt x="4698" y="1"/>
                  </a:cubicBezTo>
                  <a:cubicBezTo>
                    <a:pt x="4697" y="1"/>
                    <a:pt x="4696" y="1"/>
                    <a:pt x="4695" y="1"/>
                  </a:cubicBezTo>
                  <a:close/>
                  <a:moveTo>
                    <a:pt x="5212" y="1"/>
                  </a:moveTo>
                  <a:cubicBezTo>
                    <a:pt x="5118" y="1"/>
                    <a:pt x="5040" y="76"/>
                    <a:pt x="5039" y="170"/>
                  </a:cubicBezTo>
                  <a:cubicBezTo>
                    <a:pt x="5039" y="267"/>
                    <a:pt x="5115" y="345"/>
                    <a:pt x="5210" y="346"/>
                  </a:cubicBezTo>
                  <a:lnTo>
                    <a:pt x="5213" y="346"/>
                  </a:lnTo>
                  <a:cubicBezTo>
                    <a:pt x="5307" y="346"/>
                    <a:pt x="5384" y="270"/>
                    <a:pt x="5386" y="175"/>
                  </a:cubicBezTo>
                  <a:lnTo>
                    <a:pt x="5384" y="175"/>
                  </a:lnTo>
                  <a:cubicBezTo>
                    <a:pt x="5386" y="80"/>
                    <a:pt x="5310" y="2"/>
                    <a:pt x="5214" y="1"/>
                  </a:cubicBezTo>
                  <a:cubicBezTo>
                    <a:pt x="5214" y="1"/>
                    <a:pt x="5213" y="1"/>
                    <a:pt x="5212" y="1"/>
                  </a:cubicBezTo>
                  <a:close/>
                  <a:moveTo>
                    <a:pt x="6242" y="1"/>
                  </a:moveTo>
                  <a:cubicBezTo>
                    <a:pt x="6148" y="1"/>
                    <a:pt x="6071" y="76"/>
                    <a:pt x="6069" y="170"/>
                  </a:cubicBezTo>
                  <a:cubicBezTo>
                    <a:pt x="6069" y="267"/>
                    <a:pt x="6145" y="345"/>
                    <a:pt x="6240" y="346"/>
                  </a:cubicBezTo>
                  <a:lnTo>
                    <a:pt x="6245" y="346"/>
                  </a:lnTo>
                  <a:cubicBezTo>
                    <a:pt x="6339" y="346"/>
                    <a:pt x="6415" y="270"/>
                    <a:pt x="6415" y="175"/>
                  </a:cubicBezTo>
                  <a:cubicBezTo>
                    <a:pt x="6416" y="80"/>
                    <a:pt x="6340" y="2"/>
                    <a:pt x="6245" y="1"/>
                  </a:cubicBezTo>
                  <a:cubicBezTo>
                    <a:pt x="6244" y="1"/>
                    <a:pt x="6243" y="1"/>
                    <a:pt x="6242" y="1"/>
                  </a:cubicBezTo>
                  <a:close/>
                  <a:moveTo>
                    <a:pt x="5709" y="1"/>
                  </a:moveTo>
                  <a:cubicBezTo>
                    <a:pt x="5622" y="1"/>
                    <a:pt x="5547" y="67"/>
                    <a:pt x="5538" y="155"/>
                  </a:cubicBezTo>
                  <a:cubicBezTo>
                    <a:pt x="5527" y="249"/>
                    <a:pt x="5596" y="336"/>
                    <a:pt x="5689" y="346"/>
                  </a:cubicBezTo>
                  <a:cubicBezTo>
                    <a:pt x="5696" y="347"/>
                    <a:pt x="5702" y="347"/>
                    <a:pt x="5709" y="347"/>
                  </a:cubicBezTo>
                  <a:cubicBezTo>
                    <a:pt x="5715" y="347"/>
                    <a:pt x="5721" y="347"/>
                    <a:pt x="5728" y="346"/>
                  </a:cubicBezTo>
                  <a:cubicBezTo>
                    <a:pt x="5822" y="346"/>
                    <a:pt x="5899" y="269"/>
                    <a:pt x="5899" y="175"/>
                  </a:cubicBezTo>
                  <a:cubicBezTo>
                    <a:pt x="5899" y="81"/>
                    <a:pt x="5825" y="4"/>
                    <a:pt x="5731" y="2"/>
                  </a:cubicBezTo>
                  <a:lnTo>
                    <a:pt x="5728" y="2"/>
                  </a:lnTo>
                  <a:cubicBezTo>
                    <a:pt x="5722" y="1"/>
                    <a:pt x="5715" y="1"/>
                    <a:pt x="5709" y="1"/>
                  </a:cubicBezTo>
                  <a:close/>
                  <a:moveTo>
                    <a:pt x="148" y="715"/>
                  </a:moveTo>
                  <a:cubicBezTo>
                    <a:pt x="66" y="715"/>
                    <a:pt x="0" y="781"/>
                    <a:pt x="0" y="863"/>
                  </a:cubicBezTo>
                  <a:cubicBezTo>
                    <a:pt x="0" y="945"/>
                    <a:pt x="66" y="1012"/>
                    <a:pt x="148" y="1012"/>
                  </a:cubicBezTo>
                  <a:lnTo>
                    <a:pt x="749" y="1012"/>
                  </a:lnTo>
                  <a:cubicBezTo>
                    <a:pt x="831" y="1012"/>
                    <a:pt x="897" y="945"/>
                    <a:pt x="897" y="863"/>
                  </a:cubicBezTo>
                  <a:cubicBezTo>
                    <a:pt x="897" y="781"/>
                    <a:pt x="830" y="715"/>
                    <a:pt x="749" y="715"/>
                  </a:cubicBezTo>
                  <a:close/>
                  <a:moveTo>
                    <a:pt x="1418" y="715"/>
                  </a:moveTo>
                  <a:cubicBezTo>
                    <a:pt x="1337" y="715"/>
                    <a:pt x="1272" y="781"/>
                    <a:pt x="1272" y="863"/>
                  </a:cubicBezTo>
                  <a:cubicBezTo>
                    <a:pt x="1272" y="945"/>
                    <a:pt x="1337" y="1010"/>
                    <a:pt x="1418" y="1012"/>
                  </a:cubicBezTo>
                  <a:lnTo>
                    <a:pt x="2996" y="1012"/>
                  </a:lnTo>
                  <a:cubicBezTo>
                    <a:pt x="3079" y="1012"/>
                    <a:pt x="3146" y="945"/>
                    <a:pt x="3146" y="863"/>
                  </a:cubicBezTo>
                  <a:cubicBezTo>
                    <a:pt x="3146" y="781"/>
                    <a:pt x="3079" y="715"/>
                    <a:pt x="2999" y="715"/>
                  </a:cubicBezTo>
                  <a:close/>
                  <a:moveTo>
                    <a:pt x="148" y="1402"/>
                  </a:moveTo>
                  <a:cubicBezTo>
                    <a:pt x="66" y="1412"/>
                    <a:pt x="8" y="1487"/>
                    <a:pt x="17" y="1568"/>
                  </a:cubicBezTo>
                  <a:cubicBezTo>
                    <a:pt x="26" y="1637"/>
                    <a:pt x="79" y="1691"/>
                    <a:pt x="148" y="1698"/>
                  </a:cubicBezTo>
                  <a:lnTo>
                    <a:pt x="749" y="1698"/>
                  </a:lnTo>
                  <a:cubicBezTo>
                    <a:pt x="828" y="1698"/>
                    <a:pt x="892" y="1637"/>
                    <a:pt x="897" y="1558"/>
                  </a:cubicBezTo>
                  <a:lnTo>
                    <a:pt x="897" y="1549"/>
                  </a:lnTo>
                  <a:cubicBezTo>
                    <a:pt x="897" y="1469"/>
                    <a:pt x="830" y="1402"/>
                    <a:pt x="749" y="1402"/>
                  </a:cubicBezTo>
                  <a:close/>
                  <a:moveTo>
                    <a:pt x="1418" y="1402"/>
                  </a:moveTo>
                  <a:cubicBezTo>
                    <a:pt x="1336" y="1412"/>
                    <a:pt x="1278" y="1485"/>
                    <a:pt x="1288" y="1567"/>
                  </a:cubicBezTo>
                  <a:cubicBezTo>
                    <a:pt x="1296" y="1635"/>
                    <a:pt x="1351" y="1691"/>
                    <a:pt x="1418" y="1698"/>
                  </a:cubicBezTo>
                  <a:lnTo>
                    <a:pt x="2996" y="1698"/>
                  </a:lnTo>
                  <a:cubicBezTo>
                    <a:pt x="3076" y="1698"/>
                    <a:pt x="3142" y="1637"/>
                    <a:pt x="3146" y="1558"/>
                  </a:cubicBezTo>
                  <a:lnTo>
                    <a:pt x="3146" y="1549"/>
                  </a:lnTo>
                  <a:cubicBezTo>
                    <a:pt x="3146" y="1467"/>
                    <a:pt x="3079" y="1402"/>
                    <a:pt x="2999" y="1402"/>
                  </a:cubicBezTo>
                  <a:close/>
                  <a:moveTo>
                    <a:pt x="3666" y="1384"/>
                  </a:moveTo>
                  <a:cubicBezTo>
                    <a:pt x="3571" y="1384"/>
                    <a:pt x="3493" y="1461"/>
                    <a:pt x="3493" y="1557"/>
                  </a:cubicBezTo>
                  <a:cubicBezTo>
                    <a:pt x="3493" y="1652"/>
                    <a:pt x="3571" y="1729"/>
                    <a:pt x="3666" y="1729"/>
                  </a:cubicBezTo>
                  <a:lnTo>
                    <a:pt x="3667" y="1729"/>
                  </a:lnTo>
                  <a:cubicBezTo>
                    <a:pt x="3763" y="1729"/>
                    <a:pt x="3839" y="1653"/>
                    <a:pt x="3839" y="1560"/>
                  </a:cubicBezTo>
                  <a:lnTo>
                    <a:pt x="3839" y="1557"/>
                  </a:lnTo>
                  <a:cubicBezTo>
                    <a:pt x="3839" y="1461"/>
                    <a:pt x="3761" y="1384"/>
                    <a:pt x="3666" y="1384"/>
                  </a:cubicBezTo>
                  <a:close/>
                  <a:moveTo>
                    <a:pt x="4696" y="1384"/>
                  </a:moveTo>
                  <a:cubicBezTo>
                    <a:pt x="4601" y="1384"/>
                    <a:pt x="4524" y="1461"/>
                    <a:pt x="4524" y="1557"/>
                  </a:cubicBezTo>
                  <a:cubicBezTo>
                    <a:pt x="4524" y="1652"/>
                    <a:pt x="4601" y="1729"/>
                    <a:pt x="4696" y="1729"/>
                  </a:cubicBezTo>
                  <a:lnTo>
                    <a:pt x="4698" y="1729"/>
                  </a:lnTo>
                  <a:cubicBezTo>
                    <a:pt x="4792" y="1729"/>
                    <a:pt x="4869" y="1653"/>
                    <a:pt x="4869" y="1560"/>
                  </a:cubicBezTo>
                  <a:lnTo>
                    <a:pt x="4869" y="1557"/>
                  </a:lnTo>
                  <a:cubicBezTo>
                    <a:pt x="4869" y="1461"/>
                    <a:pt x="4792" y="1384"/>
                    <a:pt x="4696" y="1384"/>
                  </a:cubicBezTo>
                  <a:close/>
                  <a:moveTo>
                    <a:pt x="6242" y="1384"/>
                  </a:moveTo>
                  <a:cubicBezTo>
                    <a:pt x="6147" y="1384"/>
                    <a:pt x="6069" y="1461"/>
                    <a:pt x="6069" y="1557"/>
                  </a:cubicBezTo>
                  <a:cubicBezTo>
                    <a:pt x="6069" y="1652"/>
                    <a:pt x="6147" y="1729"/>
                    <a:pt x="6242" y="1729"/>
                  </a:cubicBezTo>
                  <a:lnTo>
                    <a:pt x="6245" y="1729"/>
                  </a:lnTo>
                  <a:cubicBezTo>
                    <a:pt x="6339" y="1729"/>
                    <a:pt x="6415" y="1653"/>
                    <a:pt x="6415" y="1560"/>
                  </a:cubicBezTo>
                  <a:lnTo>
                    <a:pt x="6415" y="1557"/>
                  </a:lnTo>
                  <a:cubicBezTo>
                    <a:pt x="6415" y="1461"/>
                    <a:pt x="6337" y="1384"/>
                    <a:pt x="6242" y="1384"/>
                  </a:cubicBezTo>
                  <a:close/>
                  <a:moveTo>
                    <a:pt x="4183" y="1384"/>
                  </a:moveTo>
                  <a:cubicBezTo>
                    <a:pt x="4087" y="1384"/>
                    <a:pt x="4010" y="1461"/>
                    <a:pt x="4010" y="1557"/>
                  </a:cubicBezTo>
                  <a:cubicBezTo>
                    <a:pt x="4010" y="1652"/>
                    <a:pt x="4087" y="1729"/>
                    <a:pt x="4183" y="1729"/>
                  </a:cubicBezTo>
                  <a:cubicBezTo>
                    <a:pt x="4184" y="1729"/>
                    <a:pt x="4184" y="1729"/>
                    <a:pt x="4185" y="1729"/>
                  </a:cubicBezTo>
                  <a:cubicBezTo>
                    <a:pt x="4278" y="1729"/>
                    <a:pt x="4354" y="1654"/>
                    <a:pt x="4355" y="1561"/>
                  </a:cubicBezTo>
                  <a:lnTo>
                    <a:pt x="4355" y="1557"/>
                  </a:lnTo>
                  <a:cubicBezTo>
                    <a:pt x="4355" y="1461"/>
                    <a:pt x="4278" y="1384"/>
                    <a:pt x="4183" y="1384"/>
                  </a:cubicBezTo>
                  <a:close/>
                  <a:moveTo>
                    <a:pt x="5212" y="1384"/>
                  </a:moveTo>
                  <a:cubicBezTo>
                    <a:pt x="5116" y="1384"/>
                    <a:pt x="5039" y="1461"/>
                    <a:pt x="5039" y="1557"/>
                  </a:cubicBezTo>
                  <a:cubicBezTo>
                    <a:pt x="5039" y="1652"/>
                    <a:pt x="5116" y="1729"/>
                    <a:pt x="5212" y="1729"/>
                  </a:cubicBezTo>
                  <a:cubicBezTo>
                    <a:pt x="5212" y="1729"/>
                    <a:pt x="5213" y="1729"/>
                    <a:pt x="5214" y="1729"/>
                  </a:cubicBezTo>
                  <a:cubicBezTo>
                    <a:pt x="5308" y="1729"/>
                    <a:pt x="5384" y="1654"/>
                    <a:pt x="5384" y="1561"/>
                  </a:cubicBezTo>
                  <a:lnTo>
                    <a:pt x="5384" y="1557"/>
                  </a:lnTo>
                  <a:cubicBezTo>
                    <a:pt x="5384" y="1461"/>
                    <a:pt x="5307" y="1384"/>
                    <a:pt x="5212" y="1384"/>
                  </a:cubicBezTo>
                  <a:close/>
                  <a:moveTo>
                    <a:pt x="5725" y="1387"/>
                  </a:moveTo>
                  <a:cubicBezTo>
                    <a:pt x="5631" y="1387"/>
                    <a:pt x="5554" y="1462"/>
                    <a:pt x="5554" y="1557"/>
                  </a:cubicBezTo>
                  <a:cubicBezTo>
                    <a:pt x="5552" y="1652"/>
                    <a:pt x="5628" y="1731"/>
                    <a:pt x="5724" y="1732"/>
                  </a:cubicBezTo>
                  <a:cubicBezTo>
                    <a:pt x="5819" y="1732"/>
                    <a:pt x="5898" y="1656"/>
                    <a:pt x="5899" y="1561"/>
                  </a:cubicBezTo>
                  <a:lnTo>
                    <a:pt x="5899" y="1557"/>
                  </a:lnTo>
                  <a:cubicBezTo>
                    <a:pt x="5899" y="1463"/>
                    <a:pt x="5822" y="1387"/>
                    <a:pt x="5728" y="1387"/>
                  </a:cubicBezTo>
                  <a:cubicBezTo>
                    <a:pt x="5727" y="1387"/>
                    <a:pt x="5726" y="1387"/>
                    <a:pt x="5725" y="1387"/>
                  </a:cubicBezTo>
                  <a:close/>
                  <a:moveTo>
                    <a:pt x="1418" y="2088"/>
                  </a:moveTo>
                  <a:cubicBezTo>
                    <a:pt x="1336" y="2099"/>
                    <a:pt x="1278" y="2173"/>
                    <a:pt x="1288" y="2255"/>
                  </a:cubicBezTo>
                  <a:cubicBezTo>
                    <a:pt x="1296" y="2322"/>
                    <a:pt x="1351" y="2377"/>
                    <a:pt x="1418" y="2384"/>
                  </a:cubicBezTo>
                  <a:lnTo>
                    <a:pt x="2996" y="2384"/>
                  </a:lnTo>
                  <a:cubicBezTo>
                    <a:pt x="3079" y="2384"/>
                    <a:pt x="3146" y="2317"/>
                    <a:pt x="3146" y="2235"/>
                  </a:cubicBezTo>
                  <a:cubicBezTo>
                    <a:pt x="3146" y="2154"/>
                    <a:pt x="3079" y="2088"/>
                    <a:pt x="2999" y="2088"/>
                  </a:cubicBezTo>
                  <a:close/>
                  <a:moveTo>
                    <a:pt x="148" y="2088"/>
                  </a:moveTo>
                  <a:cubicBezTo>
                    <a:pt x="66" y="2099"/>
                    <a:pt x="8" y="2173"/>
                    <a:pt x="17" y="2255"/>
                  </a:cubicBezTo>
                  <a:cubicBezTo>
                    <a:pt x="26" y="2323"/>
                    <a:pt x="79" y="2377"/>
                    <a:pt x="148" y="2386"/>
                  </a:cubicBezTo>
                  <a:lnTo>
                    <a:pt x="749" y="2386"/>
                  </a:lnTo>
                  <a:cubicBezTo>
                    <a:pt x="831" y="2386"/>
                    <a:pt x="897" y="2319"/>
                    <a:pt x="897" y="2238"/>
                  </a:cubicBezTo>
                  <a:lnTo>
                    <a:pt x="897" y="2235"/>
                  </a:lnTo>
                  <a:cubicBezTo>
                    <a:pt x="897" y="2155"/>
                    <a:pt x="830" y="2088"/>
                    <a:pt x="749" y="2088"/>
                  </a:cubicBezTo>
                  <a:close/>
                  <a:moveTo>
                    <a:pt x="1418" y="2774"/>
                  </a:moveTo>
                  <a:cubicBezTo>
                    <a:pt x="1336" y="2785"/>
                    <a:pt x="1278" y="2859"/>
                    <a:pt x="1288" y="2941"/>
                  </a:cubicBezTo>
                  <a:cubicBezTo>
                    <a:pt x="1296" y="3010"/>
                    <a:pt x="1351" y="3063"/>
                    <a:pt x="1418" y="3071"/>
                  </a:cubicBezTo>
                  <a:lnTo>
                    <a:pt x="2996" y="3071"/>
                  </a:lnTo>
                  <a:cubicBezTo>
                    <a:pt x="3079" y="3071"/>
                    <a:pt x="3146" y="3004"/>
                    <a:pt x="3146" y="2922"/>
                  </a:cubicBezTo>
                  <a:cubicBezTo>
                    <a:pt x="3146" y="2840"/>
                    <a:pt x="3079" y="2774"/>
                    <a:pt x="2999" y="2774"/>
                  </a:cubicBezTo>
                  <a:close/>
                  <a:moveTo>
                    <a:pt x="148" y="2776"/>
                  </a:moveTo>
                  <a:cubicBezTo>
                    <a:pt x="66" y="2785"/>
                    <a:pt x="8" y="2859"/>
                    <a:pt x="17" y="2941"/>
                  </a:cubicBezTo>
                  <a:cubicBezTo>
                    <a:pt x="26" y="3010"/>
                    <a:pt x="79" y="3063"/>
                    <a:pt x="148" y="3072"/>
                  </a:cubicBezTo>
                  <a:lnTo>
                    <a:pt x="749" y="3072"/>
                  </a:lnTo>
                  <a:cubicBezTo>
                    <a:pt x="831" y="3072"/>
                    <a:pt x="897" y="3005"/>
                    <a:pt x="897" y="2925"/>
                  </a:cubicBezTo>
                  <a:lnTo>
                    <a:pt x="897" y="2922"/>
                  </a:lnTo>
                  <a:cubicBezTo>
                    <a:pt x="897" y="2841"/>
                    <a:pt x="830" y="2776"/>
                    <a:pt x="749" y="2776"/>
                  </a:cubicBezTo>
                  <a:close/>
                  <a:moveTo>
                    <a:pt x="5427" y="3360"/>
                  </a:moveTo>
                  <a:cubicBezTo>
                    <a:pt x="5332" y="3360"/>
                    <a:pt x="5255" y="3437"/>
                    <a:pt x="5255" y="3532"/>
                  </a:cubicBezTo>
                  <a:cubicBezTo>
                    <a:pt x="5255" y="3628"/>
                    <a:pt x="5332" y="3705"/>
                    <a:pt x="5427" y="3705"/>
                  </a:cubicBezTo>
                  <a:cubicBezTo>
                    <a:pt x="5521" y="3705"/>
                    <a:pt x="5599" y="3631"/>
                    <a:pt x="5600" y="3537"/>
                  </a:cubicBezTo>
                  <a:cubicBezTo>
                    <a:pt x="5600" y="3535"/>
                    <a:pt x="5600" y="3534"/>
                    <a:pt x="5600" y="3532"/>
                  </a:cubicBezTo>
                  <a:cubicBezTo>
                    <a:pt x="5600" y="3436"/>
                    <a:pt x="5523" y="3360"/>
                    <a:pt x="5427" y="3360"/>
                  </a:cubicBezTo>
                  <a:close/>
                  <a:moveTo>
                    <a:pt x="5941" y="3360"/>
                  </a:moveTo>
                  <a:cubicBezTo>
                    <a:pt x="5846" y="3360"/>
                    <a:pt x="5768" y="3437"/>
                    <a:pt x="5768" y="3532"/>
                  </a:cubicBezTo>
                  <a:cubicBezTo>
                    <a:pt x="5768" y="3628"/>
                    <a:pt x="5846" y="3705"/>
                    <a:pt x="5941" y="3705"/>
                  </a:cubicBezTo>
                  <a:lnTo>
                    <a:pt x="5944" y="3705"/>
                  </a:lnTo>
                  <a:cubicBezTo>
                    <a:pt x="6038" y="3705"/>
                    <a:pt x="6114" y="3628"/>
                    <a:pt x="6114" y="3534"/>
                  </a:cubicBezTo>
                  <a:cubicBezTo>
                    <a:pt x="6114" y="3533"/>
                    <a:pt x="6114" y="3533"/>
                    <a:pt x="6114" y="3532"/>
                  </a:cubicBezTo>
                  <a:cubicBezTo>
                    <a:pt x="6114" y="3436"/>
                    <a:pt x="6036" y="3360"/>
                    <a:pt x="5941" y="3360"/>
                  </a:cubicBezTo>
                  <a:close/>
                  <a:moveTo>
                    <a:pt x="6458" y="3360"/>
                  </a:moveTo>
                  <a:cubicBezTo>
                    <a:pt x="6362" y="3360"/>
                    <a:pt x="6285" y="3437"/>
                    <a:pt x="6285" y="3532"/>
                  </a:cubicBezTo>
                  <a:cubicBezTo>
                    <a:pt x="6285" y="3628"/>
                    <a:pt x="6362" y="3705"/>
                    <a:pt x="6458" y="3705"/>
                  </a:cubicBezTo>
                  <a:cubicBezTo>
                    <a:pt x="6552" y="3705"/>
                    <a:pt x="6629" y="3631"/>
                    <a:pt x="6630" y="3537"/>
                  </a:cubicBezTo>
                  <a:cubicBezTo>
                    <a:pt x="6630" y="3535"/>
                    <a:pt x="6630" y="3534"/>
                    <a:pt x="6630" y="3532"/>
                  </a:cubicBezTo>
                  <a:cubicBezTo>
                    <a:pt x="6630" y="3436"/>
                    <a:pt x="6553" y="3360"/>
                    <a:pt x="6458" y="3360"/>
                  </a:cubicBezTo>
                  <a:close/>
                  <a:moveTo>
                    <a:pt x="6971" y="3360"/>
                  </a:moveTo>
                  <a:cubicBezTo>
                    <a:pt x="6876" y="3360"/>
                    <a:pt x="6799" y="3437"/>
                    <a:pt x="6799" y="3532"/>
                  </a:cubicBezTo>
                  <a:cubicBezTo>
                    <a:pt x="6799" y="3628"/>
                    <a:pt x="6876" y="3705"/>
                    <a:pt x="6971" y="3705"/>
                  </a:cubicBezTo>
                  <a:lnTo>
                    <a:pt x="6973" y="3705"/>
                  </a:lnTo>
                  <a:cubicBezTo>
                    <a:pt x="7068" y="3705"/>
                    <a:pt x="7144" y="3628"/>
                    <a:pt x="7144" y="3534"/>
                  </a:cubicBezTo>
                  <a:cubicBezTo>
                    <a:pt x="7144" y="3533"/>
                    <a:pt x="7144" y="3533"/>
                    <a:pt x="7144" y="3532"/>
                  </a:cubicBezTo>
                  <a:cubicBezTo>
                    <a:pt x="7144" y="3436"/>
                    <a:pt x="7067" y="3360"/>
                    <a:pt x="6971" y="3360"/>
                  </a:cubicBezTo>
                  <a:close/>
                  <a:moveTo>
                    <a:pt x="7488" y="3360"/>
                  </a:moveTo>
                  <a:cubicBezTo>
                    <a:pt x="7391" y="3360"/>
                    <a:pt x="7315" y="3437"/>
                    <a:pt x="7315" y="3532"/>
                  </a:cubicBezTo>
                  <a:cubicBezTo>
                    <a:pt x="7315" y="3628"/>
                    <a:pt x="7393" y="3705"/>
                    <a:pt x="7488" y="3705"/>
                  </a:cubicBezTo>
                  <a:cubicBezTo>
                    <a:pt x="7582" y="3705"/>
                    <a:pt x="7659" y="3631"/>
                    <a:pt x="7661" y="3537"/>
                  </a:cubicBezTo>
                  <a:cubicBezTo>
                    <a:pt x="7661" y="3535"/>
                    <a:pt x="7661" y="3534"/>
                    <a:pt x="7661" y="3532"/>
                  </a:cubicBezTo>
                  <a:cubicBezTo>
                    <a:pt x="7661" y="3436"/>
                    <a:pt x="7583" y="3360"/>
                    <a:pt x="7488" y="3360"/>
                  </a:cubicBezTo>
                  <a:close/>
                  <a:moveTo>
                    <a:pt x="8002" y="3360"/>
                  </a:moveTo>
                  <a:cubicBezTo>
                    <a:pt x="7906" y="3360"/>
                    <a:pt x="7829" y="3437"/>
                    <a:pt x="7829" y="3532"/>
                  </a:cubicBezTo>
                  <a:cubicBezTo>
                    <a:pt x="7829" y="3628"/>
                    <a:pt x="7906" y="3705"/>
                    <a:pt x="8002" y="3705"/>
                  </a:cubicBezTo>
                  <a:lnTo>
                    <a:pt x="8003" y="3705"/>
                  </a:lnTo>
                  <a:cubicBezTo>
                    <a:pt x="8097" y="3705"/>
                    <a:pt x="8174" y="3628"/>
                    <a:pt x="8174" y="3534"/>
                  </a:cubicBezTo>
                  <a:cubicBezTo>
                    <a:pt x="8174" y="3533"/>
                    <a:pt x="8174" y="3533"/>
                    <a:pt x="8174" y="3532"/>
                  </a:cubicBezTo>
                  <a:cubicBezTo>
                    <a:pt x="8174" y="3436"/>
                    <a:pt x="8097" y="3360"/>
                    <a:pt x="8002" y="3360"/>
                  </a:cubicBezTo>
                  <a:close/>
                  <a:moveTo>
                    <a:pt x="3307" y="3461"/>
                  </a:moveTo>
                  <a:cubicBezTo>
                    <a:pt x="3225" y="3471"/>
                    <a:pt x="3167" y="3546"/>
                    <a:pt x="3178" y="3628"/>
                  </a:cubicBezTo>
                  <a:cubicBezTo>
                    <a:pt x="3185" y="3696"/>
                    <a:pt x="3240" y="3750"/>
                    <a:pt x="3307" y="3757"/>
                  </a:cubicBezTo>
                  <a:lnTo>
                    <a:pt x="4885" y="3757"/>
                  </a:lnTo>
                  <a:cubicBezTo>
                    <a:pt x="4967" y="3757"/>
                    <a:pt x="5033" y="3692"/>
                    <a:pt x="5033" y="3611"/>
                  </a:cubicBezTo>
                  <a:lnTo>
                    <a:pt x="5033" y="3608"/>
                  </a:lnTo>
                  <a:cubicBezTo>
                    <a:pt x="5033" y="3528"/>
                    <a:pt x="4967" y="3461"/>
                    <a:pt x="4885" y="3461"/>
                  </a:cubicBezTo>
                  <a:close/>
                  <a:moveTo>
                    <a:pt x="148" y="3462"/>
                  </a:moveTo>
                  <a:cubicBezTo>
                    <a:pt x="66" y="3471"/>
                    <a:pt x="8" y="3546"/>
                    <a:pt x="17" y="3628"/>
                  </a:cubicBezTo>
                  <a:cubicBezTo>
                    <a:pt x="26" y="3696"/>
                    <a:pt x="79" y="3750"/>
                    <a:pt x="148" y="3759"/>
                  </a:cubicBezTo>
                  <a:lnTo>
                    <a:pt x="749" y="3759"/>
                  </a:lnTo>
                  <a:cubicBezTo>
                    <a:pt x="831" y="3759"/>
                    <a:pt x="897" y="3693"/>
                    <a:pt x="897" y="3611"/>
                  </a:cubicBezTo>
                  <a:lnTo>
                    <a:pt x="897" y="3610"/>
                  </a:lnTo>
                  <a:cubicBezTo>
                    <a:pt x="897" y="3528"/>
                    <a:pt x="830" y="3462"/>
                    <a:pt x="749" y="3462"/>
                  </a:cubicBezTo>
                  <a:close/>
                  <a:moveTo>
                    <a:pt x="148" y="4149"/>
                  </a:moveTo>
                  <a:cubicBezTo>
                    <a:pt x="66" y="4159"/>
                    <a:pt x="8" y="4232"/>
                    <a:pt x="17" y="4314"/>
                  </a:cubicBezTo>
                  <a:cubicBezTo>
                    <a:pt x="26" y="4383"/>
                    <a:pt x="79" y="4438"/>
                    <a:pt x="148" y="4445"/>
                  </a:cubicBezTo>
                  <a:lnTo>
                    <a:pt x="749" y="4445"/>
                  </a:lnTo>
                  <a:cubicBezTo>
                    <a:pt x="830" y="4445"/>
                    <a:pt x="897" y="4380"/>
                    <a:pt x="897" y="4298"/>
                  </a:cubicBezTo>
                  <a:cubicBezTo>
                    <a:pt x="898" y="4217"/>
                    <a:pt x="833" y="4150"/>
                    <a:pt x="751" y="4149"/>
                  </a:cubicBezTo>
                  <a:close/>
                  <a:moveTo>
                    <a:pt x="3307" y="4149"/>
                  </a:moveTo>
                  <a:cubicBezTo>
                    <a:pt x="3225" y="4158"/>
                    <a:pt x="3167" y="4232"/>
                    <a:pt x="3178" y="4314"/>
                  </a:cubicBezTo>
                  <a:cubicBezTo>
                    <a:pt x="3185" y="4383"/>
                    <a:pt x="3240" y="4436"/>
                    <a:pt x="3307" y="4445"/>
                  </a:cubicBezTo>
                  <a:lnTo>
                    <a:pt x="4885" y="4445"/>
                  </a:lnTo>
                  <a:cubicBezTo>
                    <a:pt x="4967" y="4445"/>
                    <a:pt x="5033" y="4378"/>
                    <a:pt x="5033" y="4298"/>
                  </a:cubicBezTo>
                  <a:cubicBezTo>
                    <a:pt x="5034" y="4216"/>
                    <a:pt x="4969" y="4149"/>
                    <a:pt x="4888" y="4149"/>
                  </a:cubicBezTo>
                  <a:close/>
                  <a:moveTo>
                    <a:pt x="5427" y="4776"/>
                  </a:moveTo>
                  <a:cubicBezTo>
                    <a:pt x="5332" y="4776"/>
                    <a:pt x="5255" y="4853"/>
                    <a:pt x="5255" y="4948"/>
                  </a:cubicBezTo>
                  <a:cubicBezTo>
                    <a:pt x="5255" y="5044"/>
                    <a:pt x="5332" y="5121"/>
                    <a:pt x="5427" y="5121"/>
                  </a:cubicBezTo>
                  <a:cubicBezTo>
                    <a:pt x="5521" y="5121"/>
                    <a:pt x="5599" y="5047"/>
                    <a:pt x="5600" y="4953"/>
                  </a:cubicBezTo>
                  <a:cubicBezTo>
                    <a:pt x="5600" y="4951"/>
                    <a:pt x="5600" y="4950"/>
                    <a:pt x="5600" y="4948"/>
                  </a:cubicBezTo>
                  <a:cubicBezTo>
                    <a:pt x="5600" y="4852"/>
                    <a:pt x="5523" y="4776"/>
                    <a:pt x="5427" y="4776"/>
                  </a:cubicBezTo>
                  <a:close/>
                  <a:moveTo>
                    <a:pt x="5941" y="4776"/>
                  </a:moveTo>
                  <a:cubicBezTo>
                    <a:pt x="5846" y="4776"/>
                    <a:pt x="5768" y="4853"/>
                    <a:pt x="5768" y="4948"/>
                  </a:cubicBezTo>
                  <a:cubicBezTo>
                    <a:pt x="5768" y="5044"/>
                    <a:pt x="5846" y="5121"/>
                    <a:pt x="5941" y="5121"/>
                  </a:cubicBezTo>
                  <a:lnTo>
                    <a:pt x="5944" y="5121"/>
                  </a:lnTo>
                  <a:cubicBezTo>
                    <a:pt x="6038" y="5121"/>
                    <a:pt x="6114" y="5044"/>
                    <a:pt x="6114" y="4950"/>
                  </a:cubicBezTo>
                  <a:cubicBezTo>
                    <a:pt x="6114" y="4949"/>
                    <a:pt x="6114" y="4949"/>
                    <a:pt x="6114" y="4948"/>
                  </a:cubicBezTo>
                  <a:cubicBezTo>
                    <a:pt x="6114" y="4852"/>
                    <a:pt x="6036" y="4776"/>
                    <a:pt x="5941" y="4776"/>
                  </a:cubicBezTo>
                  <a:close/>
                  <a:moveTo>
                    <a:pt x="6458" y="4776"/>
                  </a:moveTo>
                  <a:cubicBezTo>
                    <a:pt x="6362" y="4776"/>
                    <a:pt x="6285" y="4853"/>
                    <a:pt x="6285" y="4948"/>
                  </a:cubicBezTo>
                  <a:cubicBezTo>
                    <a:pt x="6285" y="5044"/>
                    <a:pt x="6362" y="5121"/>
                    <a:pt x="6458" y="5121"/>
                  </a:cubicBezTo>
                  <a:cubicBezTo>
                    <a:pt x="6552" y="5121"/>
                    <a:pt x="6629" y="5047"/>
                    <a:pt x="6630" y="4953"/>
                  </a:cubicBezTo>
                  <a:cubicBezTo>
                    <a:pt x="6630" y="4951"/>
                    <a:pt x="6630" y="4950"/>
                    <a:pt x="6630" y="4948"/>
                  </a:cubicBezTo>
                  <a:cubicBezTo>
                    <a:pt x="6630" y="4852"/>
                    <a:pt x="6553" y="4776"/>
                    <a:pt x="6458" y="4776"/>
                  </a:cubicBezTo>
                  <a:close/>
                  <a:moveTo>
                    <a:pt x="6971" y="4776"/>
                  </a:moveTo>
                  <a:cubicBezTo>
                    <a:pt x="6876" y="4776"/>
                    <a:pt x="6799" y="4853"/>
                    <a:pt x="6799" y="4948"/>
                  </a:cubicBezTo>
                  <a:cubicBezTo>
                    <a:pt x="6799" y="5044"/>
                    <a:pt x="6876" y="5121"/>
                    <a:pt x="6971" y="5121"/>
                  </a:cubicBezTo>
                  <a:lnTo>
                    <a:pt x="6973" y="5121"/>
                  </a:lnTo>
                  <a:cubicBezTo>
                    <a:pt x="7068" y="5121"/>
                    <a:pt x="7144" y="5044"/>
                    <a:pt x="7144" y="4950"/>
                  </a:cubicBezTo>
                  <a:cubicBezTo>
                    <a:pt x="7144" y="4949"/>
                    <a:pt x="7144" y="4949"/>
                    <a:pt x="7144" y="4948"/>
                  </a:cubicBezTo>
                  <a:cubicBezTo>
                    <a:pt x="7144" y="4852"/>
                    <a:pt x="7067" y="4776"/>
                    <a:pt x="6971" y="4776"/>
                  </a:cubicBezTo>
                  <a:close/>
                  <a:moveTo>
                    <a:pt x="7488" y="4776"/>
                  </a:moveTo>
                  <a:cubicBezTo>
                    <a:pt x="7391" y="4776"/>
                    <a:pt x="7314" y="4853"/>
                    <a:pt x="7314" y="4948"/>
                  </a:cubicBezTo>
                  <a:cubicBezTo>
                    <a:pt x="7314" y="5044"/>
                    <a:pt x="7391" y="5121"/>
                    <a:pt x="7488" y="5121"/>
                  </a:cubicBezTo>
                  <a:cubicBezTo>
                    <a:pt x="7582" y="5121"/>
                    <a:pt x="7659" y="5047"/>
                    <a:pt x="7661" y="4953"/>
                  </a:cubicBezTo>
                  <a:cubicBezTo>
                    <a:pt x="7661" y="4951"/>
                    <a:pt x="7661" y="4950"/>
                    <a:pt x="7661" y="4948"/>
                  </a:cubicBezTo>
                  <a:lnTo>
                    <a:pt x="7661" y="4948"/>
                  </a:lnTo>
                  <a:lnTo>
                    <a:pt x="7661" y="4948"/>
                  </a:lnTo>
                  <a:cubicBezTo>
                    <a:pt x="7661" y="4852"/>
                    <a:pt x="7583" y="4776"/>
                    <a:pt x="7488" y="4776"/>
                  </a:cubicBezTo>
                  <a:close/>
                  <a:moveTo>
                    <a:pt x="8002" y="4776"/>
                  </a:moveTo>
                  <a:cubicBezTo>
                    <a:pt x="7906" y="4776"/>
                    <a:pt x="7829" y="4853"/>
                    <a:pt x="7829" y="4948"/>
                  </a:cubicBezTo>
                  <a:cubicBezTo>
                    <a:pt x="7829" y="5044"/>
                    <a:pt x="7906" y="5121"/>
                    <a:pt x="8002" y="5121"/>
                  </a:cubicBezTo>
                  <a:lnTo>
                    <a:pt x="8003" y="5121"/>
                  </a:lnTo>
                  <a:cubicBezTo>
                    <a:pt x="8097" y="5121"/>
                    <a:pt x="8174" y="5044"/>
                    <a:pt x="8174" y="4950"/>
                  </a:cubicBezTo>
                  <a:cubicBezTo>
                    <a:pt x="8174" y="4949"/>
                    <a:pt x="8174" y="4949"/>
                    <a:pt x="8174" y="4948"/>
                  </a:cubicBezTo>
                  <a:cubicBezTo>
                    <a:pt x="8174" y="4852"/>
                    <a:pt x="8097" y="4776"/>
                    <a:pt x="8002" y="4776"/>
                  </a:cubicBezTo>
                  <a:close/>
                  <a:moveTo>
                    <a:pt x="148" y="4835"/>
                  </a:moveTo>
                  <a:cubicBezTo>
                    <a:pt x="66" y="4846"/>
                    <a:pt x="8" y="4920"/>
                    <a:pt x="17" y="5002"/>
                  </a:cubicBezTo>
                  <a:cubicBezTo>
                    <a:pt x="26" y="5069"/>
                    <a:pt x="79" y="5124"/>
                    <a:pt x="148" y="5131"/>
                  </a:cubicBezTo>
                  <a:lnTo>
                    <a:pt x="749" y="5131"/>
                  </a:lnTo>
                  <a:cubicBezTo>
                    <a:pt x="830" y="5131"/>
                    <a:pt x="897" y="5066"/>
                    <a:pt x="897" y="4984"/>
                  </a:cubicBezTo>
                  <a:cubicBezTo>
                    <a:pt x="898" y="4904"/>
                    <a:pt x="833" y="4837"/>
                    <a:pt x="751" y="4835"/>
                  </a:cubicBezTo>
                  <a:close/>
                  <a:moveTo>
                    <a:pt x="3307" y="4835"/>
                  </a:moveTo>
                  <a:cubicBezTo>
                    <a:pt x="3225" y="4844"/>
                    <a:pt x="3167" y="4919"/>
                    <a:pt x="3178" y="5000"/>
                  </a:cubicBezTo>
                  <a:cubicBezTo>
                    <a:pt x="3185" y="5069"/>
                    <a:pt x="3240" y="5123"/>
                    <a:pt x="3307" y="5131"/>
                  </a:cubicBezTo>
                  <a:lnTo>
                    <a:pt x="4885" y="5131"/>
                  </a:lnTo>
                  <a:cubicBezTo>
                    <a:pt x="4967" y="5131"/>
                    <a:pt x="5033" y="5066"/>
                    <a:pt x="5033" y="4984"/>
                  </a:cubicBezTo>
                  <a:cubicBezTo>
                    <a:pt x="5034" y="4902"/>
                    <a:pt x="4969" y="4835"/>
                    <a:pt x="4888"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91;p40">
              <a:extLst>
                <a:ext uri="{FF2B5EF4-FFF2-40B4-BE49-F238E27FC236}">
                  <a16:creationId xmlns:a16="http://schemas.microsoft.com/office/drawing/2014/main" id="{DD4C0B86-F8A9-F9D2-1631-3A6F1D91CBE4}"/>
                </a:ext>
              </a:extLst>
            </p:cNvPr>
            <p:cNvSpPr/>
            <p:nvPr/>
          </p:nvSpPr>
          <p:spPr>
            <a:xfrm>
              <a:off x="4324075" y="4663075"/>
              <a:ext cx="204475" cy="128275"/>
            </a:xfrm>
            <a:custGeom>
              <a:avLst/>
              <a:gdLst/>
              <a:ahLst/>
              <a:cxnLst/>
              <a:rect l="l" t="t" r="r" b="b"/>
              <a:pathLst>
                <a:path w="8179" h="5131" extrusionOk="0">
                  <a:moveTo>
                    <a:pt x="768" y="26"/>
                  </a:moveTo>
                  <a:cubicBezTo>
                    <a:pt x="762" y="26"/>
                    <a:pt x="756" y="27"/>
                    <a:pt x="750" y="28"/>
                  </a:cubicBezTo>
                  <a:lnTo>
                    <a:pt x="148" y="28"/>
                  </a:lnTo>
                  <a:cubicBezTo>
                    <a:pt x="80" y="35"/>
                    <a:pt x="26" y="90"/>
                    <a:pt x="17" y="159"/>
                  </a:cubicBezTo>
                  <a:cubicBezTo>
                    <a:pt x="8" y="241"/>
                    <a:pt x="66" y="314"/>
                    <a:pt x="148" y="324"/>
                  </a:cubicBezTo>
                  <a:lnTo>
                    <a:pt x="750" y="324"/>
                  </a:lnTo>
                  <a:cubicBezTo>
                    <a:pt x="756" y="325"/>
                    <a:pt x="762" y="325"/>
                    <a:pt x="768" y="325"/>
                  </a:cubicBezTo>
                  <a:cubicBezTo>
                    <a:pt x="774" y="325"/>
                    <a:pt x="780" y="325"/>
                    <a:pt x="786" y="324"/>
                  </a:cubicBezTo>
                  <a:cubicBezTo>
                    <a:pt x="867" y="314"/>
                    <a:pt x="926" y="241"/>
                    <a:pt x="915" y="159"/>
                  </a:cubicBezTo>
                  <a:cubicBezTo>
                    <a:pt x="907" y="83"/>
                    <a:pt x="843" y="26"/>
                    <a:pt x="768" y="26"/>
                  </a:cubicBezTo>
                  <a:close/>
                  <a:moveTo>
                    <a:pt x="1402" y="26"/>
                  </a:moveTo>
                  <a:cubicBezTo>
                    <a:pt x="1328" y="26"/>
                    <a:pt x="1264" y="82"/>
                    <a:pt x="1255" y="157"/>
                  </a:cubicBezTo>
                  <a:cubicBezTo>
                    <a:pt x="1246" y="239"/>
                    <a:pt x="1304" y="314"/>
                    <a:pt x="1386" y="324"/>
                  </a:cubicBezTo>
                  <a:cubicBezTo>
                    <a:pt x="1392" y="325"/>
                    <a:pt x="1397" y="325"/>
                    <a:pt x="1403" y="325"/>
                  </a:cubicBezTo>
                  <a:cubicBezTo>
                    <a:pt x="1409" y="325"/>
                    <a:pt x="1415" y="325"/>
                    <a:pt x="1421" y="324"/>
                  </a:cubicBezTo>
                  <a:lnTo>
                    <a:pt x="2997" y="324"/>
                  </a:lnTo>
                  <a:cubicBezTo>
                    <a:pt x="3080" y="324"/>
                    <a:pt x="3145" y="257"/>
                    <a:pt x="3145" y="174"/>
                  </a:cubicBezTo>
                  <a:lnTo>
                    <a:pt x="3147" y="174"/>
                  </a:lnTo>
                  <a:cubicBezTo>
                    <a:pt x="3147" y="93"/>
                    <a:pt x="3080" y="28"/>
                    <a:pt x="3000" y="28"/>
                  </a:cubicBezTo>
                  <a:lnTo>
                    <a:pt x="1421" y="28"/>
                  </a:lnTo>
                  <a:cubicBezTo>
                    <a:pt x="1415" y="27"/>
                    <a:pt x="1409" y="26"/>
                    <a:pt x="1402" y="26"/>
                  </a:cubicBezTo>
                  <a:close/>
                  <a:moveTo>
                    <a:pt x="3668" y="1"/>
                  </a:moveTo>
                  <a:cubicBezTo>
                    <a:pt x="3573" y="1"/>
                    <a:pt x="3495" y="78"/>
                    <a:pt x="3495" y="174"/>
                  </a:cubicBezTo>
                  <a:cubicBezTo>
                    <a:pt x="3495" y="269"/>
                    <a:pt x="3573" y="346"/>
                    <a:pt x="3668" y="346"/>
                  </a:cubicBezTo>
                  <a:cubicBezTo>
                    <a:pt x="3765" y="346"/>
                    <a:pt x="3841" y="269"/>
                    <a:pt x="3841" y="174"/>
                  </a:cubicBezTo>
                  <a:cubicBezTo>
                    <a:pt x="3841" y="78"/>
                    <a:pt x="3763" y="1"/>
                    <a:pt x="3668" y="1"/>
                  </a:cubicBezTo>
                  <a:close/>
                  <a:moveTo>
                    <a:pt x="4183" y="1"/>
                  </a:moveTo>
                  <a:cubicBezTo>
                    <a:pt x="4088" y="1"/>
                    <a:pt x="4011" y="78"/>
                    <a:pt x="4011" y="174"/>
                  </a:cubicBezTo>
                  <a:cubicBezTo>
                    <a:pt x="4011" y="269"/>
                    <a:pt x="4088" y="346"/>
                    <a:pt x="4183" y="346"/>
                  </a:cubicBezTo>
                  <a:lnTo>
                    <a:pt x="4185" y="346"/>
                  </a:lnTo>
                  <a:cubicBezTo>
                    <a:pt x="4279" y="346"/>
                    <a:pt x="4356" y="270"/>
                    <a:pt x="4356" y="177"/>
                  </a:cubicBezTo>
                  <a:lnTo>
                    <a:pt x="4356" y="174"/>
                  </a:lnTo>
                  <a:cubicBezTo>
                    <a:pt x="4356" y="78"/>
                    <a:pt x="4279" y="1"/>
                    <a:pt x="4183" y="1"/>
                  </a:cubicBezTo>
                  <a:close/>
                  <a:moveTo>
                    <a:pt x="5212" y="1"/>
                  </a:moveTo>
                  <a:cubicBezTo>
                    <a:pt x="5117" y="1"/>
                    <a:pt x="5039" y="78"/>
                    <a:pt x="5039" y="174"/>
                  </a:cubicBezTo>
                  <a:cubicBezTo>
                    <a:pt x="5039" y="269"/>
                    <a:pt x="5117" y="346"/>
                    <a:pt x="5212" y="346"/>
                  </a:cubicBezTo>
                  <a:lnTo>
                    <a:pt x="5215" y="346"/>
                  </a:lnTo>
                  <a:cubicBezTo>
                    <a:pt x="5309" y="346"/>
                    <a:pt x="5385" y="270"/>
                    <a:pt x="5385" y="177"/>
                  </a:cubicBezTo>
                  <a:lnTo>
                    <a:pt x="5385" y="174"/>
                  </a:lnTo>
                  <a:cubicBezTo>
                    <a:pt x="5385" y="78"/>
                    <a:pt x="5307" y="1"/>
                    <a:pt x="5212" y="1"/>
                  </a:cubicBezTo>
                  <a:close/>
                  <a:moveTo>
                    <a:pt x="6242" y="1"/>
                  </a:moveTo>
                  <a:cubicBezTo>
                    <a:pt x="6147" y="1"/>
                    <a:pt x="6070" y="78"/>
                    <a:pt x="6070" y="174"/>
                  </a:cubicBezTo>
                  <a:cubicBezTo>
                    <a:pt x="6070" y="269"/>
                    <a:pt x="6147" y="346"/>
                    <a:pt x="6242" y="346"/>
                  </a:cubicBezTo>
                  <a:lnTo>
                    <a:pt x="6244" y="346"/>
                  </a:lnTo>
                  <a:cubicBezTo>
                    <a:pt x="6339" y="346"/>
                    <a:pt x="6415" y="270"/>
                    <a:pt x="6415" y="177"/>
                  </a:cubicBezTo>
                  <a:lnTo>
                    <a:pt x="6415" y="174"/>
                  </a:lnTo>
                  <a:cubicBezTo>
                    <a:pt x="6415" y="78"/>
                    <a:pt x="6338" y="1"/>
                    <a:pt x="6242" y="1"/>
                  </a:cubicBezTo>
                  <a:close/>
                  <a:moveTo>
                    <a:pt x="4698" y="1"/>
                  </a:moveTo>
                  <a:cubicBezTo>
                    <a:pt x="4603" y="1"/>
                    <a:pt x="4526" y="78"/>
                    <a:pt x="4526" y="174"/>
                  </a:cubicBezTo>
                  <a:cubicBezTo>
                    <a:pt x="4526" y="269"/>
                    <a:pt x="4603" y="346"/>
                    <a:pt x="4698" y="346"/>
                  </a:cubicBezTo>
                  <a:cubicBezTo>
                    <a:pt x="4699" y="346"/>
                    <a:pt x="4700" y="346"/>
                    <a:pt x="4701" y="346"/>
                  </a:cubicBezTo>
                  <a:cubicBezTo>
                    <a:pt x="4794" y="346"/>
                    <a:pt x="4870" y="271"/>
                    <a:pt x="4871" y="178"/>
                  </a:cubicBezTo>
                  <a:lnTo>
                    <a:pt x="4871" y="174"/>
                  </a:lnTo>
                  <a:cubicBezTo>
                    <a:pt x="4871" y="78"/>
                    <a:pt x="4794" y="1"/>
                    <a:pt x="4698" y="1"/>
                  </a:cubicBezTo>
                  <a:close/>
                  <a:moveTo>
                    <a:pt x="5729" y="1"/>
                  </a:moveTo>
                  <a:cubicBezTo>
                    <a:pt x="5634" y="1"/>
                    <a:pt x="5556" y="78"/>
                    <a:pt x="5556" y="174"/>
                  </a:cubicBezTo>
                  <a:cubicBezTo>
                    <a:pt x="5556" y="269"/>
                    <a:pt x="5634" y="346"/>
                    <a:pt x="5729" y="346"/>
                  </a:cubicBezTo>
                  <a:cubicBezTo>
                    <a:pt x="5730" y="346"/>
                    <a:pt x="5731" y="346"/>
                    <a:pt x="5732" y="346"/>
                  </a:cubicBezTo>
                  <a:cubicBezTo>
                    <a:pt x="5824" y="346"/>
                    <a:pt x="5900" y="271"/>
                    <a:pt x="5902" y="178"/>
                  </a:cubicBezTo>
                  <a:lnTo>
                    <a:pt x="5902" y="174"/>
                  </a:lnTo>
                  <a:cubicBezTo>
                    <a:pt x="5902" y="78"/>
                    <a:pt x="5824" y="1"/>
                    <a:pt x="5729" y="1"/>
                  </a:cubicBezTo>
                  <a:close/>
                  <a:moveTo>
                    <a:pt x="148" y="714"/>
                  </a:moveTo>
                  <a:cubicBezTo>
                    <a:pt x="66" y="724"/>
                    <a:pt x="7" y="799"/>
                    <a:pt x="17" y="881"/>
                  </a:cubicBezTo>
                  <a:cubicBezTo>
                    <a:pt x="26" y="948"/>
                    <a:pt x="80" y="1003"/>
                    <a:pt x="148" y="1010"/>
                  </a:cubicBezTo>
                  <a:lnTo>
                    <a:pt x="750" y="1010"/>
                  </a:lnTo>
                  <a:cubicBezTo>
                    <a:pt x="832" y="1010"/>
                    <a:pt x="899" y="943"/>
                    <a:pt x="899" y="861"/>
                  </a:cubicBezTo>
                  <a:cubicBezTo>
                    <a:pt x="899" y="780"/>
                    <a:pt x="833" y="714"/>
                    <a:pt x="751" y="714"/>
                  </a:cubicBezTo>
                  <a:close/>
                  <a:moveTo>
                    <a:pt x="1402" y="713"/>
                  </a:moveTo>
                  <a:cubicBezTo>
                    <a:pt x="1328" y="713"/>
                    <a:pt x="1264" y="768"/>
                    <a:pt x="1255" y="844"/>
                  </a:cubicBezTo>
                  <a:cubicBezTo>
                    <a:pt x="1246" y="925"/>
                    <a:pt x="1304" y="1000"/>
                    <a:pt x="1386" y="1010"/>
                  </a:cubicBezTo>
                  <a:cubicBezTo>
                    <a:pt x="1392" y="1011"/>
                    <a:pt x="1397" y="1011"/>
                    <a:pt x="1403" y="1011"/>
                  </a:cubicBezTo>
                  <a:cubicBezTo>
                    <a:pt x="1409" y="1011"/>
                    <a:pt x="1415" y="1011"/>
                    <a:pt x="1421" y="1010"/>
                  </a:cubicBezTo>
                  <a:lnTo>
                    <a:pt x="2997" y="1010"/>
                  </a:lnTo>
                  <a:cubicBezTo>
                    <a:pt x="3080" y="1010"/>
                    <a:pt x="3145" y="943"/>
                    <a:pt x="3145" y="860"/>
                  </a:cubicBezTo>
                  <a:lnTo>
                    <a:pt x="3147" y="860"/>
                  </a:lnTo>
                  <a:cubicBezTo>
                    <a:pt x="3147" y="780"/>
                    <a:pt x="3080" y="714"/>
                    <a:pt x="3000" y="714"/>
                  </a:cubicBezTo>
                  <a:lnTo>
                    <a:pt x="1421" y="714"/>
                  </a:lnTo>
                  <a:cubicBezTo>
                    <a:pt x="1415" y="713"/>
                    <a:pt x="1409" y="713"/>
                    <a:pt x="1402" y="713"/>
                  </a:cubicBezTo>
                  <a:close/>
                  <a:moveTo>
                    <a:pt x="148" y="1400"/>
                  </a:moveTo>
                  <a:cubicBezTo>
                    <a:pt x="66" y="1411"/>
                    <a:pt x="8" y="1485"/>
                    <a:pt x="17" y="1567"/>
                  </a:cubicBezTo>
                  <a:cubicBezTo>
                    <a:pt x="26" y="1636"/>
                    <a:pt x="80" y="1689"/>
                    <a:pt x="148" y="1697"/>
                  </a:cubicBezTo>
                  <a:lnTo>
                    <a:pt x="750" y="1697"/>
                  </a:lnTo>
                  <a:cubicBezTo>
                    <a:pt x="751" y="1697"/>
                    <a:pt x="752" y="1697"/>
                    <a:pt x="753" y="1697"/>
                  </a:cubicBezTo>
                  <a:cubicBezTo>
                    <a:pt x="832" y="1697"/>
                    <a:pt x="897" y="1633"/>
                    <a:pt x="899" y="1552"/>
                  </a:cubicBezTo>
                  <a:lnTo>
                    <a:pt x="899" y="1551"/>
                  </a:lnTo>
                  <a:cubicBezTo>
                    <a:pt x="899" y="1467"/>
                    <a:pt x="832" y="1400"/>
                    <a:pt x="750" y="1400"/>
                  </a:cubicBezTo>
                  <a:close/>
                  <a:moveTo>
                    <a:pt x="1402" y="1399"/>
                  </a:moveTo>
                  <a:cubicBezTo>
                    <a:pt x="1328" y="1399"/>
                    <a:pt x="1264" y="1455"/>
                    <a:pt x="1255" y="1530"/>
                  </a:cubicBezTo>
                  <a:cubicBezTo>
                    <a:pt x="1246" y="1612"/>
                    <a:pt x="1304" y="1686"/>
                    <a:pt x="1386" y="1697"/>
                  </a:cubicBezTo>
                  <a:cubicBezTo>
                    <a:pt x="1392" y="1698"/>
                    <a:pt x="1397" y="1698"/>
                    <a:pt x="1403" y="1698"/>
                  </a:cubicBezTo>
                  <a:cubicBezTo>
                    <a:pt x="1409" y="1698"/>
                    <a:pt x="1415" y="1698"/>
                    <a:pt x="1421" y="1697"/>
                  </a:cubicBezTo>
                  <a:lnTo>
                    <a:pt x="2997" y="1697"/>
                  </a:lnTo>
                  <a:cubicBezTo>
                    <a:pt x="2998" y="1697"/>
                    <a:pt x="2998" y="1697"/>
                    <a:pt x="2999" y="1697"/>
                  </a:cubicBezTo>
                  <a:cubicBezTo>
                    <a:pt x="3080" y="1697"/>
                    <a:pt x="3146" y="1632"/>
                    <a:pt x="3147" y="1552"/>
                  </a:cubicBezTo>
                  <a:lnTo>
                    <a:pt x="3147" y="1549"/>
                  </a:lnTo>
                  <a:cubicBezTo>
                    <a:pt x="3147" y="1467"/>
                    <a:pt x="3080" y="1400"/>
                    <a:pt x="2997" y="1400"/>
                  </a:cubicBezTo>
                  <a:lnTo>
                    <a:pt x="1421" y="1400"/>
                  </a:lnTo>
                  <a:cubicBezTo>
                    <a:pt x="1415" y="1400"/>
                    <a:pt x="1409" y="1399"/>
                    <a:pt x="1402" y="1399"/>
                  </a:cubicBezTo>
                  <a:close/>
                  <a:moveTo>
                    <a:pt x="3668" y="1375"/>
                  </a:moveTo>
                  <a:cubicBezTo>
                    <a:pt x="3573" y="1375"/>
                    <a:pt x="3497" y="1451"/>
                    <a:pt x="3495" y="1545"/>
                  </a:cubicBezTo>
                  <a:cubicBezTo>
                    <a:pt x="3494" y="1640"/>
                    <a:pt x="3571" y="1719"/>
                    <a:pt x="3667" y="1721"/>
                  </a:cubicBezTo>
                  <a:lnTo>
                    <a:pt x="3668" y="1721"/>
                  </a:lnTo>
                  <a:cubicBezTo>
                    <a:pt x="3763" y="1721"/>
                    <a:pt x="3839" y="1645"/>
                    <a:pt x="3841" y="1549"/>
                  </a:cubicBezTo>
                  <a:cubicBezTo>
                    <a:pt x="3842" y="1454"/>
                    <a:pt x="3766" y="1375"/>
                    <a:pt x="3671" y="1375"/>
                  </a:cubicBezTo>
                  <a:cubicBezTo>
                    <a:pt x="3670" y="1375"/>
                    <a:pt x="3669" y="1375"/>
                    <a:pt x="3668" y="1375"/>
                  </a:cubicBezTo>
                  <a:close/>
                  <a:moveTo>
                    <a:pt x="4182" y="1375"/>
                  </a:moveTo>
                  <a:cubicBezTo>
                    <a:pt x="4088" y="1375"/>
                    <a:pt x="4011" y="1451"/>
                    <a:pt x="4009" y="1545"/>
                  </a:cubicBezTo>
                  <a:cubicBezTo>
                    <a:pt x="4009" y="1640"/>
                    <a:pt x="4085" y="1719"/>
                    <a:pt x="4180" y="1721"/>
                  </a:cubicBezTo>
                  <a:lnTo>
                    <a:pt x="4185" y="1721"/>
                  </a:lnTo>
                  <a:cubicBezTo>
                    <a:pt x="4279" y="1721"/>
                    <a:pt x="4355" y="1643"/>
                    <a:pt x="4355" y="1549"/>
                  </a:cubicBezTo>
                  <a:cubicBezTo>
                    <a:pt x="4356" y="1454"/>
                    <a:pt x="4280" y="1375"/>
                    <a:pt x="4185" y="1375"/>
                  </a:cubicBezTo>
                  <a:cubicBezTo>
                    <a:pt x="4184" y="1375"/>
                    <a:pt x="4183" y="1375"/>
                    <a:pt x="4182" y="1375"/>
                  </a:cubicBezTo>
                  <a:close/>
                  <a:moveTo>
                    <a:pt x="4697" y="1375"/>
                  </a:moveTo>
                  <a:cubicBezTo>
                    <a:pt x="4603" y="1375"/>
                    <a:pt x="4527" y="1451"/>
                    <a:pt x="4526" y="1545"/>
                  </a:cubicBezTo>
                  <a:cubicBezTo>
                    <a:pt x="4524" y="1640"/>
                    <a:pt x="4600" y="1719"/>
                    <a:pt x="4697" y="1721"/>
                  </a:cubicBezTo>
                  <a:lnTo>
                    <a:pt x="4698" y="1721"/>
                  </a:lnTo>
                  <a:cubicBezTo>
                    <a:pt x="4792" y="1721"/>
                    <a:pt x="4870" y="1645"/>
                    <a:pt x="4871" y="1549"/>
                  </a:cubicBezTo>
                  <a:cubicBezTo>
                    <a:pt x="4873" y="1454"/>
                    <a:pt x="4795" y="1375"/>
                    <a:pt x="4700" y="1375"/>
                  </a:cubicBezTo>
                  <a:cubicBezTo>
                    <a:pt x="4699" y="1375"/>
                    <a:pt x="4698" y="1375"/>
                    <a:pt x="4697" y="1375"/>
                  </a:cubicBezTo>
                  <a:close/>
                  <a:moveTo>
                    <a:pt x="5211" y="1375"/>
                  </a:moveTo>
                  <a:cubicBezTo>
                    <a:pt x="5117" y="1375"/>
                    <a:pt x="5041" y="1451"/>
                    <a:pt x="5039" y="1545"/>
                  </a:cubicBezTo>
                  <a:cubicBezTo>
                    <a:pt x="5038" y="1640"/>
                    <a:pt x="5115" y="1719"/>
                    <a:pt x="5211" y="1721"/>
                  </a:cubicBezTo>
                  <a:lnTo>
                    <a:pt x="5215" y="1721"/>
                  </a:lnTo>
                  <a:cubicBezTo>
                    <a:pt x="5309" y="1721"/>
                    <a:pt x="5385" y="1643"/>
                    <a:pt x="5385" y="1549"/>
                  </a:cubicBezTo>
                  <a:cubicBezTo>
                    <a:pt x="5386" y="1454"/>
                    <a:pt x="5310" y="1375"/>
                    <a:pt x="5214" y="1375"/>
                  </a:cubicBezTo>
                  <a:cubicBezTo>
                    <a:pt x="5213" y="1375"/>
                    <a:pt x="5212" y="1375"/>
                    <a:pt x="5211" y="1375"/>
                  </a:cubicBezTo>
                  <a:close/>
                  <a:moveTo>
                    <a:pt x="5728" y="1375"/>
                  </a:moveTo>
                  <a:cubicBezTo>
                    <a:pt x="5633" y="1375"/>
                    <a:pt x="5556" y="1451"/>
                    <a:pt x="5556" y="1545"/>
                  </a:cubicBezTo>
                  <a:cubicBezTo>
                    <a:pt x="5555" y="1640"/>
                    <a:pt x="5631" y="1719"/>
                    <a:pt x="5726" y="1721"/>
                  </a:cubicBezTo>
                  <a:lnTo>
                    <a:pt x="5729" y="1721"/>
                  </a:lnTo>
                  <a:cubicBezTo>
                    <a:pt x="5823" y="1721"/>
                    <a:pt x="5900" y="1645"/>
                    <a:pt x="5902" y="1549"/>
                  </a:cubicBezTo>
                  <a:cubicBezTo>
                    <a:pt x="5902" y="1454"/>
                    <a:pt x="5826" y="1375"/>
                    <a:pt x="5730" y="1375"/>
                  </a:cubicBezTo>
                  <a:cubicBezTo>
                    <a:pt x="5729" y="1375"/>
                    <a:pt x="5728" y="1375"/>
                    <a:pt x="5728" y="1375"/>
                  </a:cubicBezTo>
                  <a:close/>
                  <a:moveTo>
                    <a:pt x="6241" y="1375"/>
                  </a:moveTo>
                  <a:cubicBezTo>
                    <a:pt x="6147" y="1375"/>
                    <a:pt x="6071" y="1451"/>
                    <a:pt x="6070" y="1545"/>
                  </a:cubicBezTo>
                  <a:cubicBezTo>
                    <a:pt x="6068" y="1640"/>
                    <a:pt x="6144" y="1719"/>
                    <a:pt x="6239" y="1721"/>
                  </a:cubicBezTo>
                  <a:lnTo>
                    <a:pt x="6244" y="1721"/>
                  </a:lnTo>
                  <a:cubicBezTo>
                    <a:pt x="6339" y="1721"/>
                    <a:pt x="6415" y="1643"/>
                    <a:pt x="6415" y="1549"/>
                  </a:cubicBezTo>
                  <a:cubicBezTo>
                    <a:pt x="6417" y="1454"/>
                    <a:pt x="6339" y="1375"/>
                    <a:pt x="6244" y="1375"/>
                  </a:cubicBezTo>
                  <a:cubicBezTo>
                    <a:pt x="6243" y="1375"/>
                    <a:pt x="6242" y="1375"/>
                    <a:pt x="6241" y="1375"/>
                  </a:cubicBezTo>
                  <a:close/>
                  <a:moveTo>
                    <a:pt x="1403" y="2086"/>
                  </a:moveTo>
                  <a:cubicBezTo>
                    <a:pt x="1328" y="2086"/>
                    <a:pt x="1264" y="2142"/>
                    <a:pt x="1255" y="2218"/>
                  </a:cubicBezTo>
                  <a:cubicBezTo>
                    <a:pt x="1246" y="2300"/>
                    <a:pt x="1304" y="2374"/>
                    <a:pt x="1386" y="2383"/>
                  </a:cubicBezTo>
                  <a:cubicBezTo>
                    <a:pt x="1392" y="2384"/>
                    <a:pt x="1397" y="2384"/>
                    <a:pt x="1403" y="2384"/>
                  </a:cubicBezTo>
                  <a:cubicBezTo>
                    <a:pt x="1409" y="2384"/>
                    <a:pt x="1415" y="2384"/>
                    <a:pt x="1421" y="2383"/>
                  </a:cubicBezTo>
                  <a:lnTo>
                    <a:pt x="2997" y="2383"/>
                  </a:lnTo>
                  <a:cubicBezTo>
                    <a:pt x="2998" y="2383"/>
                    <a:pt x="2998" y="2383"/>
                    <a:pt x="2999" y="2383"/>
                  </a:cubicBezTo>
                  <a:cubicBezTo>
                    <a:pt x="3080" y="2383"/>
                    <a:pt x="3146" y="2318"/>
                    <a:pt x="3147" y="2239"/>
                  </a:cubicBezTo>
                  <a:lnTo>
                    <a:pt x="3147" y="2236"/>
                  </a:lnTo>
                  <a:cubicBezTo>
                    <a:pt x="3147" y="2154"/>
                    <a:pt x="3080" y="2087"/>
                    <a:pt x="2997" y="2087"/>
                  </a:cubicBezTo>
                  <a:lnTo>
                    <a:pt x="1421" y="2087"/>
                  </a:lnTo>
                  <a:cubicBezTo>
                    <a:pt x="1415" y="2086"/>
                    <a:pt x="1409" y="2086"/>
                    <a:pt x="1403" y="2086"/>
                  </a:cubicBezTo>
                  <a:close/>
                  <a:moveTo>
                    <a:pt x="148" y="2087"/>
                  </a:moveTo>
                  <a:cubicBezTo>
                    <a:pt x="66" y="2097"/>
                    <a:pt x="8" y="2172"/>
                    <a:pt x="17" y="2254"/>
                  </a:cubicBezTo>
                  <a:cubicBezTo>
                    <a:pt x="26" y="2322"/>
                    <a:pt x="80" y="2376"/>
                    <a:pt x="148" y="2385"/>
                  </a:cubicBezTo>
                  <a:lnTo>
                    <a:pt x="750" y="2385"/>
                  </a:lnTo>
                  <a:cubicBezTo>
                    <a:pt x="830" y="2385"/>
                    <a:pt x="897" y="2321"/>
                    <a:pt x="899" y="2239"/>
                  </a:cubicBezTo>
                  <a:lnTo>
                    <a:pt x="899" y="2237"/>
                  </a:lnTo>
                  <a:cubicBezTo>
                    <a:pt x="899" y="2154"/>
                    <a:pt x="832" y="2087"/>
                    <a:pt x="750" y="2087"/>
                  </a:cubicBezTo>
                  <a:close/>
                  <a:moveTo>
                    <a:pt x="1405" y="2772"/>
                  </a:moveTo>
                  <a:cubicBezTo>
                    <a:pt x="1330" y="2772"/>
                    <a:pt x="1264" y="2828"/>
                    <a:pt x="1255" y="2904"/>
                  </a:cubicBezTo>
                  <a:cubicBezTo>
                    <a:pt x="1246" y="2986"/>
                    <a:pt x="1304" y="3061"/>
                    <a:pt x="1386" y="3070"/>
                  </a:cubicBezTo>
                  <a:cubicBezTo>
                    <a:pt x="1392" y="3070"/>
                    <a:pt x="1397" y="3071"/>
                    <a:pt x="1403" y="3071"/>
                  </a:cubicBezTo>
                  <a:cubicBezTo>
                    <a:pt x="1409" y="3071"/>
                    <a:pt x="1415" y="3070"/>
                    <a:pt x="1421" y="3070"/>
                  </a:cubicBezTo>
                  <a:lnTo>
                    <a:pt x="2997" y="3070"/>
                  </a:lnTo>
                  <a:cubicBezTo>
                    <a:pt x="2998" y="3070"/>
                    <a:pt x="2998" y="3070"/>
                    <a:pt x="2999" y="3070"/>
                  </a:cubicBezTo>
                  <a:cubicBezTo>
                    <a:pt x="3080" y="3070"/>
                    <a:pt x="3146" y="3006"/>
                    <a:pt x="3147" y="2925"/>
                  </a:cubicBezTo>
                  <a:lnTo>
                    <a:pt x="3147" y="2924"/>
                  </a:lnTo>
                  <a:cubicBezTo>
                    <a:pt x="3147" y="2840"/>
                    <a:pt x="3080" y="2773"/>
                    <a:pt x="2997" y="2773"/>
                  </a:cubicBezTo>
                  <a:lnTo>
                    <a:pt x="1421" y="2773"/>
                  </a:lnTo>
                  <a:cubicBezTo>
                    <a:pt x="1416" y="2773"/>
                    <a:pt x="1410" y="2772"/>
                    <a:pt x="1405" y="2772"/>
                  </a:cubicBezTo>
                  <a:close/>
                  <a:moveTo>
                    <a:pt x="148" y="2775"/>
                  </a:moveTo>
                  <a:cubicBezTo>
                    <a:pt x="66" y="2784"/>
                    <a:pt x="8" y="2858"/>
                    <a:pt x="17" y="2940"/>
                  </a:cubicBezTo>
                  <a:cubicBezTo>
                    <a:pt x="26" y="3009"/>
                    <a:pt x="80" y="3062"/>
                    <a:pt x="148" y="3071"/>
                  </a:cubicBezTo>
                  <a:lnTo>
                    <a:pt x="750" y="3071"/>
                  </a:lnTo>
                  <a:cubicBezTo>
                    <a:pt x="830" y="3071"/>
                    <a:pt x="897" y="3007"/>
                    <a:pt x="899" y="2925"/>
                  </a:cubicBezTo>
                  <a:lnTo>
                    <a:pt x="899" y="2924"/>
                  </a:lnTo>
                  <a:cubicBezTo>
                    <a:pt x="899" y="2840"/>
                    <a:pt x="832" y="2775"/>
                    <a:pt x="750" y="2775"/>
                  </a:cubicBezTo>
                  <a:close/>
                  <a:moveTo>
                    <a:pt x="5427" y="3349"/>
                  </a:moveTo>
                  <a:cubicBezTo>
                    <a:pt x="5333" y="3349"/>
                    <a:pt x="5255" y="3425"/>
                    <a:pt x="5255" y="3521"/>
                  </a:cubicBezTo>
                  <a:cubicBezTo>
                    <a:pt x="5254" y="3616"/>
                    <a:pt x="5330" y="3693"/>
                    <a:pt x="5425" y="3695"/>
                  </a:cubicBezTo>
                  <a:lnTo>
                    <a:pt x="5428" y="3695"/>
                  </a:lnTo>
                  <a:cubicBezTo>
                    <a:pt x="5522" y="3695"/>
                    <a:pt x="5599" y="3619"/>
                    <a:pt x="5601" y="3524"/>
                  </a:cubicBezTo>
                  <a:cubicBezTo>
                    <a:pt x="5601" y="3428"/>
                    <a:pt x="5525" y="3351"/>
                    <a:pt x="5430" y="3349"/>
                  </a:cubicBezTo>
                  <a:cubicBezTo>
                    <a:pt x="5429" y="3349"/>
                    <a:pt x="5428" y="3349"/>
                    <a:pt x="5427" y="3349"/>
                  </a:cubicBezTo>
                  <a:close/>
                  <a:moveTo>
                    <a:pt x="5940" y="3349"/>
                  </a:moveTo>
                  <a:cubicBezTo>
                    <a:pt x="5846" y="3349"/>
                    <a:pt x="5770" y="3425"/>
                    <a:pt x="5769" y="3521"/>
                  </a:cubicBezTo>
                  <a:cubicBezTo>
                    <a:pt x="5768" y="3616"/>
                    <a:pt x="5843" y="3693"/>
                    <a:pt x="5939" y="3695"/>
                  </a:cubicBezTo>
                  <a:lnTo>
                    <a:pt x="5943" y="3695"/>
                  </a:lnTo>
                  <a:cubicBezTo>
                    <a:pt x="6038" y="3695"/>
                    <a:pt x="6114" y="3619"/>
                    <a:pt x="6114" y="3524"/>
                  </a:cubicBezTo>
                  <a:cubicBezTo>
                    <a:pt x="6116" y="3428"/>
                    <a:pt x="6038" y="3351"/>
                    <a:pt x="5943" y="3349"/>
                  </a:cubicBezTo>
                  <a:cubicBezTo>
                    <a:pt x="5942" y="3349"/>
                    <a:pt x="5941" y="3349"/>
                    <a:pt x="5940" y="3349"/>
                  </a:cubicBezTo>
                  <a:close/>
                  <a:moveTo>
                    <a:pt x="6457" y="3349"/>
                  </a:moveTo>
                  <a:cubicBezTo>
                    <a:pt x="6363" y="3349"/>
                    <a:pt x="6286" y="3425"/>
                    <a:pt x="6284" y="3521"/>
                  </a:cubicBezTo>
                  <a:cubicBezTo>
                    <a:pt x="6284" y="3616"/>
                    <a:pt x="6360" y="3693"/>
                    <a:pt x="6455" y="3695"/>
                  </a:cubicBezTo>
                  <a:lnTo>
                    <a:pt x="6457" y="3695"/>
                  </a:lnTo>
                  <a:cubicBezTo>
                    <a:pt x="6552" y="3695"/>
                    <a:pt x="6630" y="3619"/>
                    <a:pt x="6630" y="3524"/>
                  </a:cubicBezTo>
                  <a:cubicBezTo>
                    <a:pt x="6631" y="3428"/>
                    <a:pt x="6555" y="3351"/>
                    <a:pt x="6460" y="3349"/>
                  </a:cubicBezTo>
                  <a:cubicBezTo>
                    <a:pt x="6459" y="3349"/>
                    <a:pt x="6458" y="3349"/>
                    <a:pt x="6457" y="3349"/>
                  </a:cubicBezTo>
                  <a:close/>
                  <a:moveTo>
                    <a:pt x="6972" y="3349"/>
                  </a:moveTo>
                  <a:cubicBezTo>
                    <a:pt x="6878" y="3349"/>
                    <a:pt x="6802" y="3425"/>
                    <a:pt x="6801" y="3521"/>
                  </a:cubicBezTo>
                  <a:cubicBezTo>
                    <a:pt x="6799" y="3616"/>
                    <a:pt x="6877" y="3693"/>
                    <a:pt x="6972" y="3695"/>
                  </a:cubicBezTo>
                  <a:lnTo>
                    <a:pt x="6974" y="3695"/>
                  </a:lnTo>
                  <a:cubicBezTo>
                    <a:pt x="7069" y="3695"/>
                    <a:pt x="7145" y="3619"/>
                    <a:pt x="7146" y="3524"/>
                  </a:cubicBezTo>
                  <a:cubicBezTo>
                    <a:pt x="7148" y="3428"/>
                    <a:pt x="7072" y="3351"/>
                    <a:pt x="6975" y="3349"/>
                  </a:cubicBezTo>
                  <a:cubicBezTo>
                    <a:pt x="6974" y="3349"/>
                    <a:pt x="6973" y="3349"/>
                    <a:pt x="6972" y="3349"/>
                  </a:cubicBezTo>
                  <a:close/>
                  <a:moveTo>
                    <a:pt x="7487" y="3349"/>
                  </a:moveTo>
                  <a:cubicBezTo>
                    <a:pt x="7392" y="3349"/>
                    <a:pt x="7316" y="3425"/>
                    <a:pt x="7315" y="3521"/>
                  </a:cubicBezTo>
                  <a:cubicBezTo>
                    <a:pt x="7313" y="3616"/>
                    <a:pt x="7390" y="3693"/>
                    <a:pt x="7486" y="3695"/>
                  </a:cubicBezTo>
                  <a:lnTo>
                    <a:pt x="7490" y="3695"/>
                  </a:lnTo>
                  <a:cubicBezTo>
                    <a:pt x="7584" y="3695"/>
                    <a:pt x="7660" y="3619"/>
                    <a:pt x="7660" y="3524"/>
                  </a:cubicBezTo>
                  <a:cubicBezTo>
                    <a:pt x="7661" y="3428"/>
                    <a:pt x="7585" y="3351"/>
                    <a:pt x="7490" y="3349"/>
                  </a:cubicBezTo>
                  <a:cubicBezTo>
                    <a:pt x="7489" y="3349"/>
                    <a:pt x="7488" y="3349"/>
                    <a:pt x="7487" y="3349"/>
                  </a:cubicBezTo>
                  <a:close/>
                  <a:moveTo>
                    <a:pt x="8003" y="3349"/>
                  </a:moveTo>
                  <a:cubicBezTo>
                    <a:pt x="7909" y="3349"/>
                    <a:pt x="7833" y="3425"/>
                    <a:pt x="7831" y="3521"/>
                  </a:cubicBezTo>
                  <a:cubicBezTo>
                    <a:pt x="7830" y="3616"/>
                    <a:pt x="7906" y="3693"/>
                    <a:pt x="8001" y="3695"/>
                  </a:cubicBezTo>
                  <a:lnTo>
                    <a:pt x="8004" y="3695"/>
                  </a:lnTo>
                  <a:cubicBezTo>
                    <a:pt x="8098" y="3695"/>
                    <a:pt x="8175" y="3619"/>
                    <a:pt x="8177" y="3524"/>
                  </a:cubicBezTo>
                  <a:cubicBezTo>
                    <a:pt x="8178" y="3428"/>
                    <a:pt x="8101" y="3351"/>
                    <a:pt x="8005" y="3349"/>
                  </a:cubicBezTo>
                  <a:cubicBezTo>
                    <a:pt x="8004" y="3349"/>
                    <a:pt x="8004" y="3349"/>
                    <a:pt x="8003" y="3349"/>
                  </a:cubicBezTo>
                  <a:close/>
                  <a:moveTo>
                    <a:pt x="148" y="3461"/>
                  </a:moveTo>
                  <a:cubicBezTo>
                    <a:pt x="66" y="3470"/>
                    <a:pt x="8" y="3545"/>
                    <a:pt x="17" y="3626"/>
                  </a:cubicBezTo>
                  <a:cubicBezTo>
                    <a:pt x="26" y="3695"/>
                    <a:pt x="80" y="3749"/>
                    <a:pt x="148" y="3757"/>
                  </a:cubicBezTo>
                  <a:lnTo>
                    <a:pt x="750" y="3757"/>
                  </a:lnTo>
                  <a:cubicBezTo>
                    <a:pt x="830" y="3757"/>
                    <a:pt x="897" y="3693"/>
                    <a:pt x="899" y="3612"/>
                  </a:cubicBezTo>
                  <a:lnTo>
                    <a:pt x="899" y="3610"/>
                  </a:lnTo>
                  <a:cubicBezTo>
                    <a:pt x="899" y="3528"/>
                    <a:pt x="832" y="3461"/>
                    <a:pt x="750" y="3461"/>
                  </a:cubicBezTo>
                  <a:close/>
                  <a:moveTo>
                    <a:pt x="3308" y="3461"/>
                  </a:moveTo>
                  <a:cubicBezTo>
                    <a:pt x="3226" y="3470"/>
                    <a:pt x="3168" y="3545"/>
                    <a:pt x="3178" y="3626"/>
                  </a:cubicBezTo>
                  <a:cubicBezTo>
                    <a:pt x="3186" y="3695"/>
                    <a:pt x="3241" y="3749"/>
                    <a:pt x="3308" y="3757"/>
                  </a:cubicBezTo>
                  <a:lnTo>
                    <a:pt x="4886" y="3757"/>
                  </a:lnTo>
                  <a:cubicBezTo>
                    <a:pt x="4968" y="3757"/>
                    <a:pt x="5033" y="3690"/>
                    <a:pt x="5033" y="3610"/>
                  </a:cubicBezTo>
                  <a:lnTo>
                    <a:pt x="5036" y="3610"/>
                  </a:lnTo>
                  <a:cubicBezTo>
                    <a:pt x="5036" y="3527"/>
                    <a:pt x="4969" y="3461"/>
                    <a:pt x="4886" y="3461"/>
                  </a:cubicBezTo>
                  <a:close/>
                  <a:moveTo>
                    <a:pt x="3308" y="4148"/>
                  </a:moveTo>
                  <a:cubicBezTo>
                    <a:pt x="3226" y="4156"/>
                    <a:pt x="3168" y="4231"/>
                    <a:pt x="3178" y="4313"/>
                  </a:cubicBezTo>
                  <a:cubicBezTo>
                    <a:pt x="3186" y="4381"/>
                    <a:pt x="3241" y="4435"/>
                    <a:pt x="3308" y="4444"/>
                  </a:cubicBezTo>
                  <a:lnTo>
                    <a:pt x="4886" y="4444"/>
                  </a:lnTo>
                  <a:cubicBezTo>
                    <a:pt x="4968" y="4444"/>
                    <a:pt x="5033" y="4378"/>
                    <a:pt x="5033" y="4296"/>
                  </a:cubicBezTo>
                  <a:lnTo>
                    <a:pt x="5036" y="4296"/>
                  </a:lnTo>
                  <a:cubicBezTo>
                    <a:pt x="5036" y="4215"/>
                    <a:pt x="4969" y="4148"/>
                    <a:pt x="4886" y="4148"/>
                  </a:cubicBezTo>
                  <a:close/>
                  <a:moveTo>
                    <a:pt x="148" y="4148"/>
                  </a:moveTo>
                  <a:cubicBezTo>
                    <a:pt x="66" y="4156"/>
                    <a:pt x="8" y="4231"/>
                    <a:pt x="17" y="4313"/>
                  </a:cubicBezTo>
                  <a:cubicBezTo>
                    <a:pt x="26" y="4381"/>
                    <a:pt x="80" y="4435"/>
                    <a:pt x="148" y="4444"/>
                  </a:cubicBezTo>
                  <a:lnTo>
                    <a:pt x="750" y="4444"/>
                  </a:lnTo>
                  <a:cubicBezTo>
                    <a:pt x="751" y="4444"/>
                    <a:pt x="752" y="4444"/>
                    <a:pt x="752" y="4444"/>
                  </a:cubicBezTo>
                  <a:cubicBezTo>
                    <a:pt x="832" y="4444"/>
                    <a:pt x="897" y="4379"/>
                    <a:pt x="899" y="4298"/>
                  </a:cubicBezTo>
                  <a:lnTo>
                    <a:pt x="899" y="4296"/>
                  </a:lnTo>
                  <a:cubicBezTo>
                    <a:pt x="899" y="4215"/>
                    <a:pt x="832" y="4148"/>
                    <a:pt x="750" y="4148"/>
                  </a:cubicBezTo>
                  <a:close/>
                  <a:moveTo>
                    <a:pt x="5427" y="4765"/>
                  </a:moveTo>
                  <a:cubicBezTo>
                    <a:pt x="5333" y="4765"/>
                    <a:pt x="5255" y="4841"/>
                    <a:pt x="5255" y="4937"/>
                  </a:cubicBezTo>
                  <a:cubicBezTo>
                    <a:pt x="5254" y="5032"/>
                    <a:pt x="5330" y="5109"/>
                    <a:pt x="5425" y="5111"/>
                  </a:cubicBezTo>
                  <a:lnTo>
                    <a:pt x="5428" y="5111"/>
                  </a:lnTo>
                  <a:cubicBezTo>
                    <a:pt x="5522" y="5111"/>
                    <a:pt x="5599" y="5035"/>
                    <a:pt x="5601" y="4940"/>
                  </a:cubicBezTo>
                  <a:cubicBezTo>
                    <a:pt x="5601" y="4844"/>
                    <a:pt x="5525" y="4767"/>
                    <a:pt x="5430" y="4765"/>
                  </a:cubicBezTo>
                  <a:cubicBezTo>
                    <a:pt x="5429" y="4765"/>
                    <a:pt x="5428" y="4765"/>
                    <a:pt x="5427" y="4765"/>
                  </a:cubicBezTo>
                  <a:close/>
                  <a:moveTo>
                    <a:pt x="5940" y="4765"/>
                  </a:moveTo>
                  <a:cubicBezTo>
                    <a:pt x="5846" y="4765"/>
                    <a:pt x="5770" y="4841"/>
                    <a:pt x="5769" y="4937"/>
                  </a:cubicBezTo>
                  <a:cubicBezTo>
                    <a:pt x="5768" y="5032"/>
                    <a:pt x="5843" y="5109"/>
                    <a:pt x="5939" y="5111"/>
                  </a:cubicBezTo>
                  <a:lnTo>
                    <a:pt x="5943" y="5111"/>
                  </a:lnTo>
                  <a:cubicBezTo>
                    <a:pt x="6038" y="5111"/>
                    <a:pt x="6114" y="5035"/>
                    <a:pt x="6114" y="4940"/>
                  </a:cubicBezTo>
                  <a:cubicBezTo>
                    <a:pt x="6116" y="4844"/>
                    <a:pt x="6038" y="4767"/>
                    <a:pt x="5943" y="4765"/>
                  </a:cubicBezTo>
                  <a:cubicBezTo>
                    <a:pt x="5942" y="4765"/>
                    <a:pt x="5941" y="4765"/>
                    <a:pt x="5940" y="4765"/>
                  </a:cubicBezTo>
                  <a:close/>
                  <a:moveTo>
                    <a:pt x="6457" y="4765"/>
                  </a:moveTo>
                  <a:cubicBezTo>
                    <a:pt x="6363" y="4765"/>
                    <a:pt x="6286" y="4841"/>
                    <a:pt x="6284" y="4937"/>
                  </a:cubicBezTo>
                  <a:cubicBezTo>
                    <a:pt x="6284" y="5032"/>
                    <a:pt x="6360" y="5109"/>
                    <a:pt x="6455" y="5111"/>
                  </a:cubicBezTo>
                  <a:lnTo>
                    <a:pt x="6457" y="5111"/>
                  </a:lnTo>
                  <a:cubicBezTo>
                    <a:pt x="6552" y="5111"/>
                    <a:pt x="6630" y="5035"/>
                    <a:pt x="6630" y="4940"/>
                  </a:cubicBezTo>
                  <a:cubicBezTo>
                    <a:pt x="6631" y="4844"/>
                    <a:pt x="6555" y="4767"/>
                    <a:pt x="6460" y="4765"/>
                  </a:cubicBezTo>
                  <a:cubicBezTo>
                    <a:pt x="6459" y="4765"/>
                    <a:pt x="6458" y="4765"/>
                    <a:pt x="6457" y="4765"/>
                  </a:cubicBezTo>
                  <a:close/>
                  <a:moveTo>
                    <a:pt x="6972" y="4765"/>
                  </a:moveTo>
                  <a:cubicBezTo>
                    <a:pt x="6878" y="4765"/>
                    <a:pt x="6802" y="4841"/>
                    <a:pt x="6801" y="4937"/>
                  </a:cubicBezTo>
                  <a:cubicBezTo>
                    <a:pt x="6799" y="5032"/>
                    <a:pt x="6877" y="5109"/>
                    <a:pt x="6972" y="5111"/>
                  </a:cubicBezTo>
                  <a:lnTo>
                    <a:pt x="6974" y="5111"/>
                  </a:lnTo>
                  <a:cubicBezTo>
                    <a:pt x="7069" y="5111"/>
                    <a:pt x="7145" y="5035"/>
                    <a:pt x="7146" y="4940"/>
                  </a:cubicBezTo>
                  <a:cubicBezTo>
                    <a:pt x="7148" y="4844"/>
                    <a:pt x="7072" y="4767"/>
                    <a:pt x="6975" y="4765"/>
                  </a:cubicBezTo>
                  <a:cubicBezTo>
                    <a:pt x="6974" y="4765"/>
                    <a:pt x="6973" y="4765"/>
                    <a:pt x="6972" y="4765"/>
                  </a:cubicBezTo>
                  <a:close/>
                  <a:moveTo>
                    <a:pt x="7487" y="4765"/>
                  </a:moveTo>
                  <a:cubicBezTo>
                    <a:pt x="7392" y="4765"/>
                    <a:pt x="7316" y="4841"/>
                    <a:pt x="7315" y="4937"/>
                  </a:cubicBezTo>
                  <a:cubicBezTo>
                    <a:pt x="7313" y="5032"/>
                    <a:pt x="7390" y="5109"/>
                    <a:pt x="7486" y="5111"/>
                  </a:cubicBezTo>
                  <a:lnTo>
                    <a:pt x="7490" y="5111"/>
                  </a:lnTo>
                  <a:cubicBezTo>
                    <a:pt x="7584" y="5111"/>
                    <a:pt x="7660" y="5035"/>
                    <a:pt x="7660" y="4940"/>
                  </a:cubicBezTo>
                  <a:cubicBezTo>
                    <a:pt x="7661" y="4844"/>
                    <a:pt x="7585" y="4767"/>
                    <a:pt x="7490" y="4765"/>
                  </a:cubicBezTo>
                  <a:cubicBezTo>
                    <a:pt x="7489" y="4765"/>
                    <a:pt x="7488" y="4765"/>
                    <a:pt x="7487" y="4765"/>
                  </a:cubicBezTo>
                  <a:close/>
                  <a:moveTo>
                    <a:pt x="8003" y="4765"/>
                  </a:moveTo>
                  <a:cubicBezTo>
                    <a:pt x="7909" y="4765"/>
                    <a:pt x="7833" y="4841"/>
                    <a:pt x="7831" y="4937"/>
                  </a:cubicBezTo>
                  <a:cubicBezTo>
                    <a:pt x="7830" y="5032"/>
                    <a:pt x="7906" y="5109"/>
                    <a:pt x="8001" y="5111"/>
                  </a:cubicBezTo>
                  <a:lnTo>
                    <a:pt x="8004" y="5111"/>
                  </a:lnTo>
                  <a:cubicBezTo>
                    <a:pt x="8098" y="5111"/>
                    <a:pt x="8175" y="5035"/>
                    <a:pt x="8177" y="4940"/>
                  </a:cubicBezTo>
                  <a:cubicBezTo>
                    <a:pt x="8178" y="4844"/>
                    <a:pt x="8101" y="4767"/>
                    <a:pt x="8005" y="4765"/>
                  </a:cubicBezTo>
                  <a:cubicBezTo>
                    <a:pt x="8004" y="4765"/>
                    <a:pt x="8004" y="4765"/>
                    <a:pt x="8003" y="4765"/>
                  </a:cubicBezTo>
                  <a:close/>
                  <a:moveTo>
                    <a:pt x="3308" y="4834"/>
                  </a:moveTo>
                  <a:cubicBezTo>
                    <a:pt x="3227" y="4835"/>
                    <a:pt x="3162" y="4901"/>
                    <a:pt x="3162" y="4983"/>
                  </a:cubicBezTo>
                  <a:cubicBezTo>
                    <a:pt x="3162" y="5065"/>
                    <a:pt x="3227" y="5130"/>
                    <a:pt x="3308" y="5130"/>
                  </a:cubicBezTo>
                  <a:lnTo>
                    <a:pt x="4886" y="5130"/>
                  </a:lnTo>
                  <a:cubicBezTo>
                    <a:pt x="4968" y="5130"/>
                    <a:pt x="5033" y="5065"/>
                    <a:pt x="5033" y="4983"/>
                  </a:cubicBezTo>
                  <a:lnTo>
                    <a:pt x="5036" y="4983"/>
                  </a:lnTo>
                  <a:cubicBezTo>
                    <a:pt x="5036" y="4901"/>
                    <a:pt x="4969" y="4834"/>
                    <a:pt x="4886" y="4834"/>
                  </a:cubicBezTo>
                  <a:close/>
                  <a:moveTo>
                    <a:pt x="148" y="4834"/>
                  </a:moveTo>
                  <a:cubicBezTo>
                    <a:pt x="66" y="4835"/>
                    <a:pt x="1" y="4901"/>
                    <a:pt x="1" y="4983"/>
                  </a:cubicBezTo>
                  <a:cubicBezTo>
                    <a:pt x="1" y="5065"/>
                    <a:pt x="66" y="5130"/>
                    <a:pt x="148" y="5130"/>
                  </a:cubicBezTo>
                  <a:lnTo>
                    <a:pt x="750" y="5130"/>
                  </a:lnTo>
                  <a:cubicBezTo>
                    <a:pt x="751" y="5130"/>
                    <a:pt x="752" y="5130"/>
                    <a:pt x="752" y="5130"/>
                  </a:cubicBezTo>
                  <a:cubicBezTo>
                    <a:pt x="832" y="5130"/>
                    <a:pt x="897" y="5065"/>
                    <a:pt x="899" y="4986"/>
                  </a:cubicBezTo>
                  <a:lnTo>
                    <a:pt x="899" y="4983"/>
                  </a:lnTo>
                  <a:cubicBezTo>
                    <a:pt x="899" y="4901"/>
                    <a:pt x="832" y="4834"/>
                    <a:pt x="750" y="4834"/>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92;p40">
              <a:extLst>
                <a:ext uri="{FF2B5EF4-FFF2-40B4-BE49-F238E27FC236}">
                  <a16:creationId xmlns:a16="http://schemas.microsoft.com/office/drawing/2014/main" id="{8E4CBDC4-C7B3-94BE-BC77-D3E9D076D271}"/>
                </a:ext>
              </a:extLst>
            </p:cNvPr>
            <p:cNvSpPr/>
            <p:nvPr/>
          </p:nvSpPr>
          <p:spPr>
            <a:xfrm>
              <a:off x="4324075" y="4800475"/>
              <a:ext cx="204475" cy="128300"/>
            </a:xfrm>
            <a:custGeom>
              <a:avLst/>
              <a:gdLst/>
              <a:ahLst/>
              <a:cxnLst/>
              <a:rect l="l" t="t" r="r" b="b"/>
              <a:pathLst>
                <a:path w="8179" h="5132" extrusionOk="0">
                  <a:moveTo>
                    <a:pt x="1405" y="25"/>
                  </a:moveTo>
                  <a:cubicBezTo>
                    <a:pt x="1330" y="25"/>
                    <a:pt x="1264" y="81"/>
                    <a:pt x="1255" y="157"/>
                  </a:cubicBezTo>
                  <a:cubicBezTo>
                    <a:pt x="1246" y="239"/>
                    <a:pt x="1304" y="313"/>
                    <a:pt x="1386" y="322"/>
                  </a:cubicBezTo>
                  <a:cubicBezTo>
                    <a:pt x="1392" y="323"/>
                    <a:pt x="1397" y="323"/>
                    <a:pt x="1403" y="323"/>
                  </a:cubicBezTo>
                  <a:cubicBezTo>
                    <a:pt x="1409" y="323"/>
                    <a:pt x="1415" y="323"/>
                    <a:pt x="1421" y="322"/>
                  </a:cubicBezTo>
                  <a:lnTo>
                    <a:pt x="2997" y="322"/>
                  </a:lnTo>
                  <a:cubicBezTo>
                    <a:pt x="2998" y="322"/>
                    <a:pt x="2998" y="322"/>
                    <a:pt x="2999" y="322"/>
                  </a:cubicBezTo>
                  <a:cubicBezTo>
                    <a:pt x="3080" y="322"/>
                    <a:pt x="3146" y="259"/>
                    <a:pt x="3147" y="178"/>
                  </a:cubicBezTo>
                  <a:lnTo>
                    <a:pt x="3147" y="176"/>
                  </a:lnTo>
                  <a:cubicBezTo>
                    <a:pt x="3147" y="93"/>
                    <a:pt x="3080" y="26"/>
                    <a:pt x="2997" y="26"/>
                  </a:cubicBezTo>
                  <a:lnTo>
                    <a:pt x="1421" y="26"/>
                  </a:lnTo>
                  <a:cubicBezTo>
                    <a:pt x="1416" y="25"/>
                    <a:pt x="1410" y="25"/>
                    <a:pt x="1405" y="25"/>
                  </a:cubicBezTo>
                  <a:close/>
                  <a:moveTo>
                    <a:pt x="769" y="26"/>
                  </a:moveTo>
                  <a:cubicBezTo>
                    <a:pt x="763" y="26"/>
                    <a:pt x="756" y="27"/>
                    <a:pt x="750" y="27"/>
                  </a:cubicBezTo>
                  <a:lnTo>
                    <a:pt x="148" y="27"/>
                  </a:lnTo>
                  <a:cubicBezTo>
                    <a:pt x="80" y="35"/>
                    <a:pt x="26" y="88"/>
                    <a:pt x="17" y="157"/>
                  </a:cubicBezTo>
                  <a:cubicBezTo>
                    <a:pt x="8" y="239"/>
                    <a:pt x="66" y="313"/>
                    <a:pt x="148" y="324"/>
                  </a:cubicBezTo>
                  <a:lnTo>
                    <a:pt x="750" y="324"/>
                  </a:lnTo>
                  <a:cubicBezTo>
                    <a:pt x="756" y="324"/>
                    <a:pt x="762" y="325"/>
                    <a:pt x="768" y="325"/>
                  </a:cubicBezTo>
                  <a:cubicBezTo>
                    <a:pt x="774" y="325"/>
                    <a:pt x="780" y="324"/>
                    <a:pt x="786" y="324"/>
                  </a:cubicBezTo>
                  <a:cubicBezTo>
                    <a:pt x="867" y="313"/>
                    <a:pt x="926" y="239"/>
                    <a:pt x="915" y="157"/>
                  </a:cubicBezTo>
                  <a:cubicBezTo>
                    <a:pt x="907" y="81"/>
                    <a:pt x="843" y="26"/>
                    <a:pt x="769" y="26"/>
                  </a:cubicBezTo>
                  <a:close/>
                  <a:moveTo>
                    <a:pt x="3668" y="1"/>
                  </a:moveTo>
                  <a:cubicBezTo>
                    <a:pt x="3574" y="1"/>
                    <a:pt x="3497" y="76"/>
                    <a:pt x="3495" y="170"/>
                  </a:cubicBezTo>
                  <a:cubicBezTo>
                    <a:pt x="3495" y="267"/>
                    <a:pt x="3571" y="344"/>
                    <a:pt x="3667" y="346"/>
                  </a:cubicBezTo>
                  <a:lnTo>
                    <a:pt x="3668" y="346"/>
                  </a:lnTo>
                  <a:cubicBezTo>
                    <a:pt x="3763" y="346"/>
                    <a:pt x="3841" y="270"/>
                    <a:pt x="3841" y="175"/>
                  </a:cubicBezTo>
                  <a:cubicBezTo>
                    <a:pt x="3842" y="79"/>
                    <a:pt x="3766" y="2"/>
                    <a:pt x="3671" y="1"/>
                  </a:cubicBezTo>
                  <a:cubicBezTo>
                    <a:pt x="3670" y="1"/>
                    <a:pt x="3669" y="1"/>
                    <a:pt x="3668" y="1"/>
                  </a:cubicBezTo>
                  <a:close/>
                  <a:moveTo>
                    <a:pt x="4182" y="1"/>
                  </a:moveTo>
                  <a:cubicBezTo>
                    <a:pt x="4088" y="1"/>
                    <a:pt x="4011" y="76"/>
                    <a:pt x="4011" y="170"/>
                  </a:cubicBezTo>
                  <a:cubicBezTo>
                    <a:pt x="4009" y="267"/>
                    <a:pt x="4085" y="344"/>
                    <a:pt x="4180" y="346"/>
                  </a:cubicBezTo>
                  <a:lnTo>
                    <a:pt x="4185" y="346"/>
                  </a:lnTo>
                  <a:cubicBezTo>
                    <a:pt x="4279" y="346"/>
                    <a:pt x="4356" y="270"/>
                    <a:pt x="4356" y="175"/>
                  </a:cubicBezTo>
                  <a:cubicBezTo>
                    <a:pt x="4356" y="79"/>
                    <a:pt x="4280" y="2"/>
                    <a:pt x="4185" y="1"/>
                  </a:cubicBezTo>
                  <a:cubicBezTo>
                    <a:pt x="4184" y="1"/>
                    <a:pt x="4183" y="1"/>
                    <a:pt x="4182" y="1"/>
                  </a:cubicBezTo>
                  <a:close/>
                  <a:moveTo>
                    <a:pt x="4699" y="1"/>
                  </a:moveTo>
                  <a:cubicBezTo>
                    <a:pt x="4603" y="1"/>
                    <a:pt x="4527" y="76"/>
                    <a:pt x="4526" y="170"/>
                  </a:cubicBezTo>
                  <a:cubicBezTo>
                    <a:pt x="4524" y="267"/>
                    <a:pt x="4602" y="344"/>
                    <a:pt x="4697" y="346"/>
                  </a:cubicBezTo>
                  <a:lnTo>
                    <a:pt x="4698" y="346"/>
                  </a:lnTo>
                  <a:cubicBezTo>
                    <a:pt x="4794" y="346"/>
                    <a:pt x="4870" y="270"/>
                    <a:pt x="4871" y="175"/>
                  </a:cubicBezTo>
                  <a:cubicBezTo>
                    <a:pt x="4873" y="79"/>
                    <a:pt x="4797" y="2"/>
                    <a:pt x="4701" y="1"/>
                  </a:cubicBezTo>
                  <a:cubicBezTo>
                    <a:pt x="4700" y="1"/>
                    <a:pt x="4700" y="1"/>
                    <a:pt x="4699" y="1"/>
                  </a:cubicBezTo>
                  <a:close/>
                  <a:moveTo>
                    <a:pt x="5212" y="1"/>
                  </a:moveTo>
                  <a:cubicBezTo>
                    <a:pt x="5118" y="1"/>
                    <a:pt x="5041" y="76"/>
                    <a:pt x="5039" y="170"/>
                  </a:cubicBezTo>
                  <a:cubicBezTo>
                    <a:pt x="5039" y="267"/>
                    <a:pt x="5115" y="344"/>
                    <a:pt x="5211" y="346"/>
                  </a:cubicBezTo>
                  <a:lnTo>
                    <a:pt x="5215" y="346"/>
                  </a:lnTo>
                  <a:cubicBezTo>
                    <a:pt x="5309" y="346"/>
                    <a:pt x="5385" y="270"/>
                    <a:pt x="5385" y="175"/>
                  </a:cubicBezTo>
                  <a:cubicBezTo>
                    <a:pt x="5386" y="79"/>
                    <a:pt x="5310" y="2"/>
                    <a:pt x="5215" y="1"/>
                  </a:cubicBezTo>
                  <a:cubicBezTo>
                    <a:pt x="5214" y="1"/>
                    <a:pt x="5213" y="1"/>
                    <a:pt x="5212" y="1"/>
                  </a:cubicBezTo>
                  <a:close/>
                  <a:moveTo>
                    <a:pt x="5728" y="1"/>
                  </a:moveTo>
                  <a:cubicBezTo>
                    <a:pt x="5634" y="1"/>
                    <a:pt x="5558" y="76"/>
                    <a:pt x="5556" y="170"/>
                  </a:cubicBezTo>
                  <a:cubicBezTo>
                    <a:pt x="5555" y="267"/>
                    <a:pt x="5631" y="344"/>
                    <a:pt x="5727" y="346"/>
                  </a:cubicBezTo>
                  <a:lnTo>
                    <a:pt x="5729" y="346"/>
                  </a:lnTo>
                  <a:cubicBezTo>
                    <a:pt x="5823" y="346"/>
                    <a:pt x="5900" y="270"/>
                    <a:pt x="5902" y="175"/>
                  </a:cubicBezTo>
                  <a:cubicBezTo>
                    <a:pt x="5903" y="79"/>
                    <a:pt x="5826" y="2"/>
                    <a:pt x="5730" y="1"/>
                  </a:cubicBezTo>
                  <a:cubicBezTo>
                    <a:pt x="5729" y="1"/>
                    <a:pt x="5728" y="1"/>
                    <a:pt x="5728" y="1"/>
                  </a:cubicBezTo>
                  <a:close/>
                  <a:moveTo>
                    <a:pt x="6241" y="1"/>
                  </a:moveTo>
                  <a:cubicBezTo>
                    <a:pt x="6147" y="1"/>
                    <a:pt x="6071" y="76"/>
                    <a:pt x="6070" y="170"/>
                  </a:cubicBezTo>
                  <a:cubicBezTo>
                    <a:pt x="6068" y="267"/>
                    <a:pt x="6144" y="344"/>
                    <a:pt x="6241" y="346"/>
                  </a:cubicBezTo>
                  <a:lnTo>
                    <a:pt x="6244" y="346"/>
                  </a:lnTo>
                  <a:cubicBezTo>
                    <a:pt x="6339" y="346"/>
                    <a:pt x="6415" y="270"/>
                    <a:pt x="6415" y="175"/>
                  </a:cubicBezTo>
                  <a:cubicBezTo>
                    <a:pt x="6417" y="79"/>
                    <a:pt x="6341" y="2"/>
                    <a:pt x="6244" y="1"/>
                  </a:cubicBezTo>
                  <a:cubicBezTo>
                    <a:pt x="6243" y="1"/>
                    <a:pt x="6242" y="1"/>
                    <a:pt x="6241" y="1"/>
                  </a:cubicBezTo>
                  <a:close/>
                  <a:moveTo>
                    <a:pt x="148" y="714"/>
                  </a:moveTo>
                  <a:cubicBezTo>
                    <a:pt x="66" y="724"/>
                    <a:pt x="8" y="797"/>
                    <a:pt x="17" y="879"/>
                  </a:cubicBezTo>
                  <a:cubicBezTo>
                    <a:pt x="26" y="947"/>
                    <a:pt x="80" y="1003"/>
                    <a:pt x="148" y="1010"/>
                  </a:cubicBezTo>
                  <a:lnTo>
                    <a:pt x="750" y="1010"/>
                  </a:lnTo>
                  <a:cubicBezTo>
                    <a:pt x="751" y="1010"/>
                    <a:pt x="752" y="1010"/>
                    <a:pt x="752" y="1010"/>
                  </a:cubicBezTo>
                  <a:cubicBezTo>
                    <a:pt x="832" y="1010"/>
                    <a:pt x="897" y="945"/>
                    <a:pt x="899" y="866"/>
                  </a:cubicBezTo>
                  <a:lnTo>
                    <a:pt x="899" y="863"/>
                  </a:lnTo>
                  <a:cubicBezTo>
                    <a:pt x="899" y="781"/>
                    <a:pt x="832" y="714"/>
                    <a:pt x="750" y="714"/>
                  </a:cubicBezTo>
                  <a:close/>
                  <a:moveTo>
                    <a:pt x="1405" y="711"/>
                  </a:moveTo>
                  <a:cubicBezTo>
                    <a:pt x="1330" y="711"/>
                    <a:pt x="1264" y="767"/>
                    <a:pt x="1255" y="843"/>
                  </a:cubicBezTo>
                  <a:cubicBezTo>
                    <a:pt x="1246" y="925"/>
                    <a:pt x="1304" y="1000"/>
                    <a:pt x="1386" y="1010"/>
                  </a:cubicBezTo>
                  <a:cubicBezTo>
                    <a:pt x="1392" y="1011"/>
                    <a:pt x="1397" y="1011"/>
                    <a:pt x="1403" y="1011"/>
                  </a:cubicBezTo>
                  <a:cubicBezTo>
                    <a:pt x="1409" y="1011"/>
                    <a:pt x="1415" y="1011"/>
                    <a:pt x="1421" y="1010"/>
                  </a:cubicBezTo>
                  <a:lnTo>
                    <a:pt x="2997" y="1010"/>
                  </a:lnTo>
                  <a:cubicBezTo>
                    <a:pt x="3078" y="1010"/>
                    <a:pt x="3145" y="946"/>
                    <a:pt x="3147" y="864"/>
                  </a:cubicBezTo>
                  <a:lnTo>
                    <a:pt x="3147" y="863"/>
                  </a:lnTo>
                  <a:cubicBezTo>
                    <a:pt x="3147" y="779"/>
                    <a:pt x="3080" y="712"/>
                    <a:pt x="2997" y="712"/>
                  </a:cubicBezTo>
                  <a:lnTo>
                    <a:pt x="1421" y="712"/>
                  </a:lnTo>
                  <a:cubicBezTo>
                    <a:pt x="1416" y="712"/>
                    <a:pt x="1410" y="711"/>
                    <a:pt x="1405" y="711"/>
                  </a:cubicBezTo>
                  <a:close/>
                  <a:moveTo>
                    <a:pt x="148" y="1400"/>
                  </a:moveTo>
                  <a:cubicBezTo>
                    <a:pt x="66" y="1411"/>
                    <a:pt x="8" y="1485"/>
                    <a:pt x="17" y="1567"/>
                  </a:cubicBezTo>
                  <a:cubicBezTo>
                    <a:pt x="26" y="1634"/>
                    <a:pt x="80" y="1689"/>
                    <a:pt x="148" y="1696"/>
                  </a:cubicBezTo>
                  <a:lnTo>
                    <a:pt x="750" y="1696"/>
                  </a:lnTo>
                  <a:cubicBezTo>
                    <a:pt x="751" y="1696"/>
                    <a:pt x="752" y="1696"/>
                    <a:pt x="752" y="1696"/>
                  </a:cubicBezTo>
                  <a:cubicBezTo>
                    <a:pt x="832" y="1696"/>
                    <a:pt x="897" y="1632"/>
                    <a:pt x="899" y="1552"/>
                  </a:cubicBezTo>
                  <a:lnTo>
                    <a:pt x="899" y="1549"/>
                  </a:lnTo>
                  <a:cubicBezTo>
                    <a:pt x="899" y="1467"/>
                    <a:pt x="832" y="1400"/>
                    <a:pt x="750" y="1400"/>
                  </a:cubicBezTo>
                  <a:close/>
                  <a:moveTo>
                    <a:pt x="1402" y="1399"/>
                  </a:moveTo>
                  <a:cubicBezTo>
                    <a:pt x="1328" y="1399"/>
                    <a:pt x="1264" y="1454"/>
                    <a:pt x="1255" y="1530"/>
                  </a:cubicBezTo>
                  <a:cubicBezTo>
                    <a:pt x="1246" y="1612"/>
                    <a:pt x="1304" y="1686"/>
                    <a:pt x="1386" y="1696"/>
                  </a:cubicBezTo>
                  <a:cubicBezTo>
                    <a:pt x="1392" y="1697"/>
                    <a:pt x="1397" y="1698"/>
                    <a:pt x="1403" y="1698"/>
                  </a:cubicBezTo>
                  <a:cubicBezTo>
                    <a:pt x="1409" y="1698"/>
                    <a:pt x="1415" y="1697"/>
                    <a:pt x="1421" y="1696"/>
                  </a:cubicBezTo>
                  <a:lnTo>
                    <a:pt x="2997" y="1696"/>
                  </a:lnTo>
                  <a:cubicBezTo>
                    <a:pt x="3078" y="1696"/>
                    <a:pt x="3145" y="1632"/>
                    <a:pt x="3147" y="1551"/>
                  </a:cubicBezTo>
                  <a:lnTo>
                    <a:pt x="3147" y="1549"/>
                  </a:lnTo>
                  <a:cubicBezTo>
                    <a:pt x="3147" y="1466"/>
                    <a:pt x="3080" y="1400"/>
                    <a:pt x="2997" y="1400"/>
                  </a:cubicBezTo>
                  <a:lnTo>
                    <a:pt x="1421" y="1400"/>
                  </a:lnTo>
                  <a:cubicBezTo>
                    <a:pt x="1415" y="1399"/>
                    <a:pt x="1409" y="1399"/>
                    <a:pt x="1402" y="1399"/>
                  </a:cubicBezTo>
                  <a:close/>
                  <a:moveTo>
                    <a:pt x="3668" y="1373"/>
                  </a:moveTo>
                  <a:cubicBezTo>
                    <a:pt x="3573" y="1373"/>
                    <a:pt x="3497" y="1450"/>
                    <a:pt x="3495" y="1545"/>
                  </a:cubicBezTo>
                  <a:cubicBezTo>
                    <a:pt x="3494" y="1640"/>
                    <a:pt x="3571" y="1717"/>
                    <a:pt x="3667" y="1719"/>
                  </a:cubicBezTo>
                  <a:lnTo>
                    <a:pt x="3668" y="1719"/>
                  </a:lnTo>
                  <a:cubicBezTo>
                    <a:pt x="3763" y="1719"/>
                    <a:pt x="3839" y="1643"/>
                    <a:pt x="3841" y="1549"/>
                  </a:cubicBezTo>
                  <a:cubicBezTo>
                    <a:pt x="3842" y="1452"/>
                    <a:pt x="3766" y="1375"/>
                    <a:pt x="3671" y="1373"/>
                  </a:cubicBezTo>
                  <a:cubicBezTo>
                    <a:pt x="3670" y="1373"/>
                    <a:pt x="3669" y="1373"/>
                    <a:pt x="3668" y="1373"/>
                  </a:cubicBezTo>
                  <a:close/>
                  <a:moveTo>
                    <a:pt x="4182" y="1373"/>
                  </a:moveTo>
                  <a:cubicBezTo>
                    <a:pt x="4088" y="1373"/>
                    <a:pt x="4011" y="1450"/>
                    <a:pt x="4009" y="1545"/>
                  </a:cubicBezTo>
                  <a:cubicBezTo>
                    <a:pt x="4009" y="1640"/>
                    <a:pt x="4085" y="1717"/>
                    <a:pt x="4180" y="1719"/>
                  </a:cubicBezTo>
                  <a:lnTo>
                    <a:pt x="4185" y="1719"/>
                  </a:lnTo>
                  <a:cubicBezTo>
                    <a:pt x="4279" y="1719"/>
                    <a:pt x="4355" y="1643"/>
                    <a:pt x="4355" y="1549"/>
                  </a:cubicBezTo>
                  <a:cubicBezTo>
                    <a:pt x="4356" y="1452"/>
                    <a:pt x="4280" y="1375"/>
                    <a:pt x="4185" y="1373"/>
                  </a:cubicBezTo>
                  <a:cubicBezTo>
                    <a:pt x="4184" y="1373"/>
                    <a:pt x="4183" y="1373"/>
                    <a:pt x="4182" y="1373"/>
                  </a:cubicBezTo>
                  <a:close/>
                  <a:moveTo>
                    <a:pt x="4697" y="1373"/>
                  </a:moveTo>
                  <a:cubicBezTo>
                    <a:pt x="4603" y="1373"/>
                    <a:pt x="4527" y="1450"/>
                    <a:pt x="4526" y="1545"/>
                  </a:cubicBezTo>
                  <a:cubicBezTo>
                    <a:pt x="4524" y="1640"/>
                    <a:pt x="4600" y="1717"/>
                    <a:pt x="4697" y="1719"/>
                  </a:cubicBezTo>
                  <a:lnTo>
                    <a:pt x="4698" y="1719"/>
                  </a:lnTo>
                  <a:cubicBezTo>
                    <a:pt x="4792" y="1719"/>
                    <a:pt x="4870" y="1643"/>
                    <a:pt x="4871" y="1549"/>
                  </a:cubicBezTo>
                  <a:cubicBezTo>
                    <a:pt x="4873" y="1452"/>
                    <a:pt x="4795" y="1375"/>
                    <a:pt x="4700" y="1373"/>
                  </a:cubicBezTo>
                  <a:cubicBezTo>
                    <a:pt x="4699" y="1373"/>
                    <a:pt x="4698" y="1373"/>
                    <a:pt x="4697" y="1373"/>
                  </a:cubicBezTo>
                  <a:close/>
                  <a:moveTo>
                    <a:pt x="5211" y="1373"/>
                  </a:moveTo>
                  <a:cubicBezTo>
                    <a:pt x="5117" y="1373"/>
                    <a:pt x="5041" y="1450"/>
                    <a:pt x="5039" y="1545"/>
                  </a:cubicBezTo>
                  <a:cubicBezTo>
                    <a:pt x="5038" y="1640"/>
                    <a:pt x="5115" y="1717"/>
                    <a:pt x="5211" y="1719"/>
                  </a:cubicBezTo>
                  <a:lnTo>
                    <a:pt x="5215" y="1719"/>
                  </a:lnTo>
                  <a:cubicBezTo>
                    <a:pt x="5309" y="1719"/>
                    <a:pt x="5385" y="1643"/>
                    <a:pt x="5385" y="1549"/>
                  </a:cubicBezTo>
                  <a:cubicBezTo>
                    <a:pt x="5386" y="1452"/>
                    <a:pt x="5310" y="1375"/>
                    <a:pt x="5214" y="1373"/>
                  </a:cubicBezTo>
                  <a:cubicBezTo>
                    <a:pt x="5213" y="1373"/>
                    <a:pt x="5212" y="1373"/>
                    <a:pt x="5211" y="1373"/>
                  </a:cubicBezTo>
                  <a:close/>
                  <a:moveTo>
                    <a:pt x="5728" y="1373"/>
                  </a:moveTo>
                  <a:cubicBezTo>
                    <a:pt x="5634" y="1373"/>
                    <a:pt x="5556" y="1450"/>
                    <a:pt x="5556" y="1545"/>
                  </a:cubicBezTo>
                  <a:cubicBezTo>
                    <a:pt x="5555" y="1640"/>
                    <a:pt x="5631" y="1717"/>
                    <a:pt x="5726" y="1719"/>
                  </a:cubicBezTo>
                  <a:lnTo>
                    <a:pt x="5729" y="1719"/>
                  </a:lnTo>
                  <a:cubicBezTo>
                    <a:pt x="5823" y="1719"/>
                    <a:pt x="5900" y="1643"/>
                    <a:pt x="5902" y="1549"/>
                  </a:cubicBezTo>
                  <a:cubicBezTo>
                    <a:pt x="5902" y="1452"/>
                    <a:pt x="5826" y="1375"/>
                    <a:pt x="5730" y="1373"/>
                  </a:cubicBezTo>
                  <a:cubicBezTo>
                    <a:pt x="5729" y="1373"/>
                    <a:pt x="5728" y="1373"/>
                    <a:pt x="5728" y="1373"/>
                  </a:cubicBezTo>
                  <a:close/>
                  <a:moveTo>
                    <a:pt x="6241" y="1373"/>
                  </a:moveTo>
                  <a:cubicBezTo>
                    <a:pt x="6147" y="1373"/>
                    <a:pt x="6071" y="1450"/>
                    <a:pt x="6070" y="1545"/>
                  </a:cubicBezTo>
                  <a:cubicBezTo>
                    <a:pt x="6068" y="1640"/>
                    <a:pt x="6144" y="1717"/>
                    <a:pt x="6239" y="1719"/>
                  </a:cubicBezTo>
                  <a:lnTo>
                    <a:pt x="6244" y="1719"/>
                  </a:lnTo>
                  <a:cubicBezTo>
                    <a:pt x="6339" y="1719"/>
                    <a:pt x="6415" y="1643"/>
                    <a:pt x="6415" y="1549"/>
                  </a:cubicBezTo>
                  <a:cubicBezTo>
                    <a:pt x="6417" y="1452"/>
                    <a:pt x="6339" y="1375"/>
                    <a:pt x="6244" y="1373"/>
                  </a:cubicBezTo>
                  <a:cubicBezTo>
                    <a:pt x="6243" y="1373"/>
                    <a:pt x="6242" y="1373"/>
                    <a:pt x="6241" y="1373"/>
                  </a:cubicBezTo>
                  <a:close/>
                  <a:moveTo>
                    <a:pt x="1421" y="2087"/>
                  </a:moveTo>
                  <a:cubicBezTo>
                    <a:pt x="1338" y="2087"/>
                    <a:pt x="1272" y="2154"/>
                    <a:pt x="1272" y="2235"/>
                  </a:cubicBezTo>
                  <a:cubicBezTo>
                    <a:pt x="1272" y="2317"/>
                    <a:pt x="1338" y="2383"/>
                    <a:pt x="1418" y="2383"/>
                  </a:cubicBezTo>
                  <a:lnTo>
                    <a:pt x="2997" y="2383"/>
                  </a:lnTo>
                  <a:cubicBezTo>
                    <a:pt x="2998" y="2383"/>
                    <a:pt x="2998" y="2383"/>
                    <a:pt x="2999" y="2383"/>
                  </a:cubicBezTo>
                  <a:cubicBezTo>
                    <a:pt x="3080" y="2383"/>
                    <a:pt x="3146" y="2318"/>
                    <a:pt x="3147" y="2237"/>
                  </a:cubicBezTo>
                  <a:lnTo>
                    <a:pt x="3147" y="2235"/>
                  </a:lnTo>
                  <a:cubicBezTo>
                    <a:pt x="3147" y="2154"/>
                    <a:pt x="3080" y="2087"/>
                    <a:pt x="2997" y="2087"/>
                  </a:cubicBezTo>
                  <a:close/>
                  <a:moveTo>
                    <a:pt x="148" y="2087"/>
                  </a:moveTo>
                  <a:cubicBezTo>
                    <a:pt x="66" y="2088"/>
                    <a:pt x="1" y="2155"/>
                    <a:pt x="1" y="2235"/>
                  </a:cubicBezTo>
                  <a:cubicBezTo>
                    <a:pt x="1" y="2317"/>
                    <a:pt x="66" y="2383"/>
                    <a:pt x="148" y="2383"/>
                  </a:cubicBezTo>
                  <a:lnTo>
                    <a:pt x="750" y="2383"/>
                  </a:lnTo>
                  <a:cubicBezTo>
                    <a:pt x="751" y="2383"/>
                    <a:pt x="752" y="2383"/>
                    <a:pt x="753" y="2383"/>
                  </a:cubicBezTo>
                  <a:cubicBezTo>
                    <a:pt x="832" y="2383"/>
                    <a:pt x="897" y="2319"/>
                    <a:pt x="899" y="2238"/>
                  </a:cubicBezTo>
                  <a:lnTo>
                    <a:pt x="899" y="2235"/>
                  </a:lnTo>
                  <a:cubicBezTo>
                    <a:pt x="899" y="2154"/>
                    <a:pt x="832" y="2087"/>
                    <a:pt x="750" y="2087"/>
                  </a:cubicBezTo>
                  <a:close/>
                  <a:moveTo>
                    <a:pt x="1419" y="2774"/>
                  </a:moveTo>
                  <a:cubicBezTo>
                    <a:pt x="1338" y="2774"/>
                    <a:pt x="1272" y="2839"/>
                    <a:pt x="1271" y="2920"/>
                  </a:cubicBezTo>
                  <a:lnTo>
                    <a:pt x="1271" y="2922"/>
                  </a:lnTo>
                  <a:cubicBezTo>
                    <a:pt x="1271" y="3004"/>
                    <a:pt x="1338" y="3071"/>
                    <a:pt x="1421" y="3071"/>
                  </a:cubicBezTo>
                  <a:lnTo>
                    <a:pt x="2997" y="3071"/>
                  </a:lnTo>
                  <a:cubicBezTo>
                    <a:pt x="3080" y="3071"/>
                    <a:pt x="3147" y="3005"/>
                    <a:pt x="3147" y="2922"/>
                  </a:cubicBezTo>
                  <a:cubicBezTo>
                    <a:pt x="3147" y="2921"/>
                    <a:pt x="3147" y="2921"/>
                    <a:pt x="3147" y="2920"/>
                  </a:cubicBezTo>
                  <a:lnTo>
                    <a:pt x="3147" y="2920"/>
                  </a:lnTo>
                  <a:cubicBezTo>
                    <a:pt x="3146" y="2839"/>
                    <a:pt x="3079" y="2774"/>
                    <a:pt x="3000" y="2774"/>
                  </a:cubicBezTo>
                  <a:lnTo>
                    <a:pt x="1421" y="2774"/>
                  </a:lnTo>
                  <a:cubicBezTo>
                    <a:pt x="1420" y="2774"/>
                    <a:pt x="1419" y="2774"/>
                    <a:pt x="1419" y="2774"/>
                  </a:cubicBezTo>
                  <a:close/>
                  <a:moveTo>
                    <a:pt x="148" y="2776"/>
                  </a:moveTo>
                  <a:cubicBezTo>
                    <a:pt x="66" y="2776"/>
                    <a:pt x="1" y="2841"/>
                    <a:pt x="1" y="2923"/>
                  </a:cubicBezTo>
                  <a:cubicBezTo>
                    <a:pt x="1" y="3004"/>
                    <a:pt x="66" y="3071"/>
                    <a:pt x="148" y="3072"/>
                  </a:cubicBezTo>
                  <a:lnTo>
                    <a:pt x="750" y="3072"/>
                  </a:lnTo>
                  <a:cubicBezTo>
                    <a:pt x="832" y="3072"/>
                    <a:pt x="899" y="3005"/>
                    <a:pt x="899" y="2923"/>
                  </a:cubicBezTo>
                  <a:cubicBezTo>
                    <a:pt x="899" y="2841"/>
                    <a:pt x="833" y="2776"/>
                    <a:pt x="751" y="2776"/>
                  </a:cubicBezTo>
                  <a:close/>
                  <a:moveTo>
                    <a:pt x="5430" y="3348"/>
                  </a:moveTo>
                  <a:cubicBezTo>
                    <a:pt x="5334" y="3348"/>
                    <a:pt x="5255" y="3424"/>
                    <a:pt x="5255" y="3519"/>
                  </a:cubicBezTo>
                  <a:cubicBezTo>
                    <a:pt x="5254" y="3614"/>
                    <a:pt x="5330" y="3693"/>
                    <a:pt x="5425" y="3693"/>
                  </a:cubicBezTo>
                  <a:lnTo>
                    <a:pt x="5428" y="3693"/>
                  </a:lnTo>
                  <a:cubicBezTo>
                    <a:pt x="5522" y="3693"/>
                    <a:pt x="5599" y="3617"/>
                    <a:pt x="5601" y="3523"/>
                  </a:cubicBezTo>
                  <a:cubicBezTo>
                    <a:pt x="5601" y="3428"/>
                    <a:pt x="5525" y="3349"/>
                    <a:pt x="5430" y="3348"/>
                  </a:cubicBezTo>
                  <a:close/>
                  <a:moveTo>
                    <a:pt x="5943" y="3348"/>
                  </a:moveTo>
                  <a:cubicBezTo>
                    <a:pt x="5848" y="3348"/>
                    <a:pt x="5770" y="3424"/>
                    <a:pt x="5769" y="3519"/>
                  </a:cubicBezTo>
                  <a:cubicBezTo>
                    <a:pt x="5768" y="3614"/>
                    <a:pt x="5843" y="3693"/>
                    <a:pt x="5939" y="3693"/>
                  </a:cubicBezTo>
                  <a:lnTo>
                    <a:pt x="5943" y="3693"/>
                  </a:lnTo>
                  <a:cubicBezTo>
                    <a:pt x="6038" y="3693"/>
                    <a:pt x="6114" y="3617"/>
                    <a:pt x="6114" y="3523"/>
                  </a:cubicBezTo>
                  <a:cubicBezTo>
                    <a:pt x="6116" y="3428"/>
                    <a:pt x="6038" y="3349"/>
                    <a:pt x="5943" y="3348"/>
                  </a:cubicBezTo>
                  <a:close/>
                  <a:moveTo>
                    <a:pt x="6460" y="3348"/>
                  </a:moveTo>
                  <a:cubicBezTo>
                    <a:pt x="6365" y="3348"/>
                    <a:pt x="6286" y="3424"/>
                    <a:pt x="6284" y="3519"/>
                  </a:cubicBezTo>
                  <a:cubicBezTo>
                    <a:pt x="6284" y="3614"/>
                    <a:pt x="6360" y="3693"/>
                    <a:pt x="6455" y="3693"/>
                  </a:cubicBezTo>
                  <a:lnTo>
                    <a:pt x="6457" y="3693"/>
                  </a:lnTo>
                  <a:cubicBezTo>
                    <a:pt x="6552" y="3693"/>
                    <a:pt x="6630" y="3617"/>
                    <a:pt x="6630" y="3523"/>
                  </a:cubicBezTo>
                  <a:cubicBezTo>
                    <a:pt x="6631" y="3428"/>
                    <a:pt x="6555" y="3349"/>
                    <a:pt x="6460" y="3348"/>
                  </a:cubicBezTo>
                  <a:close/>
                  <a:moveTo>
                    <a:pt x="6975" y="3348"/>
                  </a:moveTo>
                  <a:cubicBezTo>
                    <a:pt x="6880" y="3348"/>
                    <a:pt x="6802" y="3424"/>
                    <a:pt x="6801" y="3519"/>
                  </a:cubicBezTo>
                  <a:cubicBezTo>
                    <a:pt x="6799" y="3614"/>
                    <a:pt x="6877" y="3693"/>
                    <a:pt x="6972" y="3693"/>
                  </a:cubicBezTo>
                  <a:lnTo>
                    <a:pt x="6974" y="3693"/>
                  </a:lnTo>
                  <a:cubicBezTo>
                    <a:pt x="7069" y="3693"/>
                    <a:pt x="7145" y="3617"/>
                    <a:pt x="7146" y="3523"/>
                  </a:cubicBezTo>
                  <a:cubicBezTo>
                    <a:pt x="7148" y="3428"/>
                    <a:pt x="7072" y="3349"/>
                    <a:pt x="6975" y="3348"/>
                  </a:cubicBezTo>
                  <a:close/>
                  <a:moveTo>
                    <a:pt x="7490" y="3348"/>
                  </a:moveTo>
                  <a:cubicBezTo>
                    <a:pt x="7393" y="3348"/>
                    <a:pt x="7316" y="3424"/>
                    <a:pt x="7315" y="3519"/>
                  </a:cubicBezTo>
                  <a:cubicBezTo>
                    <a:pt x="7313" y="3614"/>
                    <a:pt x="7390" y="3693"/>
                    <a:pt x="7486" y="3693"/>
                  </a:cubicBezTo>
                  <a:lnTo>
                    <a:pt x="7490" y="3693"/>
                  </a:lnTo>
                  <a:cubicBezTo>
                    <a:pt x="7584" y="3693"/>
                    <a:pt x="7660" y="3617"/>
                    <a:pt x="7660" y="3523"/>
                  </a:cubicBezTo>
                  <a:cubicBezTo>
                    <a:pt x="7661" y="3428"/>
                    <a:pt x="7585" y="3349"/>
                    <a:pt x="7490" y="3348"/>
                  </a:cubicBezTo>
                  <a:close/>
                  <a:moveTo>
                    <a:pt x="8005" y="3348"/>
                  </a:moveTo>
                  <a:cubicBezTo>
                    <a:pt x="7910" y="3348"/>
                    <a:pt x="7833" y="3424"/>
                    <a:pt x="7831" y="3519"/>
                  </a:cubicBezTo>
                  <a:cubicBezTo>
                    <a:pt x="7830" y="3614"/>
                    <a:pt x="7906" y="3693"/>
                    <a:pt x="8001" y="3693"/>
                  </a:cubicBezTo>
                  <a:lnTo>
                    <a:pt x="8004" y="3693"/>
                  </a:lnTo>
                  <a:cubicBezTo>
                    <a:pt x="8098" y="3693"/>
                    <a:pt x="8175" y="3617"/>
                    <a:pt x="8177" y="3523"/>
                  </a:cubicBezTo>
                  <a:cubicBezTo>
                    <a:pt x="8178" y="3428"/>
                    <a:pt x="8101" y="3349"/>
                    <a:pt x="8005" y="3348"/>
                  </a:cubicBezTo>
                  <a:close/>
                  <a:moveTo>
                    <a:pt x="3308" y="3461"/>
                  </a:moveTo>
                  <a:cubicBezTo>
                    <a:pt x="3226" y="3471"/>
                    <a:pt x="3168" y="3546"/>
                    <a:pt x="3178" y="3628"/>
                  </a:cubicBezTo>
                  <a:cubicBezTo>
                    <a:pt x="3186" y="3696"/>
                    <a:pt x="3239" y="3750"/>
                    <a:pt x="3308" y="3757"/>
                  </a:cubicBezTo>
                  <a:lnTo>
                    <a:pt x="4886" y="3757"/>
                  </a:lnTo>
                  <a:cubicBezTo>
                    <a:pt x="4968" y="3757"/>
                    <a:pt x="5033" y="3690"/>
                    <a:pt x="5033" y="3608"/>
                  </a:cubicBezTo>
                  <a:lnTo>
                    <a:pt x="5036" y="3608"/>
                  </a:lnTo>
                  <a:cubicBezTo>
                    <a:pt x="5036" y="3528"/>
                    <a:pt x="4969" y="3461"/>
                    <a:pt x="4889" y="3461"/>
                  </a:cubicBezTo>
                  <a:close/>
                  <a:moveTo>
                    <a:pt x="148" y="3462"/>
                  </a:moveTo>
                  <a:cubicBezTo>
                    <a:pt x="66" y="3471"/>
                    <a:pt x="7" y="3546"/>
                    <a:pt x="17" y="3628"/>
                  </a:cubicBezTo>
                  <a:cubicBezTo>
                    <a:pt x="26" y="3696"/>
                    <a:pt x="80" y="3750"/>
                    <a:pt x="148" y="3759"/>
                  </a:cubicBezTo>
                  <a:lnTo>
                    <a:pt x="750" y="3759"/>
                  </a:lnTo>
                  <a:cubicBezTo>
                    <a:pt x="832" y="3759"/>
                    <a:pt x="899" y="3692"/>
                    <a:pt x="899" y="3610"/>
                  </a:cubicBezTo>
                  <a:cubicBezTo>
                    <a:pt x="899" y="3528"/>
                    <a:pt x="833" y="3462"/>
                    <a:pt x="751" y="3462"/>
                  </a:cubicBezTo>
                  <a:close/>
                  <a:moveTo>
                    <a:pt x="148" y="4149"/>
                  </a:moveTo>
                  <a:cubicBezTo>
                    <a:pt x="66" y="4159"/>
                    <a:pt x="7" y="4232"/>
                    <a:pt x="17" y="4314"/>
                  </a:cubicBezTo>
                  <a:cubicBezTo>
                    <a:pt x="26" y="4382"/>
                    <a:pt x="80" y="4438"/>
                    <a:pt x="148" y="4445"/>
                  </a:cubicBezTo>
                  <a:lnTo>
                    <a:pt x="750" y="4445"/>
                  </a:lnTo>
                  <a:cubicBezTo>
                    <a:pt x="832" y="4445"/>
                    <a:pt x="899" y="4378"/>
                    <a:pt x="899" y="4296"/>
                  </a:cubicBezTo>
                  <a:cubicBezTo>
                    <a:pt x="899" y="4214"/>
                    <a:pt x="833" y="4149"/>
                    <a:pt x="751" y="4149"/>
                  </a:cubicBezTo>
                  <a:close/>
                  <a:moveTo>
                    <a:pt x="3308" y="4147"/>
                  </a:moveTo>
                  <a:cubicBezTo>
                    <a:pt x="3226" y="4158"/>
                    <a:pt x="3168" y="4232"/>
                    <a:pt x="3178" y="4314"/>
                  </a:cubicBezTo>
                  <a:cubicBezTo>
                    <a:pt x="3186" y="4382"/>
                    <a:pt x="3239" y="4436"/>
                    <a:pt x="3308" y="4445"/>
                  </a:cubicBezTo>
                  <a:lnTo>
                    <a:pt x="4886" y="4445"/>
                  </a:lnTo>
                  <a:cubicBezTo>
                    <a:pt x="4968" y="4444"/>
                    <a:pt x="5033" y="4377"/>
                    <a:pt x="5033" y="4295"/>
                  </a:cubicBezTo>
                  <a:lnTo>
                    <a:pt x="5036" y="4295"/>
                  </a:lnTo>
                  <a:cubicBezTo>
                    <a:pt x="5036" y="4214"/>
                    <a:pt x="4969" y="4147"/>
                    <a:pt x="4889" y="4147"/>
                  </a:cubicBezTo>
                  <a:close/>
                  <a:moveTo>
                    <a:pt x="5942" y="4767"/>
                  </a:moveTo>
                  <a:cubicBezTo>
                    <a:pt x="5846" y="4767"/>
                    <a:pt x="5769" y="4844"/>
                    <a:pt x="5769" y="4939"/>
                  </a:cubicBezTo>
                  <a:cubicBezTo>
                    <a:pt x="5769" y="5035"/>
                    <a:pt x="5846" y="5112"/>
                    <a:pt x="5942" y="5112"/>
                  </a:cubicBezTo>
                  <a:lnTo>
                    <a:pt x="5943" y="5112"/>
                  </a:lnTo>
                  <a:cubicBezTo>
                    <a:pt x="6037" y="5112"/>
                    <a:pt x="6114" y="5036"/>
                    <a:pt x="6114" y="4941"/>
                  </a:cubicBezTo>
                  <a:lnTo>
                    <a:pt x="6114" y="4939"/>
                  </a:lnTo>
                  <a:cubicBezTo>
                    <a:pt x="6114" y="4844"/>
                    <a:pt x="6037" y="4767"/>
                    <a:pt x="5942" y="4767"/>
                  </a:cubicBezTo>
                  <a:close/>
                  <a:moveTo>
                    <a:pt x="7487" y="4767"/>
                  </a:moveTo>
                  <a:cubicBezTo>
                    <a:pt x="7392" y="4767"/>
                    <a:pt x="7315" y="4844"/>
                    <a:pt x="7315" y="4939"/>
                  </a:cubicBezTo>
                  <a:cubicBezTo>
                    <a:pt x="7315" y="5035"/>
                    <a:pt x="7392" y="5112"/>
                    <a:pt x="7487" y="5112"/>
                  </a:cubicBezTo>
                  <a:lnTo>
                    <a:pt x="7490" y="5112"/>
                  </a:lnTo>
                  <a:cubicBezTo>
                    <a:pt x="7584" y="5112"/>
                    <a:pt x="7660" y="5036"/>
                    <a:pt x="7660" y="4941"/>
                  </a:cubicBezTo>
                  <a:lnTo>
                    <a:pt x="7660" y="4939"/>
                  </a:lnTo>
                  <a:cubicBezTo>
                    <a:pt x="7660" y="4844"/>
                    <a:pt x="7583" y="4767"/>
                    <a:pt x="7487" y="4767"/>
                  </a:cubicBezTo>
                  <a:close/>
                  <a:moveTo>
                    <a:pt x="5428" y="4767"/>
                  </a:moveTo>
                  <a:cubicBezTo>
                    <a:pt x="5333" y="4767"/>
                    <a:pt x="5255" y="4844"/>
                    <a:pt x="5255" y="4939"/>
                  </a:cubicBezTo>
                  <a:cubicBezTo>
                    <a:pt x="5255" y="5035"/>
                    <a:pt x="5333" y="5112"/>
                    <a:pt x="5428" y="5112"/>
                  </a:cubicBezTo>
                  <a:cubicBezTo>
                    <a:pt x="5429" y="5112"/>
                    <a:pt x="5430" y="5112"/>
                    <a:pt x="5431" y="5112"/>
                  </a:cubicBezTo>
                  <a:cubicBezTo>
                    <a:pt x="5523" y="5112"/>
                    <a:pt x="5599" y="5037"/>
                    <a:pt x="5601" y="4944"/>
                  </a:cubicBezTo>
                  <a:lnTo>
                    <a:pt x="5601" y="4939"/>
                  </a:lnTo>
                  <a:cubicBezTo>
                    <a:pt x="5601" y="4844"/>
                    <a:pt x="5523" y="4767"/>
                    <a:pt x="5428" y="4767"/>
                  </a:cubicBezTo>
                  <a:close/>
                  <a:moveTo>
                    <a:pt x="6457" y="4767"/>
                  </a:moveTo>
                  <a:cubicBezTo>
                    <a:pt x="6362" y="4767"/>
                    <a:pt x="6284" y="4844"/>
                    <a:pt x="6284" y="4939"/>
                  </a:cubicBezTo>
                  <a:cubicBezTo>
                    <a:pt x="6284" y="5035"/>
                    <a:pt x="6362" y="5112"/>
                    <a:pt x="6457" y="5112"/>
                  </a:cubicBezTo>
                  <a:cubicBezTo>
                    <a:pt x="6458" y="5112"/>
                    <a:pt x="6459" y="5112"/>
                    <a:pt x="6460" y="5112"/>
                  </a:cubicBezTo>
                  <a:cubicBezTo>
                    <a:pt x="6554" y="5112"/>
                    <a:pt x="6630" y="5037"/>
                    <a:pt x="6630" y="4944"/>
                  </a:cubicBezTo>
                  <a:lnTo>
                    <a:pt x="6630" y="4939"/>
                  </a:lnTo>
                  <a:cubicBezTo>
                    <a:pt x="6630" y="4844"/>
                    <a:pt x="6552" y="4767"/>
                    <a:pt x="6457" y="4767"/>
                  </a:cubicBezTo>
                  <a:close/>
                  <a:moveTo>
                    <a:pt x="6974" y="4767"/>
                  </a:moveTo>
                  <a:cubicBezTo>
                    <a:pt x="6878" y="4767"/>
                    <a:pt x="6801" y="4844"/>
                    <a:pt x="6801" y="4939"/>
                  </a:cubicBezTo>
                  <a:cubicBezTo>
                    <a:pt x="6801" y="5035"/>
                    <a:pt x="6878" y="5112"/>
                    <a:pt x="6974" y="5112"/>
                  </a:cubicBezTo>
                  <a:cubicBezTo>
                    <a:pt x="6974" y="5112"/>
                    <a:pt x="6975" y="5112"/>
                    <a:pt x="6976" y="5112"/>
                  </a:cubicBezTo>
                  <a:cubicBezTo>
                    <a:pt x="7069" y="5112"/>
                    <a:pt x="7145" y="5037"/>
                    <a:pt x="7146" y="4944"/>
                  </a:cubicBezTo>
                  <a:lnTo>
                    <a:pt x="7146" y="4939"/>
                  </a:lnTo>
                  <a:cubicBezTo>
                    <a:pt x="7146" y="4844"/>
                    <a:pt x="7069" y="4767"/>
                    <a:pt x="6974" y="4767"/>
                  </a:cubicBezTo>
                  <a:close/>
                  <a:moveTo>
                    <a:pt x="8004" y="4767"/>
                  </a:moveTo>
                  <a:cubicBezTo>
                    <a:pt x="7909" y="4767"/>
                    <a:pt x="7831" y="4844"/>
                    <a:pt x="7831" y="4939"/>
                  </a:cubicBezTo>
                  <a:cubicBezTo>
                    <a:pt x="7831" y="5035"/>
                    <a:pt x="7909" y="5112"/>
                    <a:pt x="8004" y="5112"/>
                  </a:cubicBezTo>
                  <a:cubicBezTo>
                    <a:pt x="8005" y="5112"/>
                    <a:pt x="8006" y="5112"/>
                    <a:pt x="8007" y="5112"/>
                  </a:cubicBezTo>
                  <a:cubicBezTo>
                    <a:pt x="8099" y="5112"/>
                    <a:pt x="8175" y="5037"/>
                    <a:pt x="8177" y="4944"/>
                  </a:cubicBezTo>
                  <a:lnTo>
                    <a:pt x="8177" y="4939"/>
                  </a:lnTo>
                  <a:cubicBezTo>
                    <a:pt x="8177" y="4844"/>
                    <a:pt x="8099" y="4767"/>
                    <a:pt x="8004" y="4767"/>
                  </a:cubicBezTo>
                  <a:close/>
                  <a:moveTo>
                    <a:pt x="148" y="4835"/>
                  </a:moveTo>
                  <a:cubicBezTo>
                    <a:pt x="66" y="4846"/>
                    <a:pt x="7" y="4920"/>
                    <a:pt x="17" y="5002"/>
                  </a:cubicBezTo>
                  <a:cubicBezTo>
                    <a:pt x="26" y="5069"/>
                    <a:pt x="80" y="5124"/>
                    <a:pt x="148" y="5131"/>
                  </a:cubicBezTo>
                  <a:lnTo>
                    <a:pt x="750" y="5131"/>
                  </a:lnTo>
                  <a:cubicBezTo>
                    <a:pt x="832" y="5131"/>
                    <a:pt x="899" y="5064"/>
                    <a:pt x="899" y="4983"/>
                  </a:cubicBezTo>
                  <a:cubicBezTo>
                    <a:pt x="899" y="4901"/>
                    <a:pt x="833" y="4835"/>
                    <a:pt x="751" y="4835"/>
                  </a:cubicBezTo>
                  <a:close/>
                  <a:moveTo>
                    <a:pt x="3308" y="4835"/>
                  </a:moveTo>
                  <a:cubicBezTo>
                    <a:pt x="3226" y="4844"/>
                    <a:pt x="3168" y="4918"/>
                    <a:pt x="3178" y="5000"/>
                  </a:cubicBezTo>
                  <a:cubicBezTo>
                    <a:pt x="3186" y="5069"/>
                    <a:pt x="3239" y="5122"/>
                    <a:pt x="3308" y="5131"/>
                  </a:cubicBezTo>
                  <a:lnTo>
                    <a:pt x="4886" y="5131"/>
                  </a:lnTo>
                  <a:cubicBezTo>
                    <a:pt x="4968" y="5130"/>
                    <a:pt x="5033" y="5063"/>
                    <a:pt x="5033" y="4981"/>
                  </a:cubicBezTo>
                  <a:lnTo>
                    <a:pt x="5036" y="4981"/>
                  </a:lnTo>
                  <a:cubicBezTo>
                    <a:pt x="5036" y="4901"/>
                    <a:pt x="4969" y="4835"/>
                    <a:pt x="4889"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93;p40">
              <a:extLst>
                <a:ext uri="{FF2B5EF4-FFF2-40B4-BE49-F238E27FC236}">
                  <a16:creationId xmlns:a16="http://schemas.microsoft.com/office/drawing/2014/main" id="{15B582A2-5EE1-3E4E-3806-6735DDB13C13}"/>
                </a:ext>
              </a:extLst>
            </p:cNvPr>
            <p:cNvSpPr/>
            <p:nvPr/>
          </p:nvSpPr>
          <p:spPr>
            <a:xfrm>
              <a:off x="4324225" y="4941225"/>
              <a:ext cx="204325" cy="128250"/>
            </a:xfrm>
            <a:custGeom>
              <a:avLst/>
              <a:gdLst/>
              <a:ahLst/>
              <a:cxnLst/>
              <a:rect l="l" t="t" r="r" b="b"/>
              <a:pathLst>
                <a:path w="8173" h="5130" extrusionOk="0">
                  <a:moveTo>
                    <a:pt x="762" y="26"/>
                  </a:moveTo>
                  <a:cubicBezTo>
                    <a:pt x="756" y="26"/>
                    <a:pt x="750" y="26"/>
                    <a:pt x="744" y="27"/>
                  </a:cubicBezTo>
                  <a:lnTo>
                    <a:pt x="142" y="27"/>
                  </a:lnTo>
                  <a:cubicBezTo>
                    <a:pt x="74" y="34"/>
                    <a:pt x="20" y="90"/>
                    <a:pt x="11" y="158"/>
                  </a:cubicBezTo>
                  <a:cubicBezTo>
                    <a:pt x="2" y="240"/>
                    <a:pt x="60" y="313"/>
                    <a:pt x="142" y="323"/>
                  </a:cubicBezTo>
                  <a:lnTo>
                    <a:pt x="744" y="323"/>
                  </a:lnTo>
                  <a:cubicBezTo>
                    <a:pt x="750" y="324"/>
                    <a:pt x="756" y="324"/>
                    <a:pt x="762" y="324"/>
                  </a:cubicBezTo>
                  <a:cubicBezTo>
                    <a:pt x="768" y="324"/>
                    <a:pt x="774" y="324"/>
                    <a:pt x="780" y="323"/>
                  </a:cubicBezTo>
                  <a:cubicBezTo>
                    <a:pt x="861" y="313"/>
                    <a:pt x="920" y="240"/>
                    <a:pt x="909" y="158"/>
                  </a:cubicBezTo>
                  <a:cubicBezTo>
                    <a:pt x="901" y="82"/>
                    <a:pt x="837" y="26"/>
                    <a:pt x="762" y="26"/>
                  </a:cubicBezTo>
                  <a:close/>
                  <a:moveTo>
                    <a:pt x="1396" y="26"/>
                  </a:moveTo>
                  <a:cubicBezTo>
                    <a:pt x="1322" y="26"/>
                    <a:pt x="1258" y="81"/>
                    <a:pt x="1249" y="157"/>
                  </a:cubicBezTo>
                  <a:cubicBezTo>
                    <a:pt x="1240" y="238"/>
                    <a:pt x="1298" y="313"/>
                    <a:pt x="1380" y="323"/>
                  </a:cubicBezTo>
                  <a:cubicBezTo>
                    <a:pt x="1386" y="324"/>
                    <a:pt x="1391" y="324"/>
                    <a:pt x="1397" y="324"/>
                  </a:cubicBezTo>
                  <a:cubicBezTo>
                    <a:pt x="1403" y="324"/>
                    <a:pt x="1409" y="324"/>
                    <a:pt x="1415" y="323"/>
                  </a:cubicBezTo>
                  <a:lnTo>
                    <a:pt x="2991" y="323"/>
                  </a:lnTo>
                  <a:cubicBezTo>
                    <a:pt x="3074" y="323"/>
                    <a:pt x="3139" y="256"/>
                    <a:pt x="3139" y="173"/>
                  </a:cubicBezTo>
                  <a:lnTo>
                    <a:pt x="3141" y="173"/>
                  </a:lnTo>
                  <a:cubicBezTo>
                    <a:pt x="3141" y="93"/>
                    <a:pt x="3074" y="27"/>
                    <a:pt x="2994" y="27"/>
                  </a:cubicBezTo>
                  <a:lnTo>
                    <a:pt x="1415" y="27"/>
                  </a:lnTo>
                  <a:cubicBezTo>
                    <a:pt x="1409" y="26"/>
                    <a:pt x="1403" y="26"/>
                    <a:pt x="1396" y="26"/>
                  </a:cubicBezTo>
                  <a:close/>
                  <a:moveTo>
                    <a:pt x="3662" y="0"/>
                  </a:moveTo>
                  <a:cubicBezTo>
                    <a:pt x="3567" y="0"/>
                    <a:pt x="3489" y="78"/>
                    <a:pt x="3489" y="173"/>
                  </a:cubicBezTo>
                  <a:cubicBezTo>
                    <a:pt x="3489" y="268"/>
                    <a:pt x="3567" y="346"/>
                    <a:pt x="3662" y="346"/>
                  </a:cubicBezTo>
                  <a:cubicBezTo>
                    <a:pt x="3759" y="346"/>
                    <a:pt x="3835" y="268"/>
                    <a:pt x="3835" y="173"/>
                  </a:cubicBezTo>
                  <a:cubicBezTo>
                    <a:pt x="3835" y="78"/>
                    <a:pt x="3757" y="0"/>
                    <a:pt x="3662" y="0"/>
                  </a:cubicBezTo>
                  <a:close/>
                  <a:moveTo>
                    <a:pt x="4177" y="0"/>
                  </a:moveTo>
                  <a:cubicBezTo>
                    <a:pt x="4082" y="0"/>
                    <a:pt x="4005" y="78"/>
                    <a:pt x="4005" y="173"/>
                  </a:cubicBezTo>
                  <a:cubicBezTo>
                    <a:pt x="4005" y="268"/>
                    <a:pt x="4082" y="346"/>
                    <a:pt x="4177" y="346"/>
                  </a:cubicBezTo>
                  <a:lnTo>
                    <a:pt x="4179" y="346"/>
                  </a:lnTo>
                  <a:cubicBezTo>
                    <a:pt x="4273" y="346"/>
                    <a:pt x="4350" y="270"/>
                    <a:pt x="4350" y="176"/>
                  </a:cubicBezTo>
                  <a:lnTo>
                    <a:pt x="4350" y="173"/>
                  </a:lnTo>
                  <a:cubicBezTo>
                    <a:pt x="4350" y="78"/>
                    <a:pt x="4273" y="0"/>
                    <a:pt x="4177" y="0"/>
                  </a:cubicBezTo>
                  <a:close/>
                  <a:moveTo>
                    <a:pt x="5206" y="0"/>
                  </a:moveTo>
                  <a:cubicBezTo>
                    <a:pt x="5111" y="0"/>
                    <a:pt x="5033" y="78"/>
                    <a:pt x="5033" y="173"/>
                  </a:cubicBezTo>
                  <a:cubicBezTo>
                    <a:pt x="5033" y="268"/>
                    <a:pt x="5111" y="346"/>
                    <a:pt x="5206" y="346"/>
                  </a:cubicBezTo>
                  <a:lnTo>
                    <a:pt x="5209" y="346"/>
                  </a:lnTo>
                  <a:cubicBezTo>
                    <a:pt x="5303" y="346"/>
                    <a:pt x="5379" y="270"/>
                    <a:pt x="5379" y="176"/>
                  </a:cubicBezTo>
                  <a:lnTo>
                    <a:pt x="5379" y="173"/>
                  </a:lnTo>
                  <a:cubicBezTo>
                    <a:pt x="5379" y="78"/>
                    <a:pt x="5301" y="0"/>
                    <a:pt x="5206" y="0"/>
                  </a:cubicBezTo>
                  <a:close/>
                  <a:moveTo>
                    <a:pt x="6236" y="0"/>
                  </a:moveTo>
                  <a:cubicBezTo>
                    <a:pt x="6141" y="0"/>
                    <a:pt x="6064" y="78"/>
                    <a:pt x="6064" y="173"/>
                  </a:cubicBezTo>
                  <a:cubicBezTo>
                    <a:pt x="6064" y="268"/>
                    <a:pt x="6141" y="346"/>
                    <a:pt x="6236" y="346"/>
                  </a:cubicBezTo>
                  <a:lnTo>
                    <a:pt x="6238" y="346"/>
                  </a:lnTo>
                  <a:cubicBezTo>
                    <a:pt x="6333" y="346"/>
                    <a:pt x="6409" y="270"/>
                    <a:pt x="6409" y="176"/>
                  </a:cubicBezTo>
                  <a:lnTo>
                    <a:pt x="6409" y="173"/>
                  </a:lnTo>
                  <a:cubicBezTo>
                    <a:pt x="6409" y="78"/>
                    <a:pt x="6332" y="0"/>
                    <a:pt x="6236" y="0"/>
                  </a:cubicBezTo>
                  <a:close/>
                  <a:moveTo>
                    <a:pt x="4692" y="0"/>
                  </a:moveTo>
                  <a:cubicBezTo>
                    <a:pt x="4597" y="0"/>
                    <a:pt x="4520" y="78"/>
                    <a:pt x="4520" y="173"/>
                  </a:cubicBezTo>
                  <a:cubicBezTo>
                    <a:pt x="4520" y="268"/>
                    <a:pt x="4597" y="346"/>
                    <a:pt x="4692" y="346"/>
                  </a:cubicBezTo>
                  <a:cubicBezTo>
                    <a:pt x="4693" y="346"/>
                    <a:pt x="4694" y="346"/>
                    <a:pt x="4695" y="346"/>
                  </a:cubicBezTo>
                  <a:cubicBezTo>
                    <a:pt x="4788" y="346"/>
                    <a:pt x="4864" y="270"/>
                    <a:pt x="4865" y="177"/>
                  </a:cubicBezTo>
                  <a:lnTo>
                    <a:pt x="4865" y="173"/>
                  </a:lnTo>
                  <a:cubicBezTo>
                    <a:pt x="4865" y="78"/>
                    <a:pt x="4788" y="0"/>
                    <a:pt x="4692" y="0"/>
                  </a:cubicBezTo>
                  <a:close/>
                  <a:moveTo>
                    <a:pt x="5723" y="0"/>
                  </a:moveTo>
                  <a:cubicBezTo>
                    <a:pt x="5628" y="0"/>
                    <a:pt x="5550" y="78"/>
                    <a:pt x="5550" y="173"/>
                  </a:cubicBezTo>
                  <a:cubicBezTo>
                    <a:pt x="5550" y="268"/>
                    <a:pt x="5628" y="346"/>
                    <a:pt x="5723" y="346"/>
                  </a:cubicBezTo>
                  <a:cubicBezTo>
                    <a:pt x="5724" y="346"/>
                    <a:pt x="5725" y="346"/>
                    <a:pt x="5726" y="346"/>
                  </a:cubicBezTo>
                  <a:cubicBezTo>
                    <a:pt x="5818" y="346"/>
                    <a:pt x="5894" y="270"/>
                    <a:pt x="5896" y="177"/>
                  </a:cubicBezTo>
                  <a:lnTo>
                    <a:pt x="5896" y="173"/>
                  </a:lnTo>
                  <a:cubicBezTo>
                    <a:pt x="5896" y="78"/>
                    <a:pt x="5818" y="0"/>
                    <a:pt x="5723" y="0"/>
                  </a:cubicBezTo>
                  <a:close/>
                  <a:moveTo>
                    <a:pt x="142" y="713"/>
                  </a:moveTo>
                  <a:cubicBezTo>
                    <a:pt x="60" y="724"/>
                    <a:pt x="1" y="798"/>
                    <a:pt x="11" y="880"/>
                  </a:cubicBezTo>
                  <a:cubicBezTo>
                    <a:pt x="20" y="949"/>
                    <a:pt x="74" y="1002"/>
                    <a:pt x="142" y="1010"/>
                  </a:cubicBezTo>
                  <a:lnTo>
                    <a:pt x="744" y="1010"/>
                  </a:lnTo>
                  <a:cubicBezTo>
                    <a:pt x="826" y="1010"/>
                    <a:pt x="893" y="943"/>
                    <a:pt x="893" y="861"/>
                  </a:cubicBezTo>
                  <a:cubicBezTo>
                    <a:pt x="893" y="779"/>
                    <a:pt x="827" y="713"/>
                    <a:pt x="745" y="713"/>
                  </a:cubicBezTo>
                  <a:close/>
                  <a:moveTo>
                    <a:pt x="1396" y="712"/>
                  </a:moveTo>
                  <a:cubicBezTo>
                    <a:pt x="1322" y="712"/>
                    <a:pt x="1258" y="767"/>
                    <a:pt x="1249" y="843"/>
                  </a:cubicBezTo>
                  <a:cubicBezTo>
                    <a:pt x="1240" y="925"/>
                    <a:pt x="1298" y="999"/>
                    <a:pt x="1380" y="1010"/>
                  </a:cubicBezTo>
                  <a:cubicBezTo>
                    <a:pt x="1386" y="1010"/>
                    <a:pt x="1391" y="1011"/>
                    <a:pt x="1397" y="1011"/>
                  </a:cubicBezTo>
                  <a:cubicBezTo>
                    <a:pt x="1403" y="1011"/>
                    <a:pt x="1409" y="1010"/>
                    <a:pt x="1415" y="1010"/>
                  </a:cubicBezTo>
                  <a:lnTo>
                    <a:pt x="2991" y="1010"/>
                  </a:lnTo>
                  <a:cubicBezTo>
                    <a:pt x="3074" y="1010"/>
                    <a:pt x="3139" y="943"/>
                    <a:pt x="3139" y="861"/>
                  </a:cubicBezTo>
                  <a:lnTo>
                    <a:pt x="3141" y="861"/>
                  </a:lnTo>
                  <a:cubicBezTo>
                    <a:pt x="3141" y="779"/>
                    <a:pt x="3074" y="713"/>
                    <a:pt x="2994" y="713"/>
                  </a:cubicBezTo>
                  <a:lnTo>
                    <a:pt x="1415" y="713"/>
                  </a:lnTo>
                  <a:cubicBezTo>
                    <a:pt x="1409" y="713"/>
                    <a:pt x="1403" y="712"/>
                    <a:pt x="1396" y="712"/>
                  </a:cubicBezTo>
                  <a:close/>
                  <a:moveTo>
                    <a:pt x="142" y="1400"/>
                  </a:moveTo>
                  <a:cubicBezTo>
                    <a:pt x="60" y="1410"/>
                    <a:pt x="1" y="1485"/>
                    <a:pt x="11" y="1567"/>
                  </a:cubicBezTo>
                  <a:cubicBezTo>
                    <a:pt x="20" y="1635"/>
                    <a:pt x="74" y="1689"/>
                    <a:pt x="142" y="1696"/>
                  </a:cubicBezTo>
                  <a:lnTo>
                    <a:pt x="744" y="1696"/>
                  </a:lnTo>
                  <a:cubicBezTo>
                    <a:pt x="824" y="1696"/>
                    <a:pt x="891" y="1631"/>
                    <a:pt x="893" y="1550"/>
                  </a:cubicBezTo>
                  <a:lnTo>
                    <a:pt x="893" y="1547"/>
                  </a:lnTo>
                  <a:cubicBezTo>
                    <a:pt x="893" y="1465"/>
                    <a:pt x="827" y="1400"/>
                    <a:pt x="745" y="1400"/>
                  </a:cubicBezTo>
                  <a:close/>
                  <a:moveTo>
                    <a:pt x="1396" y="1399"/>
                  </a:moveTo>
                  <a:cubicBezTo>
                    <a:pt x="1322" y="1399"/>
                    <a:pt x="1258" y="1454"/>
                    <a:pt x="1249" y="1529"/>
                  </a:cubicBezTo>
                  <a:cubicBezTo>
                    <a:pt x="1240" y="1611"/>
                    <a:pt x="1298" y="1686"/>
                    <a:pt x="1380" y="1696"/>
                  </a:cubicBezTo>
                  <a:cubicBezTo>
                    <a:pt x="1386" y="1697"/>
                    <a:pt x="1391" y="1697"/>
                    <a:pt x="1397" y="1697"/>
                  </a:cubicBezTo>
                  <a:cubicBezTo>
                    <a:pt x="1403" y="1697"/>
                    <a:pt x="1409" y="1697"/>
                    <a:pt x="1415" y="1696"/>
                  </a:cubicBezTo>
                  <a:lnTo>
                    <a:pt x="2991" y="1696"/>
                  </a:lnTo>
                  <a:cubicBezTo>
                    <a:pt x="3072" y="1696"/>
                    <a:pt x="3139" y="1631"/>
                    <a:pt x="3139" y="1549"/>
                  </a:cubicBezTo>
                  <a:lnTo>
                    <a:pt x="3139" y="1547"/>
                  </a:lnTo>
                  <a:lnTo>
                    <a:pt x="3141" y="1547"/>
                  </a:lnTo>
                  <a:cubicBezTo>
                    <a:pt x="3141" y="1465"/>
                    <a:pt x="3074" y="1400"/>
                    <a:pt x="2994" y="1400"/>
                  </a:cubicBezTo>
                  <a:lnTo>
                    <a:pt x="1415" y="1400"/>
                  </a:lnTo>
                  <a:cubicBezTo>
                    <a:pt x="1409" y="1399"/>
                    <a:pt x="1403" y="1399"/>
                    <a:pt x="1396" y="1399"/>
                  </a:cubicBezTo>
                  <a:close/>
                  <a:moveTo>
                    <a:pt x="3662" y="1376"/>
                  </a:moveTo>
                  <a:cubicBezTo>
                    <a:pt x="3567" y="1376"/>
                    <a:pt x="3489" y="1453"/>
                    <a:pt x="3489" y="1549"/>
                  </a:cubicBezTo>
                  <a:cubicBezTo>
                    <a:pt x="3489" y="1644"/>
                    <a:pt x="3567" y="1721"/>
                    <a:pt x="3662" y="1721"/>
                  </a:cubicBezTo>
                  <a:cubicBezTo>
                    <a:pt x="3757" y="1721"/>
                    <a:pt x="3835" y="1644"/>
                    <a:pt x="3835" y="1549"/>
                  </a:cubicBezTo>
                  <a:cubicBezTo>
                    <a:pt x="3835" y="1453"/>
                    <a:pt x="3757" y="1376"/>
                    <a:pt x="3662" y="1376"/>
                  </a:cubicBezTo>
                  <a:close/>
                  <a:moveTo>
                    <a:pt x="4176" y="1376"/>
                  </a:moveTo>
                  <a:cubicBezTo>
                    <a:pt x="4081" y="1376"/>
                    <a:pt x="4003" y="1453"/>
                    <a:pt x="4003" y="1549"/>
                  </a:cubicBezTo>
                  <a:cubicBezTo>
                    <a:pt x="4003" y="1644"/>
                    <a:pt x="4081" y="1721"/>
                    <a:pt x="4176" y="1721"/>
                  </a:cubicBezTo>
                  <a:lnTo>
                    <a:pt x="4179" y="1721"/>
                  </a:lnTo>
                  <a:cubicBezTo>
                    <a:pt x="4273" y="1721"/>
                    <a:pt x="4349" y="1645"/>
                    <a:pt x="4349" y="1550"/>
                  </a:cubicBezTo>
                  <a:lnTo>
                    <a:pt x="4349" y="1549"/>
                  </a:lnTo>
                  <a:cubicBezTo>
                    <a:pt x="4349" y="1453"/>
                    <a:pt x="4271" y="1376"/>
                    <a:pt x="4176" y="1376"/>
                  </a:cubicBezTo>
                  <a:close/>
                  <a:moveTo>
                    <a:pt x="5206" y="1376"/>
                  </a:moveTo>
                  <a:cubicBezTo>
                    <a:pt x="5111" y="1376"/>
                    <a:pt x="5033" y="1453"/>
                    <a:pt x="5033" y="1549"/>
                  </a:cubicBezTo>
                  <a:cubicBezTo>
                    <a:pt x="5033" y="1644"/>
                    <a:pt x="5111" y="1721"/>
                    <a:pt x="5206" y="1721"/>
                  </a:cubicBezTo>
                  <a:lnTo>
                    <a:pt x="5208" y="1721"/>
                  </a:lnTo>
                  <a:cubicBezTo>
                    <a:pt x="5303" y="1721"/>
                    <a:pt x="5379" y="1645"/>
                    <a:pt x="5379" y="1550"/>
                  </a:cubicBezTo>
                  <a:lnTo>
                    <a:pt x="5379" y="1549"/>
                  </a:lnTo>
                  <a:cubicBezTo>
                    <a:pt x="5379" y="1453"/>
                    <a:pt x="5301" y="1376"/>
                    <a:pt x="5206" y="1376"/>
                  </a:cubicBezTo>
                  <a:close/>
                  <a:moveTo>
                    <a:pt x="6236" y="1376"/>
                  </a:moveTo>
                  <a:cubicBezTo>
                    <a:pt x="6141" y="1376"/>
                    <a:pt x="6064" y="1453"/>
                    <a:pt x="6064" y="1549"/>
                  </a:cubicBezTo>
                  <a:cubicBezTo>
                    <a:pt x="6064" y="1644"/>
                    <a:pt x="6141" y="1721"/>
                    <a:pt x="6236" y="1721"/>
                  </a:cubicBezTo>
                  <a:lnTo>
                    <a:pt x="6238" y="1721"/>
                  </a:lnTo>
                  <a:cubicBezTo>
                    <a:pt x="6332" y="1721"/>
                    <a:pt x="6409" y="1645"/>
                    <a:pt x="6409" y="1550"/>
                  </a:cubicBezTo>
                  <a:lnTo>
                    <a:pt x="6409" y="1549"/>
                  </a:lnTo>
                  <a:cubicBezTo>
                    <a:pt x="6409" y="1453"/>
                    <a:pt x="6332" y="1376"/>
                    <a:pt x="6236" y="1376"/>
                  </a:cubicBezTo>
                  <a:close/>
                  <a:moveTo>
                    <a:pt x="4692" y="1376"/>
                  </a:moveTo>
                  <a:cubicBezTo>
                    <a:pt x="4597" y="1376"/>
                    <a:pt x="4520" y="1453"/>
                    <a:pt x="4520" y="1549"/>
                  </a:cubicBezTo>
                  <a:cubicBezTo>
                    <a:pt x="4520" y="1644"/>
                    <a:pt x="4597" y="1721"/>
                    <a:pt x="4692" y="1721"/>
                  </a:cubicBezTo>
                  <a:cubicBezTo>
                    <a:pt x="4693" y="1721"/>
                    <a:pt x="4694" y="1721"/>
                    <a:pt x="4695" y="1721"/>
                  </a:cubicBezTo>
                  <a:cubicBezTo>
                    <a:pt x="4788" y="1721"/>
                    <a:pt x="4864" y="1646"/>
                    <a:pt x="4865" y="1553"/>
                  </a:cubicBezTo>
                  <a:lnTo>
                    <a:pt x="4865" y="1549"/>
                  </a:lnTo>
                  <a:cubicBezTo>
                    <a:pt x="4865" y="1453"/>
                    <a:pt x="4788" y="1376"/>
                    <a:pt x="4692" y="1376"/>
                  </a:cubicBezTo>
                  <a:close/>
                  <a:moveTo>
                    <a:pt x="5723" y="1376"/>
                  </a:moveTo>
                  <a:cubicBezTo>
                    <a:pt x="5628" y="1376"/>
                    <a:pt x="5550" y="1453"/>
                    <a:pt x="5550" y="1549"/>
                  </a:cubicBezTo>
                  <a:cubicBezTo>
                    <a:pt x="5550" y="1644"/>
                    <a:pt x="5628" y="1721"/>
                    <a:pt x="5723" y="1721"/>
                  </a:cubicBezTo>
                  <a:cubicBezTo>
                    <a:pt x="5724" y="1721"/>
                    <a:pt x="5725" y="1721"/>
                    <a:pt x="5726" y="1721"/>
                  </a:cubicBezTo>
                  <a:cubicBezTo>
                    <a:pt x="5818" y="1721"/>
                    <a:pt x="5894" y="1646"/>
                    <a:pt x="5896" y="1553"/>
                  </a:cubicBezTo>
                  <a:lnTo>
                    <a:pt x="5896" y="1549"/>
                  </a:lnTo>
                  <a:cubicBezTo>
                    <a:pt x="5896" y="1453"/>
                    <a:pt x="5818" y="1376"/>
                    <a:pt x="5723" y="1376"/>
                  </a:cubicBezTo>
                  <a:close/>
                  <a:moveTo>
                    <a:pt x="1397" y="2085"/>
                  </a:moveTo>
                  <a:cubicBezTo>
                    <a:pt x="1322" y="2085"/>
                    <a:pt x="1258" y="2142"/>
                    <a:pt x="1249" y="2217"/>
                  </a:cubicBezTo>
                  <a:cubicBezTo>
                    <a:pt x="1240" y="2299"/>
                    <a:pt x="1298" y="2374"/>
                    <a:pt x="1380" y="2383"/>
                  </a:cubicBezTo>
                  <a:cubicBezTo>
                    <a:pt x="1386" y="2383"/>
                    <a:pt x="1391" y="2384"/>
                    <a:pt x="1397" y="2384"/>
                  </a:cubicBezTo>
                  <a:cubicBezTo>
                    <a:pt x="1403" y="2384"/>
                    <a:pt x="1409" y="2383"/>
                    <a:pt x="1415" y="2383"/>
                  </a:cubicBezTo>
                  <a:lnTo>
                    <a:pt x="2991" y="2383"/>
                  </a:lnTo>
                  <a:cubicBezTo>
                    <a:pt x="2992" y="2383"/>
                    <a:pt x="2992" y="2383"/>
                    <a:pt x="2993" y="2383"/>
                  </a:cubicBezTo>
                  <a:cubicBezTo>
                    <a:pt x="3074" y="2383"/>
                    <a:pt x="3140" y="2318"/>
                    <a:pt x="3141" y="2238"/>
                  </a:cubicBezTo>
                  <a:lnTo>
                    <a:pt x="3141" y="2235"/>
                  </a:lnTo>
                  <a:cubicBezTo>
                    <a:pt x="3141" y="2153"/>
                    <a:pt x="3074" y="2086"/>
                    <a:pt x="2991" y="2086"/>
                  </a:cubicBezTo>
                  <a:lnTo>
                    <a:pt x="1415" y="2086"/>
                  </a:lnTo>
                  <a:cubicBezTo>
                    <a:pt x="1409" y="2085"/>
                    <a:pt x="1403" y="2085"/>
                    <a:pt x="1397" y="2085"/>
                  </a:cubicBezTo>
                  <a:close/>
                  <a:moveTo>
                    <a:pt x="142" y="2086"/>
                  </a:moveTo>
                  <a:cubicBezTo>
                    <a:pt x="60" y="2097"/>
                    <a:pt x="2" y="2171"/>
                    <a:pt x="11" y="2253"/>
                  </a:cubicBezTo>
                  <a:cubicBezTo>
                    <a:pt x="20" y="2321"/>
                    <a:pt x="74" y="2375"/>
                    <a:pt x="142" y="2384"/>
                  </a:cubicBezTo>
                  <a:lnTo>
                    <a:pt x="744" y="2384"/>
                  </a:lnTo>
                  <a:cubicBezTo>
                    <a:pt x="824" y="2384"/>
                    <a:pt x="891" y="2320"/>
                    <a:pt x="893" y="2238"/>
                  </a:cubicBezTo>
                  <a:lnTo>
                    <a:pt x="893" y="2237"/>
                  </a:lnTo>
                  <a:cubicBezTo>
                    <a:pt x="893" y="2153"/>
                    <a:pt x="826" y="2086"/>
                    <a:pt x="744" y="2086"/>
                  </a:cubicBezTo>
                  <a:close/>
                  <a:moveTo>
                    <a:pt x="1399" y="2772"/>
                  </a:moveTo>
                  <a:cubicBezTo>
                    <a:pt x="1324" y="2772"/>
                    <a:pt x="1258" y="2827"/>
                    <a:pt x="1249" y="2904"/>
                  </a:cubicBezTo>
                  <a:cubicBezTo>
                    <a:pt x="1240" y="2986"/>
                    <a:pt x="1298" y="3060"/>
                    <a:pt x="1380" y="3069"/>
                  </a:cubicBezTo>
                  <a:cubicBezTo>
                    <a:pt x="1386" y="3070"/>
                    <a:pt x="1391" y="3070"/>
                    <a:pt x="1397" y="3070"/>
                  </a:cubicBezTo>
                  <a:cubicBezTo>
                    <a:pt x="1403" y="3070"/>
                    <a:pt x="1409" y="3070"/>
                    <a:pt x="1415" y="3069"/>
                  </a:cubicBezTo>
                  <a:lnTo>
                    <a:pt x="2991" y="3069"/>
                  </a:lnTo>
                  <a:cubicBezTo>
                    <a:pt x="2992" y="3069"/>
                    <a:pt x="2992" y="3069"/>
                    <a:pt x="2993" y="3069"/>
                  </a:cubicBezTo>
                  <a:cubicBezTo>
                    <a:pt x="3074" y="3069"/>
                    <a:pt x="3140" y="3005"/>
                    <a:pt x="3141" y="2924"/>
                  </a:cubicBezTo>
                  <a:lnTo>
                    <a:pt x="3141" y="2923"/>
                  </a:lnTo>
                  <a:cubicBezTo>
                    <a:pt x="3141" y="2840"/>
                    <a:pt x="3074" y="2773"/>
                    <a:pt x="2991" y="2773"/>
                  </a:cubicBezTo>
                  <a:lnTo>
                    <a:pt x="1415" y="2773"/>
                  </a:lnTo>
                  <a:cubicBezTo>
                    <a:pt x="1410" y="2772"/>
                    <a:pt x="1404" y="2772"/>
                    <a:pt x="1399" y="2772"/>
                  </a:cubicBezTo>
                  <a:close/>
                  <a:moveTo>
                    <a:pt x="142" y="2774"/>
                  </a:moveTo>
                  <a:cubicBezTo>
                    <a:pt x="60" y="2783"/>
                    <a:pt x="2" y="2857"/>
                    <a:pt x="11" y="2939"/>
                  </a:cubicBezTo>
                  <a:cubicBezTo>
                    <a:pt x="20" y="3008"/>
                    <a:pt x="74" y="3061"/>
                    <a:pt x="142" y="3070"/>
                  </a:cubicBezTo>
                  <a:lnTo>
                    <a:pt x="744" y="3070"/>
                  </a:lnTo>
                  <a:cubicBezTo>
                    <a:pt x="824" y="3070"/>
                    <a:pt x="891" y="3006"/>
                    <a:pt x="893" y="2924"/>
                  </a:cubicBezTo>
                  <a:lnTo>
                    <a:pt x="893" y="2923"/>
                  </a:lnTo>
                  <a:cubicBezTo>
                    <a:pt x="893" y="2840"/>
                    <a:pt x="826" y="2774"/>
                    <a:pt x="744" y="2774"/>
                  </a:cubicBezTo>
                  <a:close/>
                  <a:moveTo>
                    <a:pt x="5936" y="3350"/>
                  </a:moveTo>
                  <a:cubicBezTo>
                    <a:pt x="5840" y="3350"/>
                    <a:pt x="5763" y="3428"/>
                    <a:pt x="5763" y="3523"/>
                  </a:cubicBezTo>
                  <a:cubicBezTo>
                    <a:pt x="5763" y="3618"/>
                    <a:pt x="5840" y="3696"/>
                    <a:pt x="5936" y="3696"/>
                  </a:cubicBezTo>
                  <a:lnTo>
                    <a:pt x="5937" y="3696"/>
                  </a:lnTo>
                  <a:cubicBezTo>
                    <a:pt x="6031" y="3696"/>
                    <a:pt x="6108" y="3620"/>
                    <a:pt x="6108" y="3526"/>
                  </a:cubicBezTo>
                  <a:lnTo>
                    <a:pt x="6108" y="3523"/>
                  </a:lnTo>
                  <a:cubicBezTo>
                    <a:pt x="6108" y="3428"/>
                    <a:pt x="6031" y="3350"/>
                    <a:pt x="5936" y="3350"/>
                  </a:cubicBezTo>
                  <a:close/>
                  <a:moveTo>
                    <a:pt x="7481" y="3350"/>
                  </a:moveTo>
                  <a:cubicBezTo>
                    <a:pt x="7386" y="3350"/>
                    <a:pt x="7309" y="3428"/>
                    <a:pt x="7309" y="3523"/>
                  </a:cubicBezTo>
                  <a:cubicBezTo>
                    <a:pt x="7309" y="3618"/>
                    <a:pt x="7386" y="3696"/>
                    <a:pt x="7481" y="3696"/>
                  </a:cubicBezTo>
                  <a:lnTo>
                    <a:pt x="7484" y="3696"/>
                  </a:lnTo>
                  <a:cubicBezTo>
                    <a:pt x="7578" y="3696"/>
                    <a:pt x="7654" y="3620"/>
                    <a:pt x="7654" y="3526"/>
                  </a:cubicBezTo>
                  <a:lnTo>
                    <a:pt x="7654" y="3523"/>
                  </a:lnTo>
                  <a:cubicBezTo>
                    <a:pt x="7654" y="3428"/>
                    <a:pt x="7577" y="3350"/>
                    <a:pt x="7481" y="3350"/>
                  </a:cubicBezTo>
                  <a:close/>
                  <a:moveTo>
                    <a:pt x="5422" y="3350"/>
                  </a:moveTo>
                  <a:cubicBezTo>
                    <a:pt x="5327" y="3350"/>
                    <a:pt x="5249" y="3428"/>
                    <a:pt x="5249" y="3523"/>
                  </a:cubicBezTo>
                  <a:cubicBezTo>
                    <a:pt x="5249" y="3618"/>
                    <a:pt x="5327" y="3696"/>
                    <a:pt x="5422" y="3696"/>
                  </a:cubicBezTo>
                  <a:cubicBezTo>
                    <a:pt x="5423" y="3696"/>
                    <a:pt x="5424" y="3696"/>
                    <a:pt x="5425" y="3696"/>
                  </a:cubicBezTo>
                  <a:cubicBezTo>
                    <a:pt x="5517" y="3696"/>
                    <a:pt x="5593" y="3620"/>
                    <a:pt x="5595" y="3527"/>
                  </a:cubicBezTo>
                  <a:lnTo>
                    <a:pt x="5595" y="3523"/>
                  </a:lnTo>
                  <a:cubicBezTo>
                    <a:pt x="5595" y="3428"/>
                    <a:pt x="5517" y="3350"/>
                    <a:pt x="5422" y="3350"/>
                  </a:cubicBezTo>
                  <a:close/>
                  <a:moveTo>
                    <a:pt x="6451" y="3350"/>
                  </a:moveTo>
                  <a:cubicBezTo>
                    <a:pt x="6356" y="3350"/>
                    <a:pt x="6278" y="3428"/>
                    <a:pt x="6278" y="3523"/>
                  </a:cubicBezTo>
                  <a:cubicBezTo>
                    <a:pt x="6278" y="3618"/>
                    <a:pt x="6356" y="3696"/>
                    <a:pt x="6451" y="3696"/>
                  </a:cubicBezTo>
                  <a:cubicBezTo>
                    <a:pt x="6452" y="3696"/>
                    <a:pt x="6453" y="3696"/>
                    <a:pt x="6454" y="3696"/>
                  </a:cubicBezTo>
                  <a:cubicBezTo>
                    <a:pt x="6548" y="3696"/>
                    <a:pt x="6624" y="3620"/>
                    <a:pt x="6624" y="3527"/>
                  </a:cubicBezTo>
                  <a:lnTo>
                    <a:pt x="6624" y="3523"/>
                  </a:lnTo>
                  <a:cubicBezTo>
                    <a:pt x="6624" y="3428"/>
                    <a:pt x="6546" y="3350"/>
                    <a:pt x="6451" y="3350"/>
                  </a:cubicBezTo>
                  <a:close/>
                  <a:moveTo>
                    <a:pt x="6968" y="3350"/>
                  </a:moveTo>
                  <a:cubicBezTo>
                    <a:pt x="6872" y="3350"/>
                    <a:pt x="6795" y="3428"/>
                    <a:pt x="6795" y="3523"/>
                  </a:cubicBezTo>
                  <a:cubicBezTo>
                    <a:pt x="6795" y="3618"/>
                    <a:pt x="6872" y="3696"/>
                    <a:pt x="6968" y="3696"/>
                  </a:cubicBezTo>
                  <a:cubicBezTo>
                    <a:pt x="6968" y="3696"/>
                    <a:pt x="6969" y="3696"/>
                    <a:pt x="6970" y="3696"/>
                  </a:cubicBezTo>
                  <a:cubicBezTo>
                    <a:pt x="7063" y="3696"/>
                    <a:pt x="7139" y="3620"/>
                    <a:pt x="7140" y="3527"/>
                  </a:cubicBezTo>
                  <a:lnTo>
                    <a:pt x="7140" y="3523"/>
                  </a:lnTo>
                  <a:cubicBezTo>
                    <a:pt x="7140" y="3428"/>
                    <a:pt x="7063" y="3350"/>
                    <a:pt x="6968" y="3350"/>
                  </a:cubicBezTo>
                  <a:close/>
                  <a:moveTo>
                    <a:pt x="7998" y="3350"/>
                  </a:moveTo>
                  <a:cubicBezTo>
                    <a:pt x="7903" y="3350"/>
                    <a:pt x="7825" y="3428"/>
                    <a:pt x="7825" y="3523"/>
                  </a:cubicBezTo>
                  <a:cubicBezTo>
                    <a:pt x="7825" y="3618"/>
                    <a:pt x="7903" y="3696"/>
                    <a:pt x="7998" y="3696"/>
                  </a:cubicBezTo>
                  <a:cubicBezTo>
                    <a:pt x="7999" y="3696"/>
                    <a:pt x="8000" y="3696"/>
                    <a:pt x="8001" y="3696"/>
                  </a:cubicBezTo>
                  <a:cubicBezTo>
                    <a:pt x="8093" y="3696"/>
                    <a:pt x="8169" y="3620"/>
                    <a:pt x="8171" y="3527"/>
                  </a:cubicBezTo>
                  <a:lnTo>
                    <a:pt x="8171" y="3523"/>
                  </a:lnTo>
                  <a:cubicBezTo>
                    <a:pt x="8171" y="3428"/>
                    <a:pt x="8093" y="3350"/>
                    <a:pt x="7998" y="3350"/>
                  </a:cubicBezTo>
                  <a:close/>
                  <a:moveTo>
                    <a:pt x="3302" y="3460"/>
                  </a:moveTo>
                  <a:cubicBezTo>
                    <a:pt x="3220" y="3469"/>
                    <a:pt x="3162" y="3544"/>
                    <a:pt x="3172" y="3626"/>
                  </a:cubicBezTo>
                  <a:cubicBezTo>
                    <a:pt x="3180" y="3694"/>
                    <a:pt x="3235" y="3748"/>
                    <a:pt x="3302" y="3757"/>
                  </a:cubicBezTo>
                  <a:lnTo>
                    <a:pt x="4880" y="3757"/>
                  </a:lnTo>
                  <a:cubicBezTo>
                    <a:pt x="4962" y="3757"/>
                    <a:pt x="5027" y="3690"/>
                    <a:pt x="5027" y="3609"/>
                  </a:cubicBezTo>
                  <a:lnTo>
                    <a:pt x="5030" y="3609"/>
                  </a:lnTo>
                  <a:cubicBezTo>
                    <a:pt x="5030" y="3526"/>
                    <a:pt x="4963" y="3460"/>
                    <a:pt x="4880" y="3460"/>
                  </a:cubicBezTo>
                  <a:close/>
                  <a:moveTo>
                    <a:pt x="142" y="3460"/>
                  </a:moveTo>
                  <a:cubicBezTo>
                    <a:pt x="60" y="3469"/>
                    <a:pt x="2" y="3544"/>
                    <a:pt x="11" y="3626"/>
                  </a:cubicBezTo>
                  <a:cubicBezTo>
                    <a:pt x="20" y="3694"/>
                    <a:pt x="74" y="3748"/>
                    <a:pt x="142" y="3757"/>
                  </a:cubicBezTo>
                  <a:lnTo>
                    <a:pt x="744" y="3757"/>
                  </a:lnTo>
                  <a:cubicBezTo>
                    <a:pt x="745" y="3757"/>
                    <a:pt x="746" y="3757"/>
                    <a:pt x="746" y="3757"/>
                  </a:cubicBezTo>
                  <a:cubicBezTo>
                    <a:pt x="826" y="3757"/>
                    <a:pt x="891" y="3692"/>
                    <a:pt x="893" y="3611"/>
                  </a:cubicBezTo>
                  <a:lnTo>
                    <a:pt x="893" y="3609"/>
                  </a:lnTo>
                  <a:cubicBezTo>
                    <a:pt x="893" y="3527"/>
                    <a:pt x="826" y="3460"/>
                    <a:pt x="744" y="3460"/>
                  </a:cubicBezTo>
                  <a:close/>
                  <a:moveTo>
                    <a:pt x="3302" y="4147"/>
                  </a:moveTo>
                  <a:cubicBezTo>
                    <a:pt x="3220" y="4156"/>
                    <a:pt x="3162" y="4230"/>
                    <a:pt x="3172" y="4312"/>
                  </a:cubicBezTo>
                  <a:cubicBezTo>
                    <a:pt x="3180" y="4381"/>
                    <a:pt x="3235" y="4434"/>
                    <a:pt x="3302" y="4443"/>
                  </a:cubicBezTo>
                  <a:lnTo>
                    <a:pt x="4880" y="4443"/>
                  </a:lnTo>
                  <a:cubicBezTo>
                    <a:pt x="4962" y="4443"/>
                    <a:pt x="5027" y="4378"/>
                    <a:pt x="5027" y="4296"/>
                  </a:cubicBezTo>
                  <a:lnTo>
                    <a:pt x="5030" y="4296"/>
                  </a:lnTo>
                  <a:cubicBezTo>
                    <a:pt x="5030" y="4214"/>
                    <a:pt x="4963" y="4147"/>
                    <a:pt x="4880" y="4147"/>
                  </a:cubicBezTo>
                  <a:close/>
                  <a:moveTo>
                    <a:pt x="142" y="4147"/>
                  </a:moveTo>
                  <a:cubicBezTo>
                    <a:pt x="60" y="4156"/>
                    <a:pt x="2" y="4230"/>
                    <a:pt x="11" y="4312"/>
                  </a:cubicBezTo>
                  <a:cubicBezTo>
                    <a:pt x="20" y="4381"/>
                    <a:pt x="74" y="4434"/>
                    <a:pt x="142" y="4443"/>
                  </a:cubicBezTo>
                  <a:lnTo>
                    <a:pt x="744" y="4443"/>
                  </a:lnTo>
                  <a:cubicBezTo>
                    <a:pt x="745" y="4443"/>
                    <a:pt x="746" y="4443"/>
                    <a:pt x="746" y="4443"/>
                  </a:cubicBezTo>
                  <a:cubicBezTo>
                    <a:pt x="826" y="4443"/>
                    <a:pt x="891" y="4378"/>
                    <a:pt x="893" y="4299"/>
                  </a:cubicBezTo>
                  <a:lnTo>
                    <a:pt x="893" y="4296"/>
                  </a:lnTo>
                  <a:cubicBezTo>
                    <a:pt x="893" y="4214"/>
                    <a:pt x="826" y="4147"/>
                    <a:pt x="744" y="4147"/>
                  </a:cubicBezTo>
                  <a:close/>
                  <a:moveTo>
                    <a:pt x="5424" y="4766"/>
                  </a:moveTo>
                  <a:cubicBezTo>
                    <a:pt x="5328" y="4766"/>
                    <a:pt x="5249" y="4842"/>
                    <a:pt x="5249" y="4938"/>
                  </a:cubicBezTo>
                  <a:cubicBezTo>
                    <a:pt x="5248" y="5033"/>
                    <a:pt x="5324" y="5112"/>
                    <a:pt x="5419" y="5112"/>
                  </a:cubicBezTo>
                  <a:lnTo>
                    <a:pt x="5422" y="5112"/>
                  </a:lnTo>
                  <a:cubicBezTo>
                    <a:pt x="5517" y="5112"/>
                    <a:pt x="5594" y="5035"/>
                    <a:pt x="5595" y="4940"/>
                  </a:cubicBezTo>
                  <a:lnTo>
                    <a:pt x="5595" y="4940"/>
                  </a:lnTo>
                  <a:cubicBezTo>
                    <a:pt x="5595" y="4941"/>
                    <a:pt x="5595" y="4941"/>
                    <a:pt x="5595" y="4942"/>
                  </a:cubicBezTo>
                  <a:lnTo>
                    <a:pt x="5595" y="4939"/>
                  </a:lnTo>
                  <a:cubicBezTo>
                    <a:pt x="5595" y="4940"/>
                    <a:pt x="5595" y="4940"/>
                    <a:pt x="5595" y="4940"/>
                  </a:cubicBezTo>
                  <a:lnTo>
                    <a:pt x="5595" y="4940"/>
                  </a:lnTo>
                  <a:cubicBezTo>
                    <a:pt x="5594" y="4846"/>
                    <a:pt x="5518" y="4768"/>
                    <a:pt x="5424" y="4766"/>
                  </a:cubicBezTo>
                  <a:close/>
                  <a:moveTo>
                    <a:pt x="5937" y="4766"/>
                  </a:moveTo>
                  <a:cubicBezTo>
                    <a:pt x="5842" y="4766"/>
                    <a:pt x="5764" y="4842"/>
                    <a:pt x="5763" y="4938"/>
                  </a:cubicBezTo>
                  <a:cubicBezTo>
                    <a:pt x="5762" y="5033"/>
                    <a:pt x="5837" y="5112"/>
                    <a:pt x="5933" y="5112"/>
                  </a:cubicBezTo>
                  <a:lnTo>
                    <a:pt x="5937" y="5112"/>
                  </a:lnTo>
                  <a:cubicBezTo>
                    <a:pt x="6032" y="5112"/>
                    <a:pt x="6108" y="5036"/>
                    <a:pt x="6108" y="4942"/>
                  </a:cubicBezTo>
                  <a:cubicBezTo>
                    <a:pt x="6110" y="4847"/>
                    <a:pt x="6032" y="4768"/>
                    <a:pt x="5937" y="4766"/>
                  </a:cubicBezTo>
                  <a:close/>
                  <a:moveTo>
                    <a:pt x="6454" y="4766"/>
                  </a:moveTo>
                  <a:cubicBezTo>
                    <a:pt x="6359" y="4766"/>
                    <a:pt x="6280" y="4842"/>
                    <a:pt x="6278" y="4938"/>
                  </a:cubicBezTo>
                  <a:cubicBezTo>
                    <a:pt x="6278" y="5033"/>
                    <a:pt x="6354" y="5112"/>
                    <a:pt x="6449" y="5112"/>
                  </a:cubicBezTo>
                  <a:lnTo>
                    <a:pt x="6451" y="5112"/>
                  </a:lnTo>
                  <a:cubicBezTo>
                    <a:pt x="6548" y="5112"/>
                    <a:pt x="6624" y="5034"/>
                    <a:pt x="6624" y="4939"/>
                  </a:cubicBezTo>
                  <a:lnTo>
                    <a:pt x="6624" y="4942"/>
                  </a:lnTo>
                  <a:cubicBezTo>
                    <a:pt x="6625" y="4847"/>
                    <a:pt x="6549" y="4768"/>
                    <a:pt x="6454" y="4766"/>
                  </a:cubicBezTo>
                  <a:close/>
                  <a:moveTo>
                    <a:pt x="6969" y="4766"/>
                  </a:moveTo>
                  <a:cubicBezTo>
                    <a:pt x="6874" y="4766"/>
                    <a:pt x="6796" y="4842"/>
                    <a:pt x="6795" y="4938"/>
                  </a:cubicBezTo>
                  <a:cubicBezTo>
                    <a:pt x="6793" y="5033"/>
                    <a:pt x="6871" y="5112"/>
                    <a:pt x="6966" y="5112"/>
                  </a:cubicBezTo>
                  <a:lnTo>
                    <a:pt x="6968" y="5112"/>
                  </a:lnTo>
                  <a:cubicBezTo>
                    <a:pt x="7063" y="5112"/>
                    <a:pt x="7140" y="5034"/>
                    <a:pt x="7140" y="4939"/>
                  </a:cubicBezTo>
                  <a:lnTo>
                    <a:pt x="7140" y="4942"/>
                  </a:lnTo>
                  <a:cubicBezTo>
                    <a:pt x="7142" y="4847"/>
                    <a:pt x="7066" y="4768"/>
                    <a:pt x="6969" y="4766"/>
                  </a:cubicBezTo>
                  <a:close/>
                  <a:moveTo>
                    <a:pt x="7484" y="4766"/>
                  </a:moveTo>
                  <a:cubicBezTo>
                    <a:pt x="7387" y="4766"/>
                    <a:pt x="7310" y="4842"/>
                    <a:pt x="7309" y="4938"/>
                  </a:cubicBezTo>
                  <a:cubicBezTo>
                    <a:pt x="7307" y="5033"/>
                    <a:pt x="7384" y="5112"/>
                    <a:pt x="7480" y="5112"/>
                  </a:cubicBezTo>
                  <a:lnTo>
                    <a:pt x="7484" y="5112"/>
                  </a:lnTo>
                  <a:cubicBezTo>
                    <a:pt x="7578" y="5112"/>
                    <a:pt x="7654" y="5036"/>
                    <a:pt x="7654" y="4942"/>
                  </a:cubicBezTo>
                  <a:cubicBezTo>
                    <a:pt x="7655" y="4847"/>
                    <a:pt x="7579" y="4768"/>
                    <a:pt x="7484" y="4766"/>
                  </a:cubicBezTo>
                  <a:close/>
                  <a:moveTo>
                    <a:pt x="7999" y="4766"/>
                  </a:moveTo>
                  <a:cubicBezTo>
                    <a:pt x="7904" y="4766"/>
                    <a:pt x="7827" y="4842"/>
                    <a:pt x="7825" y="4938"/>
                  </a:cubicBezTo>
                  <a:cubicBezTo>
                    <a:pt x="7824" y="5033"/>
                    <a:pt x="7900" y="5112"/>
                    <a:pt x="7995" y="5112"/>
                  </a:cubicBezTo>
                  <a:lnTo>
                    <a:pt x="7998" y="5112"/>
                  </a:lnTo>
                  <a:cubicBezTo>
                    <a:pt x="8093" y="5112"/>
                    <a:pt x="8171" y="5034"/>
                    <a:pt x="8171" y="4939"/>
                  </a:cubicBezTo>
                  <a:lnTo>
                    <a:pt x="8171" y="4942"/>
                  </a:lnTo>
                  <a:cubicBezTo>
                    <a:pt x="8172" y="4847"/>
                    <a:pt x="8095" y="4768"/>
                    <a:pt x="7999" y="4766"/>
                  </a:cubicBezTo>
                  <a:close/>
                  <a:moveTo>
                    <a:pt x="3302" y="4833"/>
                  </a:moveTo>
                  <a:cubicBezTo>
                    <a:pt x="3220" y="4842"/>
                    <a:pt x="3162" y="4917"/>
                    <a:pt x="3172" y="4999"/>
                  </a:cubicBezTo>
                  <a:cubicBezTo>
                    <a:pt x="3180" y="5067"/>
                    <a:pt x="3235" y="5121"/>
                    <a:pt x="3302" y="5130"/>
                  </a:cubicBezTo>
                  <a:lnTo>
                    <a:pt x="4880" y="5130"/>
                  </a:lnTo>
                  <a:cubicBezTo>
                    <a:pt x="4962" y="5130"/>
                    <a:pt x="5027" y="5064"/>
                    <a:pt x="5027" y="4982"/>
                  </a:cubicBezTo>
                  <a:lnTo>
                    <a:pt x="5030" y="4982"/>
                  </a:lnTo>
                  <a:cubicBezTo>
                    <a:pt x="5030" y="4900"/>
                    <a:pt x="4963" y="4833"/>
                    <a:pt x="4880" y="4833"/>
                  </a:cubicBezTo>
                  <a:close/>
                  <a:moveTo>
                    <a:pt x="142" y="4833"/>
                  </a:moveTo>
                  <a:cubicBezTo>
                    <a:pt x="60" y="4844"/>
                    <a:pt x="2" y="4917"/>
                    <a:pt x="11" y="4999"/>
                  </a:cubicBezTo>
                  <a:cubicBezTo>
                    <a:pt x="20" y="5067"/>
                    <a:pt x="74" y="5122"/>
                    <a:pt x="142" y="5130"/>
                  </a:cubicBezTo>
                  <a:lnTo>
                    <a:pt x="744" y="5130"/>
                  </a:lnTo>
                  <a:cubicBezTo>
                    <a:pt x="745" y="5130"/>
                    <a:pt x="746" y="5130"/>
                    <a:pt x="746" y="5130"/>
                  </a:cubicBezTo>
                  <a:cubicBezTo>
                    <a:pt x="826" y="5130"/>
                    <a:pt x="891" y="5065"/>
                    <a:pt x="893" y="4985"/>
                  </a:cubicBezTo>
                  <a:lnTo>
                    <a:pt x="893" y="4982"/>
                  </a:lnTo>
                  <a:cubicBezTo>
                    <a:pt x="893" y="4900"/>
                    <a:pt x="826" y="4833"/>
                    <a:pt x="744" y="483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94;p40">
              <a:extLst>
                <a:ext uri="{FF2B5EF4-FFF2-40B4-BE49-F238E27FC236}">
                  <a16:creationId xmlns:a16="http://schemas.microsoft.com/office/drawing/2014/main" id="{BCA86915-6577-1FAD-57DA-BCFB761A1F48}"/>
                </a:ext>
              </a:extLst>
            </p:cNvPr>
            <p:cNvSpPr/>
            <p:nvPr/>
          </p:nvSpPr>
          <p:spPr>
            <a:xfrm>
              <a:off x="4554750" y="4663125"/>
              <a:ext cx="204450" cy="128225"/>
            </a:xfrm>
            <a:custGeom>
              <a:avLst/>
              <a:gdLst/>
              <a:ahLst/>
              <a:cxnLst/>
              <a:rect l="l" t="t" r="r" b="b"/>
              <a:pathLst>
                <a:path w="8178" h="5129" extrusionOk="0">
                  <a:moveTo>
                    <a:pt x="768" y="24"/>
                  </a:moveTo>
                  <a:cubicBezTo>
                    <a:pt x="762" y="24"/>
                    <a:pt x="756" y="25"/>
                    <a:pt x="750" y="26"/>
                  </a:cubicBezTo>
                  <a:lnTo>
                    <a:pt x="148" y="26"/>
                  </a:lnTo>
                  <a:cubicBezTo>
                    <a:pt x="80" y="33"/>
                    <a:pt x="26" y="88"/>
                    <a:pt x="19" y="157"/>
                  </a:cubicBezTo>
                  <a:cubicBezTo>
                    <a:pt x="8" y="239"/>
                    <a:pt x="66" y="312"/>
                    <a:pt x="148" y="322"/>
                  </a:cubicBezTo>
                  <a:lnTo>
                    <a:pt x="750" y="322"/>
                  </a:lnTo>
                  <a:cubicBezTo>
                    <a:pt x="756" y="323"/>
                    <a:pt x="762" y="323"/>
                    <a:pt x="768" y="323"/>
                  </a:cubicBezTo>
                  <a:cubicBezTo>
                    <a:pt x="774" y="323"/>
                    <a:pt x="779" y="323"/>
                    <a:pt x="785" y="322"/>
                  </a:cubicBezTo>
                  <a:cubicBezTo>
                    <a:pt x="867" y="312"/>
                    <a:pt x="925" y="239"/>
                    <a:pt x="916" y="157"/>
                  </a:cubicBezTo>
                  <a:cubicBezTo>
                    <a:pt x="907" y="81"/>
                    <a:pt x="843" y="24"/>
                    <a:pt x="768" y="24"/>
                  </a:cubicBezTo>
                  <a:close/>
                  <a:moveTo>
                    <a:pt x="1402" y="24"/>
                  </a:moveTo>
                  <a:cubicBezTo>
                    <a:pt x="1328" y="24"/>
                    <a:pt x="1264" y="80"/>
                    <a:pt x="1256" y="155"/>
                  </a:cubicBezTo>
                  <a:cubicBezTo>
                    <a:pt x="1246" y="237"/>
                    <a:pt x="1304" y="312"/>
                    <a:pt x="1385" y="322"/>
                  </a:cubicBezTo>
                  <a:cubicBezTo>
                    <a:pt x="1391" y="323"/>
                    <a:pt x="1397" y="323"/>
                    <a:pt x="1403" y="323"/>
                  </a:cubicBezTo>
                  <a:cubicBezTo>
                    <a:pt x="1409" y="323"/>
                    <a:pt x="1415" y="323"/>
                    <a:pt x="1421" y="322"/>
                  </a:cubicBezTo>
                  <a:lnTo>
                    <a:pt x="2998" y="322"/>
                  </a:lnTo>
                  <a:cubicBezTo>
                    <a:pt x="3080" y="322"/>
                    <a:pt x="3147" y="255"/>
                    <a:pt x="3147" y="172"/>
                  </a:cubicBezTo>
                  <a:cubicBezTo>
                    <a:pt x="3147" y="91"/>
                    <a:pt x="3081" y="26"/>
                    <a:pt x="2999" y="26"/>
                  </a:cubicBezTo>
                  <a:lnTo>
                    <a:pt x="1421" y="26"/>
                  </a:lnTo>
                  <a:cubicBezTo>
                    <a:pt x="1415" y="25"/>
                    <a:pt x="1408" y="24"/>
                    <a:pt x="1402" y="24"/>
                  </a:cubicBezTo>
                  <a:close/>
                  <a:moveTo>
                    <a:pt x="4700" y="2"/>
                  </a:moveTo>
                  <a:cubicBezTo>
                    <a:pt x="4605" y="12"/>
                    <a:pt x="4536" y="97"/>
                    <a:pt x="4546" y="192"/>
                  </a:cubicBezTo>
                  <a:cubicBezTo>
                    <a:pt x="4555" y="273"/>
                    <a:pt x="4619" y="335"/>
                    <a:pt x="4700" y="344"/>
                  </a:cubicBezTo>
                  <a:cubicBezTo>
                    <a:pt x="4795" y="344"/>
                    <a:pt x="4872" y="268"/>
                    <a:pt x="4873" y="173"/>
                  </a:cubicBezTo>
                  <a:lnTo>
                    <a:pt x="4873" y="173"/>
                  </a:lnTo>
                  <a:cubicBezTo>
                    <a:pt x="4873" y="173"/>
                    <a:pt x="4873" y="173"/>
                    <a:pt x="4873" y="173"/>
                  </a:cubicBezTo>
                  <a:lnTo>
                    <a:pt x="4873" y="172"/>
                  </a:lnTo>
                  <a:cubicBezTo>
                    <a:pt x="4873" y="172"/>
                    <a:pt x="4873" y="172"/>
                    <a:pt x="4873" y="173"/>
                  </a:cubicBezTo>
                  <a:lnTo>
                    <a:pt x="4873" y="173"/>
                  </a:lnTo>
                  <a:cubicBezTo>
                    <a:pt x="4871" y="78"/>
                    <a:pt x="4794" y="2"/>
                    <a:pt x="4700" y="2"/>
                  </a:cubicBezTo>
                  <a:close/>
                  <a:moveTo>
                    <a:pt x="3667" y="0"/>
                  </a:moveTo>
                  <a:cubicBezTo>
                    <a:pt x="3571" y="0"/>
                    <a:pt x="3494" y="78"/>
                    <a:pt x="3494" y="173"/>
                  </a:cubicBezTo>
                  <a:cubicBezTo>
                    <a:pt x="3494" y="268"/>
                    <a:pt x="3571" y="346"/>
                    <a:pt x="3667" y="346"/>
                  </a:cubicBezTo>
                  <a:lnTo>
                    <a:pt x="3670" y="346"/>
                  </a:lnTo>
                  <a:cubicBezTo>
                    <a:pt x="3763" y="346"/>
                    <a:pt x="3839" y="268"/>
                    <a:pt x="3839" y="175"/>
                  </a:cubicBezTo>
                  <a:lnTo>
                    <a:pt x="3839" y="173"/>
                  </a:lnTo>
                  <a:cubicBezTo>
                    <a:pt x="3839" y="76"/>
                    <a:pt x="3762" y="0"/>
                    <a:pt x="3667" y="0"/>
                  </a:cubicBezTo>
                  <a:close/>
                  <a:moveTo>
                    <a:pt x="4183" y="0"/>
                  </a:moveTo>
                  <a:cubicBezTo>
                    <a:pt x="4088" y="0"/>
                    <a:pt x="4010" y="78"/>
                    <a:pt x="4010" y="173"/>
                  </a:cubicBezTo>
                  <a:cubicBezTo>
                    <a:pt x="4010" y="268"/>
                    <a:pt x="4088" y="346"/>
                    <a:pt x="4183" y="346"/>
                  </a:cubicBezTo>
                  <a:cubicBezTo>
                    <a:pt x="4277" y="346"/>
                    <a:pt x="4354" y="271"/>
                    <a:pt x="4356" y="178"/>
                  </a:cubicBezTo>
                  <a:lnTo>
                    <a:pt x="4356" y="173"/>
                  </a:lnTo>
                  <a:cubicBezTo>
                    <a:pt x="4356" y="76"/>
                    <a:pt x="4278" y="0"/>
                    <a:pt x="4183" y="0"/>
                  </a:cubicBezTo>
                  <a:close/>
                  <a:moveTo>
                    <a:pt x="5214" y="0"/>
                  </a:moveTo>
                  <a:cubicBezTo>
                    <a:pt x="5118" y="0"/>
                    <a:pt x="5041" y="78"/>
                    <a:pt x="5041" y="173"/>
                  </a:cubicBezTo>
                  <a:cubicBezTo>
                    <a:pt x="5041" y="268"/>
                    <a:pt x="5118" y="346"/>
                    <a:pt x="5214" y="346"/>
                  </a:cubicBezTo>
                  <a:lnTo>
                    <a:pt x="5215" y="346"/>
                  </a:lnTo>
                  <a:cubicBezTo>
                    <a:pt x="5309" y="346"/>
                    <a:pt x="5386" y="268"/>
                    <a:pt x="5386" y="175"/>
                  </a:cubicBezTo>
                  <a:lnTo>
                    <a:pt x="5386" y="173"/>
                  </a:lnTo>
                  <a:cubicBezTo>
                    <a:pt x="5386" y="76"/>
                    <a:pt x="5309" y="0"/>
                    <a:pt x="5214" y="0"/>
                  </a:cubicBezTo>
                  <a:close/>
                  <a:moveTo>
                    <a:pt x="5729" y="0"/>
                  </a:moveTo>
                  <a:cubicBezTo>
                    <a:pt x="5633" y="0"/>
                    <a:pt x="5556" y="78"/>
                    <a:pt x="5556" y="173"/>
                  </a:cubicBezTo>
                  <a:cubicBezTo>
                    <a:pt x="5556" y="268"/>
                    <a:pt x="5633" y="346"/>
                    <a:pt x="5729" y="346"/>
                  </a:cubicBezTo>
                  <a:cubicBezTo>
                    <a:pt x="5824" y="346"/>
                    <a:pt x="5901" y="271"/>
                    <a:pt x="5901" y="178"/>
                  </a:cubicBezTo>
                  <a:lnTo>
                    <a:pt x="5901" y="173"/>
                  </a:lnTo>
                  <a:cubicBezTo>
                    <a:pt x="5901" y="76"/>
                    <a:pt x="5824" y="0"/>
                    <a:pt x="5729" y="0"/>
                  </a:cubicBezTo>
                  <a:close/>
                  <a:moveTo>
                    <a:pt x="6244" y="0"/>
                  </a:moveTo>
                  <a:cubicBezTo>
                    <a:pt x="6149" y="0"/>
                    <a:pt x="6071" y="78"/>
                    <a:pt x="6071" y="173"/>
                  </a:cubicBezTo>
                  <a:cubicBezTo>
                    <a:pt x="6071" y="268"/>
                    <a:pt x="6149" y="346"/>
                    <a:pt x="6244" y="346"/>
                  </a:cubicBezTo>
                  <a:lnTo>
                    <a:pt x="6245" y="346"/>
                  </a:lnTo>
                  <a:cubicBezTo>
                    <a:pt x="6339" y="346"/>
                    <a:pt x="6417" y="268"/>
                    <a:pt x="6417" y="175"/>
                  </a:cubicBezTo>
                  <a:lnTo>
                    <a:pt x="6417" y="173"/>
                  </a:lnTo>
                  <a:cubicBezTo>
                    <a:pt x="6417" y="76"/>
                    <a:pt x="6339" y="0"/>
                    <a:pt x="6244" y="0"/>
                  </a:cubicBezTo>
                  <a:close/>
                  <a:moveTo>
                    <a:pt x="148" y="712"/>
                  </a:moveTo>
                  <a:cubicBezTo>
                    <a:pt x="66" y="722"/>
                    <a:pt x="8" y="797"/>
                    <a:pt x="19" y="879"/>
                  </a:cubicBezTo>
                  <a:cubicBezTo>
                    <a:pt x="26" y="946"/>
                    <a:pt x="80" y="1001"/>
                    <a:pt x="148" y="1008"/>
                  </a:cubicBezTo>
                  <a:lnTo>
                    <a:pt x="750" y="1008"/>
                  </a:lnTo>
                  <a:cubicBezTo>
                    <a:pt x="832" y="1008"/>
                    <a:pt x="899" y="941"/>
                    <a:pt x="899" y="859"/>
                  </a:cubicBezTo>
                  <a:cubicBezTo>
                    <a:pt x="899" y="778"/>
                    <a:pt x="832" y="712"/>
                    <a:pt x="750" y="712"/>
                  </a:cubicBezTo>
                  <a:close/>
                  <a:moveTo>
                    <a:pt x="1402" y="711"/>
                  </a:moveTo>
                  <a:cubicBezTo>
                    <a:pt x="1328" y="711"/>
                    <a:pt x="1264" y="766"/>
                    <a:pt x="1256" y="842"/>
                  </a:cubicBezTo>
                  <a:cubicBezTo>
                    <a:pt x="1246" y="923"/>
                    <a:pt x="1304" y="998"/>
                    <a:pt x="1385" y="1008"/>
                  </a:cubicBezTo>
                  <a:cubicBezTo>
                    <a:pt x="1391" y="1009"/>
                    <a:pt x="1397" y="1009"/>
                    <a:pt x="1403" y="1009"/>
                  </a:cubicBezTo>
                  <a:cubicBezTo>
                    <a:pt x="1409" y="1009"/>
                    <a:pt x="1415" y="1009"/>
                    <a:pt x="1421" y="1008"/>
                  </a:cubicBezTo>
                  <a:lnTo>
                    <a:pt x="2998" y="1008"/>
                  </a:lnTo>
                  <a:cubicBezTo>
                    <a:pt x="3080" y="1008"/>
                    <a:pt x="3147" y="941"/>
                    <a:pt x="3147" y="858"/>
                  </a:cubicBezTo>
                  <a:cubicBezTo>
                    <a:pt x="3147" y="778"/>
                    <a:pt x="3081" y="712"/>
                    <a:pt x="2999" y="712"/>
                  </a:cubicBezTo>
                  <a:lnTo>
                    <a:pt x="1421" y="712"/>
                  </a:lnTo>
                  <a:cubicBezTo>
                    <a:pt x="1415" y="711"/>
                    <a:pt x="1408" y="711"/>
                    <a:pt x="1402" y="711"/>
                  </a:cubicBezTo>
                  <a:close/>
                  <a:moveTo>
                    <a:pt x="148" y="1398"/>
                  </a:moveTo>
                  <a:cubicBezTo>
                    <a:pt x="66" y="1409"/>
                    <a:pt x="8" y="1483"/>
                    <a:pt x="19" y="1565"/>
                  </a:cubicBezTo>
                  <a:cubicBezTo>
                    <a:pt x="26" y="1634"/>
                    <a:pt x="80" y="1687"/>
                    <a:pt x="148" y="1695"/>
                  </a:cubicBezTo>
                  <a:lnTo>
                    <a:pt x="750" y="1695"/>
                  </a:lnTo>
                  <a:cubicBezTo>
                    <a:pt x="832" y="1695"/>
                    <a:pt x="899" y="1629"/>
                    <a:pt x="899" y="1549"/>
                  </a:cubicBezTo>
                  <a:cubicBezTo>
                    <a:pt x="899" y="1465"/>
                    <a:pt x="832" y="1398"/>
                    <a:pt x="750" y="1398"/>
                  </a:cubicBezTo>
                  <a:close/>
                  <a:moveTo>
                    <a:pt x="1402" y="1397"/>
                  </a:moveTo>
                  <a:cubicBezTo>
                    <a:pt x="1328" y="1397"/>
                    <a:pt x="1264" y="1453"/>
                    <a:pt x="1256" y="1528"/>
                  </a:cubicBezTo>
                  <a:cubicBezTo>
                    <a:pt x="1246" y="1610"/>
                    <a:pt x="1304" y="1684"/>
                    <a:pt x="1385" y="1695"/>
                  </a:cubicBezTo>
                  <a:cubicBezTo>
                    <a:pt x="1391" y="1696"/>
                    <a:pt x="1397" y="1696"/>
                    <a:pt x="1403" y="1696"/>
                  </a:cubicBezTo>
                  <a:cubicBezTo>
                    <a:pt x="1409" y="1696"/>
                    <a:pt x="1415" y="1696"/>
                    <a:pt x="1421" y="1695"/>
                  </a:cubicBezTo>
                  <a:lnTo>
                    <a:pt x="2998" y="1695"/>
                  </a:lnTo>
                  <a:cubicBezTo>
                    <a:pt x="2999" y="1695"/>
                    <a:pt x="3000" y="1695"/>
                    <a:pt x="3001" y="1695"/>
                  </a:cubicBezTo>
                  <a:cubicBezTo>
                    <a:pt x="3080" y="1695"/>
                    <a:pt x="3145" y="1630"/>
                    <a:pt x="3147" y="1550"/>
                  </a:cubicBezTo>
                  <a:lnTo>
                    <a:pt x="3147" y="1547"/>
                  </a:lnTo>
                  <a:cubicBezTo>
                    <a:pt x="3147" y="1465"/>
                    <a:pt x="3080" y="1398"/>
                    <a:pt x="2998" y="1398"/>
                  </a:cubicBezTo>
                  <a:lnTo>
                    <a:pt x="1421" y="1398"/>
                  </a:lnTo>
                  <a:cubicBezTo>
                    <a:pt x="1415" y="1398"/>
                    <a:pt x="1408" y="1397"/>
                    <a:pt x="1402" y="1397"/>
                  </a:cubicBezTo>
                  <a:close/>
                  <a:moveTo>
                    <a:pt x="3667" y="1373"/>
                  </a:moveTo>
                  <a:cubicBezTo>
                    <a:pt x="3573" y="1373"/>
                    <a:pt x="3495" y="1449"/>
                    <a:pt x="3494" y="1544"/>
                  </a:cubicBezTo>
                  <a:cubicBezTo>
                    <a:pt x="3494" y="1640"/>
                    <a:pt x="3570" y="1717"/>
                    <a:pt x="3665" y="1719"/>
                  </a:cubicBezTo>
                  <a:lnTo>
                    <a:pt x="3670" y="1719"/>
                  </a:lnTo>
                  <a:cubicBezTo>
                    <a:pt x="3763" y="1719"/>
                    <a:pt x="3839" y="1643"/>
                    <a:pt x="3839" y="1547"/>
                  </a:cubicBezTo>
                  <a:cubicBezTo>
                    <a:pt x="3841" y="1452"/>
                    <a:pt x="3765" y="1375"/>
                    <a:pt x="3670" y="1373"/>
                  </a:cubicBezTo>
                  <a:cubicBezTo>
                    <a:pt x="3669" y="1373"/>
                    <a:pt x="3668" y="1373"/>
                    <a:pt x="3667" y="1373"/>
                  </a:cubicBezTo>
                  <a:close/>
                  <a:moveTo>
                    <a:pt x="4182" y="1373"/>
                  </a:moveTo>
                  <a:cubicBezTo>
                    <a:pt x="4088" y="1373"/>
                    <a:pt x="4012" y="1449"/>
                    <a:pt x="4010" y="1544"/>
                  </a:cubicBezTo>
                  <a:cubicBezTo>
                    <a:pt x="4009" y="1640"/>
                    <a:pt x="4085" y="1717"/>
                    <a:pt x="4182" y="1719"/>
                  </a:cubicBezTo>
                  <a:lnTo>
                    <a:pt x="4183" y="1719"/>
                  </a:lnTo>
                  <a:cubicBezTo>
                    <a:pt x="4277" y="1719"/>
                    <a:pt x="4354" y="1643"/>
                    <a:pt x="4356" y="1547"/>
                  </a:cubicBezTo>
                  <a:cubicBezTo>
                    <a:pt x="4357" y="1452"/>
                    <a:pt x="4281" y="1375"/>
                    <a:pt x="4185" y="1373"/>
                  </a:cubicBezTo>
                  <a:cubicBezTo>
                    <a:pt x="4184" y="1373"/>
                    <a:pt x="4183" y="1373"/>
                    <a:pt x="4182" y="1373"/>
                  </a:cubicBezTo>
                  <a:close/>
                  <a:moveTo>
                    <a:pt x="5212" y="1373"/>
                  </a:moveTo>
                  <a:cubicBezTo>
                    <a:pt x="5118" y="1373"/>
                    <a:pt x="5041" y="1449"/>
                    <a:pt x="5041" y="1544"/>
                  </a:cubicBezTo>
                  <a:cubicBezTo>
                    <a:pt x="5039" y="1640"/>
                    <a:pt x="5115" y="1717"/>
                    <a:pt x="5211" y="1719"/>
                  </a:cubicBezTo>
                  <a:lnTo>
                    <a:pt x="5215" y="1719"/>
                  </a:lnTo>
                  <a:cubicBezTo>
                    <a:pt x="5309" y="1719"/>
                    <a:pt x="5386" y="1643"/>
                    <a:pt x="5386" y="1547"/>
                  </a:cubicBezTo>
                  <a:cubicBezTo>
                    <a:pt x="5386" y="1452"/>
                    <a:pt x="5310" y="1375"/>
                    <a:pt x="5215" y="1373"/>
                  </a:cubicBezTo>
                  <a:cubicBezTo>
                    <a:pt x="5214" y="1373"/>
                    <a:pt x="5213" y="1373"/>
                    <a:pt x="5212" y="1373"/>
                  </a:cubicBezTo>
                  <a:close/>
                  <a:moveTo>
                    <a:pt x="5729" y="1373"/>
                  </a:moveTo>
                  <a:cubicBezTo>
                    <a:pt x="5635" y="1373"/>
                    <a:pt x="5557" y="1449"/>
                    <a:pt x="5556" y="1544"/>
                  </a:cubicBezTo>
                  <a:cubicBezTo>
                    <a:pt x="5556" y="1640"/>
                    <a:pt x="5632" y="1717"/>
                    <a:pt x="5727" y="1719"/>
                  </a:cubicBezTo>
                  <a:lnTo>
                    <a:pt x="5729" y="1719"/>
                  </a:lnTo>
                  <a:cubicBezTo>
                    <a:pt x="5824" y="1719"/>
                    <a:pt x="5901" y="1643"/>
                    <a:pt x="5901" y="1547"/>
                  </a:cubicBezTo>
                  <a:cubicBezTo>
                    <a:pt x="5903" y="1452"/>
                    <a:pt x="5827" y="1375"/>
                    <a:pt x="5732" y="1373"/>
                  </a:cubicBezTo>
                  <a:cubicBezTo>
                    <a:pt x="5731" y="1373"/>
                    <a:pt x="5730" y="1373"/>
                    <a:pt x="5729" y="1373"/>
                  </a:cubicBezTo>
                  <a:close/>
                  <a:moveTo>
                    <a:pt x="6243" y="1373"/>
                  </a:moveTo>
                  <a:cubicBezTo>
                    <a:pt x="6149" y="1373"/>
                    <a:pt x="6071" y="1449"/>
                    <a:pt x="6070" y="1544"/>
                  </a:cubicBezTo>
                  <a:cubicBezTo>
                    <a:pt x="6070" y="1640"/>
                    <a:pt x="6146" y="1717"/>
                    <a:pt x="6241" y="1719"/>
                  </a:cubicBezTo>
                  <a:lnTo>
                    <a:pt x="6245" y="1719"/>
                  </a:lnTo>
                  <a:cubicBezTo>
                    <a:pt x="6339" y="1719"/>
                    <a:pt x="6417" y="1643"/>
                    <a:pt x="6417" y="1547"/>
                  </a:cubicBezTo>
                  <a:lnTo>
                    <a:pt x="6415" y="1547"/>
                  </a:lnTo>
                  <a:cubicBezTo>
                    <a:pt x="6417" y="1452"/>
                    <a:pt x="6341" y="1375"/>
                    <a:pt x="6245" y="1373"/>
                  </a:cubicBezTo>
                  <a:cubicBezTo>
                    <a:pt x="6244" y="1373"/>
                    <a:pt x="6244" y="1373"/>
                    <a:pt x="6243" y="1373"/>
                  </a:cubicBezTo>
                  <a:close/>
                  <a:moveTo>
                    <a:pt x="4700" y="1375"/>
                  </a:moveTo>
                  <a:cubicBezTo>
                    <a:pt x="4605" y="1375"/>
                    <a:pt x="4527" y="1452"/>
                    <a:pt x="4527" y="1547"/>
                  </a:cubicBezTo>
                  <a:cubicBezTo>
                    <a:pt x="4527" y="1643"/>
                    <a:pt x="4605" y="1720"/>
                    <a:pt x="4700" y="1720"/>
                  </a:cubicBezTo>
                  <a:cubicBezTo>
                    <a:pt x="4795" y="1720"/>
                    <a:pt x="4873" y="1643"/>
                    <a:pt x="4873" y="1547"/>
                  </a:cubicBezTo>
                  <a:cubicBezTo>
                    <a:pt x="4873" y="1452"/>
                    <a:pt x="4795" y="1375"/>
                    <a:pt x="4700" y="1375"/>
                  </a:cubicBezTo>
                  <a:close/>
                  <a:moveTo>
                    <a:pt x="1403" y="2084"/>
                  </a:moveTo>
                  <a:cubicBezTo>
                    <a:pt x="1328" y="2084"/>
                    <a:pt x="1264" y="2140"/>
                    <a:pt x="1256" y="2216"/>
                  </a:cubicBezTo>
                  <a:cubicBezTo>
                    <a:pt x="1246" y="2298"/>
                    <a:pt x="1304" y="2372"/>
                    <a:pt x="1385" y="2381"/>
                  </a:cubicBezTo>
                  <a:cubicBezTo>
                    <a:pt x="1391" y="2382"/>
                    <a:pt x="1397" y="2382"/>
                    <a:pt x="1403" y="2382"/>
                  </a:cubicBezTo>
                  <a:cubicBezTo>
                    <a:pt x="1409" y="2382"/>
                    <a:pt x="1415" y="2382"/>
                    <a:pt x="1421" y="2381"/>
                  </a:cubicBezTo>
                  <a:lnTo>
                    <a:pt x="2998" y="2381"/>
                  </a:lnTo>
                  <a:cubicBezTo>
                    <a:pt x="2999" y="2381"/>
                    <a:pt x="3000" y="2381"/>
                    <a:pt x="3001" y="2381"/>
                  </a:cubicBezTo>
                  <a:cubicBezTo>
                    <a:pt x="3080" y="2381"/>
                    <a:pt x="3145" y="2316"/>
                    <a:pt x="3147" y="2237"/>
                  </a:cubicBezTo>
                  <a:lnTo>
                    <a:pt x="3147" y="2234"/>
                  </a:lnTo>
                  <a:cubicBezTo>
                    <a:pt x="3147" y="2152"/>
                    <a:pt x="3080" y="2085"/>
                    <a:pt x="2998" y="2085"/>
                  </a:cubicBezTo>
                  <a:lnTo>
                    <a:pt x="1421" y="2085"/>
                  </a:lnTo>
                  <a:cubicBezTo>
                    <a:pt x="1415" y="2084"/>
                    <a:pt x="1409" y="2084"/>
                    <a:pt x="1403" y="2084"/>
                  </a:cubicBezTo>
                  <a:close/>
                  <a:moveTo>
                    <a:pt x="148" y="2085"/>
                  </a:moveTo>
                  <a:cubicBezTo>
                    <a:pt x="66" y="2095"/>
                    <a:pt x="8" y="2170"/>
                    <a:pt x="19" y="2252"/>
                  </a:cubicBezTo>
                  <a:cubicBezTo>
                    <a:pt x="26" y="2320"/>
                    <a:pt x="80" y="2374"/>
                    <a:pt x="148" y="2383"/>
                  </a:cubicBezTo>
                  <a:lnTo>
                    <a:pt x="750" y="2383"/>
                  </a:lnTo>
                  <a:cubicBezTo>
                    <a:pt x="832" y="2383"/>
                    <a:pt x="899" y="2317"/>
                    <a:pt x="899" y="2235"/>
                  </a:cubicBezTo>
                  <a:cubicBezTo>
                    <a:pt x="899" y="2152"/>
                    <a:pt x="832" y="2085"/>
                    <a:pt x="750" y="2085"/>
                  </a:cubicBezTo>
                  <a:close/>
                  <a:moveTo>
                    <a:pt x="1405" y="2770"/>
                  </a:moveTo>
                  <a:cubicBezTo>
                    <a:pt x="1329" y="2770"/>
                    <a:pt x="1264" y="2826"/>
                    <a:pt x="1256" y="2902"/>
                  </a:cubicBezTo>
                  <a:cubicBezTo>
                    <a:pt x="1246" y="2984"/>
                    <a:pt x="1304" y="3059"/>
                    <a:pt x="1385" y="3068"/>
                  </a:cubicBezTo>
                  <a:cubicBezTo>
                    <a:pt x="1391" y="3068"/>
                    <a:pt x="1397" y="3069"/>
                    <a:pt x="1403" y="3069"/>
                  </a:cubicBezTo>
                  <a:cubicBezTo>
                    <a:pt x="1409" y="3069"/>
                    <a:pt x="1415" y="3068"/>
                    <a:pt x="1421" y="3068"/>
                  </a:cubicBezTo>
                  <a:lnTo>
                    <a:pt x="2998" y="3068"/>
                  </a:lnTo>
                  <a:cubicBezTo>
                    <a:pt x="2999" y="3068"/>
                    <a:pt x="3000" y="3068"/>
                    <a:pt x="3001" y="3068"/>
                  </a:cubicBezTo>
                  <a:cubicBezTo>
                    <a:pt x="3080" y="3068"/>
                    <a:pt x="3145" y="3004"/>
                    <a:pt x="3147" y="2923"/>
                  </a:cubicBezTo>
                  <a:lnTo>
                    <a:pt x="3147" y="2922"/>
                  </a:lnTo>
                  <a:cubicBezTo>
                    <a:pt x="3147" y="2838"/>
                    <a:pt x="3080" y="2771"/>
                    <a:pt x="2998" y="2771"/>
                  </a:cubicBezTo>
                  <a:lnTo>
                    <a:pt x="1421" y="2771"/>
                  </a:lnTo>
                  <a:cubicBezTo>
                    <a:pt x="1416" y="2771"/>
                    <a:pt x="1410" y="2770"/>
                    <a:pt x="1405" y="2770"/>
                  </a:cubicBezTo>
                  <a:close/>
                  <a:moveTo>
                    <a:pt x="148" y="2773"/>
                  </a:moveTo>
                  <a:cubicBezTo>
                    <a:pt x="66" y="2782"/>
                    <a:pt x="8" y="2856"/>
                    <a:pt x="19" y="2938"/>
                  </a:cubicBezTo>
                  <a:cubicBezTo>
                    <a:pt x="26" y="3007"/>
                    <a:pt x="80" y="3060"/>
                    <a:pt x="148" y="3069"/>
                  </a:cubicBezTo>
                  <a:lnTo>
                    <a:pt x="750" y="3069"/>
                  </a:lnTo>
                  <a:cubicBezTo>
                    <a:pt x="832" y="3069"/>
                    <a:pt x="899" y="3004"/>
                    <a:pt x="899" y="2922"/>
                  </a:cubicBezTo>
                  <a:cubicBezTo>
                    <a:pt x="899" y="2838"/>
                    <a:pt x="832" y="2773"/>
                    <a:pt x="750" y="2773"/>
                  </a:cubicBezTo>
                  <a:close/>
                  <a:moveTo>
                    <a:pt x="5428" y="3347"/>
                  </a:moveTo>
                  <a:cubicBezTo>
                    <a:pt x="5334" y="3347"/>
                    <a:pt x="5257" y="3424"/>
                    <a:pt x="5255" y="3519"/>
                  </a:cubicBezTo>
                  <a:cubicBezTo>
                    <a:pt x="5255" y="3614"/>
                    <a:pt x="5331" y="3691"/>
                    <a:pt x="5426" y="3693"/>
                  </a:cubicBezTo>
                  <a:lnTo>
                    <a:pt x="5428" y="3693"/>
                  </a:lnTo>
                  <a:cubicBezTo>
                    <a:pt x="5523" y="3693"/>
                    <a:pt x="5601" y="3617"/>
                    <a:pt x="5601" y="3523"/>
                  </a:cubicBezTo>
                  <a:cubicBezTo>
                    <a:pt x="5602" y="3426"/>
                    <a:pt x="5526" y="3349"/>
                    <a:pt x="5431" y="3347"/>
                  </a:cubicBezTo>
                  <a:cubicBezTo>
                    <a:pt x="5430" y="3347"/>
                    <a:pt x="5429" y="3347"/>
                    <a:pt x="5428" y="3347"/>
                  </a:cubicBezTo>
                  <a:close/>
                  <a:moveTo>
                    <a:pt x="5942" y="3347"/>
                  </a:moveTo>
                  <a:cubicBezTo>
                    <a:pt x="5848" y="3347"/>
                    <a:pt x="5770" y="3424"/>
                    <a:pt x="5769" y="3519"/>
                  </a:cubicBezTo>
                  <a:cubicBezTo>
                    <a:pt x="5769" y="3614"/>
                    <a:pt x="5845" y="3691"/>
                    <a:pt x="5940" y="3693"/>
                  </a:cubicBezTo>
                  <a:lnTo>
                    <a:pt x="5945" y="3693"/>
                  </a:lnTo>
                  <a:cubicBezTo>
                    <a:pt x="6038" y="3693"/>
                    <a:pt x="6116" y="3617"/>
                    <a:pt x="6116" y="3523"/>
                  </a:cubicBezTo>
                  <a:lnTo>
                    <a:pt x="6114" y="3523"/>
                  </a:lnTo>
                  <a:cubicBezTo>
                    <a:pt x="6116" y="3426"/>
                    <a:pt x="6040" y="3349"/>
                    <a:pt x="5945" y="3347"/>
                  </a:cubicBezTo>
                  <a:cubicBezTo>
                    <a:pt x="5944" y="3347"/>
                    <a:pt x="5943" y="3347"/>
                    <a:pt x="5942" y="3347"/>
                  </a:cubicBezTo>
                  <a:close/>
                  <a:moveTo>
                    <a:pt x="6457" y="3347"/>
                  </a:moveTo>
                  <a:cubicBezTo>
                    <a:pt x="6363" y="3347"/>
                    <a:pt x="6287" y="3424"/>
                    <a:pt x="6286" y="3519"/>
                  </a:cubicBezTo>
                  <a:cubicBezTo>
                    <a:pt x="6284" y="3614"/>
                    <a:pt x="6361" y="3691"/>
                    <a:pt x="6457" y="3693"/>
                  </a:cubicBezTo>
                  <a:lnTo>
                    <a:pt x="6458" y="3693"/>
                  </a:lnTo>
                  <a:cubicBezTo>
                    <a:pt x="6554" y="3693"/>
                    <a:pt x="6630" y="3617"/>
                    <a:pt x="6631" y="3523"/>
                  </a:cubicBezTo>
                  <a:cubicBezTo>
                    <a:pt x="6632" y="3426"/>
                    <a:pt x="6557" y="3349"/>
                    <a:pt x="6460" y="3347"/>
                  </a:cubicBezTo>
                  <a:cubicBezTo>
                    <a:pt x="6459" y="3347"/>
                    <a:pt x="6458" y="3347"/>
                    <a:pt x="6457" y="3347"/>
                  </a:cubicBezTo>
                  <a:close/>
                  <a:moveTo>
                    <a:pt x="6972" y="3347"/>
                  </a:moveTo>
                  <a:cubicBezTo>
                    <a:pt x="6877" y="3347"/>
                    <a:pt x="6801" y="3424"/>
                    <a:pt x="6799" y="3519"/>
                  </a:cubicBezTo>
                  <a:cubicBezTo>
                    <a:pt x="6798" y="3614"/>
                    <a:pt x="6875" y="3691"/>
                    <a:pt x="6970" y="3693"/>
                  </a:cubicBezTo>
                  <a:lnTo>
                    <a:pt x="6975" y="3693"/>
                  </a:lnTo>
                  <a:cubicBezTo>
                    <a:pt x="7069" y="3693"/>
                    <a:pt x="7145" y="3617"/>
                    <a:pt x="7145" y="3523"/>
                  </a:cubicBezTo>
                  <a:cubicBezTo>
                    <a:pt x="7146" y="3426"/>
                    <a:pt x="7070" y="3349"/>
                    <a:pt x="6975" y="3347"/>
                  </a:cubicBezTo>
                  <a:cubicBezTo>
                    <a:pt x="6974" y="3347"/>
                    <a:pt x="6973" y="3347"/>
                    <a:pt x="6972" y="3347"/>
                  </a:cubicBezTo>
                  <a:close/>
                  <a:moveTo>
                    <a:pt x="7487" y="3347"/>
                  </a:moveTo>
                  <a:cubicBezTo>
                    <a:pt x="7393" y="3347"/>
                    <a:pt x="7317" y="3424"/>
                    <a:pt x="7316" y="3519"/>
                  </a:cubicBezTo>
                  <a:cubicBezTo>
                    <a:pt x="7314" y="3614"/>
                    <a:pt x="7390" y="3691"/>
                    <a:pt x="7486" y="3693"/>
                  </a:cubicBezTo>
                  <a:lnTo>
                    <a:pt x="7489" y="3693"/>
                  </a:lnTo>
                  <a:cubicBezTo>
                    <a:pt x="7582" y="3693"/>
                    <a:pt x="7660" y="3617"/>
                    <a:pt x="7661" y="3523"/>
                  </a:cubicBezTo>
                  <a:cubicBezTo>
                    <a:pt x="7663" y="3426"/>
                    <a:pt x="7585" y="3349"/>
                    <a:pt x="7490" y="3347"/>
                  </a:cubicBezTo>
                  <a:cubicBezTo>
                    <a:pt x="7489" y="3347"/>
                    <a:pt x="7488" y="3347"/>
                    <a:pt x="7487" y="3347"/>
                  </a:cubicBezTo>
                  <a:close/>
                  <a:moveTo>
                    <a:pt x="8004" y="3347"/>
                  </a:moveTo>
                  <a:cubicBezTo>
                    <a:pt x="7910" y="3347"/>
                    <a:pt x="7833" y="3424"/>
                    <a:pt x="7831" y="3519"/>
                  </a:cubicBezTo>
                  <a:cubicBezTo>
                    <a:pt x="7831" y="3614"/>
                    <a:pt x="7907" y="3691"/>
                    <a:pt x="8002" y="3693"/>
                  </a:cubicBezTo>
                  <a:lnTo>
                    <a:pt x="8004" y="3693"/>
                  </a:lnTo>
                  <a:cubicBezTo>
                    <a:pt x="8098" y="3691"/>
                    <a:pt x="8174" y="3617"/>
                    <a:pt x="8175" y="3523"/>
                  </a:cubicBezTo>
                  <a:lnTo>
                    <a:pt x="8176" y="3523"/>
                  </a:lnTo>
                  <a:cubicBezTo>
                    <a:pt x="8178" y="3426"/>
                    <a:pt x="8102" y="3349"/>
                    <a:pt x="8007" y="3347"/>
                  </a:cubicBezTo>
                  <a:cubicBezTo>
                    <a:pt x="8006" y="3347"/>
                    <a:pt x="8005" y="3347"/>
                    <a:pt x="8004" y="3347"/>
                  </a:cubicBezTo>
                  <a:close/>
                  <a:moveTo>
                    <a:pt x="148" y="3459"/>
                  </a:moveTo>
                  <a:cubicBezTo>
                    <a:pt x="66" y="3468"/>
                    <a:pt x="8" y="3543"/>
                    <a:pt x="19" y="3624"/>
                  </a:cubicBezTo>
                  <a:cubicBezTo>
                    <a:pt x="26" y="3693"/>
                    <a:pt x="80" y="3747"/>
                    <a:pt x="148" y="3755"/>
                  </a:cubicBezTo>
                  <a:lnTo>
                    <a:pt x="750" y="3755"/>
                  </a:lnTo>
                  <a:cubicBezTo>
                    <a:pt x="832" y="3755"/>
                    <a:pt x="899" y="3690"/>
                    <a:pt x="899" y="3608"/>
                  </a:cubicBezTo>
                  <a:cubicBezTo>
                    <a:pt x="899" y="3526"/>
                    <a:pt x="832" y="3459"/>
                    <a:pt x="750" y="3459"/>
                  </a:cubicBezTo>
                  <a:close/>
                  <a:moveTo>
                    <a:pt x="3309" y="3459"/>
                  </a:moveTo>
                  <a:cubicBezTo>
                    <a:pt x="3227" y="3468"/>
                    <a:pt x="3169" y="3543"/>
                    <a:pt x="3178" y="3624"/>
                  </a:cubicBezTo>
                  <a:cubicBezTo>
                    <a:pt x="3187" y="3693"/>
                    <a:pt x="3241" y="3747"/>
                    <a:pt x="3309" y="3755"/>
                  </a:cubicBezTo>
                  <a:lnTo>
                    <a:pt x="4887" y="3755"/>
                  </a:lnTo>
                  <a:cubicBezTo>
                    <a:pt x="4969" y="3755"/>
                    <a:pt x="5035" y="3690"/>
                    <a:pt x="5036" y="3608"/>
                  </a:cubicBezTo>
                  <a:cubicBezTo>
                    <a:pt x="5036" y="3525"/>
                    <a:pt x="4969" y="3459"/>
                    <a:pt x="4887" y="3459"/>
                  </a:cubicBezTo>
                  <a:close/>
                  <a:moveTo>
                    <a:pt x="148" y="4146"/>
                  </a:moveTo>
                  <a:cubicBezTo>
                    <a:pt x="66" y="4154"/>
                    <a:pt x="8" y="4229"/>
                    <a:pt x="19" y="4311"/>
                  </a:cubicBezTo>
                  <a:cubicBezTo>
                    <a:pt x="26" y="4379"/>
                    <a:pt x="80" y="4433"/>
                    <a:pt x="148" y="4442"/>
                  </a:cubicBezTo>
                  <a:lnTo>
                    <a:pt x="750" y="4442"/>
                  </a:lnTo>
                  <a:cubicBezTo>
                    <a:pt x="832" y="4442"/>
                    <a:pt x="899" y="4376"/>
                    <a:pt x="899" y="4294"/>
                  </a:cubicBezTo>
                  <a:cubicBezTo>
                    <a:pt x="899" y="4213"/>
                    <a:pt x="832" y="4146"/>
                    <a:pt x="750" y="4146"/>
                  </a:cubicBezTo>
                  <a:close/>
                  <a:moveTo>
                    <a:pt x="3309" y="4146"/>
                  </a:moveTo>
                  <a:cubicBezTo>
                    <a:pt x="3227" y="4154"/>
                    <a:pt x="3169" y="4229"/>
                    <a:pt x="3178" y="4311"/>
                  </a:cubicBezTo>
                  <a:cubicBezTo>
                    <a:pt x="3187" y="4379"/>
                    <a:pt x="3241" y="4433"/>
                    <a:pt x="3309" y="4442"/>
                  </a:cubicBezTo>
                  <a:lnTo>
                    <a:pt x="4887" y="4442"/>
                  </a:lnTo>
                  <a:cubicBezTo>
                    <a:pt x="4969" y="4442"/>
                    <a:pt x="5035" y="4376"/>
                    <a:pt x="5036" y="4294"/>
                  </a:cubicBezTo>
                  <a:cubicBezTo>
                    <a:pt x="5036" y="4213"/>
                    <a:pt x="4969" y="4146"/>
                    <a:pt x="4887" y="4146"/>
                  </a:cubicBezTo>
                  <a:close/>
                  <a:moveTo>
                    <a:pt x="5428" y="4763"/>
                  </a:moveTo>
                  <a:cubicBezTo>
                    <a:pt x="5334" y="4763"/>
                    <a:pt x="5257" y="4840"/>
                    <a:pt x="5255" y="4935"/>
                  </a:cubicBezTo>
                  <a:cubicBezTo>
                    <a:pt x="5255" y="5030"/>
                    <a:pt x="5331" y="5107"/>
                    <a:pt x="5426" y="5109"/>
                  </a:cubicBezTo>
                  <a:lnTo>
                    <a:pt x="5428" y="5109"/>
                  </a:lnTo>
                  <a:cubicBezTo>
                    <a:pt x="5523" y="5109"/>
                    <a:pt x="5601" y="5033"/>
                    <a:pt x="5601" y="4939"/>
                  </a:cubicBezTo>
                  <a:cubicBezTo>
                    <a:pt x="5602" y="4842"/>
                    <a:pt x="5526" y="4765"/>
                    <a:pt x="5431" y="4763"/>
                  </a:cubicBezTo>
                  <a:cubicBezTo>
                    <a:pt x="5430" y="4763"/>
                    <a:pt x="5429" y="4763"/>
                    <a:pt x="5428" y="4763"/>
                  </a:cubicBezTo>
                  <a:close/>
                  <a:moveTo>
                    <a:pt x="5942" y="4763"/>
                  </a:moveTo>
                  <a:cubicBezTo>
                    <a:pt x="5848" y="4763"/>
                    <a:pt x="5770" y="4840"/>
                    <a:pt x="5769" y="4935"/>
                  </a:cubicBezTo>
                  <a:cubicBezTo>
                    <a:pt x="5769" y="5030"/>
                    <a:pt x="5845" y="5107"/>
                    <a:pt x="5940" y="5109"/>
                  </a:cubicBezTo>
                  <a:lnTo>
                    <a:pt x="5945" y="5109"/>
                  </a:lnTo>
                  <a:cubicBezTo>
                    <a:pt x="6038" y="5109"/>
                    <a:pt x="6116" y="5033"/>
                    <a:pt x="6116" y="4939"/>
                  </a:cubicBezTo>
                  <a:lnTo>
                    <a:pt x="6114" y="4939"/>
                  </a:lnTo>
                  <a:cubicBezTo>
                    <a:pt x="6116" y="4842"/>
                    <a:pt x="6040" y="4765"/>
                    <a:pt x="5945" y="4763"/>
                  </a:cubicBezTo>
                  <a:cubicBezTo>
                    <a:pt x="5944" y="4763"/>
                    <a:pt x="5943" y="4763"/>
                    <a:pt x="5942" y="4763"/>
                  </a:cubicBezTo>
                  <a:close/>
                  <a:moveTo>
                    <a:pt x="6457" y="4763"/>
                  </a:moveTo>
                  <a:cubicBezTo>
                    <a:pt x="6363" y="4763"/>
                    <a:pt x="6287" y="4840"/>
                    <a:pt x="6286" y="4935"/>
                  </a:cubicBezTo>
                  <a:cubicBezTo>
                    <a:pt x="6284" y="5030"/>
                    <a:pt x="6361" y="5107"/>
                    <a:pt x="6457" y="5109"/>
                  </a:cubicBezTo>
                  <a:lnTo>
                    <a:pt x="6458" y="5109"/>
                  </a:lnTo>
                  <a:cubicBezTo>
                    <a:pt x="6554" y="5109"/>
                    <a:pt x="6630" y="5033"/>
                    <a:pt x="6631" y="4939"/>
                  </a:cubicBezTo>
                  <a:cubicBezTo>
                    <a:pt x="6632" y="4842"/>
                    <a:pt x="6557" y="4765"/>
                    <a:pt x="6460" y="4763"/>
                  </a:cubicBezTo>
                  <a:cubicBezTo>
                    <a:pt x="6459" y="4763"/>
                    <a:pt x="6458" y="4763"/>
                    <a:pt x="6457" y="4763"/>
                  </a:cubicBezTo>
                  <a:close/>
                  <a:moveTo>
                    <a:pt x="6972" y="4763"/>
                  </a:moveTo>
                  <a:cubicBezTo>
                    <a:pt x="6877" y="4763"/>
                    <a:pt x="6801" y="4840"/>
                    <a:pt x="6799" y="4935"/>
                  </a:cubicBezTo>
                  <a:cubicBezTo>
                    <a:pt x="6798" y="5030"/>
                    <a:pt x="6875" y="5107"/>
                    <a:pt x="6970" y="5109"/>
                  </a:cubicBezTo>
                  <a:lnTo>
                    <a:pt x="6975" y="5109"/>
                  </a:lnTo>
                  <a:cubicBezTo>
                    <a:pt x="7069" y="5109"/>
                    <a:pt x="7145" y="5033"/>
                    <a:pt x="7145" y="4939"/>
                  </a:cubicBezTo>
                  <a:cubicBezTo>
                    <a:pt x="7146" y="4842"/>
                    <a:pt x="7070" y="4765"/>
                    <a:pt x="6975" y="4763"/>
                  </a:cubicBezTo>
                  <a:cubicBezTo>
                    <a:pt x="6974" y="4763"/>
                    <a:pt x="6973" y="4763"/>
                    <a:pt x="6972" y="4763"/>
                  </a:cubicBezTo>
                  <a:close/>
                  <a:moveTo>
                    <a:pt x="7487" y="4763"/>
                  </a:moveTo>
                  <a:cubicBezTo>
                    <a:pt x="7393" y="4763"/>
                    <a:pt x="7317" y="4840"/>
                    <a:pt x="7316" y="4935"/>
                  </a:cubicBezTo>
                  <a:cubicBezTo>
                    <a:pt x="7314" y="5030"/>
                    <a:pt x="7390" y="5107"/>
                    <a:pt x="7486" y="5109"/>
                  </a:cubicBezTo>
                  <a:lnTo>
                    <a:pt x="7489" y="5109"/>
                  </a:lnTo>
                  <a:cubicBezTo>
                    <a:pt x="7582" y="5109"/>
                    <a:pt x="7660" y="5033"/>
                    <a:pt x="7661" y="4939"/>
                  </a:cubicBezTo>
                  <a:cubicBezTo>
                    <a:pt x="7663" y="4842"/>
                    <a:pt x="7585" y="4765"/>
                    <a:pt x="7490" y="4763"/>
                  </a:cubicBezTo>
                  <a:cubicBezTo>
                    <a:pt x="7489" y="4763"/>
                    <a:pt x="7488" y="4763"/>
                    <a:pt x="7487" y="4763"/>
                  </a:cubicBezTo>
                  <a:close/>
                  <a:moveTo>
                    <a:pt x="8004" y="4763"/>
                  </a:moveTo>
                  <a:cubicBezTo>
                    <a:pt x="7910" y="4763"/>
                    <a:pt x="7833" y="4840"/>
                    <a:pt x="7831" y="4935"/>
                  </a:cubicBezTo>
                  <a:cubicBezTo>
                    <a:pt x="7831" y="5030"/>
                    <a:pt x="7907" y="5107"/>
                    <a:pt x="8002" y="5109"/>
                  </a:cubicBezTo>
                  <a:lnTo>
                    <a:pt x="8004" y="5109"/>
                  </a:lnTo>
                  <a:cubicBezTo>
                    <a:pt x="8098" y="5107"/>
                    <a:pt x="8174" y="5033"/>
                    <a:pt x="8175" y="4939"/>
                  </a:cubicBezTo>
                  <a:lnTo>
                    <a:pt x="8176" y="4939"/>
                  </a:lnTo>
                  <a:cubicBezTo>
                    <a:pt x="8178" y="4842"/>
                    <a:pt x="8102" y="4765"/>
                    <a:pt x="8007" y="4763"/>
                  </a:cubicBezTo>
                  <a:cubicBezTo>
                    <a:pt x="8006" y="4763"/>
                    <a:pt x="8005" y="4763"/>
                    <a:pt x="8004" y="4763"/>
                  </a:cubicBezTo>
                  <a:close/>
                  <a:moveTo>
                    <a:pt x="148" y="4832"/>
                  </a:moveTo>
                  <a:cubicBezTo>
                    <a:pt x="66" y="4833"/>
                    <a:pt x="1" y="4899"/>
                    <a:pt x="1" y="4981"/>
                  </a:cubicBezTo>
                  <a:cubicBezTo>
                    <a:pt x="1" y="5063"/>
                    <a:pt x="68" y="5128"/>
                    <a:pt x="148" y="5128"/>
                  </a:cubicBezTo>
                  <a:lnTo>
                    <a:pt x="750" y="5128"/>
                  </a:lnTo>
                  <a:cubicBezTo>
                    <a:pt x="832" y="5128"/>
                    <a:pt x="899" y="5063"/>
                    <a:pt x="899" y="4981"/>
                  </a:cubicBezTo>
                  <a:cubicBezTo>
                    <a:pt x="899" y="4899"/>
                    <a:pt x="832" y="4833"/>
                    <a:pt x="750" y="4832"/>
                  </a:cubicBezTo>
                  <a:close/>
                  <a:moveTo>
                    <a:pt x="3309" y="4832"/>
                  </a:moveTo>
                  <a:cubicBezTo>
                    <a:pt x="3227" y="4833"/>
                    <a:pt x="3162" y="4900"/>
                    <a:pt x="3162" y="4981"/>
                  </a:cubicBezTo>
                  <a:cubicBezTo>
                    <a:pt x="3162" y="5063"/>
                    <a:pt x="3227" y="5128"/>
                    <a:pt x="3309" y="5128"/>
                  </a:cubicBezTo>
                  <a:lnTo>
                    <a:pt x="4887" y="5128"/>
                  </a:lnTo>
                  <a:cubicBezTo>
                    <a:pt x="4969" y="5128"/>
                    <a:pt x="5035" y="5063"/>
                    <a:pt x="5036" y="4981"/>
                  </a:cubicBezTo>
                  <a:cubicBezTo>
                    <a:pt x="5035" y="4899"/>
                    <a:pt x="4969" y="4833"/>
                    <a:pt x="4887" y="4832"/>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95;p40">
              <a:extLst>
                <a:ext uri="{FF2B5EF4-FFF2-40B4-BE49-F238E27FC236}">
                  <a16:creationId xmlns:a16="http://schemas.microsoft.com/office/drawing/2014/main" id="{7F9250A3-6C5A-D428-3028-44BA0632B35A}"/>
                </a:ext>
              </a:extLst>
            </p:cNvPr>
            <p:cNvSpPr/>
            <p:nvPr/>
          </p:nvSpPr>
          <p:spPr>
            <a:xfrm>
              <a:off x="4554750" y="4803800"/>
              <a:ext cx="204425" cy="128275"/>
            </a:xfrm>
            <a:custGeom>
              <a:avLst/>
              <a:gdLst/>
              <a:ahLst/>
              <a:cxnLst/>
              <a:rect l="l" t="t" r="r" b="b"/>
              <a:pathLst>
                <a:path w="8177" h="5131" extrusionOk="0">
                  <a:moveTo>
                    <a:pt x="1421" y="25"/>
                  </a:moveTo>
                  <a:cubicBezTo>
                    <a:pt x="1339" y="25"/>
                    <a:pt x="1272" y="92"/>
                    <a:pt x="1272" y="176"/>
                  </a:cubicBezTo>
                  <a:cubicBezTo>
                    <a:pt x="1272" y="256"/>
                    <a:pt x="1338" y="322"/>
                    <a:pt x="1420" y="322"/>
                  </a:cubicBezTo>
                  <a:lnTo>
                    <a:pt x="2998" y="322"/>
                  </a:lnTo>
                  <a:cubicBezTo>
                    <a:pt x="2999" y="322"/>
                    <a:pt x="3000" y="322"/>
                    <a:pt x="3001" y="322"/>
                  </a:cubicBezTo>
                  <a:cubicBezTo>
                    <a:pt x="3080" y="322"/>
                    <a:pt x="3145" y="258"/>
                    <a:pt x="3147" y="177"/>
                  </a:cubicBezTo>
                  <a:lnTo>
                    <a:pt x="3147" y="176"/>
                  </a:lnTo>
                  <a:cubicBezTo>
                    <a:pt x="3147" y="92"/>
                    <a:pt x="3080" y="25"/>
                    <a:pt x="2998" y="25"/>
                  </a:cubicBezTo>
                  <a:close/>
                  <a:moveTo>
                    <a:pt x="148" y="27"/>
                  </a:moveTo>
                  <a:cubicBezTo>
                    <a:pt x="66" y="27"/>
                    <a:pt x="1" y="94"/>
                    <a:pt x="1" y="176"/>
                  </a:cubicBezTo>
                  <a:cubicBezTo>
                    <a:pt x="1" y="256"/>
                    <a:pt x="68" y="323"/>
                    <a:pt x="148" y="323"/>
                  </a:cubicBezTo>
                  <a:lnTo>
                    <a:pt x="750" y="323"/>
                  </a:lnTo>
                  <a:cubicBezTo>
                    <a:pt x="832" y="323"/>
                    <a:pt x="899" y="258"/>
                    <a:pt x="899" y="176"/>
                  </a:cubicBezTo>
                  <a:cubicBezTo>
                    <a:pt x="899" y="94"/>
                    <a:pt x="832" y="27"/>
                    <a:pt x="750" y="27"/>
                  </a:cubicBezTo>
                  <a:close/>
                  <a:moveTo>
                    <a:pt x="3667" y="0"/>
                  </a:moveTo>
                  <a:cubicBezTo>
                    <a:pt x="3573" y="0"/>
                    <a:pt x="3495" y="75"/>
                    <a:pt x="3494" y="171"/>
                  </a:cubicBezTo>
                  <a:cubicBezTo>
                    <a:pt x="3494" y="267"/>
                    <a:pt x="3570" y="344"/>
                    <a:pt x="3665" y="345"/>
                  </a:cubicBezTo>
                  <a:lnTo>
                    <a:pt x="3670" y="345"/>
                  </a:lnTo>
                  <a:cubicBezTo>
                    <a:pt x="3763" y="345"/>
                    <a:pt x="3841" y="270"/>
                    <a:pt x="3841" y="174"/>
                  </a:cubicBezTo>
                  <a:lnTo>
                    <a:pt x="3839" y="174"/>
                  </a:lnTo>
                  <a:cubicBezTo>
                    <a:pt x="3841" y="79"/>
                    <a:pt x="3765" y="2"/>
                    <a:pt x="3670" y="0"/>
                  </a:cubicBezTo>
                  <a:cubicBezTo>
                    <a:pt x="3669" y="0"/>
                    <a:pt x="3668" y="0"/>
                    <a:pt x="3667" y="0"/>
                  </a:cubicBezTo>
                  <a:close/>
                  <a:moveTo>
                    <a:pt x="4182" y="0"/>
                  </a:moveTo>
                  <a:cubicBezTo>
                    <a:pt x="4088" y="0"/>
                    <a:pt x="4012" y="75"/>
                    <a:pt x="4010" y="171"/>
                  </a:cubicBezTo>
                  <a:cubicBezTo>
                    <a:pt x="4009" y="267"/>
                    <a:pt x="4086" y="344"/>
                    <a:pt x="4182" y="345"/>
                  </a:cubicBezTo>
                  <a:lnTo>
                    <a:pt x="4183" y="345"/>
                  </a:lnTo>
                  <a:cubicBezTo>
                    <a:pt x="4278" y="345"/>
                    <a:pt x="4354" y="270"/>
                    <a:pt x="4356" y="174"/>
                  </a:cubicBezTo>
                  <a:cubicBezTo>
                    <a:pt x="4357" y="79"/>
                    <a:pt x="4281" y="2"/>
                    <a:pt x="4185" y="0"/>
                  </a:cubicBezTo>
                  <a:cubicBezTo>
                    <a:pt x="4184" y="0"/>
                    <a:pt x="4183" y="0"/>
                    <a:pt x="4182" y="0"/>
                  </a:cubicBezTo>
                  <a:close/>
                  <a:moveTo>
                    <a:pt x="5212" y="0"/>
                  </a:moveTo>
                  <a:cubicBezTo>
                    <a:pt x="5118" y="0"/>
                    <a:pt x="5042" y="75"/>
                    <a:pt x="5041" y="171"/>
                  </a:cubicBezTo>
                  <a:cubicBezTo>
                    <a:pt x="5039" y="267"/>
                    <a:pt x="5115" y="344"/>
                    <a:pt x="5211" y="345"/>
                  </a:cubicBezTo>
                  <a:lnTo>
                    <a:pt x="5215" y="345"/>
                  </a:lnTo>
                  <a:cubicBezTo>
                    <a:pt x="5310" y="345"/>
                    <a:pt x="5386" y="270"/>
                    <a:pt x="5386" y="174"/>
                  </a:cubicBezTo>
                  <a:cubicBezTo>
                    <a:pt x="5388" y="79"/>
                    <a:pt x="5310" y="2"/>
                    <a:pt x="5215" y="0"/>
                  </a:cubicBezTo>
                  <a:cubicBezTo>
                    <a:pt x="5214" y="0"/>
                    <a:pt x="5213" y="0"/>
                    <a:pt x="5212" y="0"/>
                  </a:cubicBezTo>
                  <a:close/>
                  <a:moveTo>
                    <a:pt x="5729" y="0"/>
                  </a:moveTo>
                  <a:cubicBezTo>
                    <a:pt x="5635" y="0"/>
                    <a:pt x="5557" y="75"/>
                    <a:pt x="5556" y="171"/>
                  </a:cubicBezTo>
                  <a:cubicBezTo>
                    <a:pt x="5556" y="267"/>
                    <a:pt x="5632" y="344"/>
                    <a:pt x="5727" y="345"/>
                  </a:cubicBezTo>
                  <a:lnTo>
                    <a:pt x="5729" y="345"/>
                  </a:lnTo>
                  <a:cubicBezTo>
                    <a:pt x="5824" y="345"/>
                    <a:pt x="5901" y="270"/>
                    <a:pt x="5901" y="174"/>
                  </a:cubicBezTo>
                  <a:cubicBezTo>
                    <a:pt x="5903" y="79"/>
                    <a:pt x="5827" y="2"/>
                    <a:pt x="5732" y="0"/>
                  </a:cubicBezTo>
                  <a:cubicBezTo>
                    <a:pt x="5731" y="0"/>
                    <a:pt x="5730" y="0"/>
                    <a:pt x="5729" y="0"/>
                  </a:cubicBezTo>
                  <a:close/>
                  <a:moveTo>
                    <a:pt x="6243" y="0"/>
                  </a:moveTo>
                  <a:cubicBezTo>
                    <a:pt x="6149" y="0"/>
                    <a:pt x="6071" y="75"/>
                    <a:pt x="6071" y="171"/>
                  </a:cubicBezTo>
                  <a:cubicBezTo>
                    <a:pt x="6070" y="267"/>
                    <a:pt x="6146" y="344"/>
                    <a:pt x="6241" y="345"/>
                  </a:cubicBezTo>
                  <a:lnTo>
                    <a:pt x="6245" y="345"/>
                  </a:lnTo>
                  <a:cubicBezTo>
                    <a:pt x="6339" y="345"/>
                    <a:pt x="6417" y="270"/>
                    <a:pt x="6417" y="174"/>
                  </a:cubicBezTo>
                  <a:cubicBezTo>
                    <a:pt x="6417" y="79"/>
                    <a:pt x="6341" y="2"/>
                    <a:pt x="6245" y="0"/>
                  </a:cubicBezTo>
                  <a:cubicBezTo>
                    <a:pt x="6244" y="0"/>
                    <a:pt x="6244" y="0"/>
                    <a:pt x="6243" y="0"/>
                  </a:cubicBezTo>
                  <a:close/>
                  <a:moveTo>
                    <a:pt x="4700" y="2"/>
                  </a:moveTo>
                  <a:cubicBezTo>
                    <a:pt x="4605" y="2"/>
                    <a:pt x="4527" y="79"/>
                    <a:pt x="4527" y="174"/>
                  </a:cubicBezTo>
                  <a:cubicBezTo>
                    <a:pt x="4527" y="270"/>
                    <a:pt x="4605" y="347"/>
                    <a:pt x="4700" y="347"/>
                  </a:cubicBezTo>
                  <a:cubicBezTo>
                    <a:pt x="4795" y="347"/>
                    <a:pt x="4873" y="270"/>
                    <a:pt x="4873" y="174"/>
                  </a:cubicBezTo>
                  <a:cubicBezTo>
                    <a:pt x="4873" y="79"/>
                    <a:pt x="4795" y="2"/>
                    <a:pt x="4700" y="2"/>
                  </a:cubicBezTo>
                  <a:close/>
                  <a:moveTo>
                    <a:pt x="148" y="715"/>
                  </a:moveTo>
                  <a:cubicBezTo>
                    <a:pt x="68" y="715"/>
                    <a:pt x="1" y="782"/>
                    <a:pt x="1" y="862"/>
                  </a:cubicBezTo>
                  <a:cubicBezTo>
                    <a:pt x="1" y="944"/>
                    <a:pt x="66" y="1011"/>
                    <a:pt x="148" y="1011"/>
                  </a:cubicBezTo>
                  <a:lnTo>
                    <a:pt x="750" y="1011"/>
                  </a:lnTo>
                  <a:cubicBezTo>
                    <a:pt x="832" y="1011"/>
                    <a:pt x="899" y="944"/>
                    <a:pt x="899" y="862"/>
                  </a:cubicBezTo>
                  <a:cubicBezTo>
                    <a:pt x="899" y="780"/>
                    <a:pt x="832" y="715"/>
                    <a:pt x="750" y="715"/>
                  </a:cubicBezTo>
                  <a:close/>
                  <a:moveTo>
                    <a:pt x="1418" y="715"/>
                  </a:moveTo>
                  <a:cubicBezTo>
                    <a:pt x="1338" y="715"/>
                    <a:pt x="1274" y="780"/>
                    <a:pt x="1272" y="859"/>
                  </a:cubicBezTo>
                  <a:lnTo>
                    <a:pt x="1272" y="862"/>
                  </a:lnTo>
                  <a:cubicBezTo>
                    <a:pt x="1272" y="944"/>
                    <a:pt x="1339" y="1011"/>
                    <a:pt x="1421" y="1011"/>
                  </a:cubicBezTo>
                  <a:lnTo>
                    <a:pt x="2998" y="1011"/>
                  </a:lnTo>
                  <a:cubicBezTo>
                    <a:pt x="3080" y="1011"/>
                    <a:pt x="3147" y="944"/>
                    <a:pt x="3147" y="862"/>
                  </a:cubicBezTo>
                  <a:cubicBezTo>
                    <a:pt x="3147" y="780"/>
                    <a:pt x="3081" y="715"/>
                    <a:pt x="2999" y="715"/>
                  </a:cubicBezTo>
                  <a:lnTo>
                    <a:pt x="1421" y="715"/>
                  </a:lnTo>
                  <a:cubicBezTo>
                    <a:pt x="1420" y="715"/>
                    <a:pt x="1419" y="715"/>
                    <a:pt x="1418" y="715"/>
                  </a:cubicBezTo>
                  <a:close/>
                  <a:moveTo>
                    <a:pt x="148" y="1401"/>
                  </a:moveTo>
                  <a:cubicBezTo>
                    <a:pt x="66" y="1412"/>
                    <a:pt x="8" y="1486"/>
                    <a:pt x="19" y="1568"/>
                  </a:cubicBezTo>
                  <a:cubicBezTo>
                    <a:pt x="26" y="1636"/>
                    <a:pt x="80" y="1690"/>
                    <a:pt x="148" y="1697"/>
                  </a:cubicBezTo>
                  <a:lnTo>
                    <a:pt x="750" y="1697"/>
                  </a:lnTo>
                  <a:cubicBezTo>
                    <a:pt x="832" y="1697"/>
                    <a:pt x="899" y="1632"/>
                    <a:pt x="899" y="1549"/>
                  </a:cubicBezTo>
                  <a:cubicBezTo>
                    <a:pt x="899" y="1468"/>
                    <a:pt x="832" y="1401"/>
                    <a:pt x="750" y="1401"/>
                  </a:cubicBezTo>
                  <a:close/>
                  <a:moveTo>
                    <a:pt x="1403" y="1400"/>
                  </a:moveTo>
                  <a:cubicBezTo>
                    <a:pt x="1328" y="1400"/>
                    <a:pt x="1264" y="1457"/>
                    <a:pt x="1256" y="1532"/>
                  </a:cubicBezTo>
                  <a:cubicBezTo>
                    <a:pt x="1246" y="1614"/>
                    <a:pt x="1304" y="1689"/>
                    <a:pt x="1385" y="1697"/>
                  </a:cubicBezTo>
                  <a:cubicBezTo>
                    <a:pt x="1391" y="1698"/>
                    <a:pt x="1397" y="1699"/>
                    <a:pt x="1403" y="1699"/>
                  </a:cubicBezTo>
                  <a:cubicBezTo>
                    <a:pt x="1409" y="1699"/>
                    <a:pt x="1415" y="1698"/>
                    <a:pt x="1421" y="1697"/>
                  </a:cubicBezTo>
                  <a:lnTo>
                    <a:pt x="2998" y="1697"/>
                  </a:lnTo>
                  <a:cubicBezTo>
                    <a:pt x="3080" y="1697"/>
                    <a:pt x="3147" y="1630"/>
                    <a:pt x="3147" y="1549"/>
                  </a:cubicBezTo>
                  <a:cubicBezTo>
                    <a:pt x="3147" y="1467"/>
                    <a:pt x="3081" y="1401"/>
                    <a:pt x="2999" y="1401"/>
                  </a:cubicBezTo>
                  <a:lnTo>
                    <a:pt x="1421" y="1401"/>
                  </a:lnTo>
                  <a:cubicBezTo>
                    <a:pt x="1415" y="1400"/>
                    <a:pt x="1409" y="1400"/>
                    <a:pt x="1403" y="1400"/>
                  </a:cubicBezTo>
                  <a:close/>
                  <a:moveTo>
                    <a:pt x="3667" y="1376"/>
                  </a:moveTo>
                  <a:cubicBezTo>
                    <a:pt x="3571" y="1376"/>
                    <a:pt x="3494" y="1453"/>
                    <a:pt x="3494" y="1549"/>
                  </a:cubicBezTo>
                  <a:cubicBezTo>
                    <a:pt x="3494" y="1644"/>
                    <a:pt x="3571" y="1721"/>
                    <a:pt x="3667" y="1721"/>
                  </a:cubicBezTo>
                  <a:lnTo>
                    <a:pt x="3670" y="1721"/>
                  </a:lnTo>
                  <a:cubicBezTo>
                    <a:pt x="3763" y="1721"/>
                    <a:pt x="3839" y="1644"/>
                    <a:pt x="3839" y="1550"/>
                  </a:cubicBezTo>
                  <a:lnTo>
                    <a:pt x="3839" y="1549"/>
                  </a:lnTo>
                  <a:cubicBezTo>
                    <a:pt x="3839" y="1453"/>
                    <a:pt x="3762" y="1376"/>
                    <a:pt x="3667" y="1376"/>
                  </a:cubicBezTo>
                  <a:close/>
                  <a:moveTo>
                    <a:pt x="4183" y="1376"/>
                  </a:moveTo>
                  <a:cubicBezTo>
                    <a:pt x="4088" y="1376"/>
                    <a:pt x="4010" y="1453"/>
                    <a:pt x="4010" y="1549"/>
                  </a:cubicBezTo>
                  <a:cubicBezTo>
                    <a:pt x="4010" y="1644"/>
                    <a:pt x="4088" y="1721"/>
                    <a:pt x="4183" y="1721"/>
                  </a:cubicBezTo>
                  <a:cubicBezTo>
                    <a:pt x="4277" y="1721"/>
                    <a:pt x="4354" y="1647"/>
                    <a:pt x="4356" y="1553"/>
                  </a:cubicBezTo>
                  <a:lnTo>
                    <a:pt x="4356" y="1549"/>
                  </a:lnTo>
                  <a:cubicBezTo>
                    <a:pt x="4356" y="1453"/>
                    <a:pt x="4278" y="1376"/>
                    <a:pt x="4183" y="1376"/>
                  </a:cubicBezTo>
                  <a:close/>
                  <a:moveTo>
                    <a:pt x="4700" y="1377"/>
                  </a:moveTo>
                  <a:cubicBezTo>
                    <a:pt x="4605" y="1388"/>
                    <a:pt x="4536" y="1474"/>
                    <a:pt x="4546" y="1568"/>
                  </a:cubicBezTo>
                  <a:cubicBezTo>
                    <a:pt x="4555" y="1648"/>
                    <a:pt x="4619" y="1712"/>
                    <a:pt x="4700" y="1721"/>
                  </a:cubicBezTo>
                  <a:cubicBezTo>
                    <a:pt x="4795" y="1721"/>
                    <a:pt x="4873" y="1644"/>
                    <a:pt x="4873" y="1549"/>
                  </a:cubicBezTo>
                  <a:cubicBezTo>
                    <a:pt x="4871" y="1453"/>
                    <a:pt x="4794" y="1377"/>
                    <a:pt x="4700" y="1377"/>
                  </a:cubicBezTo>
                  <a:close/>
                  <a:moveTo>
                    <a:pt x="5214" y="1376"/>
                  </a:moveTo>
                  <a:cubicBezTo>
                    <a:pt x="5118" y="1376"/>
                    <a:pt x="5041" y="1453"/>
                    <a:pt x="5041" y="1549"/>
                  </a:cubicBezTo>
                  <a:cubicBezTo>
                    <a:pt x="5041" y="1644"/>
                    <a:pt x="5118" y="1721"/>
                    <a:pt x="5214" y="1721"/>
                  </a:cubicBezTo>
                  <a:lnTo>
                    <a:pt x="5215" y="1721"/>
                  </a:lnTo>
                  <a:cubicBezTo>
                    <a:pt x="5309" y="1721"/>
                    <a:pt x="5386" y="1644"/>
                    <a:pt x="5386" y="1550"/>
                  </a:cubicBezTo>
                  <a:lnTo>
                    <a:pt x="5386" y="1549"/>
                  </a:lnTo>
                  <a:cubicBezTo>
                    <a:pt x="5386" y="1453"/>
                    <a:pt x="5309" y="1376"/>
                    <a:pt x="5214" y="1376"/>
                  </a:cubicBezTo>
                  <a:close/>
                  <a:moveTo>
                    <a:pt x="5729" y="1376"/>
                  </a:moveTo>
                  <a:cubicBezTo>
                    <a:pt x="5633" y="1376"/>
                    <a:pt x="5556" y="1453"/>
                    <a:pt x="5556" y="1549"/>
                  </a:cubicBezTo>
                  <a:cubicBezTo>
                    <a:pt x="5556" y="1644"/>
                    <a:pt x="5633" y="1721"/>
                    <a:pt x="5729" y="1721"/>
                  </a:cubicBezTo>
                  <a:cubicBezTo>
                    <a:pt x="5824" y="1721"/>
                    <a:pt x="5901" y="1647"/>
                    <a:pt x="5901" y="1553"/>
                  </a:cubicBezTo>
                  <a:lnTo>
                    <a:pt x="5901" y="1549"/>
                  </a:lnTo>
                  <a:cubicBezTo>
                    <a:pt x="5901" y="1453"/>
                    <a:pt x="5824" y="1376"/>
                    <a:pt x="5729" y="1376"/>
                  </a:cubicBezTo>
                  <a:close/>
                  <a:moveTo>
                    <a:pt x="6242" y="1376"/>
                  </a:moveTo>
                  <a:cubicBezTo>
                    <a:pt x="6147" y="1376"/>
                    <a:pt x="6070" y="1453"/>
                    <a:pt x="6070" y="1549"/>
                  </a:cubicBezTo>
                  <a:cubicBezTo>
                    <a:pt x="6070" y="1644"/>
                    <a:pt x="6147" y="1721"/>
                    <a:pt x="6242" y="1721"/>
                  </a:cubicBezTo>
                  <a:lnTo>
                    <a:pt x="6245" y="1721"/>
                  </a:lnTo>
                  <a:cubicBezTo>
                    <a:pt x="6339" y="1721"/>
                    <a:pt x="6415" y="1644"/>
                    <a:pt x="6415" y="1550"/>
                  </a:cubicBezTo>
                  <a:lnTo>
                    <a:pt x="6415" y="1549"/>
                  </a:lnTo>
                  <a:cubicBezTo>
                    <a:pt x="6415" y="1453"/>
                    <a:pt x="6338" y="1376"/>
                    <a:pt x="6242" y="1376"/>
                  </a:cubicBezTo>
                  <a:close/>
                  <a:moveTo>
                    <a:pt x="1405" y="2087"/>
                  </a:moveTo>
                  <a:cubicBezTo>
                    <a:pt x="1329" y="2087"/>
                    <a:pt x="1264" y="2142"/>
                    <a:pt x="1256" y="2219"/>
                  </a:cubicBezTo>
                  <a:cubicBezTo>
                    <a:pt x="1246" y="2300"/>
                    <a:pt x="1304" y="2375"/>
                    <a:pt x="1385" y="2384"/>
                  </a:cubicBezTo>
                  <a:cubicBezTo>
                    <a:pt x="1391" y="2385"/>
                    <a:pt x="1397" y="2385"/>
                    <a:pt x="1403" y="2385"/>
                  </a:cubicBezTo>
                  <a:cubicBezTo>
                    <a:pt x="1409" y="2385"/>
                    <a:pt x="1415" y="2385"/>
                    <a:pt x="1421" y="2384"/>
                  </a:cubicBezTo>
                  <a:lnTo>
                    <a:pt x="2998" y="2384"/>
                  </a:lnTo>
                  <a:cubicBezTo>
                    <a:pt x="3080" y="2384"/>
                    <a:pt x="3147" y="2317"/>
                    <a:pt x="3147" y="2235"/>
                  </a:cubicBezTo>
                  <a:cubicBezTo>
                    <a:pt x="3147" y="2153"/>
                    <a:pt x="3081" y="2088"/>
                    <a:pt x="2999" y="2088"/>
                  </a:cubicBezTo>
                  <a:lnTo>
                    <a:pt x="1421" y="2088"/>
                  </a:lnTo>
                  <a:cubicBezTo>
                    <a:pt x="1416" y="2087"/>
                    <a:pt x="1410" y="2087"/>
                    <a:pt x="1405" y="2087"/>
                  </a:cubicBezTo>
                  <a:close/>
                  <a:moveTo>
                    <a:pt x="148" y="2088"/>
                  </a:moveTo>
                  <a:cubicBezTo>
                    <a:pt x="66" y="2098"/>
                    <a:pt x="8" y="2172"/>
                    <a:pt x="19" y="2254"/>
                  </a:cubicBezTo>
                  <a:cubicBezTo>
                    <a:pt x="26" y="2323"/>
                    <a:pt x="80" y="2376"/>
                    <a:pt x="148" y="2385"/>
                  </a:cubicBezTo>
                  <a:lnTo>
                    <a:pt x="750" y="2385"/>
                  </a:lnTo>
                  <a:cubicBezTo>
                    <a:pt x="832" y="2385"/>
                    <a:pt x="899" y="2318"/>
                    <a:pt x="899" y="2235"/>
                  </a:cubicBezTo>
                  <a:cubicBezTo>
                    <a:pt x="899" y="2155"/>
                    <a:pt x="832" y="2088"/>
                    <a:pt x="750" y="2088"/>
                  </a:cubicBezTo>
                  <a:close/>
                  <a:moveTo>
                    <a:pt x="1405" y="2773"/>
                  </a:moveTo>
                  <a:cubicBezTo>
                    <a:pt x="1329" y="2773"/>
                    <a:pt x="1264" y="2829"/>
                    <a:pt x="1256" y="2905"/>
                  </a:cubicBezTo>
                  <a:cubicBezTo>
                    <a:pt x="1246" y="2987"/>
                    <a:pt x="1304" y="3061"/>
                    <a:pt x="1385" y="3070"/>
                  </a:cubicBezTo>
                  <a:cubicBezTo>
                    <a:pt x="1391" y="3071"/>
                    <a:pt x="1397" y="3071"/>
                    <a:pt x="1403" y="3071"/>
                  </a:cubicBezTo>
                  <a:cubicBezTo>
                    <a:pt x="1409" y="3071"/>
                    <a:pt x="1415" y="3071"/>
                    <a:pt x="1421" y="3070"/>
                  </a:cubicBezTo>
                  <a:lnTo>
                    <a:pt x="2998" y="3070"/>
                  </a:lnTo>
                  <a:cubicBezTo>
                    <a:pt x="3080" y="3070"/>
                    <a:pt x="3147" y="3005"/>
                    <a:pt x="3147" y="2921"/>
                  </a:cubicBezTo>
                  <a:cubicBezTo>
                    <a:pt x="3147" y="2841"/>
                    <a:pt x="3081" y="2774"/>
                    <a:pt x="2999" y="2774"/>
                  </a:cubicBezTo>
                  <a:lnTo>
                    <a:pt x="1421" y="2774"/>
                  </a:lnTo>
                  <a:cubicBezTo>
                    <a:pt x="1416" y="2773"/>
                    <a:pt x="1410" y="2773"/>
                    <a:pt x="1405" y="2773"/>
                  </a:cubicBezTo>
                  <a:close/>
                  <a:moveTo>
                    <a:pt x="148" y="2775"/>
                  </a:moveTo>
                  <a:cubicBezTo>
                    <a:pt x="66" y="2784"/>
                    <a:pt x="8" y="2859"/>
                    <a:pt x="19" y="2941"/>
                  </a:cubicBezTo>
                  <a:cubicBezTo>
                    <a:pt x="26" y="3009"/>
                    <a:pt x="80" y="3063"/>
                    <a:pt x="148" y="3072"/>
                  </a:cubicBezTo>
                  <a:lnTo>
                    <a:pt x="750" y="3072"/>
                  </a:lnTo>
                  <a:cubicBezTo>
                    <a:pt x="832" y="3072"/>
                    <a:pt x="899" y="3005"/>
                    <a:pt x="899" y="2921"/>
                  </a:cubicBezTo>
                  <a:cubicBezTo>
                    <a:pt x="899" y="2841"/>
                    <a:pt x="832" y="2775"/>
                    <a:pt x="750" y="2775"/>
                  </a:cubicBezTo>
                  <a:close/>
                  <a:moveTo>
                    <a:pt x="5942" y="3350"/>
                  </a:moveTo>
                  <a:cubicBezTo>
                    <a:pt x="5846" y="3350"/>
                    <a:pt x="5769" y="3428"/>
                    <a:pt x="5769" y="3523"/>
                  </a:cubicBezTo>
                  <a:cubicBezTo>
                    <a:pt x="5769" y="3618"/>
                    <a:pt x="5846" y="3696"/>
                    <a:pt x="5942" y="3696"/>
                  </a:cubicBezTo>
                  <a:lnTo>
                    <a:pt x="5945" y="3696"/>
                  </a:lnTo>
                  <a:cubicBezTo>
                    <a:pt x="6038" y="3696"/>
                    <a:pt x="6114" y="3620"/>
                    <a:pt x="6114" y="3524"/>
                  </a:cubicBezTo>
                  <a:lnTo>
                    <a:pt x="6114" y="3523"/>
                  </a:lnTo>
                  <a:cubicBezTo>
                    <a:pt x="6114" y="3428"/>
                    <a:pt x="6037" y="3350"/>
                    <a:pt x="5942" y="3350"/>
                  </a:cubicBezTo>
                  <a:close/>
                  <a:moveTo>
                    <a:pt x="6972" y="3350"/>
                  </a:moveTo>
                  <a:cubicBezTo>
                    <a:pt x="6877" y="3350"/>
                    <a:pt x="6799" y="3428"/>
                    <a:pt x="6799" y="3523"/>
                  </a:cubicBezTo>
                  <a:cubicBezTo>
                    <a:pt x="6799" y="3618"/>
                    <a:pt x="6877" y="3696"/>
                    <a:pt x="6972" y="3696"/>
                  </a:cubicBezTo>
                  <a:lnTo>
                    <a:pt x="6975" y="3696"/>
                  </a:lnTo>
                  <a:cubicBezTo>
                    <a:pt x="7069" y="3696"/>
                    <a:pt x="7145" y="3620"/>
                    <a:pt x="7145" y="3524"/>
                  </a:cubicBezTo>
                  <a:lnTo>
                    <a:pt x="7145" y="3523"/>
                  </a:lnTo>
                  <a:cubicBezTo>
                    <a:pt x="7145" y="3428"/>
                    <a:pt x="7067" y="3350"/>
                    <a:pt x="6972" y="3350"/>
                  </a:cubicBezTo>
                  <a:close/>
                  <a:moveTo>
                    <a:pt x="8004" y="3350"/>
                  </a:moveTo>
                  <a:cubicBezTo>
                    <a:pt x="7908" y="3350"/>
                    <a:pt x="7831" y="3428"/>
                    <a:pt x="7831" y="3523"/>
                  </a:cubicBezTo>
                  <a:cubicBezTo>
                    <a:pt x="7831" y="3618"/>
                    <a:pt x="7908" y="3696"/>
                    <a:pt x="8004" y="3696"/>
                  </a:cubicBezTo>
                  <a:cubicBezTo>
                    <a:pt x="8099" y="3696"/>
                    <a:pt x="8175" y="3620"/>
                    <a:pt x="8175" y="3524"/>
                  </a:cubicBezTo>
                  <a:lnTo>
                    <a:pt x="8175" y="3523"/>
                  </a:lnTo>
                  <a:lnTo>
                    <a:pt x="8176" y="3523"/>
                  </a:lnTo>
                  <a:cubicBezTo>
                    <a:pt x="8176" y="3428"/>
                    <a:pt x="8099" y="3350"/>
                    <a:pt x="8004" y="3350"/>
                  </a:cubicBezTo>
                  <a:close/>
                  <a:moveTo>
                    <a:pt x="5428" y="3350"/>
                  </a:moveTo>
                  <a:cubicBezTo>
                    <a:pt x="5333" y="3350"/>
                    <a:pt x="5255" y="3428"/>
                    <a:pt x="5255" y="3523"/>
                  </a:cubicBezTo>
                  <a:cubicBezTo>
                    <a:pt x="5255" y="3618"/>
                    <a:pt x="5333" y="3696"/>
                    <a:pt x="5428" y="3696"/>
                  </a:cubicBezTo>
                  <a:cubicBezTo>
                    <a:pt x="5429" y="3696"/>
                    <a:pt x="5430" y="3696"/>
                    <a:pt x="5431" y="3696"/>
                  </a:cubicBezTo>
                  <a:cubicBezTo>
                    <a:pt x="5525" y="3696"/>
                    <a:pt x="5601" y="3620"/>
                    <a:pt x="5601" y="3527"/>
                  </a:cubicBezTo>
                  <a:lnTo>
                    <a:pt x="5601" y="3523"/>
                  </a:lnTo>
                  <a:cubicBezTo>
                    <a:pt x="5601" y="3428"/>
                    <a:pt x="5523" y="3350"/>
                    <a:pt x="5428" y="3350"/>
                  </a:cubicBezTo>
                  <a:close/>
                  <a:moveTo>
                    <a:pt x="6458" y="3350"/>
                  </a:moveTo>
                  <a:cubicBezTo>
                    <a:pt x="6363" y="3350"/>
                    <a:pt x="6286" y="3428"/>
                    <a:pt x="6286" y="3523"/>
                  </a:cubicBezTo>
                  <a:cubicBezTo>
                    <a:pt x="6286" y="3618"/>
                    <a:pt x="6363" y="3696"/>
                    <a:pt x="6458" y="3696"/>
                  </a:cubicBezTo>
                  <a:cubicBezTo>
                    <a:pt x="6459" y="3696"/>
                    <a:pt x="6460" y="3696"/>
                    <a:pt x="6461" y="3696"/>
                  </a:cubicBezTo>
                  <a:cubicBezTo>
                    <a:pt x="6554" y="3696"/>
                    <a:pt x="6630" y="3620"/>
                    <a:pt x="6631" y="3527"/>
                  </a:cubicBezTo>
                  <a:lnTo>
                    <a:pt x="6631" y="3523"/>
                  </a:lnTo>
                  <a:cubicBezTo>
                    <a:pt x="6631" y="3428"/>
                    <a:pt x="6554" y="3350"/>
                    <a:pt x="6458" y="3350"/>
                  </a:cubicBezTo>
                  <a:close/>
                  <a:moveTo>
                    <a:pt x="7489" y="3350"/>
                  </a:moveTo>
                  <a:cubicBezTo>
                    <a:pt x="7393" y="3350"/>
                    <a:pt x="7316" y="3428"/>
                    <a:pt x="7316" y="3523"/>
                  </a:cubicBezTo>
                  <a:cubicBezTo>
                    <a:pt x="7316" y="3618"/>
                    <a:pt x="7393" y="3696"/>
                    <a:pt x="7489" y="3696"/>
                  </a:cubicBezTo>
                  <a:cubicBezTo>
                    <a:pt x="7490" y="3696"/>
                    <a:pt x="7490" y="3696"/>
                    <a:pt x="7491" y="3696"/>
                  </a:cubicBezTo>
                  <a:cubicBezTo>
                    <a:pt x="7584" y="3696"/>
                    <a:pt x="7660" y="3620"/>
                    <a:pt x="7661" y="3527"/>
                  </a:cubicBezTo>
                  <a:lnTo>
                    <a:pt x="7661" y="3523"/>
                  </a:lnTo>
                  <a:cubicBezTo>
                    <a:pt x="7661" y="3428"/>
                    <a:pt x="7584" y="3350"/>
                    <a:pt x="7489" y="3350"/>
                  </a:cubicBezTo>
                  <a:close/>
                  <a:moveTo>
                    <a:pt x="148" y="3462"/>
                  </a:moveTo>
                  <a:cubicBezTo>
                    <a:pt x="66" y="3471"/>
                    <a:pt x="8" y="3545"/>
                    <a:pt x="19" y="3627"/>
                  </a:cubicBezTo>
                  <a:cubicBezTo>
                    <a:pt x="26" y="3696"/>
                    <a:pt x="80" y="3749"/>
                    <a:pt x="148" y="3758"/>
                  </a:cubicBezTo>
                  <a:lnTo>
                    <a:pt x="750" y="3758"/>
                  </a:lnTo>
                  <a:cubicBezTo>
                    <a:pt x="832" y="3758"/>
                    <a:pt x="899" y="3691"/>
                    <a:pt x="899" y="3609"/>
                  </a:cubicBezTo>
                  <a:cubicBezTo>
                    <a:pt x="899" y="3527"/>
                    <a:pt x="832" y="3462"/>
                    <a:pt x="750" y="3462"/>
                  </a:cubicBezTo>
                  <a:close/>
                  <a:moveTo>
                    <a:pt x="3309" y="3460"/>
                  </a:moveTo>
                  <a:cubicBezTo>
                    <a:pt x="3227" y="3471"/>
                    <a:pt x="3169" y="3545"/>
                    <a:pt x="3178" y="3627"/>
                  </a:cubicBezTo>
                  <a:cubicBezTo>
                    <a:pt x="3187" y="3696"/>
                    <a:pt x="3241" y="3749"/>
                    <a:pt x="3309" y="3758"/>
                  </a:cubicBezTo>
                  <a:lnTo>
                    <a:pt x="4887" y="3758"/>
                  </a:lnTo>
                  <a:cubicBezTo>
                    <a:pt x="4969" y="3758"/>
                    <a:pt x="5036" y="3691"/>
                    <a:pt x="5036" y="3608"/>
                  </a:cubicBezTo>
                  <a:cubicBezTo>
                    <a:pt x="5035" y="3527"/>
                    <a:pt x="4968" y="3460"/>
                    <a:pt x="4887" y="3460"/>
                  </a:cubicBezTo>
                  <a:close/>
                  <a:moveTo>
                    <a:pt x="148" y="4148"/>
                  </a:moveTo>
                  <a:cubicBezTo>
                    <a:pt x="66" y="4157"/>
                    <a:pt x="8" y="4232"/>
                    <a:pt x="19" y="4314"/>
                  </a:cubicBezTo>
                  <a:cubicBezTo>
                    <a:pt x="26" y="4382"/>
                    <a:pt x="80" y="4436"/>
                    <a:pt x="148" y="4445"/>
                  </a:cubicBezTo>
                  <a:lnTo>
                    <a:pt x="750" y="4445"/>
                  </a:lnTo>
                  <a:cubicBezTo>
                    <a:pt x="832" y="4445"/>
                    <a:pt x="899" y="4378"/>
                    <a:pt x="899" y="4296"/>
                  </a:cubicBezTo>
                  <a:cubicBezTo>
                    <a:pt x="899" y="4214"/>
                    <a:pt x="832" y="4148"/>
                    <a:pt x="750" y="4148"/>
                  </a:cubicBezTo>
                  <a:close/>
                  <a:moveTo>
                    <a:pt x="3309" y="4148"/>
                  </a:moveTo>
                  <a:cubicBezTo>
                    <a:pt x="3227" y="4157"/>
                    <a:pt x="3169" y="4232"/>
                    <a:pt x="3178" y="4314"/>
                  </a:cubicBezTo>
                  <a:cubicBezTo>
                    <a:pt x="3187" y="4382"/>
                    <a:pt x="3241" y="4436"/>
                    <a:pt x="3309" y="4445"/>
                  </a:cubicBezTo>
                  <a:lnTo>
                    <a:pt x="4887" y="4445"/>
                  </a:lnTo>
                  <a:cubicBezTo>
                    <a:pt x="4969" y="4445"/>
                    <a:pt x="5036" y="4378"/>
                    <a:pt x="5036" y="4294"/>
                  </a:cubicBezTo>
                  <a:cubicBezTo>
                    <a:pt x="5035" y="4214"/>
                    <a:pt x="4968" y="4148"/>
                    <a:pt x="4887" y="4148"/>
                  </a:cubicBezTo>
                  <a:close/>
                  <a:moveTo>
                    <a:pt x="5942" y="4766"/>
                  </a:moveTo>
                  <a:cubicBezTo>
                    <a:pt x="5846" y="4766"/>
                    <a:pt x="5769" y="4844"/>
                    <a:pt x="5769" y="4939"/>
                  </a:cubicBezTo>
                  <a:cubicBezTo>
                    <a:pt x="5769" y="5034"/>
                    <a:pt x="5846" y="5112"/>
                    <a:pt x="5942" y="5112"/>
                  </a:cubicBezTo>
                  <a:lnTo>
                    <a:pt x="5945" y="5112"/>
                  </a:lnTo>
                  <a:cubicBezTo>
                    <a:pt x="6038" y="5112"/>
                    <a:pt x="6114" y="5036"/>
                    <a:pt x="6114" y="4940"/>
                  </a:cubicBezTo>
                  <a:lnTo>
                    <a:pt x="6114" y="4939"/>
                  </a:lnTo>
                  <a:cubicBezTo>
                    <a:pt x="6114" y="4844"/>
                    <a:pt x="6037" y="4766"/>
                    <a:pt x="5942" y="4766"/>
                  </a:cubicBezTo>
                  <a:close/>
                  <a:moveTo>
                    <a:pt x="6972" y="4766"/>
                  </a:moveTo>
                  <a:cubicBezTo>
                    <a:pt x="6877" y="4766"/>
                    <a:pt x="6799" y="4844"/>
                    <a:pt x="6799" y="4939"/>
                  </a:cubicBezTo>
                  <a:cubicBezTo>
                    <a:pt x="6799" y="5034"/>
                    <a:pt x="6877" y="5112"/>
                    <a:pt x="6972" y="5112"/>
                  </a:cubicBezTo>
                  <a:lnTo>
                    <a:pt x="6975" y="5112"/>
                  </a:lnTo>
                  <a:cubicBezTo>
                    <a:pt x="7069" y="5112"/>
                    <a:pt x="7145" y="5036"/>
                    <a:pt x="7145" y="4940"/>
                  </a:cubicBezTo>
                  <a:lnTo>
                    <a:pt x="7145" y="4939"/>
                  </a:lnTo>
                  <a:cubicBezTo>
                    <a:pt x="7145" y="4844"/>
                    <a:pt x="7067" y="4766"/>
                    <a:pt x="6972" y="4766"/>
                  </a:cubicBezTo>
                  <a:close/>
                  <a:moveTo>
                    <a:pt x="8004" y="4766"/>
                  </a:moveTo>
                  <a:cubicBezTo>
                    <a:pt x="7908" y="4766"/>
                    <a:pt x="7831" y="4844"/>
                    <a:pt x="7831" y="4939"/>
                  </a:cubicBezTo>
                  <a:cubicBezTo>
                    <a:pt x="7831" y="5034"/>
                    <a:pt x="7908" y="5112"/>
                    <a:pt x="8004" y="5112"/>
                  </a:cubicBezTo>
                  <a:cubicBezTo>
                    <a:pt x="8099" y="5112"/>
                    <a:pt x="8175" y="5036"/>
                    <a:pt x="8175" y="4940"/>
                  </a:cubicBezTo>
                  <a:lnTo>
                    <a:pt x="8175" y="4939"/>
                  </a:lnTo>
                  <a:lnTo>
                    <a:pt x="8176" y="4939"/>
                  </a:lnTo>
                  <a:cubicBezTo>
                    <a:pt x="8176" y="4844"/>
                    <a:pt x="8099" y="4766"/>
                    <a:pt x="8004" y="4766"/>
                  </a:cubicBezTo>
                  <a:close/>
                  <a:moveTo>
                    <a:pt x="5428" y="4766"/>
                  </a:moveTo>
                  <a:cubicBezTo>
                    <a:pt x="5333" y="4766"/>
                    <a:pt x="5255" y="4844"/>
                    <a:pt x="5255" y="4939"/>
                  </a:cubicBezTo>
                  <a:cubicBezTo>
                    <a:pt x="5255" y="5034"/>
                    <a:pt x="5333" y="5112"/>
                    <a:pt x="5428" y="5112"/>
                  </a:cubicBezTo>
                  <a:cubicBezTo>
                    <a:pt x="5429" y="5112"/>
                    <a:pt x="5430" y="5112"/>
                    <a:pt x="5431" y="5112"/>
                  </a:cubicBezTo>
                  <a:cubicBezTo>
                    <a:pt x="5525" y="5112"/>
                    <a:pt x="5601" y="5036"/>
                    <a:pt x="5601" y="4943"/>
                  </a:cubicBezTo>
                  <a:lnTo>
                    <a:pt x="5601" y="4939"/>
                  </a:lnTo>
                  <a:cubicBezTo>
                    <a:pt x="5601" y="4844"/>
                    <a:pt x="5523" y="4766"/>
                    <a:pt x="5428" y="4766"/>
                  </a:cubicBezTo>
                  <a:close/>
                  <a:moveTo>
                    <a:pt x="6458" y="4766"/>
                  </a:moveTo>
                  <a:cubicBezTo>
                    <a:pt x="6363" y="4766"/>
                    <a:pt x="6286" y="4844"/>
                    <a:pt x="6286" y="4939"/>
                  </a:cubicBezTo>
                  <a:cubicBezTo>
                    <a:pt x="6286" y="5034"/>
                    <a:pt x="6363" y="5112"/>
                    <a:pt x="6458" y="5112"/>
                  </a:cubicBezTo>
                  <a:cubicBezTo>
                    <a:pt x="6459" y="5112"/>
                    <a:pt x="6460" y="5112"/>
                    <a:pt x="6461" y="5112"/>
                  </a:cubicBezTo>
                  <a:cubicBezTo>
                    <a:pt x="6554" y="5112"/>
                    <a:pt x="6630" y="5036"/>
                    <a:pt x="6631" y="4943"/>
                  </a:cubicBezTo>
                  <a:lnTo>
                    <a:pt x="6631" y="4939"/>
                  </a:lnTo>
                  <a:cubicBezTo>
                    <a:pt x="6631" y="4844"/>
                    <a:pt x="6554" y="4766"/>
                    <a:pt x="6458" y="4766"/>
                  </a:cubicBezTo>
                  <a:close/>
                  <a:moveTo>
                    <a:pt x="7489" y="4766"/>
                  </a:moveTo>
                  <a:cubicBezTo>
                    <a:pt x="7393" y="4766"/>
                    <a:pt x="7316" y="4844"/>
                    <a:pt x="7316" y="4939"/>
                  </a:cubicBezTo>
                  <a:cubicBezTo>
                    <a:pt x="7316" y="5034"/>
                    <a:pt x="7393" y="5112"/>
                    <a:pt x="7489" y="5112"/>
                  </a:cubicBezTo>
                  <a:cubicBezTo>
                    <a:pt x="7490" y="5112"/>
                    <a:pt x="7490" y="5112"/>
                    <a:pt x="7491" y="5112"/>
                  </a:cubicBezTo>
                  <a:cubicBezTo>
                    <a:pt x="7584" y="5112"/>
                    <a:pt x="7660" y="5036"/>
                    <a:pt x="7661" y="4943"/>
                  </a:cubicBezTo>
                  <a:lnTo>
                    <a:pt x="7661" y="4939"/>
                  </a:lnTo>
                  <a:cubicBezTo>
                    <a:pt x="7661" y="4844"/>
                    <a:pt x="7584" y="4766"/>
                    <a:pt x="7489" y="4766"/>
                  </a:cubicBezTo>
                  <a:close/>
                  <a:moveTo>
                    <a:pt x="148" y="4835"/>
                  </a:moveTo>
                  <a:cubicBezTo>
                    <a:pt x="66" y="4845"/>
                    <a:pt x="8" y="4919"/>
                    <a:pt x="19" y="5001"/>
                  </a:cubicBezTo>
                  <a:cubicBezTo>
                    <a:pt x="26" y="5068"/>
                    <a:pt x="80" y="5123"/>
                    <a:pt x="148" y="5131"/>
                  </a:cubicBezTo>
                  <a:lnTo>
                    <a:pt x="750" y="5131"/>
                  </a:lnTo>
                  <a:cubicBezTo>
                    <a:pt x="832" y="5131"/>
                    <a:pt x="899" y="5065"/>
                    <a:pt x="899" y="4984"/>
                  </a:cubicBezTo>
                  <a:cubicBezTo>
                    <a:pt x="899" y="4902"/>
                    <a:pt x="832" y="4835"/>
                    <a:pt x="750" y="4835"/>
                  </a:cubicBezTo>
                  <a:close/>
                  <a:moveTo>
                    <a:pt x="3309" y="4835"/>
                  </a:moveTo>
                  <a:cubicBezTo>
                    <a:pt x="3227" y="4844"/>
                    <a:pt x="3169" y="4918"/>
                    <a:pt x="3178" y="5000"/>
                  </a:cubicBezTo>
                  <a:cubicBezTo>
                    <a:pt x="3187" y="5068"/>
                    <a:pt x="3241" y="5122"/>
                    <a:pt x="3309" y="5131"/>
                  </a:cubicBezTo>
                  <a:lnTo>
                    <a:pt x="4887" y="5131"/>
                  </a:lnTo>
                  <a:cubicBezTo>
                    <a:pt x="4969" y="5131"/>
                    <a:pt x="5035" y="5065"/>
                    <a:pt x="5036" y="4984"/>
                  </a:cubicBezTo>
                  <a:cubicBezTo>
                    <a:pt x="5036" y="4902"/>
                    <a:pt x="4969" y="4835"/>
                    <a:pt x="4887"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96;p40">
              <a:extLst>
                <a:ext uri="{FF2B5EF4-FFF2-40B4-BE49-F238E27FC236}">
                  <a16:creationId xmlns:a16="http://schemas.microsoft.com/office/drawing/2014/main" id="{D77E4B13-DD9B-F385-CA83-5A9885912DC2}"/>
                </a:ext>
              </a:extLst>
            </p:cNvPr>
            <p:cNvSpPr/>
            <p:nvPr/>
          </p:nvSpPr>
          <p:spPr>
            <a:xfrm>
              <a:off x="4779175" y="4910650"/>
              <a:ext cx="1850" cy="300"/>
            </a:xfrm>
            <a:custGeom>
              <a:avLst/>
              <a:gdLst/>
              <a:ahLst/>
              <a:cxnLst/>
              <a:rect l="l" t="t" r="r" b="b"/>
              <a:pathLst>
                <a:path w="74" h="12" extrusionOk="0">
                  <a:moveTo>
                    <a:pt x="1" y="1"/>
                  </a:moveTo>
                  <a:lnTo>
                    <a:pt x="74" y="1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97;p40">
              <a:extLst>
                <a:ext uri="{FF2B5EF4-FFF2-40B4-BE49-F238E27FC236}">
                  <a16:creationId xmlns:a16="http://schemas.microsoft.com/office/drawing/2014/main" id="{491E2476-F46E-CDBC-4362-C45E828CBA37}"/>
                </a:ext>
              </a:extLst>
            </p:cNvPr>
            <p:cNvSpPr/>
            <p:nvPr/>
          </p:nvSpPr>
          <p:spPr>
            <a:xfrm>
              <a:off x="4776500" y="4907975"/>
              <a:ext cx="7175" cy="5600"/>
            </a:xfrm>
            <a:custGeom>
              <a:avLst/>
              <a:gdLst/>
              <a:ahLst/>
              <a:cxnLst/>
              <a:rect l="l" t="t" r="r" b="b"/>
              <a:pathLst>
                <a:path w="287" h="224" extrusionOk="0">
                  <a:moveTo>
                    <a:pt x="106" y="1"/>
                  </a:moveTo>
                  <a:cubicBezTo>
                    <a:pt x="55" y="1"/>
                    <a:pt x="10" y="39"/>
                    <a:pt x="2" y="91"/>
                  </a:cubicBezTo>
                  <a:cubicBezTo>
                    <a:pt x="0" y="97"/>
                    <a:pt x="0" y="102"/>
                    <a:pt x="0" y="108"/>
                  </a:cubicBezTo>
                  <a:cubicBezTo>
                    <a:pt x="0" y="160"/>
                    <a:pt x="39" y="205"/>
                    <a:pt x="91" y="214"/>
                  </a:cubicBezTo>
                  <a:lnTo>
                    <a:pt x="164" y="224"/>
                  </a:lnTo>
                  <a:lnTo>
                    <a:pt x="181" y="224"/>
                  </a:lnTo>
                  <a:cubicBezTo>
                    <a:pt x="233" y="224"/>
                    <a:pt x="277" y="187"/>
                    <a:pt x="285" y="133"/>
                  </a:cubicBezTo>
                  <a:cubicBezTo>
                    <a:pt x="286" y="129"/>
                    <a:pt x="286" y="123"/>
                    <a:pt x="286" y="118"/>
                  </a:cubicBezTo>
                  <a:cubicBezTo>
                    <a:pt x="286" y="66"/>
                    <a:pt x="249" y="20"/>
                    <a:pt x="195" y="12"/>
                  </a:cubicBezTo>
                  <a:lnTo>
                    <a:pt x="122" y="2"/>
                  </a:lnTo>
                  <a:cubicBezTo>
                    <a:pt x="117" y="1"/>
                    <a:pt x="112" y="1"/>
                    <a:pt x="1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98;p40">
              <a:extLst>
                <a:ext uri="{FF2B5EF4-FFF2-40B4-BE49-F238E27FC236}">
                  <a16:creationId xmlns:a16="http://schemas.microsoft.com/office/drawing/2014/main" id="{08F70929-EA2C-F984-D5D0-AF3505E26C23}"/>
                </a:ext>
              </a:extLst>
            </p:cNvPr>
            <p:cNvSpPr/>
            <p:nvPr/>
          </p:nvSpPr>
          <p:spPr>
            <a:xfrm>
              <a:off x="4804825" y="4914350"/>
              <a:ext cx="23625" cy="2650"/>
            </a:xfrm>
            <a:custGeom>
              <a:avLst/>
              <a:gdLst/>
              <a:ahLst/>
              <a:cxnLst/>
              <a:rect l="l" t="t" r="r" b="b"/>
              <a:pathLst>
                <a:path w="945" h="106" extrusionOk="0">
                  <a:moveTo>
                    <a:pt x="0" y="0"/>
                  </a:moveTo>
                  <a:cubicBezTo>
                    <a:pt x="49" y="6"/>
                    <a:pt x="97" y="12"/>
                    <a:pt x="146" y="18"/>
                  </a:cubicBezTo>
                  <a:lnTo>
                    <a:pt x="146" y="18"/>
                  </a:lnTo>
                  <a:cubicBezTo>
                    <a:pt x="97" y="12"/>
                    <a:pt x="49" y="6"/>
                    <a:pt x="0" y="0"/>
                  </a:cubicBezTo>
                  <a:close/>
                  <a:moveTo>
                    <a:pt x="146" y="18"/>
                  </a:moveTo>
                  <a:lnTo>
                    <a:pt x="146" y="18"/>
                  </a:lnTo>
                  <a:cubicBezTo>
                    <a:pt x="370" y="46"/>
                    <a:pt x="593" y="71"/>
                    <a:pt x="815" y="93"/>
                  </a:cubicBezTo>
                  <a:lnTo>
                    <a:pt x="815" y="93"/>
                  </a:lnTo>
                  <a:cubicBezTo>
                    <a:pt x="593" y="69"/>
                    <a:pt x="369" y="45"/>
                    <a:pt x="146" y="18"/>
                  </a:cubicBezTo>
                  <a:close/>
                  <a:moveTo>
                    <a:pt x="815" y="93"/>
                  </a:moveTo>
                  <a:cubicBezTo>
                    <a:pt x="822" y="94"/>
                    <a:pt x="829" y="95"/>
                    <a:pt x="836" y="95"/>
                  </a:cubicBezTo>
                  <a:lnTo>
                    <a:pt x="911" y="103"/>
                  </a:lnTo>
                  <a:lnTo>
                    <a:pt x="911" y="103"/>
                  </a:lnTo>
                  <a:cubicBezTo>
                    <a:pt x="879" y="100"/>
                    <a:pt x="847" y="96"/>
                    <a:pt x="815" y="93"/>
                  </a:cubicBezTo>
                  <a:close/>
                  <a:moveTo>
                    <a:pt x="911" y="103"/>
                  </a:moveTo>
                  <a:cubicBezTo>
                    <a:pt x="922" y="104"/>
                    <a:pt x="933" y="105"/>
                    <a:pt x="944" y="106"/>
                  </a:cubicBezTo>
                  <a:lnTo>
                    <a:pt x="911" y="103"/>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99;p40">
              <a:extLst>
                <a:ext uri="{FF2B5EF4-FFF2-40B4-BE49-F238E27FC236}">
                  <a16:creationId xmlns:a16="http://schemas.microsoft.com/office/drawing/2014/main" id="{C5007573-B3F1-1099-A2E5-883CD0866CD8}"/>
                </a:ext>
              </a:extLst>
            </p:cNvPr>
            <p:cNvSpPr/>
            <p:nvPr/>
          </p:nvSpPr>
          <p:spPr>
            <a:xfrm>
              <a:off x="4801950" y="4911675"/>
              <a:ext cx="29300" cy="8025"/>
            </a:xfrm>
            <a:custGeom>
              <a:avLst/>
              <a:gdLst/>
              <a:ahLst/>
              <a:cxnLst/>
              <a:rect l="l" t="t" r="r" b="b"/>
              <a:pathLst>
                <a:path w="1172" h="321" extrusionOk="0">
                  <a:moveTo>
                    <a:pt x="115" y="1"/>
                  </a:moveTo>
                  <a:cubicBezTo>
                    <a:pt x="62" y="1"/>
                    <a:pt x="16" y="39"/>
                    <a:pt x="8" y="94"/>
                  </a:cubicBezTo>
                  <a:cubicBezTo>
                    <a:pt x="1" y="152"/>
                    <a:pt x="42" y="205"/>
                    <a:pt x="101" y="213"/>
                  </a:cubicBezTo>
                  <a:cubicBezTo>
                    <a:pt x="171" y="222"/>
                    <a:pt x="239" y="229"/>
                    <a:pt x="307" y="238"/>
                  </a:cubicBezTo>
                  <a:cubicBezTo>
                    <a:pt x="574" y="271"/>
                    <a:pt x="818" y="298"/>
                    <a:pt x="1049" y="320"/>
                  </a:cubicBezTo>
                  <a:lnTo>
                    <a:pt x="1059" y="320"/>
                  </a:lnTo>
                  <a:cubicBezTo>
                    <a:pt x="1114" y="320"/>
                    <a:pt x="1161" y="278"/>
                    <a:pt x="1165" y="223"/>
                  </a:cubicBezTo>
                  <a:cubicBezTo>
                    <a:pt x="1171" y="165"/>
                    <a:pt x="1128" y="113"/>
                    <a:pt x="1070" y="107"/>
                  </a:cubicBezTo>
                  <a:lnTo>
                    <a:pt x="934" y="94"/>
                  </a:lnTo>
                  <a:cubicBezTo>
                    <a:pt x="735" y="71"/>
                    <a:pt x="535" y="51"/>
                    <a:pt x="334" y="27"/>
                  </a:cubicBezTo>
                  <a:cubicBezTo>
                    <a:pt x="267" y="18"/>
                    <a:pt x="199" y="10"/>
                    <a:pt x="129" y="1"/>
                  </a:cubicBezTo>
                  <a:cubicBezTo>
                    <a:pt x="124" y="1"/>
                    <a:pt x="120" y="1"/>
                    <a:pt x="1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00;p40">
              <a:extLst>
                <a:ext uri="{FF2B5EF4-FFF2-40B4-BE49-F238E27FC236}">
                  <a16:creationId xmlns:a16="http://schemas.microsoft.com/office/drawing/2014/main" id="{AE2F8D00-9280-2F94-5BB1-DAD7719AFE1D}"/>
                </a:ext>
              </a:extLst>
            </p:cNvPr>
            <p:cNvSpPr/>
            <p:nvPr/>
          </p:nvSpPr>
          <p:spPr>
            <a:xfrm>
              <a:off x="5252950" y="3360675"/>
              <a:ext cx="3575" cy="1250"/>
            </a:xfrm>
            <a:custGeom>
              <a:avLst/>
              <a:gdLst/>
              <a:ahLst/>
              <a:cxnLst/>
              <a:rect l="l" t="t" r="r" b="b"/>
              <a:pathLst>
                <a:path w="143" h="50" extrusionOk="0">
                  <a:moveTo>
                    <a:pt x="1" y="0"/>
                  </a:moveTo>
                  <a:lnTo>
                    <a:pt x="45" y="17"/>
                  </a:lnTo>
                  <a:lnTo>
                    <a:pt x="142" y="50"/>
                  </a:lnTo>
                  <a:lnTo>
                    <a:pt x="142" y="50"/>
                  </a:lnTo>
                  <a:lnTo>
                    <a:pt x="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01;p40">
              <a:extLst>
                <a:ext uri="{FF2B5EF4-FFF2-40B4-BE49-F238E27FC236}">
                  <a16:creationId xmlns:a16="http://schemas.microsoft.com/office/drawing/2014/main" id="{C9FD2488-0007-3B5C-7D2E-1CC1A1DED670}"/>
                </a:ext>
              </a:extLst>
            </p:cNvPr>
            <p:cNvSpPr/>
            <p:nvPr/>
          </p:nvSpPr>
          <p:spPr>
            <a:xfrm>
              <a:off x="5249975" y="3358000"/>
              <a:ext cx="9525" cy="6575"/>
            </a:xfrm>
            <a:custGeom>
              <a:avLst/>
              <a:gdLst/>
              <a:ahLst/>
              <a:cxnLst/>
              <a:rect l="l" t="t" r="r" b="b"/>
              <a:pathLst>
                <a:path w="381" h="263" extrusionOk="0">
                  <a:moveTo>
                    <a:pt x="120" y="0"/>
                  </a:moveTo>
                  <a:cubicBezTo>
                    <a:pt x="77" y="0"/>
                    <a:pt x="36" y="27"/>
                    <a:pt x="20" y="70"/>
                  </a:cubicBezTo>
                  <a:cubicBezTo>
                    <a:pt x="1" y="125"/>
                    <a:pt x="27" y="186"/>
                    <a:pt x="82" y="207"/>
                  </a:cubicBezTo>
                  <a:lnTo>
                    <a:pt x="227" y="258"/>
                  </a:lnTo>
                  <a:cubicBezTo>
                    <a:pt x="239" y="261"/>
                    <a:pt x="249" y="262"/>
                    <a:pt x="261" y="262"/>
                  </a:cubicBezTo>
                  <a:cubicBezTo>
                    <a:pt x="304" y="262"/>
                    <a:pt x="346" y="236"/>
                    <a:pt x="361" y="191"/>
                  </a:cubicBezTo>
                  <a:cubicBezTo>
                    <a:pt x="380" y="134"/>
                    <a:pt x="350" y="75"/>
                    <a:pt x="295" y="55"/>
                  </a:cubicBezTo>
                  <a:lnTo>
                    <a:pt x="155" y="6"/>
                  </a:lnTo>
                  <a:cubicBezTo>
                    <a:pt x="144" y="2"/>
                    <a:pt x="132" y="0"/>
                    <a:pt x="1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02;p40">
              <a:extLst>
                <a:ext uri="{FF2B5EF4-FFF2-40B4-BE49-F238E27FC236}">
                  <a16:creationId xmlns:a16="http://schemas.microsoft.com/office/drawing/2014/main" id="{C9BCEDFE-9268-85B8-6F0C-50863067D11C}"/>
                </a:ext>
              </a:extLst>
            </p:cNvPr>
            <p:cNvSpPr/>
            <p:nvPr/>
          </p:nvSpPr>
          <p:spPr>
            <a:xfrm>
              <a:off x="4811750" y="4674325"/>
              <a:ext cx="539975" cy="642400"/>
            </a:xfrm>
            <a:custGeom>
              <a:avLst/>
              <a:gdLst/>
              <a:ahLst/>
              <a:cxnLst/>
              <a:rect l="l" t="t" r="r" b="b"/>
              <a:pathLst>
                <a:path w="21599" h="25696" extrusionOk="0">
                  <a:moveTo>
                    <a:pt x="0" y="1"/>
                  </a:moveTo>
                  <a:lnTo>
                    <a:pt x="0" y="14896"/>
                  </a:lnTo>
                  <a:cubicBezTo>
                    <a:pt x="0" y="20861"/>
                    <a:pt x="4835" y="25695"/>
                    <a:pt x="10800" y="25695"/>
                  </a:cubicBezTo>
                  <a:cubicBezTo>
                    <a:pt x="16764" y="25695"/>
                    <a:pt x="21599" y="20861"/>
                    <a:pt x="21599" y="14896"/>
                  </a:cubicBezTo>
                  <a:lnTo>
                    <a:pt x="21599" y="373"/>
                  </a:lnTo>
                  <a:lnTo>
                    <a:pt x="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03;p40">
              <a:extLst>
                <a:ext uri="{FF2B5EF4-FFF2-40B4-BE49-F238E27FC236}">
                  <a16:creationId xmlns:a16="http://schemas.microsoft.com/office/drawing/2014/main" id="{4A27A8FC-EEA5-112C-A92D-2AAC00941F05}"/>
                </a:ext>
              </a:extLst>
            </p:cNvPr>
            <p:cNvSpPr/>
            <p:nvPr/>
          </p:nvSpPr>
          <p:spPr>
            <a:xfrm>
              <a:off x="4809075" y="4671650"/>
              <a:ext cx="545325" cy="647700"/>
            </a:xfrm>
            <a:custGeom>
              <a:avLst/>
              <a:gdLst/>
              <a:ahLst/>
              <a:cxnLst/>
              <a:rect l="l" t="t" r="r" b="b"/>
              <a:pathLst>
                <a:path w="21813" h="25908" extrusionOk="0">
                  <a:moveTo>
                    <a:pt x="215" y="215"/>
                  </a:moveTo>
                  <a:lnTo>
                    <a:pt x="21599" y="585"/>
                  </a:lnTo>
                  <a:lnTo>
                    <a:pt x="21599" y="15003"/>
                  </a:lnTo>
                  <a:cubicBezTo>
                    <a:pt x="21599" y="20899"/>
                    <a:pt x="16803" y="25695"/>
                    <a:pt x="10907" y="25695"/>
                  </a:cubicBezTo>
                  <a:cubicBezTo>
                    <a:pt x="5010" y="25695"/>
                    <a:pt x="215" y="20899"/>
                    <a:pt x="215" y="15003"/>
                  </a:cubicBezTo>
                  <a:lnTo>
                    <a:pt x="215" y="215"/>
                  </a:lnTo>
                  <a:close/>
                  <a:moveTo>
                    <a:pt x="103" y="0"/>
                  </a:moveTo>
                  <a:cubicBezTo>
                    <a:pt x="73" y="0"/>
                    <a:pt x="51" y="12"/>
                    <a:pt x="33" y="32"/>
                  </a:cubicBezTo>
                  <a:cubicBezTo>
                    <a:pt x="12" y="51"/>
                    <a:pt x="0" y="78"/>
                    <a:pt x="0" y="108"/>
                  </a:cubicBezTo>
                  <a:lnTo>
                    <a:pt x="0" y="15003"/>
                  </a:lnTo>
                  <a:cubicBezTo>
                    <a:pt x="0" y="21017"/>
                    <a:pt x="4893" y="25908"/>
                    <a:pt x="10907" y="25908"/>
                  </a:cubicBezTo>
                  <a:cubicBezTo>
                    <a:pt x="16920" y="25908"/>
                    <a:pt x="21813" y="21017"/>
                    <a:pt x="21813" y="15003"/>
                  </a:cubicBezTo>
                  <a:lnTo>
                    <a:pt x="21813" y="480"/>
                  </a:lnTo>
                  <a:cubicBezTo>
                    <a:pt x="21813" y="422"/>
                    <a:pt x="21765" y="374"/>
                    <a:pt x="21707" y="374"/>
                  </a:cubicBezTo>
                  <a:lnTo>
                    <a:pt x="109" y="0"/>
                  </a:lnTo>
                  <a:cubicBezTo>
                    <a:pt x="107" y="0"/>
                    <a:pt x="105" y="0"/>
                    <a:pt x="1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04;p40">
              <a:extLst>
                <a:ext uri="{FF2B5EF4-FFF2-40B4-BE49-F238E27FC236}">
                  <a16:creationId xmlns:a16="http://schemas.microsoft.com/office/drawing/2014/main" id="{FC9A0D28-A027-8FDC-6C54-4F60E18EDA97}"/>
                </a:ext>
              </a:extLst>
            </p:cNvPr>
            <p:cNvSpPr/>
            <p:nvPr/>
          </p:nvSpPr>
          <p:spPr>
            <a:xfrm>
              <a:off x="5232225" y="4898700"/>
              <a:ext cx="65000" cy="94025"/>
            </a:xfrm>
            <a:custGeom>
              <a:avLst/>
              <a:gdLst/>
              <a:ahLst/>
              <a:cxnLst/>
              <a:rect l="l" t="t" r="r" b="b"/>
              <a:pathLst>
                <a:path w="2600" h="3761" extrusionOk="0">
                  <a:moveTo>
                    <a:pt x="1299" y="1"/>
                  </a:moveTo>
                  <a:cubicBezTo>
                    <a:pt x="582" y="1"/>
                    <a:pt x="0" y="841"/>
                    <a:pt x="0" y="1880"/>
                  </a:cubicBezTo>
                  <a:cubicBezTo>
                    <a:pt x="0" y="2918"/>
                    <a:pt x="581" y="3760"/>
                    <a:pt x="1299" y="3760"/>
                  </a:cubicBezTo>
                  <a:cubicBezTo>
                    <a:pt x="2018" y="3760"/>
                    <a:pt x="2600" y="2918"/>
                    <a:pt x="2600" y="1880"/>
                  </a:cubicBezTo>
                  <a:cubicBezTo>
                    <a:pt x="2600" y="841"/>
                    <a:pt x="2016" y="1"/>
                    <a:pt x="1299" y="1"/>
                  </a:cubicBezTo>
                  <a:close/>
                </a:path>
              </a:pathLst>
            </a:custGeom>
            <a:solidFill>
              <a:srgbClr val="3D3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05;p40">
              <a:extLst>
                <a:ext uri="{FF2B5EF4-FFF2-40B4-BE49-F238E27FC236}">
                  <a16:creationId xmlns:a16="http://schemas.microsoft.com/office/drawing/2014/main" id="{2635829F-54C9-F7E9-0E9E-BD6539D359AF}"/>
                </a:ext>
              </a:extLst>
            </p:cNvPr>
            <p:cNvSpPr/>
            <p:nvPr/>
          </p:nvSpPr>
          <p:spPr>
            <a:xfrm>
              <a:off x="5229550" y="4896025"/>
              <a:ext cx="70375" cy="99375"/>
            </a:xfrm>
            <a:custGeom>
              <a:avLst/>
              <a:gdLst/>
              <a:ahLst/>
              <a:cxnLst/>
              <a:rect l="l" t="t" r="r" b="b"/>
              <a:pathLst>
                <a:path w="2815" h="3975" extrusionOk="0">
                  <a:moveTo>
                    <a:pt x="1406" y="215"/>
                  </a:moveTo>
                  <a:cubicBezTo>
                    <a:pt x="2065" y="215"/>
                    <a:pt x="2600" y="1009"/>
                    <a:pt x="2600" y="1987"/>
                  </a:cubicBezTo>
                  <a:cubicBezTo>
                    <a:pt x="2600" y="2965"/>
                    <a:pt x="2064" y="3760"/>
                    <a:pt x="1406" y="3760"/>
                  </a:cubicBezTo>
                  <a:cubicBezTo>
                    <a:pt x="749" y="3760"/>
                    <a:pt x="215" y="2964"/>
                    <a:pt x="215" y="1987"/>
                  </a:cubicBezTo>
                  <a:cubicBezTo>
                    <a:pt x="215" y="1010"/>
                    <a:pt x="749" y="215"/>
                    <a:pt x="1406" y="215"/>
                  </a:cubicBezTo>
                  <a:close/>
                  <a:moveTo>
                    <a:pt x="1406" y="1"/>
                  </a:moveTo>
                  <a:cubicBezTo>
                    <a:pt x="631" y="1"/>
                    <a:pt x="0" y="891"/>
                    <a:pt x="0" y="1987"/>
                  </a:cubicBezTo>
                  <a:cubicBezTo>
                    <a:pt x="0" y="3083"/>
                    <a:pt x="631" y="3975"/>
                    <a:pt x="1406" y="3975"/>
                  </a:cubicBezTo>
                  <a:cubicBezTo>
                    <a:pt x="2181" y="3975"/>
                    <a:pt x="2814" y="3081"/>
                    <a:pt x="2814" y="1987"/>
                  </a:cubicBezTo>
                  <a:cubicBezTo>
                    <a:pt x="2814" y="893"/>
                    <a:pt x="2181" y="1"/>
                    <a:pt x="14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06;p40">
              <a:extLst>
                <a:ext uri="{FF2B5EF4-FFF2-40B4-BE49-F238E27FC236}">
                  <a16:creationId xmlns:a16="http://schemas.microsoft.com/office/drawing/2014/main" id="{03188E6E-AA9D-F9CB-0F87-C247BCB4E31D}"/>
                </a:ext>
              </a:extLst>
            </p:cNvPr>
            <p:cNvSpPr/>
            <p:nvPr/>
          </p:nvSpPr>
          <p:spPr>
            <a:xfrm>
              <a:off x="5232225" y="5059450"/>
              <a:ext cx="65000" cy="94000"/>
            </a:xfrm>
            <a:custGeom>
              <a:avLst/>
              <a:gdLst/>
              <a:ahLst/>
              <a:cxnLst/>
              <a:rect l="l" t="t" r="r" b="b"/>
              <a:pathLst>
                <a:path w="2600" h="3760" extrusionOk="0">
                  <a:moveTo>
                    <a:pt x="1299" y="0"/>
                  </a:moveTo>
                  <a:cubicBezTo>
                    <a:pt x="582" y="0"/>
                    <a:pt x="0" y="852"/>
                    <a:pt x="0" y="1879"/>
                  </a:cubicBezTo>
                  <a:cubicBezTo>
                    <a:pt x="0" y="2906"/>
                    <a:pt x="581" y="3760"/>
                    <a:pt x="1299" y="3760"/>
                  </a:cubicBezTo>
                  <a:cubicBezTo>
                    <a:pt x="2018" y="3760"/>
                    <a:pt x="2600" y="2917"/>
                    <a:pt x="2600" y="1879"/>
                  </a:cubicBezTo>
                  <a:cubicBezTo>
                    <a:pt x="2600" y="843"/>
                    <a:pt x="2016" y="0"/>
                    <a:pt x="1299" y="0"/>
                  </a:cubicBezTo>
                  <a:close/>
                </a:path>
              </a:pathLst>
            </a:custGeom>
            <a:solidFill>
              <a:srgbClr val="3D3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07;p40">
              <a:extLst>
                <a:ext uri="{FF2B5EF4-FFF2-40B4-BE49-F238E27FC236}">
                  <a16:creationId xmlns:a16="http://schemas.microsoft.com/office/drawing/2014/main" id="{C45D67D0-988B-65E1-3ED7-BCACDF177B0F}"/>
                </a:ext>
              </a:extLst>
            </p:cNvPr>
            <p:cNvSpPr/>
            <p:nvPr/>
          </p:nvSpPr>
          <p:spPr>
            <a:xfrm>
              <a:off x="5229550" y="5056750"/>
              <a:ext cx="70375" cy="99375"/>
            </a:xfrm>
            <a:custGeom>
              <a:avLst/>
              <a:gdLst/>
              <a:ahLst/>
              <a:cxnLst/>
              <a:rect l="l" t="t" r="r" b="b"/>
              <a:pathLst>
                <a:path w="2815" h="3975" extrusionOk="0">
                  <a:moveTo>
                    <a:pt x="1406" y="215"/>
                  </a:moveTo>
                  <a:cubicBezTo>
                    <a:pt x="2065" y="215"/>
                    <a:pt x="2600" y="1009"/>
                    <a:pt x="2600" y="1987"/>
                  </a:cubicBezTo>
                  <a:cubicBezTo>
                    <a:pt x="2600" y="2965"/>
                    <a:pt x="2064" y="3762"/>
                    <a:pt x="1406" y="3762"/>
                  </a:cubicBezTo>
                  <a:cubicBezTo>
                    <a:pt x="749" y="3762"/>
                    <a:pt x="215" y="2947"/>
                    <a:pt x="215" y="1987"/>
                  </a:cubicBezTo>
                  <a:cubicBezTo>
                    <a:pt x="215" y="1027"/>
                    <a:pt x="759" y="215"/>
                    <a:pt x="1406" y="215"/>
                  </a:cubicBezTo>
                  <a:close/>
                  <a:moveTo>
                    <a:pt x="1406" y="1"/>
                  </a:moveTo>
                  <a:cubicBezTo>
                    <a:pt x="631" y="1"/>
                    <a:pt x="0" y="891"/>
                    <a:pt x="0" y="1987"/>
                  </a:cubicBezTo>
                  <a:cubicBezTo>
                    <a:pt x="0" y="3083"/>
                    <a:pt x="631" y="3975"/>
                    <a:pt x="1406" y="3975"/>
                  </a:cubicBezTo>
                  <a:cubicBezTo>
                    <a:pt x="2181" y="3975"/>
                    <a:pt x="2814" y="3081"/>
                    <a:pt x="2814" y="1987"/>
                  </a:cubicBezTo>
                  <a:cubicBezTo>
                    <a:pt x="2814" y="893"/>
                    <a:pt x="2181" y="1"/>
                    <a:pt x="14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08;p40">
              <a:extLst>
                <a:ext uri="{FF2B5EF4-FFF2-40B4-BE49-F238E27FC236}">
                  <a16:creationId xmlns:a16="http://schemas.microsoft.com/office/drawing/2014/main" id="{11C13ED6-07A6-3CFC-C4EE-ADBA2D589729}"/>
                </a:ext>
              </a:extLst>
            </p:cNvPr>
            <p:cNvSpPr/>
            <p:nvPr/>
          </p:nvSpPr>
          <p:spPr>
            <a:xfrm>
              <a:off x="4441675" y="3321075"/>
              <a:ext cx="1197300" cy="1599800"/>
            </a:xfrm>
            <a:custGeom>
              <a:avLst/>
              <a:gdLst/>
              <a:ahLst/>
              <a:cxnLst/>
              <a:rect l="l" t="t" r="r" b="b"/>
              <a:pathLst>
                <a:path w="47892" h="63992" extrusionOk="0">
                  <a:moveTo>
                    <a:pt x="23543" y="0"/>
                  </a:moveTo>
                  <a:cubicBezTo>
                    <a:pt x="21917" y="0"/>
                    <a:pt x="20292" y="147"/>
                    <a:pt x="18686" y="441"/>
                  </a:cubicBezTo>
                  <a:cubicBezTo>
                    <a:pt x="8131" y="2383"/>
                    <a:pt x="2307" y="12573"/>
                    <a:pt x="1458" y="16821"/>
                  </a:cubicBezTo>
                  <a:cubicBezTo>
                    <a:pt x="609" y="21069"/>
                    <a:pt x="970" y="29441"/>
                    <a:pt x="970" y="32236"/>
                  </a:cubicBezTo>
                  <a:cubicBezTo>
                    <a:pt x="970" y="35029"/>
                    <a:pt x="0" y="39514"/>
                    <a:pt x="1577" y="43884"/>
                  </a:cubicBezTo>
                  <a:cubicBezTo>
                    <a:pt x="3155" y="48252"/>
                    <a:pt x="6794" y="56252"/>
                    <a:pt x="7762" y="58320"/>
                  </a:cubicBezTo>
                  <a:cubicBezTo>
                    <a:pt x="8730" y="60389"/>
                    <a:pt x="9824" y="62932"/>
                    <a:pt x="13465" y="63539"/>
                  </a:cubicBezTo>
                  <a:cubicBezTo>
                    <a:pt x="13475" y="63555"/>
                    <a:pt x="13487" y="63572"/>
                    <a:pt x="13501" y="63588"/>
                  </a:cubicBezTo>
                  <a:lnTo>
                    <a:pt x="13574" y="63599"/>
                  </a:lnTo>
                  <a:cubicBezTo>
                    <a:pt x="14175" y="63692"/>
                    <a:pt x="14772" y="63767"/>
                    <a:pt x="15363" y="63829"/>
                  </a:cubicBezTo>
                  <a:lnTo>
                    <a:pt x="15473" y="63840"/>
                  </a:lnTo>
                  <a:cubicBezTo>
                    <a:pt x="15817" y="63873"/>
                    <a:pt x="16158" y="63901"/>
                    <a:pt x="16495" y="63925"/>
                  </a:cubicBezTo>
                  <a:cubicBezTo>
                    <a:pt x="16831" y="63946"/>
                    <a:pt x="17162" y="63963"/>
                    <a:pt x="17488" y="63975"/>
                  </a:cubicBezTo>
                  <a:cubicBezTo>
                    <a:pt x="17812" y="63986"/>
                    <a:pt x="18130" y="63992"/>
                    <a:pt x="18441" y="63992"/>
                  </a:cubicBezTo>
                  <a:cubicBezTo>
                    <a:pt x="20064" y="63992"/>
                    <a:pt x="21490" y="63842"/>
                    <a:pt x="22519" y="63539"/>
                  </a:cubicBezTo>
                  <a:cubicBezTo>
                    <a:pt x="24584" y="62930"/>
                    <a:pt x="38780" y="55771"/>
                    <a:pt x="40842" y="53589"/>
                  </a:cubicBezTo>
                  <a:cubicBezTo>
                    <a:pt x="42335" y="52000"/>
                    <a:pt x="43264" y="45020"/>
                    <a:pt x="43654" y="41333"/>
                  </a:cubicBezTo>
                  <a:lnTo>
                    <a:pt x="43654" y="41333"/>
                  </a:lnTo>
                  <a:cubicBezTo>
                    <a:pt x="43098" y="41546"/>
                    <a:pt x="42505" y="41656"/>
                    <a:pt x="41908" y="41656"/>
                  </a:cubicBezTo>
                  <a:cubicBezTo>
                    <a:pt x="38093" y="41656"/>
                    <a:pt x="35001" y="37179"/>
                    <a:pt x="35001" y="31665"/>
                  </a:cubicBezTo>
                  <a:cubicBezTo>
                    <a:pt x="35001" y="26153"/>
                    <a:pt x="38093" y="21678"/>
                    <a:pt x="41908" y="21678"/>
                  </a:cubicBezTo>
                  <a:cubicBezTo>
                    <a:pt x="44299" y="21678"/>
                    <a:pt x="46406" y="23435"/>
                    <a:pt x="47645" y="26104"/>
                  </a:cubicBezTo>
                  <a:cubicBezTo>
                    <a:pt x="47814" y="24839"/>
                    <a:pt x="47892" y="23561"/>
                    <a:pt x="47878" y="22285"/>
                  </a:cubicBezTo>
                  <a:cubicBezTo>
                    <a:pt x="47759" y="14397"/>
                    <a:pt x="41208" y="6267"/>
                    <a:pt x="36840" y="3597"/>
                  </a:cubicBezTo>
                  <a:lnTo>
                    <a:pt x="36838" y="3597"/>
                  </a:lnTo>
                  <a:cubicBezTo>
                    <a:pt x="36838" y="3597"/>
                    <a:pt x="36688" y="3499"/>
                    <a:pt x="36412" y="3343"/>
                  </a:cubicBezTo>
                  <a:cubicBezTo>
                    <a:pt x="36235" y="3243"/>
                    <a:pt x="36004" y="3117"/>
                    <a:pt x="35726" y="2975"/>
                  </a:cubicBezTo>
                  <a:lnTo>
                    <a:pt x="35706" y="2975"/>
                  </a:lnTo>
                  <a:lnTo>
                    <a:pt x="35431" y="2835"/>
                  </a:lnTo>
                  <a:lnTo>
                    <a:pt x="35397" y="2819"/>
                  </a:lnTo>
                  <a:lnTo>
                    <a:pt x="35103" y="2677"/>
                  </a:lnTo>
                  <a:lnTo>
                    <a:pt x="35050" y="2652"/>
                  </a:lnTo>
                  <a:lnTo>
                    <a:pt x="34736" y="2508"/>
                  </a:lnTo>
                  <a:lnTo>
                    <a:pt x="34672" y="2478"/>
                  </a:lnTo>
                  <a:lnTo>
                    <a:pt x="34331" y="2326"/>
                  </a:lnTo>
                  <a:lnTo>
                    <a:pt x="34265" y="2299"/>
                  </a:lnTo>
                  <a:lnTo>
                    <a:pt x="33891" y="2141"/>
                  </a:lnTo>
                  <a:lnTo>
                    <a:pt x="33728" y="2074"/>
                  </a:lnTo>
                  <a:lnTo>
                    <a:pt x="33422" y="1954"/>
                  </a:lnTo>
                  <a:lnTo>
                    <a:pt x="33229" y="1878"/>
                  </a:lnTo>
                  <a:lnTo>
                    <a:pt x="32947" y="1772"/>
                  </a:lnTo>
                  <a:lnTo>
                    <a:pt x="32947" y="1772"/>
                  </a:lnTo>
                  <a:lnTo>
                    <a:pt x="33086" y="1823"/>
                  </a:lnTo>
                  <a:lnTo>
                    <a:pt x="33011" y="1793"/>
                  </a:lnTo>
                  <a:lnTo>
                    <a:pt x="32755" y="1702"/>
                  </a:lnTo>
                  <a:lnTo>
                    <a:pt x="32498" y="1610"/>
                  </a:lnTo>
                  <a:lnTo>
                    <a:pt x="32216" y="1511"/>
                  </a:lnTo>
                  <a:lnTo>
                    <a:pt x="31932" y="1418"/>
                  </a:lnTo>
                  <a:lnTo>
                    <a:pt x="32070" y="1462"/>
                  </a:lnTo>
                  <a:lnTo>
                    <a:pt x="31913" y="1409"/>
                  </a:lnTo>
                  <a:cubicBezTo>
                    <a:pt x="31680" y="1333"/>
                    <a:pt x="31439" y="1258"/>
                    <a:pt x="31192" y="1185"/>
                  </a:cubicBezTo>
                  <a:lnTo>
                    <a:pt x="30979" y="1124"/>
                  </a:lnTo>
                  <a:lnTo>
                    <a:pt x="30961" y="1124"/>
                  </a:lnTo>
                  <a:cubicBezTo>
                    <a:pt x="30789" y="1072"/>
                    <a:pt x="30613" y="1023"/>
                    <a:pt x="30433" y="977"/>
                  </a:cubicBezTo>
                  <a:lnTo>
                    <a:pt x="30186" y="888"/>
                  </a:lnTo>
                  <a:lnTo>
                    <a:pt x="29590" y="742"/>
                  </a:lnTo>
                  <a:lnTo>
                    <a:pt x="29401" y="696"/>
                  </a:lnTo>
                  <a:lnTo>
                    <a:pt x="29603" y="678"/>
                  </a:lnTo>
                  <a:lnTo>
                    <a:pt x="29474" y="649"/>
                  </a:lnTo>
                  <a:cubicBezTo>
                    <a:pt x="29242" y="599"/>
                    <a:pt x="29008" y="550"/>
                    <a:pt x="28770" y="503"/>
                  </a:cubicBezTo>
                  <a:lnTo>
                    <a:pt x="28741" y="503"/>
                  </a:lnTo>
                  <a:cubicBezTo>
                    <a:pt x="28490" y="456"/>
                    <a:pt x="28232" y="411"/>
                    <a:pt x="27971" y="367"/>
                  </a:cubicBezTo>
                  <a:cubicBezTo>
                    <a:pt x="26505" y="122"/>
                    <a:pt x="25024" y="0"/>
                    <a:pt x="235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09;p40">
              <a:extLst>
                <a:ext uri="{FF2B5EF4-FFF2-40B4-BE49-F238E27FC236}">
                  <a16:creationId xmlns:a16="http://schemas.microsoft.com/office/drawing/2014/main" id="{2AE9F78F-4C4B-C390-19D4-81BCB4C83750}"/>
                </a:ext>
              </a:extLst>
            </p:cNvPr>
            <p:cNvSpPr/>
            <p:nvPr/>
          </p:nvSpPr>
          <p:spPr>
            <a:xfrm>
              <a:off x="4448775" y="3318375"/>
              <a:ext cx="1192850" cy="1605175"/>
            </a:xfrm>
            <a:custGeom>
              <a:avLst/>
              <a:gdLst/>
              <a:ahLst/>
              <a:cxnLst/>
              <a:rect l="l" t="t" r="r" b="b"/>
              <a:pathLst>
                <a:path w="47714" h="64207" extrusionOk="0">
                  <a:moveTo>
                    <a:pt x="23259" y="214"/>
                  </a:moveTo>
                  <a:cubicBezTo>
                    <a:pt x="24732" y="214"/>
                    <a:pt x="26205" y="335"/>
                    <a:pt x="27670" y="579"/>
                  </a:cubicBezTo>
                  <a:cubicBezTo>
                    <a:pt x="27929" y="623"/>
                    <a:pt x="28186" y="670"/>
                    <a:pt x="28457" y="717"/>
                  </a:cubicBezTo>
                  <a:lnTo>
                    <a:pt x="28465" y="716"/>
                  </a:lnTo>
                  <a:cubicBezTo>
                    <a:pt x="28651" y="751"/>
                    <a:pt x="28832" y="790"/>
                    <a:pt x="29013" y="829"/>
                  </a:cubicBezTo>
                  <a:cubicBezTo>
                    <a:pt x="29022" y="866"/>
                    <a:pt x="29051" y="896"/>
                    <a:pt x="29090" y="906"/>
                  </a:cubicBezTo>
                  <a:lnTo>
                    <a:pt x="29864" y="1095"/>
                  </a:lnTo>
                  <a:lnTo>
                    <a:pt x="30122" y="1188"/>
                  </a:lnTo>
                  <a:cubicBezTo>
                    <a:pt x="30299" y="1234"/>
                    <a:pt x="30475" y="1283"/>
                    <a:pt x="30647" y="1334"/>
                  </a:cubicBezTo>
                  <a:cubicBezTo>
                    <a:pt x="30656" y="1337"/>
                    <a:pt x="30667" y="1338"/>
                    <a:pt x="30677" y="1338"/>
                  </a:cubicBezTo>
                  <a:lnTo>
                    <a:pt x="30878" y="1396"/>
                  </a:lnTo>
                  <a:cubicBezTo>
                    <a:pt x="31124" y="1468"/>
                    <a:pt x="31364" y="1542"/>
                    <a:pt x="31594" y="1618"/>
                  </a:cubicBezTo>
                  <a:lnTo>
                    <a:pt x="31596" y="1618"/>
                  </a:lnTo>
                  <a:cubicBezTo>
                    <a:pt x="31602" y="1622"/>
                    <a:pt x="31608" y="1625"/>
                    <a:pt x="31614" y="1627"/>
                  </a:cubicBezTo>
                  <a:lnTo>
                    <a:pt x="32610" y="1972"/>
                  </a:lnTo>
                  <a:cubicBezTo>
                    <a:pt x="32614" y="1975"/>
                    <a:pt x="32620" y="1977"/>
                    <a:pt x="32625" y="1980"/>
                  </a:cubicBezTo>
                  <a:lnTo>
                    <a:pt x="32906" y="2086"/>
                  </a:lnTo>
                  <a:lnTo>
                    <a:pt x="33939" y="2505"/>
                  </a:lnTo>
                  <a:lnTo>
                    <a:pt x="34718" y="2857"/>
                  </a:lnTo>
                  <a:lnTo>
                    <a:pt x="35373" y="3178"/>
                  </a:lnTo>
                  <a:cubicBezTo>
                    <a:pt x="35382" y="3181"/>
                    <a:pt x="35397" y="3184"/>
                    <a:pt x="35411" y="3187"/>
                  </a:cubicBezTo>
                  <a:cubicBezTo>
                    <a:pt x="35644" y="3306"/>
                    <a:pt x="35868" y="3427"/>
                    <a:pt x="36075" y="3545"/>
                  </a:cubicBezTo>
                  <a:cubicBezTo>
                    <a:pt x="36344" y="3697"/>
                    <a:pt x="36494" y="3793"/>
                    <a:pt x="36496" y="3795"/>
                  </a:cubicBezTo>
                  <a:cubicBezTo>
                    <a:pt x="36497" y="3795"/>
                    <a:pt x="36497" y="3796"/>
                    <a:pt x="36499" y="3796"/>
                  </a:cubicBezTo>
                  <a:cubicBezTo>
                    <a:pt x="40917" y="6494"/>
                    <a:pt x="47371" y="14672"/>
                    <a:pt x="47487" y="22393"/>
                  </a:cubicBezTo>
                  <a:cubicBezTo>
                    <a:pt x="47499" y="23541"/>
                    <a:pt x="47437" y="24700"/>
                    <a:pt x="47300" y="25842"/>
                  </a:cubicBezTo>
                  <a:cubicBezTo>
                    <a:pt x="45980" y="23227"/>
                    <a:pt x="43880" y="21678"/>
                    <a:pt x="41624" y="21678"/>
                  </a:cubicBezTo>
                  <a:cubicBezTo>
                    <a:pt x="37756" y="21678"/>
                    <a:pt x="34610" y="26206"/>
                    <a:pt x="34610" y="31773"/>
                  </a:cubicBezTo>
                  <a:cubicBezTo>
                    <a:pt x="34610" y="37342"/>
                    <a:pt x="37756" y="41871"/>
                    <a:pt x="41624" y="41871"/>
                  </a:cubicBezTo>
                  <a:cubicBezTo>
                    <a:pt x="42178" y="41870"/>
                    <a:pt x="42723" y="41779"/>
                    <a:pt x="43245" y="41599"/>
                  </a:cubicBezTo>
                  <a:lnTo>
                    <a:pt x="43245" y="41599"/>
                  </a:lnTo>
                  <a:cubicBezTo>
                    <a:pt x="42900" y="44818"/>
                    <a:pt x="41972" y="52035"/>
                    <a:pt x="40480" y="53622"/>
                  </a:cubicBezTo>
                  <a:cubicBezTo>
                    <a:pt x="38390" y="55836"/>
                    <a:pt x="24096" y="62988"/>
                    <a:pt x="22204" y="63544"/>
                  </a:cubicBezTo>
                  <a:cubicBezTo>
                    <a:pt x="21204" y="63839"/>
                    <a:pt x="19784" y="63994"/>
                    <a:pt x="18140" y="63994"/>
                  </a:cubicBezTo>
                  <a:cubicBezTo>
                    <a:pt x="17837" y="63994"/>
                    <a:pt x="17526" y="63988"/>
                    <a:pt x="17208" y="63978"/>
                  </a:cubicBezTo>
                  <a:cubicBezTo>
                    <a:pt x="16882" y="63964"/>
                    <a:pt x="16553" y="63948"/>
                    <a:pt x="16217" y="63926"/>
                  </a:cubicBezTo>
                  <a:cubicBezTo>
                    <a:pt x="15853" y="63900"/>
                    <a:pt x="15520" y="63873"/>
                    <a:pt x="15198" y="63841"/>
                  </a:cubicBezTo>
                  <a:lnTo>
                    <a:pt x="15090" y="63830"/>
                  </a:lnTo>
                  <a:cubicBezTo>
                    <a:pt x="14452" y="63763"/>
                    <a:pt x="13869" y="63689"/>
                    <a:pt x="13304" y="63601"/>
                  </a:cubicBezTo>
                  <a:lnTo>
                    <a:pt x="13275" y="63596"/>
                  </a:lnTo>
                  <a:cubicBezTo>
                    <a:pt x="13273" y="63594"/>
                    <a:pt x="13272" y="63592"/>
                    <a:pt x="13270" y="63589"/>
                  </a:cubicBezTo>
                  <a:cubicBezTo>
                    <a:pt x="13254" y="63564"/>
                    <a:pt x="13227" y="63546"/>
                    <a:pt x="13197" y="63541"/>
                  </a:cubicBezTo>
                  <a:cubicBezTo>
                    <a:pt x="9710" y="62959"/>
                    <a:pt x="8617" y="60617"/>
                    <a:pt x="7652" y="58550"/>
                  </a:cubicBezTo>
                  <a:lnTo>
                    <a:pt x="7573" y="58384"/>
                  </a:lnTo>
                  <a:cubicBezTo>
                    <a:pt x="6677" y="56466"/>
                    <a:pt x="3000" y="48400"/>
                    <a:pt x="1393" y="43954"/>
                  </a:cubicBezTo>
                  <a:cubicBezTo>
                    <a:pt x="217" y="40695"/>
                    <a:pt x="465" y="37387"/>
                    <a:pt x="665" y="34727"/>
                  </a:cubicBezTo>
                  <a:cubicBezTo>
                    <a:pt x="730" y="33861"/>
                    <a:pt x="791" y="33044"/>
                    <a:pt x="791" y="32342"/>
                  </a:cubicBezTo>
                  <a:cubicBezTo>
                    <a:pt x="791" y="31818"/>
                    <a:pt x="780" y="31090"/>
                    <a:pt x="765" y="30246"/>
                  </a:cubicBezTo>
                  <a:cubicBezTo>
                    <a:pt x="699" y="26559"/>
                    <a:pt x="590" y="20391"/>
                    <a:pt x="1278" y="16950"/>
                  </a:cubicBezTo>
                  <a:cubicBezTo>
                    <a:pt x="2006" y="13306"/>
                    <a:pt x="7422" y="2677"/>
                    <a:pt x="18422" y="653"/>
                  </a:cubicBezTo>
                  <a:cubicBezTo>
                    <a:pt x="20025" y="360"/>
                    <a:pt x="21642" y="214"/>
                    <a:pt x="23259" y="214"/>
                  </a:cubicBezTo>
                  <a:close/>
                  <a:moveTo>
                    <a:pt x="23260" y="1"/>
                  </a:moveTo>
                  <a:cubicBezTo>
                    <a:pt x="21629" y="1"/>
                    <a:pt x="19999" y="149"/>
                    <a:pt x="18383" y="445"/>
                  </a:cubicBezTo>
                  <a:cubicBezTo>
                    <a:pt x="7274" y="2486"/>
                    <a:pt x="1805" y="13227"/>
                    <a:pt x="1070" y="16908"/>
                  </a:cubicBezTo>
                  <a:cubicBezTo>
                    <a:pt x="377" y="20371"/>
                    <a:pt x="486" y="26555"/>
                    <a:pt x="552" y="30249"/>
                  </a:cubicBezTo>
                  <a:cubicBezTo>
                    <a:pt x="567" y="31092"/>
                    <a:pt x="578" y="31820"/>
                    <a:pt x="578" y="32342"/>
                  </a:cubicBezTo>
                  <a:cubicBezTo>
                    <a:pt x="578" y="33035"/>
                    <a:pt x="517" y="33849"/>
                    <a:pt x="452" y="34711"/>
                  </a:cubicBezTo>
                  <a:cubicBezTo>
                    <a:pt x="251" y="37390"/>
                    <a:pt x="1" y="40725"/>
                    <a:pt x="1193" y="44027"/>
                  </a:cubicBezTo>
                  <a:cubicBezTo>
                    <a:pt x="2801" y="48481"/>
                    <a:pt x="6484" y="56555"/>
                    <a:pt x="7381" y="58473"/>
                  </a:cubicBezTo>
                  <a:lnTo>
                    <a:pt x="7459" y="58641"/>
                  </a:lnTo>
                  <a:cubicBezTo>
                    <a:pt x="8394" y="60642"/>
                    <a:pt x="9555" y="63130"/>
                    <a:pt x="13118" y="63744"/>
                  </a:cubicBezTo>
                  <a:cubicBezTo>
                    <a:pt x="13124" y="63751"/>
                    <a:pt x="13129" y="63759"/>
                    <a:pt x="13135" y="63765"/>
                  </a:cubicBezTo>
                  <a:cubicBezTo>
                    <a:pt x="13153" y="63784"/>
                    <a:pt x="13175" y="63798"/>
                    <a:pt x="13200" y="63800"/>
                  </a:cubicBezTo>
                  <a:lnTo>
                    <a:pt x="13272" y="63812"/>
                  </a:lnTo>
                  <a:cubicBezTo>
                    <a:pt x="13840" y="63900"/>
                    <a:pt x="14427" y="63976"/>
                    <a:pt x="15067" y="64043"/>
                  </a:cubicBezTo>
                  <a:lnTo>
                    <a:pt x="15177" y="64054"/>
                  </a:lnTo>
                  <a:cubicBezTo>
                    <a:pt x="15501" y="64086"/>
                    <a:pt x="15837" y="64113"/>
                    <a:pt x="16203" y="64138"/>
                  </a:cubicBezTo>
                  <a:cubicBezTo>
                    <a:pt x="16541" y="64161"/>
                    <a:pt x="16873" y="64177"/>
                    <a:pt x="17201" y="64191"/>
                  </a:cubicBezTo>
                  <a:cubicBezTo>
                    <a:pt x="17521" y="64201"/>
                    <a:pt x="17835" y="64207"/>
                    <a:pt x="18142" y="64207"/>
                  </a:cubicBezTo>
                  <a:cubicBezTo>
                    <a:pt x="19805" y="64207"/>
                    <a:pt x="21246" y="64048"/>
                    <a:pt x="22265" y="63748"/>
                  </a:cubicBezTo>
                  <a:cubicBezTo>
                    <a:pt x="24165" y="63190"/>
                    <a:pt x="38531" y="55997"/>
                    <a:pt x="40635" y="53770"/>
                  </a:cubicBezTo>
                  <a:cubicBezTo>
                    <a:pt x="42142" y="52164"/>
                    <a:pt x="43062" y="45363"/>
                    <a:pt x="43476" y="41452"/>
                  </a:cubicBezTo>
                  <a:cubicBezTo>
                    <a:pt x="43481" y="41416"/>
                    <a:pt x="43464" y="41379"/>
                    <a:pt x="43434" y="41356"/>
                  </a:cubicBezTo>
                  <a:cubicBezTo>
                    <a:pt x="43416" y="41342"/>
                    <a:pt x="43393" y="41334"/>
                    <a:pt x="43370" y="41334"/>
                  </a:cubicBezTo>
                  <a:cubicBezTo>
                    <a:pt x="43357" y="41334"/>
                    <a:pt x="43344" y="41337"/>
                    <a:pt x="43332" y="41341"/>
                  </a:cubicBezTo>
                  <a:cubicBezTo>
                    <a:pt x="42784" y="41551"/>
                    <a:pt x="42209" y="41657"/>
                    <a:pt x="41624" y="41659"/>
                  </a:cubicBezTo>
                  <a:cubicBezTo>
                    <a:pt x="37873" y="41659"/>
                    <a:pt x="34822" y="37223"/>
                    <a:pt x="34822" y="31773"/>
                  </a:cubicBezTo>
                  <a:cubicBezTo>
                    <a:pt x="34822" y="26324"/>
                    <a:pt x="37873" y="21891"/>
                    <a:pt x="41624" y="21891"/>
                  </a:cubicBezTo>
                  <a:cubicBezTo>
                    <a:pt x="43886" y="21891"/>
                    <a:pt x="45994" y="23523"/>
                    <a:pt x="47264" y="26257"/>
                  </a:cubicBezTo>
                  <a:cubicBezTo>
                    <a:pt x="47281" y="26296"/>
                    <a:pt x="47319" y="26319"/>
                    <a:pt x="47361" y="26319"/>
                  </a:cubicBezTo>
                  <a:cubicBezTo>
                    <a:pt x="47366" y="26319"/>
                    <a:pt x="47371" y="26319"/>
                    <a:pt x="47376" y="26318"/>
                  </a:cubicBezTo>
                  <a:cubicBezTo>
                    <a:pt x="47423" y="26311"/>
                    <a:pt x="47459" y="26273"/>
                    <a:pt x="47465" y="26226"/>
                  </a:cubicBezTo>
                  <a:cubicBezTo>
                    <a:pt x="47635" y="24959"/>
                    <a:pt x="47714" y="23668"/>
                    <a:pt x="47702" y="22390"/>
                  </a:cubicBezTo>
                  <a:cubicBezTo>
                    <a:pt x="47583" y="14593"/>
                    <a:pt x="41070" y="6339"/>
                    <a:pt x="36611" y="3615"/>
                  </a:cubicBezTo>
                  <a:cubicBezTo>
                    <a:pt x="36596" y="3604"/>
                    <a:pt x="36445" y="3509"/>
                    <a:pt x="36180" y="3359"/>
                  </a:cubicBezTo>
                  <a:cubicBezTo>
                    <a:pt x="35966" y="3236"/>
                    <a:pt x="35734" y="3111"/>
                    <a:pt x="35489" y="2988"/>
                  </a:cubicBezTo>
                  <a:cubicBezTo>
                    <a:pt x="35482" y="2983"/>
                    <a:pt x="35466" y="2980"/>
                    <a:pt x="35452" y="2977"/>
                  </a:cubicBezTo>
                  <a:lnTo>
                    <a:pt x="34496" y="2519"/>
                  </a:lnTo>
                  <a:lnTo>
                    <a:pt x="33646" y="2150"/>
                  </a:lnTo>
                  <a:lnTo>
                    <a:pt x="32853" y="1838"/>
                  </a:lnTo>
                  <a:cubicBezTo>
                    <a:pt x="32850" y="1835"/>
                    <a:pt x="32845" y="1834"/>
                    <a:pt x="32841" y="1832"/>
                  </a:cubicBezTo>
                  <a:lnTo>
                    <a:pt x="31834" y="1475"/>
                  </a:lnTo>
                  <a:cubicBezTo>
                    <a:pt x="31830" y="1474"/>
                    <a:pt x="31825" y="1471"/>
                    <a:pt x="31821" y="1469"/>
                  </a:cubicBezTo>
                  <a:lnTo>
                    <a:pt x="31661" y="1416"/>
                  </a:lnTo>
                  <a:cubicBezTo>
                    <a:pt x="31428" y="1338"/>
                    <a:pt x="31186" y="1264"/>
                    <a:pt x="30938" y="1191"/>
                  </a:cubicBezTo>
                  <a:lnTo>
                    <a:pt x="30758" y="1139"/>
                  </a:lnTo>
                  <a:cubicBezTo>
                    <a:pt x="30743" y="1130"/>
                    <a:pt x="30725" y="1125"/>
                    <a:pt x="30706" y="1125"/>
                  </a:cubicBezTo>
                  <a:lnTo>
                    <a:pt x="30692" y="1125"/>
                  </a:lnTo>
                  <a:cubicBezTo>
                    <a:pt x="30524" y="1075"/>
                    <a:pt x="30351" y="1027"/>
                    <a:pt x="30184" y="984"/>
                  </a:cubicBezTo>
                  <a:lnTo>
                    <a:pt x="29927" y="891"/>
                  </a:lnTo>
                  <a:lnTo>
                    <a:pt x="29424" y="768"/>
                  </a:lnTo>
                  <a:cubicBezTo>
                    <a:pt x="29418" y="726"/>
                    <a:pt x="29385" y="690"/>
                    <a:pt x="29342" y="681"/>
                  </a:cubicBezTo>
                  <a:lnTo>
                    <a:pt x="29212" y="653"/>
                  </a:lnTo>
                  <a:cubicBezTo>
                    <a:pt x="28978" y="603"/>
                    <a:pt x="28745" y="553"/>
                    <a:pt x="28486" y="504"/>
                  </a:cubicBezTo>
                  <a:lnTo>
                    <a:pt x="28477" y="506"/>
                  </a:lnTo>
                  <a:cubicBezTo>
                    <a:pt x="28225" y="460"/>
                    <a:pt x="27966" y="413"/>
                    <a:pt x="27705" y="369"/>
                  </a:cubicBezTo>
                  <a:cubicBezTo>
                    <a:pt x="26229" y="123"/>
                    <a:pt x="24744" y="1"/>
                    <a:pt x="232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10;p40">
              <a:extLst>
                <a:ext uri="{FF2B5EF4-FFF2-40B4-BE49-F238E27FC236}">
                  <a16:creationId xmlns:a16="http://schemas.microsoft.com/office/drawing/2014/main" id="{DBC6C180-B53D-C063-28CA-786234FF58B6}"/>
                </a:ext>
              </a:extLst>
            </p:cNvPr>
            <p:cNvSpPr/>
            <p:nvPr/>
          </p:nvSpPr>
          <p:spPr>
            <a:xfrm>
              <a:off x="5277475" y="3369800"/>
              <a:ext cx="3650" cy="1400"/>
            </a:xfrm>
            <a:custGeom>
              <a:avLst/>
              <a:gdLst/>
              <a:ahLst/>
              <a:cxnLst/>
              <a:rect l="l" t="t" r="r" b="b"/>
              <a:pathLst>
                <a:path w="146" h="56" extrusionOk="0">
                  <a:moveTo>
                    <a:pt x="1" y="0"/>
                  </a:moveTo>
                  <a:lnTo>
                    <a:pt x="145" y="55"/>
                  </a:lnTo>
                  <a:lnTo>
                    <a:pt x="123" y="45"/>
                  </a:lnTo>
                  <a:lnTo>
                    <a:pt x="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11;p40">
              <a:extLst>
                <a:ext uri="{FF2B5EF4-FFF2-40B4-BE49-F238E27FC236}">
                  <a16:creationId xmlns:a16="http://schemas.microsoft.com/office/drawing/2014/main" id="{FD4E54E0-DF4F-2FFF-E09C-D7AD2281376B}"/>
                </a:ext>
              </a:extLst>
            </p:cNvPr>
            <p:cNvSpPr/>
            <p:nvPr/>
          </p:nvSpPr>
          <p:spPr>
            <a:xfrm>
              <a:off x="5274475" y="3367125"/>
              <a:ext cx="9650" cy="6750"/>
            </a:xfrm>
            <a:custGeom>
              <a:avLst/>
              <a:gdLst/>
              <a:ahLst/>
              <a:cxnLst/>
              <a:rect l="l" t="t" r="r" b="b"/>
              <a:pathLst>
                <a:path w="386" h="270" extrusionOk="0">
                  <a:moveTo>
                    <a:pt x="121" y="1"/>
                  </a:moveTo>
                  <a:cubicBezTo>
                    <a:pt x="78" y="1"/>
                    <a:pt x="37" y="27"/>
                    <a:pt x="21" y="70"/>
                  </a:cubicBezTo>
                  <a:cubicBezTo>
                    <a:pt x="0" y="124"/>
                    <a:pt x="29" y="186"/>
                    <a:pt x="82" y="207"/>
                  </a:cubicBezTo>
                  <a:lnTo>
                    <a:pt x="228" y="262"/>
                  </a:lnTo>
                  <a:cubicBezTo>
                    <a:pt x="240" y="267"/>
                    <a:pt x="253" y="270"/>
                    <a:pt x="265" y="270"/>
                  </a:cubicBezTo>
                  <a:cubicBezTo>
                    <a:pt x="307" y="270"/>
                    <a:pt x="347" y="244"/>
                    <a:pt x="364" y="204"/>
                  </a:cubicBezTo>
                  <a:cubicBezTo>
                    <a:pt x="386" y="150"/>
                    <a:pt x="362" y="89"/>
                    <a:pt x="310" y="66"/>
                  </a:cubicBezTo>
                  <a:lnTo>
                    <a:pt x="286" y="55"/>
                  </a:lnTo>
                  <a:cubicBezTo>
                    <a:pt x="285" y="54"/>
                    <a:pt x="282" y="52"/>
                    <a:pt x="279" y="52"/>
                  </a:cubicBezTo>
                  <a:lnTo>
                    <a:pt x="158" y="7"/>
                  </a:lnTo>
                  <a:cubicBezTo>
                    <a:pt x="146" y="3"/>
                    <a:pt x="133" y="1"/>
                    <a:pt x="12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12;p40">
              <a:extLst>
                <a:ext uri="{FF2B5EF4-FFF2-40B4-BE49-F238E27FC236}">
                  <a16:creationId xmlns:a16="http://schemas.microsoft.com/office/drawing/2014/main" id="{EDE23602-1330-810C-FEED-04B70BE44D7A}"/>
                </a:ext>
              </a:extLst>
            </p:cNvPr>
            <p:cNvSpPr/>
            <p:nvPr/>
          </p:nvSpPr>
          <p:spPr>
            <a:xfrm>
              <a:off x="5253800" y="3361050"/>
              <a:ext cx="13125" cy="4625"/>
            </a:xfrm>
            <a:custGeom>
              <a:avLst/>
              <a:gdLst/>
              <a:ahLst/>
              <a:cxnLst/>
              <a:rect l="l" t="t" r="r" b="b"/>
              <a:pathLst>
                <a:path w="525" h="185" extrusionOk="0">
                  <a:moveTo>
                    <a:pt x="1" y="0"/>
                  </a:moveTo>
                  <a:lnTo>
                    <a:pt x="104" y="38"/>
                  </a:lnTo>
                  <a:lnTo>
                    <a:pt x="113" y="38"/>
                  </a:lnTo>
                  <a:lnTo>
                    <a:pt x="1" y="0"/>
                  </a:lnTo>
                  <a:close/>
                  <a:moveTo>
                    <a:pt x="99" y="38"/>
                  </a:moveTo>
                  <a:lnTo>
                    <a:pt x="261" y="99"/>
                  </a:lnTo>
                  <a:lnTo>
                    <a:pt x="282" y="99"/>
                  </a:lnTo>
                  <a:lnTo>
                    <a:pt x="113" y="41"/>
                  </a:lnTo>
                  <a:lnTo>
                    <a:pt x="104" y="38"/>
                  </a:lnTo>
                  <a:close/>
                  <a:moveTo>
                    <a:pt x="282" y="99"/>
                  </a:moveTo>
                  <a:lnTo>
                    <a:pt x="289" y="101"/>
                  </a:lnTo>
                  <a:lnTo>
                    <a:pt x="289" y="101"/>
                  </a:lnTo>
                  <a:lnTo>
                    <a:pt x="282" y="99"/>
                  </a:lnTo>
                  <a:close/>
                  <a:moveTo>
                    <a:pt x="289" y="101"/>
                  </a:moveTo>
                  <a:lnTo>
                    <a:pt x="525" y="185"/>
                  </a:lnTo>
                  <a:lnTo>
                    <a:pt x="525" y="185"/>
                  </a:lnTo>
                  <a:lnTo>
                    <a:pt x="413" y="145"/>
                  </a:lnTo>
                  <a:lnTo>
                    <a:pt x="325" y="114"/>
                  </a:lnTo>
                  <a:lnTo>
                    <a:pt x="289" y="10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13;p40">
              <a:extLst>
                <a:ext uri="{FF2B5EF4-FFF2-40B4-BE49-F238E27FC236}">
                  <a16:creationId xmlns:a16="http://schemas.microsoft.com/office/drawing/2014/main" id="{5445BA53-B06B-7030-EAF9-4FA1525AD09A}"/>
                </a:ext>
              </a:extLst>
            </p:cNvPr>
            <p:cNvSpPr/>
            <p:nvPr/>
          </p:nvSpPr>
          <p:spPr>
            <a:xfrm>
              <a:off x="5250800" y="3358375"/>
              <a:ext cx="19150" cy="10000"/>
            </a:xfrm>
            <a:custGeom>
              <a:avLst/>
              <a:gdLst/>
              <a:ahLst/>
              <a:cxnLst/>
              <a:rect l="l" t="t" r="r" b="b"/>
              <a:pathLst>
                <a:path w="766" h="400" extrusionOk="0">
                  <a:moveTo>
                    <a:pt x="120" y="0"/>
                  </a:moveTo>
                  <a:cubicBezTo>
                    <a:pt x="77" y="0"/>
                    <a:pt x="36" y="27"/>
                    <a:pt x="21" y="70"/>
                  </a:cubicBezTo>
                  <a:cubicBezTo>
                    <a:pt x="0" y="127"/>
                    <a:pt x="29" y="186"/>
                    <a:pt x="84" y="207"/>
                  </a:cubicBezTo>
                  <a:lnTo>
                    <a:pt x="163" y="235"/>
                  </a:lnTo>
                  <a:cubicBezTo>
                    <a:pt x="169" y="240"/>
                    <a:pt x="175" y="243"/>
                    <a:pt x="182" y="246"/>
                  </a:cubicBezTo>
                  <a:lnTo>
                    <a:pt x="344" y="305"/>
                  </a:lnTo>
                  <a:cubicBezTo>
                    <a:pt x="356" y="310"/>
                    <a:pt x="368" y="311"/>
                    <a:pt x="381" y="311"/>
                  </a:cubicBezTo>
                  <a:lnTo>
                    <a:pt x="609" y="393"/>
                  </a:lnTo>
                  <a:cubicBezTo>
                    <a:pt x="621" y="398"/>
                    <a:pt x="633" y="399"/>
                    <a:pt x="645" y="399"/>
                  </a:cubicBezTo>
                  <a:cubicBezTo>
                    <a:pt x="690" y="399"/>
                    <a:pt x="730" y="372"/>
                    <a:pt x="746" y="328"/>
                  </a:cubicBezTo>
                  <a:cubicBezTo>
                    <a:pt x="766" y="273"/>
                    <a:pt x="737" y="212"/>
                    <a:pt x="681" y="192"/>
                  </a:cubicBezTo>
                  <a:lnTo>
                    <a:pt x="438" y="104"/>
                  </a:lnTo>
                  <a:cubicBezTo>
                    <a:pt x="435" y="103"/>
                    <a:pt x="431" y="101"/>
                    <a:pt x="426" y="101"/>
                  </a:cubicBezTo>
                  <a:lnTo>
                    <a:pt x="285" y="52"/>
                  </a:lnTo>
                  <a:cubicBezTo>
                    <a:pt x="279" y="49"/>
                    <a:pt x="273" y="46"/>
                    <a:pt x="267" y="45"/>
                  </a:cubicBezTo>
                  <a:lnTo>
                    <a:pt x="157" y="6"/>
                  </a:lnTo>
                  <a:cubicBezTo>
                    <a:pt x="145" y="2"/>
                    <a:pt x="132" y="0"/>
                    <a:pt x="1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714;p40">
              <a:extLst>
                <a:ext uri="{FF2B5EF4-FFF2-40B4-BE49-F238E27FC236}">
                  <a16:creationId xmlns:a16="http://schemas.microsoft.com/office/drawing/2014/main" id="{E6A0453E-F26A-328D-BB7D-C3603BF200C2}"/>
                </a:ext>
              </a:extLst>
            </p:cNvPr>
            <p:cNvSpPr/>
            <p:nvPr/>
          </p:nvSpPr>
          <p:spPr>
            <a:xfrm>
              <a:off x="5274575" y="3367225"/>
              <a:ext cx="5500" cy="5350"/>
            </a:xfrm>
            <a:custGeom>
              <a:avLst/>
              <a:gdLst/>
              <a:ahLst/>
              <a:cxnLst/>
              <a:rect l="l" t="t" r="r" b="b"/>
              <a:pathLst>
                <a:path w="220" h="214" extrusionOk="0">
                  <a:moveTo>
                    <a:pt x="102" y="1"/>
                  </a:moveTo>
                  <a:cubicBezTo>
                    <a:pt x="42" y="1"/>
                    <a:pt x="1" y="48"/>
                    <a:pt x="1" y="108"/>
                  </a:cubicBezTo>
                  <a:cubicBezTo>
                    <a:pt x="1" y="166"/>
                    <a:pt x="54" y="213"/>
                    <a:pt x="112" y="213"/>
                  </a:cubicBezTo>
                  <a:cubicBezTo>
                    <a:pt x="172" y="213"/>
                    <a:pt x="220" y="166"/>
                    <a:pt x="220" y="108"/>
                  </a:cubicBezTo>
                  <a:cubicBezTo>
                    <a:pt x="220" y="48"/>
                    <a:pt x="172" y="1"/>
                    <a:pt x="11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715;p40">
              <a:extLst>
                <a:ext uri="{FF2B5EF4-FFF2-40B4-BE49-F238E27FC236}">
                  <a16:creationId xmlns:a16="http://schemas.microsoft.com/office/drawing/2014/main" id="{D5A03A64-45E9-FDE4-3DFA-C6111FB9FEC3}"/>
                </a:ext>
              </a:extLst>
            </p:cNvPr>
            <p:cNvSpPr/>
            <p:nvPr/>
          </p:nvSpPr>
          <p:spPr>
            <a:xfrm>
              <a:off x="5239475" y="3356100"/>
              <a:ext cx="3975" cy="1325"/>
            </a:xfrm>
            <a:custGeom>
              <a:avLst/>
              <a:gdLst/>
              <a:ahLst/>
              <a:cxnLst/>
              <a:rect l="l" t="t" r="r" b="b"/>
              <a:pathLst>
                <a:path w="159" h="53" extrusionOk="0">
                  <a:moveTo>
                    <a:pt x="158" y="52"/>
                  </a:moveTo>
                  <a:lnTo>
                    <a:pt x="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716;p40">
              <a:extLst>
                <a:ext uri="{FF2B5EF4-FFF2-40B4-BE49-F238E27FC236}">
                  <a16:creationId xmlns:a16="http://schemas.microsoft.com/office/drawing/2014/main" id="{D1AEE7F9-5A70-D3CD-B283-560C7F326A28}"/>
                </a:ext>
              </a:extLst>
            </p:cNvPr>
            <p:cNvSpPr/>
            <p:nvPr/>
          </p:nvSpPr>
          <p:spPr>
            <a:xfrm>
              <a:off x="5236800" y="3353425"/>
              <a:ext cx="9300" cy="6675"/>
            </a:xfrm>
            <a:custGeom>
              <a:avLst/>
              <a:gdLst/>
              <a:ahLst/>
              <a:cxnLst/>
              <a:rect l="l" t="t" r="r" b="b"/>
              <a:pathLst>
                <a:path w="372" h="267" extrusionOk="0">
                  <a:moveTo>
                    <a:pt x="107" y="0"/>
                  </a:moveTo>
                  <a:cubicBezTo>
                    <a:pt x="62" y="0"/>
                    <a:pt x="22" y="28"/>
                    <a:pt x="6" y="73"/>
                  </a:cubicBezTo>
                  <a:cubicBezTo>
                    <a:pt x="2" y="83"/>
                    <a:pt x="0" y="95"/>
                    <a:pt x="0" y="107"/>
                  </a:cubicBezTo>
                  <a:cubicBezTo>
                    <a:pt x="0" y="152"/>
                    <a:pt x="29" y="192"/>
                    <a:pt x="73" y="207"/>
                  </a:cubicBezTo>
                  <a:lnTo>
                    <a:pt x="231" y="261"/>
                  </a:lnTo>
                  <a:cubicBezTo>
                    <a:pt x="242" y="265"/>
                    <a:pt x="254" y="267"/>
                    <a:pt x="265" y="267"/>
                  </a:cubicBezTo>
                  <a:cubicBezTo>
                    <a:pt x="310" y="267"/>
                    <a:pt x="350" y="238"/>
                    <a:pt x="365" y="194"/>
                  </a:cubicBezTo>
                  <a:cubicBezTo>
                    <a:pt x="370" y="183"/>
                    <a:pt x="371" y="171"/>
                    <a:pt x="371" y="159"/>
                  </a:cubicBezTo>
                  <a:cubicBezTo>
                    <a:pt x="371" y="115"/>
                    <a:pt x="343" y="75"/>
                    <a:pt x="300" y="60"/>
                  </a:cubicBezTo>
                  <a:lnTo>
                    <a:pt x="142" y="6"/>
                  </a:lnTo>
                  <a:cubicBezTo>
                    <a:pt x="130" y="2"/>
                    <a:pt x="118" y="0"/>
                    <a:pt x="10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717;p40">
              <a:extLst>
                <a:ext uri="{FF2B5EF4-FFF2-40B4-BE49-F238E27FC236}">
                  <a16:creationId xmlns:a16="http://schemas.microsoft.com/office/drawing/2014/main" id="{E1E1DA1B-7514-82B3-032D-781E0A4AA4B7}"/>
                </a:ext>
              </a:extLst>
            </p:cNvPr>
            <p:cNvSpPr/>
            <p:nvPr/>
          </p:nvSpPr>
          <p:spPr>
            <a:xfrm>
              <a:off x="5267775" y="3366000"/>
              <a:ext cx="12050" cy="4675"/>
            </a:xfrm>
            <a:custGeom>
              <a:avLst/>
              <a:gdLst/>
              <a:ahLst/>
              <a:cxnLst/>
              <a:rect l="l" t="t" r="r" b="b"/>
              <a:pathLst>
                <a:path w="482" h="187" extrusionOk="0">
                  <a:moveTo>
                    <a:pt x="0" y="0"/>
                  </a:moveTo>
                  <a:lnTo>
                    <a:pt x="64" y="26"/>
                  </a:lnTo>
                  <a:lnTo>
                    <a:pt x="42" y="26"/>
                  </a:lnTo>
                  <a:lnTo>
                    <a:pt x="185" y="81"/>
                  </a:lnTo>
                  <a:lnTo>
                    <a:pt x="230" y="90"/>
                  </a:lnTo>
                  <a:lnTo>
                    <a:pt x="230" y="90"/>
                  </a:lnTo>
                  <a:lnTo>
                    <a:pt x="481" y="186"/>
                  </a:lnTo>
                  <a:lnTo>
                    <a:pt x="481" y="186"/>
                  </a:lnTo>
                  <a:lnTo>
                    <a:pt x="350" y="136"/>
                  </a:lnTo>
                  <a:lnTo>
                    <a:pt x="255" y="99"/>
                  </a:lnTo>
                  <a:lnTo>
                    <a:pt x="67" y="26"/>
                  </a:lnTo>
                  <a:lnTo>
                    <a:pt x="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718;p40">
              <a:extLst>
                <a:ext uri="{FF2B5EF4-FFF2-40B4-BE49-F238E27FC236}">
                  <a16:creationId xmlns:a16="http://schemas.microsoft.com/office/drawing/2014/main" id="{00C696FE-39FB-5C59-DA3A-B161DDC658F0}"/>
                </a:ext>
              </a:extLst>
            </p:cNvPr>
            <p:cNvSpPr/>
            <p:nvPr/>
          </p:nvSpPr>
          <p:spPr>
            <a:xfrm>
              <a:off x="5264750" y="3363325"/>
              <a:ext cx="18075" cy="10000"/>
            </a:xfrm>
            <a:custGeom>
              <a:avLst/>
              <a:gdLst/>
              <a:ahLst/>
              <a:cxnLst/>
              <a:rect l="l" t="t" r="r" b="b"/>
              <a:pathLst>
                <a:path w="723" h="400" extrusionOk="0">
                  <a:moveTo>
                    <a:pt x="122" y="1"/>
                  </a:moveTo>
                  <a:cubicBezTo>
                    <a:pt x="80" y="1"/>
                    <a:pt x="39" y="26"/>
                    <a:pt x="23" y="69"/>
                  </a:cubicBezTo>
                  <a:cubicBezTo>
                    <a:pt x="1" y="122"/>
                    <a:pt x="27" y="185"/>
                    <a:pt x="83" y="206"/>
                  </a:cubicBezTo>
                  <a:lnTo>
                    <a:pt x="87" y="209"/>
                  </a:lnTo>
                  <a:cubicBezTo>
                    <a:pt x="97" y="219"/>
                    <a:pt x="109" y="226"/>
                    <a:pt x="124" y="232"/>
                  </a:cubicBezTo>
                  <a:lnTo>
                    <a:pt x="563" y="393"/>
                  </a:lnTo>
                  <a:cubicBezTo>
                    <a:pt x="577" y="398"/>
                    <a:pt x="589" y="399"/>
                    <a:pt x="602" y="399"/>
                  </a:cubicBezTo>
                  <a:cubicBezTo>
                    <a:pt x="645" y="399"/>
                    <a:pt x="686" y="374"/>
                    <a:pt x="702" y="331"/>
                  </a:cubicBezTo>
                  <a:cubicBezTo>
                    <a:pt x="723" y="276"/>
                    <a:pt x="694" y="215"/>
                    <a:pt x="639" y="194"/>
                  </a:cubicBezTo>
                  <a:lnTo>
                    <a:pt x="160" y="8"/>
                  </a:lnTo>
                  <a:cubicBezTo>
                    <a:pt x="148" y="3"/>
                    <a:pt x="135" y="1"/>
                    <a:pt x="1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719;p40">
              <a:extLst>
                <a:ext uri="{FF2B5EF4-FFF2-40B4-BE49-F238E27FC236}">
                  <a16:creationId xmlns:a16="http://schemas.microsoft.com/office/drawing/2014/main" id="{B867FE9A-F0BD-C816-64C3-1598053DAA31}"/>
                </a:ext>
              </a:extLst>
            </p:cNvPr>
            <p:cNvSpPr/>
            <p:nvPr/>
          </p:nvSpPr>
          <p:spPr>
            <a:xfrm>
              <a:off x="5243525" y="3357400"/>
              <a:ext cx="9800" cy="3400"/>
            </a:xfrm>
            <a:custGeom>
              <a:avLst/>
              <a:gdLst/>
              <a:ahLst/>
              <a:cxnLst/>
              <a:rect l="l" t="t" r="r" b="b"/>
              <a:pathLst>
                <a:path w="392" h="136" extrusionOk="0">
                  <a:moveTo>
                    <a:pt x="1" y="0"/>
                  </a:moveTo>
                  <a:lnTo>
                    <a:pt x="141" y="50"/>
                  </a:lnTo>
                  <a:lnTo>
                    <a:pt x="186" y="65"/>
                  </a:lnTo>
                  <a:lnTo>
                    <a:pt x="186" y="65"/>
                  </a:lnTo>
                  <a:lnTo>
                    <a:pt x="1" y="0"/>
                  </a:lnTo>
                  <a:close/>
                  <a:moveTo>
                    <a:pt x="186" y="65"/>
                  </a:moveTo>
                  <a:lnTo>
                    <a:pt x="214" y="75"/>
                  </a:lnTo>
                  <a:lnTo>
                    <a:pt x="235" y="82"/>
                  </a:lnTo>
                  <a:lnTo>
                    <a:pt x="235" y="82"/>
                  </a:lnTo>
                  <a:lnTo>
                    <a:pt x="186" y="65"/>
                  </a:lnTo>
                  <a:close/>
                  <a:moveTo>
                    <a:pt x="235" y="82"/>
                  </a:moveTo>
                  <a:lnTo>
                    <a:pt x="391" y="136"/>
                  </a:lnTo>
                  <a:lnTo>
                    <a:pt x="297" y="103"/>
                  </a:lnTo>
                  <a:lnTo>
                    <a:pt x="235" y="82"/>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720;p40">
              <a:extLst>
                <a:ext uri="{FF2B5EF4-FFF2-40B4-BE49-F238E27FC236}">
                  <a16:creationId xmlns:a16="http://schemas.microsoft.com/office/drawing/2014/main" id="{D8973240-3856-A7E2-E4F2-92DDB9670FDC}"/>
                </a:ext>
              </a:extLst>
            </p:cNvPr>
            <p:cNvSpPr/>
            <p:nvPr/>
          </p:nvSpPr>
          <p:spPr>
            <a:xfrm>
              <a:off x="5240525" y="3354750"/>
              <a:ext cx="15775" cy="8700"/>
            </a:xfrm>
            <a:custGeom>
              <a:avLst/>
              <a:gdLst/>
              <a:ahLst/>
              <a:cxnLst/>
              <a:rect l="l" t="t" r="r" b="b"/>
              <a:pathLst>
                <a:path w="631" h="348" extrusionOk="0">
                  <a:moveTo>
                    <a:pt x="120" y="1"/>
                  </a:moveTo>
                  <a:cubicBezTo>
                    <a:pt x="76" y="1"/>
                    <a:pt x="35" y="28"/>
                    <a:pt x="20" y="72"/>
                  </a:cubicBezTo>
                  <a:cubicBezTo>
                    <a:pt x="0" y="127"/>
                    <a:pt x="30" y="188"/>
                    <a:pt x="85" y="208"/>
                  </a:cubicBezTo>
                  <a:lnTo>
                    <a:pt x="477" y="342"/>
                  </a:lnTo>
                  <a:cubicBezTo>
                    <a:pt x="489" y="346"/>
                    <a:pt x="499" y="348"/>
                    <a:pt x="511" y="348"/>
                  </a:cubicBezTo>
                  <a:cubicBezTo>
                    <a:pt x="556" y="348"/>
                    <a:pt x="596" y="319"/>
                    <a:pt x="612" y="276"/>
                  </a:cubicBezTo>
                  <a:cubicBezTo>
                    <a:pt x="630" y="220"/>
                    <a:pt x="600" y="160"/>
                    <a:pt x="545" y="141"/>
                  </a:cubicBezTo>
                  <a:lnTo>
                    <a:pt x="155" y="7"/>
                  </a:lnTo>
                  <a:cubicBezTo>
                    <a:pt x="144" y="3"/>
                    <a:pt x="132" y="1"/>
                    <a:pt x="12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721;p40">
              <a:extLst>
                <a:ext uri="{FF2B5EF4-FFF2-40B4-BE49-F238E27FC236}">
                  <a16:creationId xmlns:a16="http://schemas.microsoft.com/office/drawing/2014/main" id="{03D3228C-6A8E-F70B-5298-7A333A52D9EE}"/>
                </a:ext>
              </a:extLst>
            </p:cNvPr>
            <p:cNvSpPr/>
            <p:nvPr/>
          </p:nvSpPr>
          <p:spPr>
            <a:xfrm>
              <a:off x="5138200" y="3329850"/>
              <a:ext cx="2550" cy="425"/>
            </a:xfrm>
            <a:custGeom>
              <a:avLst/>
              <a:gdLst/>
              <a:ahLst/>
              <a:cxnLst/>
              <a:rect l="l" t="t" r="r" b="b"/>
              <a:pathLst>
                <a:path w="102" h="17" extrusionOk="0">
                  <a:moveTo>
                    <a:pt x="0" y="1"/>
                  </a:moveTo>
                  <a:lnTo>
                    <a:pt x="102" y="17"/>
                  </a:lnTo>
                  <a:lnTo>
                    <a:pt x="102" y="17"/>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722;p40">
              <a:extLst>
                <a:ext uri="{FF2B5EF4-FFF2-40B4-BE49-F238E27FC236}">
                  <a16:creationId xmlns:a16="http://schemas.microsoft.com/office/drawing/2014/main" id="{7E308304-1487-55BD-F97B-267137CDDC66}"/>
                </a:ext>
              </a:extLst>
            </p:cNvPr>
            <p:cNvSpPr/>
            <p:nvPr/>
          </p:nvSpPr>
          <p:spPr>
            <a:xfrm>
              <a:off x="5135525" y="3327175"/>
              <a:ext cx="7900" cy="5800"/>
            </a:xfrm>
            <a:custGeom>
              <a:avLst/>
              <a:gdLst/>
              <a:ahLst/>
              <a:cxnLst/>
              <a:rect l="l" t="t" r="r" b="b"/>
              <a:pathLst>
                <a:path w="316" h="232" extrusionOk="0">
                  <a:moveTo>
                    <a:pt x="105" y="0"/>
                  </a:moveTo>
                  <a:cubicBezTo>
                    <a:pt x="54" y="0"/>
                    <a:pt x="10" y="38"/>
                    <a:pt x="2" y="90"/>
                  </a:cubicBezTo>
                  <a:cubicBezTo>
                    <a:pt x="0" y="96"/>
                    <a:pt x="0" y="102"/>
                    <a:pt x="0" y="108"/>
                  </a:cubicBezTo>
                  <a:cubicBezTo>
                    <a:pt x="0" y="158"/>
                    <a:pt x="37" y="204"/>
                    <a:pt x="89" y="213"/>
                  </a:cubicBezTo>
                  <a:lnTo>
                    <a:pt x="192" y="230"/>
                  </a:lnTo>
                  <a:cubicBezTo>
                    <a:pt x="198" y="231"/>
                    <a:pt x="204" y="231"/>
                    <a:pt x="209" y="231"/>
                  </a:cubicBezTo>
                  <a:cubicBezTo>
                    <a:pt x="261" y="231"/>
                    <a:pt x="305" y="194"/>
                    <a:pt x="314" y="142"/>
                  </a:cubicBezTo>
                  <a:cubicBezTo>
                    <a:pt x="316" y="136"/>
                    <a:pt x="316" y="130"/>
                    <a:pt x="316" y="124"/>
                  </a:cubicBezTo>
                  <a:cubicBezTo>
                    <a:pt x="316" y="73"/>
                    <a:pt x="279" y="27"/>
                    <a:pt x="226" y="20"/>
                  </a:cubicBezTo>
                  <a:lnTo>
                    <a:pt x="124" y="2"/>
                  </a:lnTo>
                  <a:cubicBezTo>
                    <a:pt x="117" y="1"/>
                    <a:pt x="111" y="0"/>
                    <a:pt x="1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723;p40">
              <a:extLst>
                <a:ext uri="{FF2B5EF4-FFF2-40B4-BE49-F238E27FC236}">
                  <a16:creationId xmlns:a16="http://schemas.microsoft.com/office/drawing/2014/main" id="{A4AFFEAA-8948-585A-B680-7D557A543715}"/>
                </a:ext>
              </a:extLst>
            </p:cNvPr>
            <p:cNvSpPr/>
            <p:nvPr/>
          </p:nvSpPr>
          <p:spPr>
            <a:xfrm>
              <a:off x="4846575" y="3893975"/>
              <a:ext cx="318750" cy="318725"/>
            </a:xfrm>
            <a:custGeom>
              <a:avLst/>
              <a:gdLst/>
              <a:ahLst/>
              <a:cxnLst/>
              <a:rect l="l" t="t" r="r" b="b"/>
              <a:pathLst>
                <a:path w="12750" h="12749" extrusionOk="0">
                  <a:moveTo>
                    <a:pt x="6375" y="0"/>
                  </a:moveTo>
                  <a:cubicBezTo>
                    <a:pt x="2855" y="0"/>
                    <a:pt x="1" y="2855"/>
                    <a:pt x="1" y="6375"/>
                  </a:cubicBezTo>
                  <a:cubicBezTo>
                    <a:pt x="1" y="9894"/>
                    <a:pt x="2855" y="12749"/>
                    <a:pt x="6375" y="12749"/>
                  </a:cubicBezTo>
                  <a:cubicBezTo>
                    <a:pt x="9895" y="12749"/>
                    <a:pt x="12749" y="9894"/>
                    <a:pt x="12749" y="6375"/>
                  </a:cubicBezTo>
                  <a:cubicBezTo>
                    <a:pt x="12749" y="2855"/>
                    <a:pt x="9895" y="0"/>
                    <a:pt x="63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724;p40">
              <a:extLst>
                <a:ext uri="{FF2B5EF4-FFF2-40B4-BE49-F238E27FC236}">
                  <a16:creationId xmlns:a16="http://schemas.microsoft.com/office/drawing/2014/main" id="{9C1975CA-0C47-E7A9-3570-5D892BB625F7}"/>
                </a:ext>
              </a:extLst>
            </p:cNvPr>
            <p:cNvSpPr/>
            <p:nvPr/>
          </p:nvSpPr>
          <p:spPr>
            <a:xfrm>
              <a:off x="4831800" y="3891300"/>
              <a:ext cx="348300" cy="324075"/>
            </a:xfrm>
            <a:custGeom>
              <a:avLst/>
              <a:gdLst/>
              <a:ahLst/>
              <a:cxnLst/>
              <a:rect l="l" t="t" r="r" b="b"/>
              <a:pathLst>
                <a:path w="13932" h="12963" extrusionOk="0">
                  <a:moveTo>
                    <a:pt x="6969" y="214"/>
                  </a:moveTo>
                  <a:cubicBezTo>
                    <a:pt x="9991" y="214"/>
                    <a:pt x="12660" y="2411"/>
                    <a:pt x="13154" y="5487"/>
                  </a:cubicBezTo>
                  <a:cubicBezTo>
                    <a:pt x="13702" y="8900"/>
                    <a:pt x="11373" y="12122"/>
                    <a:pt x="7961" y="12670"/>
                  </a:cubicBezTo>
                  <a:cubicBezTo>
                    <a:pt x="7624" y="12725"/>
                    <a:pt x="7292" y="12750"/>
                    <a:pt x="6963" y="12750"/>
                  </a:cubicBezTo>
                  <a:cubicBezTo>
                    <a:pt x="3941" y="12750"/>
                    <a:pt x="1272" y="10552"/>
                    <a:pt x="778" y="7476"/>
                  </a:cubicBezTo>
                  <a:cubicBezTo>
                    <a:pt x="230" y="4064"/>
                    <a:pt x="2559" y="842"/>
                    <a:pt x="5972" y="294"/>
                  </a:cubicBezTo>
                  <a:cubicBezTo>
                    <a:pt x="6307" y="240"/>
                    <a:pt x="6640" y="214"/>
                    <a:pt x="6969" y="214"/>
                  </a:cubicBezTo>
                  <a:close/>
                  <a:moveTo>
                    <a:pt x="6970" y="1"/>
                  </a:moveTo>
                  <a:cubicBezTo>
                    <a:pt x="6629" y="1"/>
                    <a:pt x="6284" y="28"/>
                    <a:pt x="5937" y="84"/>
                  </a:cubicBezTo>
                  <a:cubicBezTo>
                    <a:pt x="2410" y="649"/>
                    <a:pt x="1" y="3982"/>
                    <a:pt x="567" y="7510"/>
                  </a:cubicBezTo>
                  <a:cubicBezTo>
                    <a:pt x="1079" y="10692"/>
                    <a:pt x="3837" y="12963"/>
                    <a:pt x="6962" y="12963"/>
                  </a:cubicBezTo>
                  <a:lnTo>
                    <a:pt x="6962" y="12963"/>
                  </a:lnTo>
                  <a:cubicBezTo>
                    <a:pt x="7303" y="12963"/>
                    <a:pt x="7648" y="12936"/>
                    <a:pt x="7993" y="12881"/>
                  </a:cubicBezTo>
                  <a:cubicBezTo>
                    <a:pt x="11522" y="12314"/>
                    <a:pt x="13931" y="8982"/>
                    <a:pt x="13364" y="5453"/>
                  </a:cubicBezTo>
                  <a:cubicBezTo>
                    <a:pt x="12854" y="2272"/>
                    <a:pt x="10096" y="1"/>
                    <a:pt x="6970" y="1"/>
                  </a:cubicBezTo>
                  <a:close/>
                  <a:moveTo>
                    <a:pt x="6962" y="12963"/>
                  </a:moveTo>
                  <a:lnTo>
                    <a:pt x="6962" y="12963"/>
                  </a:lnTo>
                  <a:cubicBezTo>
                    <a:pt x="6962" y="12963"/>
                    <a:pt x="6962" y="12963"/>
                    <a:pt x="6962" y="12963"/>
                  </a:cubicBezTo>
                  <a:lnTo>
                    <a:pt x="6963" y="12963"/>
                  </a:lnTo>
                  <a:cubicBezTo>
                    <a:pt x="6963" y="12963"/>
                    <a:pt x="6963" y="12963"/>
                    <a:pt x="6962" y="12963"/>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725;p40">
              <a:extLst>
                <a:ext uri="{FF2B5EF4-FFF2-40B4-BE49-F238E27FC236}">
                  <a16:creationId xmlns:a16="http://schemas.microsoft.com/office/drawing/2014/main" id="{073ED5C0-50EA-BEEC-7D3A-E3281F094940}"/>
                </a:ext>
              </a:extLst>
            </p:cNvPr>
            <p:cNvSpPr/>
            <p:nvPr/>
          </p:nvSpPr>
          <p:spPr>
            <a:xfrm>
              <a:off x="4926100" y="3973450"/>
              <a:ext cx="159750" cy="159750"/>
            </a:xfrm>
            <a:custGeom>
              <a:avLst/>
              <a:gdLst/>
              <a:ahLst/>
              <a:cxnLst/>
              <a:rect l="l" t="t" r="r" b="b"/>
              <a:pathLst>
                <a:path w="6390" h="6390" extrusionOk="0">
                  <a:moveTo>
                    <a:pt x="3196" y="0"/>
                  </a:moveTo>
                  <a:cubicBezTo>
                    <a:pt x="1431" y="0"/>
                    <a:pt x="0" y="1431"/>
                    <a:pt x="0" y="3194"/>
                  </a:cubicBezTo>
                  <a:cubicBezTo>
                    <a:pt x="0" y="4958"/>
                    <a:pt x="1431" y="6389"/>
                    <a:pt x="3196" y="6389"/>
                  </a:cubicBezTo>
                  <a:cubicBezTo>
                    <a:pt x="4958" y="6389"/>
                    <a:pt x="6389" y="4958"/>
                    <a:pt x="6389" y="3194"/>
                  </a:cubicBezTo>
                  <a:cubicBezTo>
                    <a:pt x="6389" y="1431"/>
                    <a:pt x="4958" y="0"/>
                    <a:pt x="3196" y="0"/>
                  </a:cubicBezTo>
                  <a:close/>
                </a:path>
              </a:pathLst>
            </a:custGeom>
            <a:solidFill>
              <a:srgbClr val="BCC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726;p40">
              <a:extLst>
                <a:ext uri="{FF2B5EF4-FFF2-40B4-BE49-F238E27FC236}">
                  <a16:creationId xmlns:a16="http://schemas.microsoft.com/office/drawing/2014/main" id="{1758B5A2-C811-C492-A706-1421F1FA8DAE}"/>
                </a:ext>
              </a:extLst>
            </p:cNvPr>
            <p:cNvSpPr/>
            <p:nvPr/>
          </p:nvSpPr>
          <p:spPr>
            <a:xfrm>
              <a:off x="4923425" y="3970775"/>
              <a:ext cx="165100" cy="165100"/>
            </a:xfrm>
            <a:custGeom>
              <a:avLst/>
              <a:gdLst/>
              <a:ahLst/>
              <a:cxnLst/>
              <a:rect l="l" t="t" r="r" b="b"/>
              <a:pathLst>
                <a:path w="6604" h="6604" extrusionOk="0">
                  <a:moveTo>
                    <a:pt x="3303" y="215"/>
                  </a:moveTo>
                  <a:cubicBezTo>
                    <a:pt x="5004" y="215"/>
                    <a:pt x="6389" y="1599"/>
                    <a:pt x="6389" y="3303"/>
                  </a:cubicBezTo>
                  <a:cubicBezTo>
                    <a:pt x="6389" y="5004"/>
                    <a:pt x="5004" y="6389"/>
                    <a:pt x="3303" y="6389"/>
                  </a:cubicBezTo>
                  <a:cubicBezTo>
                    <a:pt x="1599" y="6389"/>
                    <a:pt x="215" y="5004"/>
                    <a:pt x="215" y="3303"/>
                  </a:cubicBezTo>
                  <a:cubicBezTo>
                    <a:pt x="215" y="1599"/>
                    <a:pt x="1599" y="215"/>
                    <a:pt x="3303" y="215"/>
                  </a:cubicBezTo>
                  <a:close/>
                  <a:moveTo>
                    <a:pt x="3303" y="0"/>
                  </a:moveTo>
                  <a:cubicBezTo>
                    <a:pt x="1482" y="0"/>
                    <a:pt x="0" y="1482"/>
                    <a:pt x="0" y="3303"/>
                  </a:cubicBezTo>
                  <a:cubicBezTo>
                    <a:pt x="0" y="5122"/>
                    <a:pt x="1482" y="6604"/>
                    <a:pt x="3303" y="6604"/>
                  </a:cubicBezTo>
                  <a:cubicBezTo>
                    <a:pt x="5122" y="6604"/>
                    <a:pt x="6604" y="5122"/>
                    <a:pt x="6604" y="3303"/>
                  </a:cubicBezTo>
                  <a:cubicBezTo>
                    <a:pt x="6604" y="1482"/>
                    <a:pt x="5122" y="0"/>
                    <a:pt x="33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727;p40">
              <a:extLst>
                <a:ext uri="{FF2B5EF4-FFF2-40B4-BE49-F238E27FC236}">
                  <a16:creationId xmlns:a16="http://schemas.microsoft.com/office/drawing/2014/main" id="{99B10526-2DEF-5D6F-BDB2-492E684C08C6}"/>
                </a:ext>
              </a:extLst>
            </p:cNvPr>
            <p:cNvSpPr/>
            <p:nvPr/>
          </p:nvSpPr>
          <p:spPr>
            <a:xfrm>
              <a:off x="4946050" y="3993400"/>
              <a:ext cx="119850" cy="119850"/>
            </a:xfrm>
            <a:custGeom>
              <a:avLst/>
              <a:gdLst/>
              <a:ahLst/>
              <a:cxnLst/>
              <a:rect l="l" t="t" r="r" b="b"/>
              <a:pathLst>
                <a:path w="4794" h="4794" extrusionOk="0">
                  <a:moveTo>
                    <a:pt x="2398" y="0"/>
                  </a:moveTo>
                  <a:cubicBezTo>
                    <a:pt x="1072" y="0"/>
                    <a:pt x="0" y="1072"/>
                    <a:pt x="0" y="2396"/>
                  </a:cubicBezTo>
                  <a:cubicBezTo>
                    <a:pt x="0" y="3721"/>
                    <a:pt x="1072" y="4793"/>
                    <a:pt x="2398" y="4793"/>
                  </a:cubicBezTo>
                  <a:cubicBezTo>
                    <a:pt x="3721" y="4793"/>
                    <a:pt x="4793" y="3721"/>
                    <a:pt x="4793" y="2396"/>
                  </a:cubicBezTo>
                  <a:cubicBezTo>
                    <a:pt x="4793" y="1072"/>
                    <a:pt x="3721" y="0"/>
                    <a:pt x="239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728;p40">
              <a:extLst>
                <a:ext uri="{FF2B5EF4-FFF2-40B4-BE49-F238E27FC236}">
                  <a16:creationId xmlns:a16="http://schemas.microsoft.com/office/drawing/2014/main" id="{0450074F-A7C9-73DB-8E4F-39D2986A269D}"/>
                </a:ext>
              </a:extLst>
            </p:cNvPr>
            <p:cNvSpPr/>
            <p:nvPr/>
          </p:nvSpPr>
          <p:spPr>
            <a:xfrm>
              <a:off x="4943375" y="3990725"/>
              <a:ext cx="125200" cy="125200"/>
            </a:xfrm>
            <a:custGeom>
              <a:avLst/>
              <a:gdLst/>
              <a:ahLst/>
              <a:cxnLst/>
              <a:rect l="l" t="t" r="r" b="b"/>
              <a:pathLst>
                <a:path w="5008" h="5008" extrusionOk="0">
                  <a:moveTo>
                    <a:pt x="2505" y="213"/>
                  </a:moveTo>
                  <a:cubicBezTo>
                    <a:pt x="3767" y="213"/>
                    <a:pt x="4795" y="1240"/>
                    <a:pt x="4795" y="2505"/>
                  </a:cubicBezTo>
                  <a:cubicBezTo>
                    <a:pt x="4795" y="3767"/>
                    <a:pt x="3767" y="4795"/>
                    <a:pt x="2505" y="4795"/>
                  </a:cubicBezTo>
                  <a:cubicBezTo>
                    <a:pt x="1240" y="4795"/>
                    <a:pt x="213" y="3767"/>
                    <a:pt x="213" y="2505"/>
                  </a:cubicBezTo>
                  <a:cubicBezTo>
                    <a:pt x="213" y="1240"/>
                    <a:pt x="1240" y="213"/>
                    <a:pt x="2505" y="213"/>
                  </a:cubicBezTo>
                  <a:close/>
                  <a:moveTo>
                    <a:pt x="2505" y="0"/>
                  </a:moveTo>
                  <a:cubicBezTo>
                    <a:pt x="1124" y="0"/>
                    <a:pt x="0" y="1123"/>
                    <a:pt x="0" y="2505"/>
                  </a:cubicBezTo>
                  <a:cubicBezTo>
                    <a:pt x="0" y="3885"/>
                    <a:pt x="1123" y="5007"/>
                    <a:pt x="2505" y="5007"/>
                  </a:cubicBezTo>
                  <a:cubicBezTo>
                    <a:pt x="3885" y="5007"/>
                    <a:pt x="5007" y="3883"/>
                    <a:pt x="5007" y="2505"/>
                  </a:cubicBezTo>
                  <a:cubicBezTo>
                    <a:pt x="5007" y="1124"/>
                    <a:pt x="3883" y="0"/>
                    <a:pt x="25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729;p40">
              <a:extLst>
                <a:ext uri="{FF2B5EF4-FFF2-40B4-BE49-F238E27FC236}">
                  <a16:creationId xmlns:a16="http://schemas.microsoft.com/office/drawing/2014/main" id="{0D080508-FFA3-9DEE-6928-AF4D92915755}"/>
                </a:ext>
              </a:extLst>
            </p:cNvPr>
            <p:cNvSpPr/>
            <p:nvPr/>
          </p:nvSpPr>
          <p:spPr>
            <a:xfrm>
              <a:off x="4971000" y="4018325"/>
              <a:ext cx="69950" cy="69975"/>
            </a:xfrm>
            <a:custGeom>
              <a:avLst/>
              <a:gdLst/>
              <a:ahLst/>
              <a:cxnLst/>
              <a:rect l="l" t="t" r="r" b="b"/>
              <a:pathLst>
                <a:path w="2798" h="2799" extrusionOk="0">
                  <a:moveTo>
                    <a:pt x="1400" y="1"/>
                  </a:moveTo>
                  <a:cubicBezTo>
                    <a:pt x="627" y="1"/>
                    <a:pt x="0" y="628"/>
                    <a:pt x="0" y="1399"/>
                  </a:cubicBezTo>
                  <a:cubicBezTo>
                    <a:pt x="0" y="2172"/>
                    <a:pt x="627" y="2799"/>
                    <a:pt x="1400" y="2799"/>
                  </a:cubicBezTo>
                  <a:cubicBezTo>
                    <a:pt x="2171" y="2799"/>
                    <a:pt x="2798" y="2172"/>
                    <a:pt x="2798" y="1399"/>
                  </a:cubicBezTo>
                  <a:cubicBezTo>
                    <a:pt x="2798" y="628"/>
                    <a:pt x="2171" y="1"/>
                    <a:pt x="140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730;p40">
              <a:extLst>
                <a:ext uri="{FF2B5EF4-FFF2-40B4-BE49-F238E27FC236}">
                  <a16:creationId xmlns:a16="http://schemas.microsoft.com/office/drawing/2014/main" id="{E83DCF71-8C0F-402E-6BA2-E8EFE484C7EB}"/>
                </a:ext>
              </a:extLst>
            </p:cNvPr>
            <p:cNvSpPr/>
            <p:nvPr/>
          </p:nvSpPr>
          <p:spPr>
            <a:xfrm>
              <a:off x="4968300" y="4015650"/>
              <a:ext cx="75325" cy="75325"/>
            </a:xfrm>
            <a:custGeom>
              <a:avLst/>
              <a:gdLst/>
              <a:ahLst/>
              <a:cxnLst/>
              <a:rect l="l" t="t" r="r" b="b"/>
              <a:pathLst>
                <a:path w="3013" h="3013" extrusionOk="0">
                  <a:moveTo>
                    <a:pt x="1508" y="215"/>
                  </a:moveTo>
                  <a:cubicBezTo>
                    <a:pt x="2219" y="215"/>
                    <a:pt x="2800" y="794"/>
                    <a:pt x="2800" y="1508"/>
                  </a:cubicBezTo>
                  <a:cubicBezTo>
                    <a:pt x="2800" y="2219"/>
                    <a:pt x="2219" y="2800"/>
                    <a:pt x="1508" y="2800"/>
                  </a:cubicBezTo>
                  <a:cubicBezTo>
                    <a:pt x="794" y="2800"/>
                    <a:pt x="215" y="2219"/>
                    <a:pt x="215" y="1508"/>
                  </a:cubicBezTo>
                  <a:cubicBezTo>
                    <a:pt x="215" y="794"/>
                    <a:pt x="794" y="215"/>
                    <a:pt x="1508" y="215"/>
                  </a:cubicBezTo>
                  <a:close/>
                  <a:moveTo>
                    <a:pt x="1508" y="1"/>
                  </a:moveTo>
                  <a:cubicBezTo>
                    <a:pt x="677" y="1"/>
                    <a:pt x="1" y="677"/>
                    <a:pt x="1" y="1508"/>
                  </a:cubicBezTo>
                  <a:cubicBezTo>
                    <a:pt x="1" y="2337"/>
                    <a:pt x="677" y="3013"/>
                    <a:pt x="1508" y="3013"/>
                  </a:cubicBezTo>
                  <a:cubicBezTo>
                    <a:pt x="2337" y="3013"/>
                    <a:pt x="3013" y="2337"/>
                    <a:pt x="3013" y="1508"/>
                  </a:cubicBezTo>
                  <a:cubicBezTo>
                    <a:pt x="3013" y="677"/>
                    <a:pt x="2337" y="1"/>
                    <a:pt x="15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731;p40">
              <a:extLst>
                <a:ext uri="{FF2B5EF4-FFF2-40B4-BE49-F238E27FC236}">
                  <a16:creationId xmlns:a16="http://schemas.microsoft.com/office/drawing/2014/main" id="{FA27B613-DECA-295F-5696-D4D9BFFB0735}"/>
                </a:ext>
              </a:extLst>
            </p:cNvPr>
            <p:cNvSpPr/>
            <p:nvPr/>
          </p:nvSpPr>
          <p:spPr>
            <a:xfrm>
              <a:off x="4475650" y="3893925"/>
              <a:ext cx="242050" cy="318750"/>
            </a:xfrm>
            <a:custGeom>
              <a:avLst/>
              <a:gdLst/>
              <a:ahLst/>
              <a:cxnLst/>
              <a:rect l="l" t="t" r="r" b="b"/>
              <a:pathLst>
                <a:path w="9682" h="12750" extrusionOk="0">
                  <a:moveTo>
                    <a:pt x="4841" y="1"/>
                  </a:moveTo>
                  <a:cubicBezTo>
                    <a:pt x="2169" y="1"/>
                    <a:pt x="1" y="2855"/>
                    <a:pt x="1" y="6375"/>
                  </a:cubicBezTo>
                  <a:cubicBezTo>
                    <a:pt x="1" y="9896"/>
                    <a:pt x="2169" y="12749"/>
                    <a:pt x="4841" y="12749"/>
                  </a:cubicBezTo>
                  <a:cubicBezTo>
                    <a:pt x="7515" y="12749"/>
                    <a:pt x="9682" y="9896"/>
                    <a:pt x="9682" y="6375"/>
                  </a:cubicBezTo>
                  <a:cubicBezTo>
                    <a:pt x="9682" y="2855"/>
                    <a:pt x="7515" y="1"/>
                    <a:pt x="484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732;p40">
              <a:extLst>
                <a:ext uri="{FF2B5EF4-FFF2-40B4-BE49-F238E27FC236}">
                  <a16:creationId xmlns:a16="http://schemas.microsoft.com/office/drawing/2014/main" id="{DBD6317E-EE60-013B-A8F7-7969B9FC00EC}"/>
                </a:ext>
              </a:extLst>
            </p:cNvPr>
            <p:cNvSpPr/>
            <p:nvPr/>
          </p:nvSpPr>
          <p:spPr>
            <a:xfrm>
              <a:off x="4472975" y="3891300"/>
              <a:ext cx="247425" cy="324050"/>
            </a:xfrm>
            <a:custGeom>
              <a:avLst/>
              <a:gdLst/>
              <a:ahLst/>
              <a:cxnLst/>
              <a:rect l="l" t="t" r="r" b="b"/>
              <a:pathLst>
                <a:path w="9897" h="12962" extrusionOk="0">
                  <a:moveTo>
                    <a:pt x="4948" y="213"/>
                  </a:moveTo>
                  <a:cubicBezTo>
                    <a:pt x="7558" y="213"/>
                    <a:pt x="9683" y="3026"/>
                    <a:pt x="9683" y="6482"/>
                  </a:cubicBezTo>
                  <a:cubicBezTo>
                    <a:pt x="9683" y="9937"/>
                    <a:pt x="7558" y="12749"/>
                    <a:pt x="4948" y="12749"/>
                  </a:cubicBezTo>
                  <a:cubicBezTo>
                    <a:pt x="2338" y="12749"/>
                    <a:pt x="214" y="9937"/>
                    <a:pt x="214" y="6482"/>
                  </a:cubicBezTo>
                  <a:cubicBezTo>
                    <a:pt x="214" y="3026"/>
                    <a:pt x="2338" y="213"/>
                    <a:pt x="4948" y="213"/>
                  </a:cubicBezTo>
                  <a:close/>
                  <a:moveTo>
                    <a:pt x="4948" y="0"/>
                  </a:moveTo>
                  <a:cubicBezTo>
                    <a:pt x="2221" y="0"/>
                    <a:pt x="1" y="2908"/>
                    <a:pt x="1" y="6482"/>
                  </a:cubicBezTo>
                  <a:cubicBezTo>
                    <a:pt x="1" y="10055"/>
                    <a:pt x="2221" y="12961"/>
                    <a:pt x="4948" y="12961"/>
                  </a:cubicBezTo>
                  <a:cubicBezTo>
                    <a:pt x="7676" y="12961"/>
                    <a:pt x="9896" y="10055"/>
                    <a:pt x="9896" y="6482"/>
                  </a:cubicBezTo>
                  <a:cubicBezTo>
                    <a:pt x="9896" y="2908"/>
                    <a:pt x="7676" y="0"/>
                    <a:pt x="494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733;p40">
              <a:extLst>
                <a:ext uri="{FF2B5EF4-FFF2-40B4-BE49-F238E27FC236}">
                  <a16:creationId xmlns:a16="http://schemas.microsoft.com/office/drawing/2014/main" id="{1842F0A4-2725-57F8-F11F-F71CE6A73E25}"/>
                </a:ext>
              </a:extLst>
            </p:cNvPr>
            <p:cNvSpPr/>
            <p:nvPr/>
          </p:nvSpPr>
          <p:spPr>
            <a:xfrm>
              <a:off x="4520100" y="3973450"/>
              <a:ext cx="121375" cy="159750"/>
            </a:xfrm>
            <a:custGeom>
              <a:avLst/>
              <a:gdLst/>
              <a:ahLst/>
              <a:cxnLst/>
              <a:rect l="l" t="t" r="r" b="b"/>
              <a:pathLst>
                <a:path w="4855" h="6390" extrusionOk="0">
                  <a:moveTo>
                    <a:pt x="2428" y="0"/>
                  </a:moveTo>
                  <a:cubicBezTo>
                    <a:pt x="1088" y="0"/>
                    <a:pt x="1" y="1431"/>
                    <a:pt x="1" y="3194"/>
                  </a:cubicBezTo>
                  <a:cubicBezTo>
                    <a:pt x="1" y="4958"/>
                    <a:pt x="1088" y="6389"/>
                    <a:pt x="2428" y="6389"/>
                  </a:cubicBezTo>
                  <a:cubicBezTo>
                    <a:pt x="3768" y="6389"/>
                    <a:pt x="4855" y="4958"/>
                    <a:pt x="4855" y="3194"/>
                  </a:cubicBezTo>
                  <a:cubicBezTo>
                    <a:pt x="4855" y="1431"/>
                    <a:pt x="3768" y="0"/>
                    <a:pt x="2428" y="0"/>
                  </a:cubicBezTo>
                  <a:close/>
                </a:path>
              </a:pathLst>
            </a:custGeom>
            <a:solidFill>
              <a:srgbClr val="BCC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734;p40">
              <a:extLst>
                <a:ext uri="{FF2B5EF4-FFF2-40B4-BE49-F238E27FC236}">
                  <a16:creationId xmlns:a16="http://schemas.microsoft.com/office/drawing/2014/main" id="{30680C25-7D72-DDB1-279D-26E45BFFD487}"/>
                </a:ext>
              </a:extLst>
            </p:cNvPr>
            <p:cNvSpPr/>
            <p:nvPr/>
          </p:nvSpPr>
          <p:spPr>
            <a:xfrm>
              <a:off x="4517450" y="3970775"/>
              <a:ext cx="126700" cy="165100"/>
            </a:xfrm>
            <a:custGeom>
              <a:avLst/>
              <a:gdLst/>
              <a:ahLst/>
              <a:cxnLst/>
              <a:rect l="l" t="t" r="r" b="b"/>
              <a:pathLst>
                <a:path w="5068" h="6604" extrusionOk="0">
                  <a:moveTo>
                    <a:pt x="2534" y="215"/>
                  </a:moveTo>
                  <a:cubicBezTo>
                    <a:pt x="3814" y="215"/>
                    <a:pt x="4855" y="1599"/>
                    <a:pt x="4855" y="3303"/>
                  </a:cubicBezTo>
                  <a:cubicBezTo>
                    <a:pt x="4855" y="5004"/>
                    <a:pt x="3813" y="6389"/>
                    <a:pt x="2534" y="6389"/>
                  </a:cubicBezTo>
                  <a:cubicBezTo>
                    <a:pt x="1255" y="6389"/>
                    <a:pt x="214" y="5004"/>
                    <a:pt x="214" y="3303"/>
                  </a:cubicBezTo>
                  <a:cubicBezTo>
                    <a:pt x="214" y="1599"/>
                    <a:pt x="1255" y="215"/>
                    <a:pt x="2534" y="215"/>
                  </a:cubicBezTo>
                  <a:close/>
                  <a:moveTo>
                    <a:pt x="2534" y="0"/>
                  </a:moveTo>
                  <a:cubicBezTo>
                    <a:pt x="1137" y="0"/>
                    <a:pt x="1" y="1482"/>
                    <a:pt x="1" y="3303"/>
                  </a:cubicBezTo>
                  <a:cubicBezTo>
                    <a:pt x="1" y="5122"/>
                    <a:pt x="1137" y="6604"/>
                    <a:pt x="2534" y="6604"/>
                  </a:cubicBezTo>
                  <a:cubicBezTo>
                    <a:pt x="3932" y="6604"/>
                    <a:pt x="5068" y="5122"/>
                    <a:pt x="5068" y="3303"/>
                  </a:cubicBezTo>
                  <a:cubicBezTo>
                    <a:pt x="5068" y="1482"/>
                    <a:pt x="3932" y="0"/>
                    <a:pt x="25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735;p40">
              <a:extLst>
                <a:ext uri="{FF2B5EF4-FFF2-40B4-BE49-F238E27FC236}">
                  <a16:creationId xmlns:a16="http://schemas.microsoft.com/office/drawing/2014/main" id="{6EB8C78D-8B4C-22A9-8C4D-856B4D405D1A}"/>
                </a:ext>
              </a:extLst>
            </p:cNvPr>
            <p:cNvSpPr/>
            <p:nvPr/>
          </p:nvSpPr>
          <p:spPr>
            <a:xfrm>
              <a:off x="4535250" y="3993400"/>
              <a:ext cx="91075" cy="119850"/>
            </a:xfrm>
            <a:custGeom>
              <a:avLst/>
              <a:gdLst/>
              <a:ahLst/>
              <a:cxnLst/>
              <a:rect l="l" t="t" r="r" b="b"/>
              <a:pathLst>
                <a:path w="3643" h="4794" extrusionOk="0">
                  <a:moveTo>
                    <a:pt x="1822" y="0"/>
                  </a:moveTo>
                  <a:cubicBezTo>
                    <a:pt x="817" y="0"/>
                    <a:pt x="1" y="1072"/>
                    <a:pt x="1" y="2396"/>
                  </a:cubicBezTo>
                  <a:cubicBezTo>
                    <a:pt x="1" y="3721"/>
                    <a:pt x="817" y="4793"/>
                    <a:pt x="1822" y="4793"/>
                  </a:cubicBezTo>
                  <a:cubicBezTo>
                    <a:pt x="2828" y="4793"/>
                    <a:pt x="3643" y="3721"/>
                    <a:pt x="3643" y="2396"/>
                  </a:cubicBezTo>
                  <a:cubicBezTo>
                    <a:pt x="3643" y="1072"/>
                    <a:pt x="2828" y="0"/>
                    <a:pt x="18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736;p40">
              <a:extLst>
                <a:ext uri="{FF2B5EF4-FFF2-40B4-BE49-F238E27FC236}">
                  <a16:creationId xmlns:a16="http://schemas.microsoft.com/office/drawing/2014/main" id="{9DADE166-6C73-E4C8-9125-237897E59F75}"/>
                </a:ext>
              </a:extLst>
            </p:cNvPr>
            <p:cNvSpPr/>
            <p:nvPr/>
          </p:nvSpPr>
          <p:spPr>
            <a:xfrm>
              <a:off x="4532600" y="3990725"/>
              <a:ext cx="96400" cy="125200"/>
            </a:xfrm>
            <a:custGeom>
              <a:avLst/>
              <a:gdLst/>
              <a:ahLst/>
              <a:cxnLst/>
              <a:rect l="l" t="t" r="r" b="b"/>
              <a:pathLst>
                <a:path w="3856" h="5008" extrusionOk="0">
                  <a:moveTo>
                    <a:pt x="1928" y="213"/>
                  </a:moveTo>
                  <a:cubicBezTo>
                    <a:pt x="2873" y="213"/>
                    <a:pt x="3643" y="1240"/>
                    <a:pt x="3643" y="2505"/>
                  </a:cubicBezTo>
                  <a:cubicBezTo>
                    <a:pt x="3643" y="3767"/>
                    <a:pt x="2873" y="4795"/>
                    <a:pt x="1928" y="4795"/>
                  </a:cubicBezTo>
                  <a:cubicBezTo>
                    <a:pt x="982" y="4795"/>
                    <a:pt x="214" y="3767"/>
                    <a:pt x="214" y="2505"/>
                  </a:cubicBezTo>
                  <a:cubicBezTo>
                    <a:pt x="214" y="1240"/>
                    <a:pt x="982" y="213"/>
                    <a:pt x="1928" y="213"/>
                  </a:cubicBezTo>
                  <a:close/>
                  <a:moveTo>
                    <a:pt x="1928" y="0"/>
                  </a:moveTo>
                  <a:cubicBezTo>
                    <a:pt x="864" y="0"/>
                    <a:pt x="1" y="1123"/>
                    <a:pt x="1" y="2505"/>
                  </a:cubicBezTo>
                  <a:cubicBezTo>
                    <a:pt x="1" y="3885"/>
                    <a:pt x="864" y="5007"/>
                    <a:pt x="1928" y="5007"/>
                  </a:cubicBezTo>
                  <a:cubicBezTo>
                    <a:pt x="2991" y="5007"/>
                    <a:pt x="3856" y="3883"/>
                    <a:pt x="3856" y="2505"/>
                  </a:cubicBezTo>
                  <a:cubicBezTo>
                    <a:pt x="3856" y="1124"/>
                    <a:pt x="2991" y="0"/>
                    <a:pt x="19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737;p40">
              <a:extLst>
                <a:ext uri="{FF2B5EF4-FFF2-40B4-BE49-F238E27FC236}">
                  <a16:creationId xmlns:a16="http://schemas.microsoft.com/office/drawing/2014/main" id="{44FA0332-F28D-4416-97E8-019855AAF8B1}"/>
                </a:ext>
              </a:extLst>
            </p:cNvPr>
            <p:cNvSpPr/>
            <p:nvPr/>
          </p:nvSpPr>
          <p:spPr>
            <a:xfrm>
              <a:off x="4554025" y="4018325"/>
              <a:ext cx="53350" cy="69950"/>
            </a:xfrm>
            <a:custGeom>
              <a:avLst/>
              <a:gdLst/>
              <a:ahLst/>
              <a:cxnLst/>
              <a:rect l="l" t="t" r="r" b="b"/>
              <a:pathLst>
                <a:path w="2134" h="2798" extrusionOk="0">
                  <a:moveTo>
                    <a:pt x="1066" y="1"/>
                  </a:moveTo>
                  <a:cubicBezTo>
                    <a:pt x="476" y="1"/>
                    <a:pt x="0" y="628"/>
                    <a:pt x="0" y="1401"/>
                  </a:cubicBezTo>
                  <a:cubicBezTo>
                    <a:pt x="0" y="2172"/>
                    <a:pt x="476" y="2797"/>
                    <a:pt x="1066" y="2797"/>
                  </a:cubicBezTo>
                  <a:cubicBezTo>
                    <a:pt x="1657" y="2797"/>
                    <a:pt x="2134" y="2172"/>
                    <a:pt x="2134" y="1401"/>
                  </a:cubicBezTo>
                  <a:cubicBezTo>
                    <a:pt x="2134" y="628"/>
                    <a:pt x="1657" y="1"/>
                    <a:pt x="1066"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738;p40">
              <a:extLst>
                <a:ext uri="{FF2B5EF4-FFF2-40B4-BE49-F238E27FC236}">
                  <a16:creationId xmlns:a16="http://schemas.microsoft.com/office/drawing/2014/main" id="{EA6152A2-E94C-6678-1DAB-897D164AEB79}"/>
                </a:ext>
              </a:extLst>
            </p:cNvPr>
            <p:cNvSpPr/>
            <p:nvPr/>
          </p:nvSpPr>
          <p:spPr>
            <a:xfrm>
              <a:off x="4551375" y="4015650"/>
              <a:ext cx="58650" cy="75250"/>
            </a:xfrm>
            <a:custGeom>
              <a:avLst/>
              <a:gdLst/>
              <a:ahLst/>
              <a:cxnLst/>
              <a:rect l="l" t="t" r="r" b="b"/>
              <a:pathLst>
                <a:path w="2346" h="3010" extrusionOk="0">
                  <a:moveTo>
                    <a:pt x="1172" y="215"/>
                  </a:moveTo>
                  <a:cubicBezTo>
                    <a:pt x="1702" y="215"/>
                    <a:pt x="2132" y="796"/>
                    <a:pt x="2132" y="1508"/>
                  </a:cubicBezTo>
                  <a:cubicBezTo>
                    <a:pt x="2132" y="2218"/>
                    <a:pt x="1702" y="2797"/>
                    <a:pt x="1172" y="2797"/>
                  </a:cubicBezTo>
                  <a:cubicBezTo>
                    <a:pt x="644" y="2797"/>
                    <a:pt x="213" y="2219"/>
                    <a:pt x="213" y="1508"/>
                  </a:cubicBezTo>
                  <a:cubicBezTo>
                    <a:pt x="213" y="794"/>
                    <a:pt x="644" y="215"/>
                    <a:pt x="1172" y="215"/>
                  </a:cubicBezTo>
                  <a:close/>
                  <a:moveTo>
                    <a:pt x="1172" y="1"/>
                  </a:moveTo>
                  <a:cubicBezTo>
                    <a:pt x="526" y="1"/>
                    <a:pt x="0" y="678"/>
                    <a:pt x="0" y="1508"/>
                  </a:cubicBezTo>
                  <a:cubicBezTo>
                    <a:pt x="0" y="2335"/>
                    <a:pt x="526" y="3010"/>
                    <a:pt x="1172" y="3010"/>
                  </a:cubicBezTo>
                  <a:cubicBezTo>
                    <a:pt x="1820" y="3010"/>
                    <a:pt x="2345" y="2337"/>
                    <a:pt x="2345" y="1508"/>
                  </a:cubicBezTo>
                  <a:cubicBezTo>
                    <a:pt x="2345" y="677"/>
                    <a:pt x="1820" y="1"/>
                    <a:pt x="117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739;p40">
              <a:extLst>
                <a:ext uri="{FF2B5EF4-FFF2-40B4-BE49-F238E27FC236}">
                  <a16:creationId xmlns:a16="http://schemas.microsoft.com/office/drawing/2014/main" id="{28987A69-6136-B818-5834-EF08E7BC6364}"/>
                </a:ext>
              </a:extLst>
            </p:cNvPr>
            <p:cNvSpPr/>
            <p:nvPr/>
          </p:nvSpPr>
          <p:spPr>
            <a:xfrm>
              <a:off x="4611675" y="4264750"/>
              <a:ext cx="240675" cy="151225"/>
            </a:xfrm>
            <a:custGeom>
              <a:avLst/>
              <a:gdLst/>
              <a:ahLst/>
              <a:cxnLst/>
              <a:rect l="l" t="t" r="r" b="b"/>
              <a:pathLst>
                <a:path w="9627" h="6049" extrusionOk="0">
                  <a:moveTo>
                    <a:pt x="3224" y="0"/>
                  </a:moveTo>
                  <a:cubicBezTo>
                    <a:pt x="2303" y="0"/>
                    <a:pt x="1611" y="737"/>
                    <a:pt x="1357" y="1564"/>
                  </a:cubicBezTo>
                  <a:cubicBezTo>
                    <a:pt x="864" y="3168"/>
                    <a:pt x="0" y="4401"/>
                    <a:pt x="740" y="5017"/>
                  </a:cubicBezTo>
                  <a:cubicBezTo>
                    <a:pt x="1480" y="5632"/>
                    <a:pt x="4668" y="6004"/>
                    <a:pt x="4668" y="6004"/>
                  </a:cubicBezTo>
                  <a:lnTo>
                    <a:pt x="4653" y="5965"/>
                  </a:lnTo>
                  <a:lnTo>
                    <a:pt x="4653" y="5965"/>
                  </a:lnTo>
                  <a:cubicBezTo>
                    <a:pt x="5014" y="5994"/>
                    <a:pt x="5801" y="6049"/>
                    <a:pt x="6607" y="6049"/>
                  </a:cubicBezTo>
                  <a:cubicBezTo>
                    <a:pt x="7522" y="6049"/>
                    <a:pt x="8462" y="5978"/>
                    <a:pt x="8827" y="5718"/>
                  </a:cubicBezTo>
                  <a:cubicBezTo>
                    <a:pt x="9626" y="5151"/>
                    <a:pt x="6992" y="2060"/>
                    <a:pt x="5276" y="802"/>
                  </a:cubicBezTo>
                  <a:cubicBezTo>
                    <a:pt x="4710" y="352"/>
                    <a:pt x="4026" y="74"/>
                    <a:pt x="3307" y="2"/>
                  </a:cubicBezTo>
                  <a:cubicBezTo>
                    <a:pt x="3279" y="1"/>
                    <a:pt x="3251" y="0"/>
                    <a:pt x="32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740;p40">
              <a:extLst>
                <a:ext uri="{FF2B5EF4-FFF2-40B4-BE49-F238E27FC236}">
                  <a16:creationId xmlns:a16="http://schemas.microsoft.com/office/drawing/2014/main" id="{C4E277C7-A87B-CD77-0FBF-5AC9BF62C6F5}"/>
                </a:ext>
              </a:extLst>
            </p:cNvPr>
            <p:cNvSpPr/>
            <p:nvPr/>
          </p:nvSpPr>
          <p:spPr>
            <a:xfrm>
              <a:off x="4613575" y="4262075"/>
              <a:ext cx="225325" cy="156625"/>
            </a:xfrm>
            <a:custGeom>
              <a:avLst/>
              <a:gdLst/>
              <a:ahLst/>
              <a:cxnLst/>
              <a:rect l="l" t="t" r="r" b="b"/>
              <a:pathLst>
                <a:path w="9013" h="6265" extrusionOk="0">
                  <a:moveTo>
                    <a:pt x="3131" y="214"/>
                  </a:moveTo>
                  <a:cubicBezTo>
                    <a:pt x="3160" y="214"/>
                    <a:pt x="3191" y="215"/>
                    <a:pt x="3221" y="216"/>
                  </a:cubicBezTo>
                  <a:cubicBezTo>
                    <a:pt x="3922" y="285"/>
                    <a:pt x="4583" y="554"/>
                    <a:pt x="5133" y="992"/>
                  </a:cubicBezTo>
                  <a:cubicBezTo>
                    <a:pt x="5134" y="994"/>
                    <a:pt x="5136" y="995"/>
                    <a:pt x="5137" y="995"/>
                  </a:cubicBezTo>
                  <a:cubicBezTo>
                    <a:pt x="6671" y="2121"/>
                    <a:pt x="8798" y="4600"/>
                    <a:pt x="8791" y="5502"/>
                  </a:cubicBezTo>
                  <a:cubicBezTo>
                    <a:pt x="8791" y="5612"/>
                    <a:pt x="8757" y="5690"/>
                    <a:pt x="8688" y="5739"/>
                  </a:cubicBezTo>
                  <a:cubicBezTo>
                    <a:pt x="8369" y="5966"/>
                    <a:pt x="7508" y="6049"/>
                    <a:pt x="6510" y="6049"/>
                  </a:cubicBezTo>
                  <a:cubicBezTo>
                    <a:pt x="5889" y="6049"/>
                    <a:pt x="5216" y="6017"/>
                    <a:pt x="4586" y="5967"/>
                  </a:cubicBezTo>
                  <a:cubicBezTo>
                    <a:pt x="4583" y="5967"/>
                    <a:pt x="4580" y="5965"/>
                    <a:pt x="4577" y="5965"/>
                  </a:cubicBezTo>
                  <a:cubicBezTo>
                    <a:pt x="4550" y="5965"/>
                    <a:pt x="4525" y="5976"/>
                    <a:pt x="4506" y="5992"/>
                  </a:cubicBezTo>
                  <a:cubicBezTo>
                    <a:pt x="3967" y="5925"/>
                    <a:pt x="1369" y="5571"/>
                    <a:pt x="733" y="5042"/>
                  </a:cubicBezTo>
                  <a:cubicBezTo>
                    <a:pt x="256" y="4645"/>
                    <a:pt x="538" y="3933"/>
                    <a:pt x="928" y="2949"/>
                  </a:cubicBezTo>
                  <a:cubicBezTo>
                    <a:pt x="1077" y="2573"/>
                    <a:pt x="1245" y="2149"/>
                    <a:pt x="1382" y="1702"/>
                  </a:cubicBezTo>
                  <a:cubicBezTo>
                    <a:pt x="1613" y="955"/>
                    <a:pt x="2242" y="214"/>
                    <a:pt x="3131" y="214"/>
                  </a:cubicBezTo>
                  <a:close/>
                  <a:moveTo>
                    <a:pt x="3136" y="1"/>
                  </a:moveTo>
                  <a:cubicBezTo>
                    <a:pt x="2129" y="1"/>
                    <a:pt x="1432" y="815"/>
                    <a:pt x="1178" y="1640"/>
                  </a:cubicBezTo>
                  <a:cubicBezTo>
                    <a:pt x="1044" y="2078"/>
                    <a:pt x="877" y="2497"/>
                    <a:pt x="730" y="2870"/>
                  </a:cubicBezTo>
                  <a:cubicBezTo>
                    <a:pt x="322" y="3897"/>
                    <a:pt x="0" y="4710"/>
                    <a:pt x="596" y="5204"/>
                  </a:cubicBezTo>
                  <a:cubicBezTo>
                    <a:pt x="1351" y="5834"/>
                    <a:pt x="4448" y="6202"/>
                    <a:pt x="4580" y="6217"/>
                  </a:cubicBezTo>
                  <a:cubicBezTo>
                    <a:pt x="4584" y="6217"/>
                    <a:pt x="4587" y="6217"/>
                    <a:pt x="4591" y="6217"/>
                  </a:cubicBezTo>
                  <a:cubicBezTo>
                    <a:pt x="4619" y="6217"/>
                    <a:pt x="4647" y="6207"/>
                    <a:pt x="4667" y="6187"/>
                  </a:cubicBezTo>
                  <a:cubicBezTo>
                    <a:pt x="5133" y="6223"/>
                    <a:pt x="5828" y="6265"/>
                    <a:pt x="6526" y="6265"/>
                  </a:cubicBezTo>
                  <a:cubicBezTo>
                    <a:pt x="7473" y="6265"/>
                    <a:pt x="8426" y="6187"/>
                    <a:pt x="8812" y="5912"/>
                  </a:cubicBezTo>
                  <a:cubicBezTo>
                    <a:pt x="8900" y="5851"/>
                    <a:pt x="9002" y="5730"/>
                    <a:pt x="9004" y="5504"/>
                  </a:cubicBezTo>
                  <a:cubicBezTo>
                    <a:pt x="9013" y="4441"/>
                    <a:pt x="6748" y="1912"/>
                    <a:pt x="5265" y="825"/>
                  </a:cubicBezTo>
                  <a:cubicBezTo>
                    <a:pt x="4681" y="361"/>
                    <a:pt x="3983" y="76"/>
                    <a:pt x="3237" y="4"/>
                  </a:cubicBezTo>
                  <a:cubicBezTo>
                    <a:pt x="3203" y="2"/>
                    <a:pt x="3170" y="1"/>
                    <a:pt x="313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741;p40">
              <a:extLst>
                <a:ext uri="{FF2B5EF4-FFF2-40B4-BE49-F238E27FC236}">
                  <a16:creationId xmlns:a16="http://schemas.microsoft.com/office/drawing/2014/main" id="{D59357B2-35D9-5BEB-E7B8-04274AA5E449}"/>
                </a:ext>
              </a:extLst>
            </p:cNvPr>
            <p:cNvSpPr/>
            <p:nvPr/>
          </p:nvSpPr>
          <p:spPr>
            <a:xfrm>
              <a:off x="4960800" y="4183425"/>
              <a:ext cx="461575" cy="392300"/>
            </a:xfrm>
            <a:custGeom>
              <a:avLst/>
              <a:gdLst/>
              <a:ahLst/>
              <a:cxnLst/>
              <a:rect l="l" t="t" r="r" b="b"/>
              <a:pathLst>
                <a:path w="18463" h="15692" extrusionOk="0">
                  <a:moveTo>
                    <a:pt x="13461" y="1"/>
                  </a:moveTo>
                  <a:cubicBezTo>
                    <a:pt x="12070" y="1"/>
                    <a:pt x="11011" y="714"/>
                    <a:pt x="11011" y="714"/>
                  </a:cubicBezTo>
                  <a:cubicBezTo>
                    <a:pt x="5944" y="3121"/>
                    <a:pt x="5944" y="9419"/>
                    <a:pt x="5944" y="9419"/>
                  </a:cubicBezTo>
                  <a:lnTo>
                    <a:pt x="1216" y="11684"/>
                  </a:lnTo>
                  <a:lnTo>
                    <a:pt x="399" y="13816"/>
                  </a:lnTo>
                  <a:lnTo>
                    <a:pt x="372" y="13816"/>
                  </a:lnTo>
                  <a:lnTo>
                    <a:pt x="389" y="13845"/>
                  </a:lnTo>
                  <a:lnTo>
                    <a:pt x="372" y="13886"/>
                  </a:lnTo>
                  <a:lnTo>
                    <a:pt x="412" y="13886"/>
                  </a:lnTo>
                  <a:lnTo>
                    <a:pt x="730" y="14430"/>
                  </a:lnTo>
                  <a:lnTo>
                    <a:pt x="0" y="14906"/>
                  </a:lnTo>
                  <a:cubicBezTo>
                    <a:pt x="359" y="14975"/>
                    <a:pt x="733" y="15036"/>
                    <a:pt x="1114" y="15091"/>
                  </a:cubicBezTo>
                  <a:lnTo>
                    <a:pt x="1216" y="15266"/>
                  </a:lnTo>
                  <a:cubicBezTo>
                    <a:pt x="1216" y="15266"/>
                    <a:pt x="4516" y="15692"/>
                    <a:pt x="7780" y="15692"/>
                  </a:cubicBezTo>
                  <a:cubicBezTo>
                    <a:pt x="8907" y="15692"/>
                    <a:pt x="10029" y="15641"/>
                    <a:pt x="11011" y="15505"/>
                  </a:cubicBezTo>
                  <a:cubicBezTo>
                    <a:pt x="11011" y="15505"/>
                    <a:pt x="14557" y="14458"/>
                    <a:pt x="15702" y="12577"/>
                  </a:cubicBezTo>
                  <a:cubicBezTo>
                    <a:pt x="16847" y="10695"/>
                    <a:pt x="18463" y="4962"/>
                    <a:pt x="18463" y="4962"/>
                  </a:cubicBezTo>
                  <a:cubicBezTo>
                    <a:pt x="17088" y="938"/>
                    <a:pt x="15056" y="1"/>
                    <a:pt x="1346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742;p40">
              <a:extLst>
                <a:ext uri="{FF2B5EF4-FFF2-40B4-BE49-F238E27FC236}">
                  <a16:creationId xmlns:a16="http://schemas.microsoft.com/office/drawing/2014/main" id="{598F8AD0-9D33-145F-7FD5-D12B46EF6383}"/>
                </a:ext>
              </a:extLst>
            </p:cNvPr>
            <p:cNvSpPr/>
            <p:nvPr/>
          </p:nvSpPr>
          <p:spPr>
            <a:xfrm>
              <a:off x="4958000" y="4180725"/>
              <a:ext cx="467050" cy="397600"/>
            </a:xfrm>
            <a:custGeom>
              <a:avLst/>
              <a:gdLst/>
              <a:ahLst/>
              <a:cxnLst/>
              <a:rect l="l" t="t" r="r" b="b"/>
              <a:pathLst>
                <a:path w="18682" h="15904" extrusionOk="0">
                  <a:moveTo>
                    <a:pt x="13580" y="218"/>
                  </a:moveTo>
                  <a:cubicBezTo>
                    <a:pt x="13959" y="218"/>
                    <a:pt x="14362" y="272"/>
                    <a:pt x="14774" y="411"/>
                  </a:cubicBezTo>
                  <a:cubicBezTo>
                    <a:pt x="16340" y="939"/>
                    <a:pt x="17580" y="2507"/>
                    <a:pt x="18462" y="5073"/>
                  </a:cubicBezTo>
                  <a:cubicBezTo>
                    <a:pt x="18331" y="5536"/>
                    <a:pt x="16803" y="10854"/>
                    <a:pt x="15723" y="12629"/>
                  </a:cubicBezTo>
                  <a:cubicBezTo>
                    <a:pt x="14613" y="14453"/>
                    <a:pt x="11127" y="15501"/>
                    <a:pt x="11108" y="15507"/>
                  </a:cubicBezTo>
                  <a:cubicBezTo>
                    <a:pt x="10140" y="15642"/>
                    <a:pt x="9027" y="15692"/>
                    <a:pt x="7908" y="15692"/>
                  </a:cubicBezTo>
                  <a:cubicBezTo>
                    <a:pt x="4893" y="15692"/>
                    <a:pt x="1827" y="15328"/>
                    <a:pt x="1394" y="15275"/>
                  </a:cubicBezTo>
                  <a:lnTo>
                    <a:pt x="1318" y="15145"/>
                  </a:lnTo>
                  <a:cubicBezTo>
                    <a:pt x="1302" y="15117"/>
                    <a:pt x="1273" y="15099"/>
                    <a:pt x="1241" y="15093"/>
                  </a:cubicBezTo>
                  <a:cubicBezTo>
                    <a:pt x="949" y="15051"/>
                    <a:pt x="666" y="15005"/>
                    <a:pt x="395" y="14958"/>
                  </a:cubicBezTo>
                  <a:lnTo>
                    <a:pt x="900" y="14627"/>
                  </a:lnTo>
                  <a:cubicBezTo>
                    <a:pt x="947" y="14596"/>
                    <a:pt x="962" y="14533"/>
                    <a:pt x="934" y="14484"/>
                  </a:cubicBezTo>
                  <a:lnTo>
                    <a:pt x="618" y="13944"/>
                  </a:lnTo>
                  <a:lnTo>
                    <a:pt x="1412" y="11870"/>
                  </a:lnTo>
                  <a:lnTo>
                    <a:pt x="6102" y="9623"/>
                  </a:lnTo>
                  <a:cubicBezTo>
                    <a:pt x="6139" y="9605"/>
                    <a:pt x="6163" y="9568"/>
                    <a:pt x="6163" y="9526"/>
                  </a:cubicBezTo>
                  <a:cubicBezTo>
                    <a:pt x="6163" y="9465"/>
                    <a:pt x="6223" y="3268"/>
                    <a:pt x="11169" y="918"/>
                  </a:cubicBezTo>
                  <a:cubicBezTo>
                    <a:pt x="11173" y="915"/>
                    <a:pt x="11178" y="912"/>
                    <a:pt x="11182" y="909"/>
                  </a:cubicBezTo>
                  <a:cubicBezTo>
                    <a:pt x="11195" y="901"/>
                    <a:pt x="12234" y="218"/>
                    <a:pt x="13580" y="218"/>
                  </a:cubicBezTo>
                  <a:close/>
                  <a:moveTo>
                    <a:pt x="13562" y="1"/>
                  </a:moveTo>
                  <a:cubicBezTo>
                    <a:pt x="12210" y="1"/>
                    <a:pt x="11177" y="658"/>
                    <a:pt x="11071" y="729"/>
                  </a:cubicBezTo>
                  <a:cubicBezTo>
                    <a:pt x="6291" y="3004"/>
                    <a:pt x="5972" y="8767"/>
                    <a:pt x="5952" y="9459"/>
                  </a:cubicBezTo>
                  <a:lnTo>
                    <a:pt x="1282" y="11695"/>
                  </a:lnTo>
                  <a:cubicBezTo>
                    <a:pt x="1257" y="11707"/>
                    <a:pt x="1238" y="11728"/>
                    <a:pt x="1229" y="11753"/>
                  </a:cubicBezTo>
                  <a:lnTo>
                    <a:pt x="434" y="13830"/>
                  </a:lnTo>
                  <a:cubicBezTo>
                    <a:pt x="416" y="13839"/>
                    <a:pt x="401" y="13854"/>
                    <a:pt x="390" y="13872"/>
                  </a:cubicBezTo>
                  <a:cubicBezTo>
                    <a:pt x="376" y="13899"/>
                    <a:pt x="373" y="13930"/>
                    <a:pt x="383" y="13959"/>
                  </a:cubicBezTo>
                  <a:cubicBezTo>
                    <a:pt x="373" y="13991"/>
                    <a:pt x="377" y="14026"/>
                    <a:pt x="395" y="14054"/>
                  </a:cubicBezTo>
                  <a:cubicBezTo>
                    <a:pt x="411" y="14078"/>
                    <a:pt x="435" y="14093"/>
                    <a:pt x="462" y="14098"/>
                  </a:cubicBezTo>
                  <a:lnTo>
                    <a:pt x="699" y="14503"/>
                  </a:lnTo>
                  <a:lnTo>
                    <a:pt x="54" y="14925"/>
                  </a:lnTo>
                  <a:cubicBezTo>
                    <a:pt x="18" y="14949"/>
                    <a:pt x="0" y="14992"/>
                    <a:pt x="8" y="15034"/>
                  </a:cubicBezTo>
                  <a:cubicBezTo>
                    <a:pt x="17" y="15077"/>
                    <a:pt x="50" y="15109"/>
                    <a:pt x="93" y="15118"/>
                  </a:cubicBezTo>
                  <a:cubicBezTo>
                    <a:pt x="428" y="15182"/>
                    <a:pt x="787" y="15242"/>
                    <a:pt x="1160" y="15297"/>
                  </a:cubicBezTo>
                  <a:lnTo>
                    <a:pt x="1236" y="15428"/>
                  </a:lnTo>
                  <a:cubicBezTo>
                    <a:pt x="1253" y="15456"/>
                    <a:pt x="1282" y="15476"/>
                    <a:pt x="1315" y="15480"/>
                  </a:cubicBezTo>
                  <a:cubicBezTo>
                    <a:pt x="1358" y="15486"/>
                    <a:pt x="4649" y="15903"/>
                    <a:pt x="7901" y="15903"/>
                  </a:cubicBezTo>
                  <a:cubicBezTo>
                    <a:pt x="9037" y="15903"/>
                    <a:pt x="10167" y="15852"/>
                    <a:pt x="11154" y="15715"/>
                  </a:cubicBezTo>
                  <a:cubicBezTo>
                    <a:pt x="11300" y="15672"/>
                    <a:pt x="14753" y="14634"/>
                    <a:pt x="15905" y="12741"/>
                  </a:cubicBezTo>
                  <a:cubicBezTo>
                    <a:pt x="17046" y="10869"/>
                    <a:pt x="18611" y="5333"/>
                    <a:pt x="18678" y="5099"/>
                  </a:cubicBezTo>
                  <a:cubicBezTo>
                    <a:pt x="18682" y="5079"/>
                    <a:pt x="18682" y="5056"/>
                    <a:pt x="18675" y="5035"/>
                  </a:cubicBezTo>
                  <a:cubicBezTo>
                    <a:pt x="17769" y="2384"/>
                    <a:pt x="16480" y="759"/>
                    <a:pt x="14839" y="208"/>
                  </a:cubicBezTo>
                  <a:cubicBezTo>
                    <a:pt x="14396" y="59"/>
                    <a:pt x="13965" y="1"/>
                    <a:pt x="1356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743;p40">
              <a:extLst>
                <a:ext uri="{FF2B5EF4-FFF2-40B4-BE49-F238E27FC236}">
                  <a16:creationId xmlns:a16="http://schemas.microsoft.com/office/drawing/2014/main" id="{7E83429E-E95B-7F93-6155-686BD5E9B27D}"/>
                </a:ext>
              </a:extLst>
            </p:cNvPr>
            <p:cNvSpPr/>
            <p:nvPr/>
          </p:nvSpPr>
          <p:spPr>
            <a:xfrm>
              <a:off x="4451750" y="4187925"/>
              <a:ext cx="170975" cy="386900"/>
            </a:xfrm>
            <a:custGeom>
              <a:avLst/>
              <a:gdLst/>
              <a:ahLst/>
              <a:cxnLst/>
              <a:rect l="l" t="t" r="r" b="b"/>
              <a:pathLst>
                <a:path w="6839" h="15476" extrusionOk="0">
                  <a:moveTo>
                    <a:pt x="428" y="1"/>
                  </a:moveTo>
                  <a:lnTo>
                    <a:pt x="428" y="1"/>
                  </a:lnTo>
                  <a:cubicBezTo>
                    <a:pt x="229" y="2636"/>
                    <a:pt x="1" y="5955"/>
                    <a:pt x="1165" y="9207"/>
                  </a:cubicBezTo>
                  <a:cubicBezTo>
                    <a:pt x="1788" y="10923"/>
                    <a:pt x="2727" y="13203"/>
                    <a:pt x="3696" y="15474"/>
                  </a:cubicBezTo>
                  <a:lnTo>
                    <a:pt x="3696" y="15475"/>
                  </a:lnTo>
                  <a:cubicBezTo>
                    <a:pt x="4541" y="15407"/>
                    <a:pt x="5377" y="15277"/>
                    <a:pt x="6202" y="15088"/>
                  </a:cubicBezTo>
                  <a:lnTo>
                    <a:pt x="6256" y="14914"/>
                  </a:lnTo>
                  <a:cubicBezTo>
                    <a:pt x="6457" y="14859"/>
                    <a:pt x="6650" y="14796"/>
                    <a:pt x="6838" y="14728"/>
                  </a:cubicBezTo>
                  <a:lnTo>
                    <a:pt x="6455" y="14253"/>
                  </a:lnTo>
                  <a:lnTo>
                    <a:pt x="6622" y="13709"/>
                  </a:lnTo>
                  <a:lnTo>
                    <a:pt x="6645" y="13709"/>
                  </a:lnTo>
                  <a:lnTo>
                    <a:pt x="6645" y="13638"/>
                  </a:lnTo>
                  <a:lnTo>
                    <a:pt x="6631" y="13638"/>
                  </a:lnTo>
                  <a:lnTo>
                    <a:pt x="6204" y="11506"/>
                  </a:lnTo>
                  <a:lnTo>
                    <a:pt x="3722" y="9239"/>
                  </a:lnTo>
                  <a:cubicBezTo>
                    <a:pt x="3722" y="9239"/>
                    <a:pt x="3722" y="2941"/>
                    <a:pt x="1067" y="534"/>
                  </a:cubicBezTo>
                  <a:cubicBezTo>
                    <a:pt x="888" y="319"/>
                    <a:pt x="671" y="138"/>
                    <a:pt x="4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744;p40">
              <a:extLst>
                <a:ext uri="{FF2B5EF4-FFF2-40B4-BE49-F238E27FC236}">
                  <a16:creationId xmlns:a16="http://schemas.microsoft.com/office/drawing/2014/main" id="{A29F48DE-4FC4-46BD-8BD9-854707AB9F16}"/>
                </a:ext>
              </a:extLst>
            </p:cNvPr>
            <p:cNvSpPr/>
            <p:nvPr/>
          </p:nvSpPr>
          <p:spPr>
            <a:xfrm>
              <a:off x="4448625" y="4185250"/>
              <a:ext cx="176875" cy="392200"/>
            </a:xfrm>
            <a:custGeom>
              <a:avLst/>
              <a:gdLst/>
              <a:ahLst/>
              <a:cxnLst/>
              <a:rect l="l" t="t" r="r" b="b"/>
              <a:pathLst>
                <a:path w="7075" h="15688" extrusionOk="0">
                  <a:moveTo>
                    <a:pt x="646" y="291"/>
                  </a:moveTo>
                  <a:lnTo>
                    <a:pt x="646" y="291"/>
                  </a:lnTo>
                  <a:cubicBezTo>
                    <a:pt x="820" y="407"/>
                    <a:pt x="978" y="550"/>
                    <a:pt x="1121" y="720"/>
                  </a:cubicBezTo>
                  <a:cubicBezTo>
                    <a:pt x="3710" y="3068"/>
                    <a:pt x="3741" y="9284"/>
                    <a:pt x="3741" y="9346"/>
                  </a:cubicBezTo>
                  <a:cubicBezTo>
                    <a:pt x="3741" y="9376"/>
                    <a:pt x="3753" y="9405"/>
                    <a:pt x="3775" y="9424"/>
                  </a:cubicBezTo>
                  <a:lnTo>
                    <a:pt x="6232" y="11668"/>
                  </a:lnTo>
                  <a:lnTo>
                    <a:pt x="6652" y="13766"/>
                  </a:lnTo>
                  <a:cubicBezTo>
                    <a:pt x="6652" y="13767"/>
                    <a:pt x="6652" y="13767"/>
                    <a:pt x="6652" y="13769"/>
                  </a:cubicBezTo>
                  <a:cubicBezTo>
                    <a:pt x="6650" y="13773"/>
                    <a:pt x="6647" y="13779"/>
                    <a:pt x="6646" y="13783"/>
                  </a:cubicBezTo>
                  <a:lnTo>
                    <a:pt x="6479" y="14328"/>
                  </a:lnTo>
                  <a:cubicBezTo>
                    <a:pt x="6469" y="14361"/>
                    <a:pt x="6476" y="14398"/>
                    <a:pt x="6499" y="14425"/>
                  </a:cubicBezTo>
                  <a:lnTo>
                    <a:pt x="6786" y="14784"/>
                  </a:lnTo>
                  <a:cubicBezTo>
                    <a:pt x="6644" y="14832"/>
                    <a:pt x="6500" y="14876"/>
                    <a:pt x="6353" y="14918"/>
                  </a:cubicBezTo>
                  <a:cubicBezTo>
                    <a:pt x="6317" y="14927"/>
                    <a:pt x="6290" y="14955"/>
                    <a:pt x="6280" y="14990"/>
                  </a:cubicBezTo>
                  <a:lnTo>
                    <a:pt x="6244" y="15106"/>
                  </a:lnTo>
                  <a:cubicBezTo>
                    <a:pt x="5470" y="15280"/>
                    <a:pt x="4679" y="15402"/>
                    <a:pt x="3890" y="15469"/>
                  </a:cubicBezTo>
                  <a:cubicBezTo>
                    <a:pt x="2772" y="12851"/>
                    <a:pt x="1932" y="10768"/>
                    <a:pt x="1391" y="9278"/>
                  </a:cubicBezTo>
                  <a:cubicBezTo>
                    <a:pt x="244" y="6074"/>
                    <a:pt x="461" y="2756"/>
                    <a:pt x="646" y="291"/>
                  </a:cubicBezTo>
                  <a:close/>
                  <a:moveTo>
                    <a:pt x="552" y="1"/>
                  </a:moveTo>
                  <a:cubicBezTo>
                    <a:pt x="535" y="1"/>
                    <a:pt x="518" y="5"/>
                    <a:pt x="503" y="14"/>
                  </a:cubicBezTo>
                  <a:cubicBezTo>
                    <a:pt x="470" y="30"/>
                    <a:pt x="449" y="63"/>
                    <a:pt x="446" y="100"/>
                  </a:cubicBezTo>
                  <a:cubicBezTo>
                    <a:pt x="258" y="2602"/>
                    <a:pt x="1" y="6026"/>
                    <a:pt x="1190" y="9351"/>
                  </a:cubicBezTo>
                  <a:cubicBezTo>
                    <a:pt x="1737" y="10858"/>
                    <a:pt x="2590" y="12968"/>
                    <a:pt x="3725" y="15624"/>
                  </a:cubicBezTo>
                  <a:cubicBezTo>
                    <a:pt x="3741" y="15663"/>
                    <a:pt x="3780" y="15688"/>
                    <a:pt x="3821" y="15688"/>
                  </a:cubicBezTo>
                  <a:lnTo>
                    <a:pt x="3830" y="15688"/>
                  </a:lnTo>
                  <a:cubicBezTo>
                    <a:pt x="4675" y="15619"/>
                    <a:pt x="5523" y="15488"/>
                    <a:pt x="6351" y="15299"/>
                  </a:cubicBezTo>
                  <a:cubicBezTo>
                    <a:pt x="6388" y="15290"/>
                    <a:pt x="6418" y="15263"/>
                    <a:pt x="6430" y="15226"/>
                  </a:cubicBezTo>
                  <a:lnTo>
                    <a:pt x="6466" y="15107"/>
                  </a:lnTo>
                  <a:cubicBezTo>
                    <a:pt x="6649" y="15055"/>
                    <a:pt x="6828" y="14998"/>
                    <a:pt x="7000" y="14936"/>
                  </a:cubicBezTo>
                  <a:cubicBezTo>
                    <a:pt x="7032" y="14924"/>
                    <a:pt x="7057" y="14897"/>
                    <a:pt x="7066" y="14863"/>
                  </a:cubicBezTo>
                  <a:cubicBezTo>
                    <a:pt x="7075" y="14830"/>
                    <a:pt x="7067" y="14794"/>
                    <a:pt x="7046" y="14768"/>
                  </a:cubicBezTo>
                  <a:lnTo>
                    <a:pt x="6700" y="14336"/>
                  </a:lnTo>
                  <a:lnTo>
                    <a:pt x="6834" y="13901"/>
                  </a:lnTo>
                  <a:cubicBezTo>
                    <a:pt x="6859" y="13882"/>
                    <a:pt x="6875" y="13850"/>
                    <a:pt x="6875" y="13815"/>
                  </a:cubicBezTo>
                  <a:lnTo>
                    <a:pt x="6875" y="13745"/>
                  </a:lnTo>
                  <a:cubicBezTo>
                    <a:pt x="6875" y="13722"/>
                    <a:pt x="6866" y="13702"/>
                    <a:pt x="6853" y="13685"/>
                  </a:cubicBezTo>
                  <a:lnTo>
                    <a:pt x="6435" y="11592"/>
                  </a:lnTo>
                  <a:cubicBezTo>
                    <a:pt x="6430" y="11569"/>
                    <a:pt x="6418" y="11549"/>
                    <a:pt x="6402" y="11534"/>
                  </a:cubicBezTo>
                  <a:lnTo>
                    <a:pt x="3954" y="9299"/>
                  </a:lnTo>
                  <a:cubicBezTo>
                    <a:pt x="3949" y="8670"/>
                    <a:pt x="3832" y="2890"/>
                    <a:pt x="1274" y="572"/>
                  </a:cubicBezTo>
                  <a:cubicBezTo>
                    <a:pt x="1086" y="346"/>
                    <a:pt x="861" y="158"/>
                    <a:pt x="605" y="15"/>
                  </a:cubicBezTo>
                  <a:cubicBezTo>
                    <a:pt x="589" y="5"/>
                    <a:pt x="570" y="1"/>
                    <a:pt x="55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745;p40">
              <a:extLst>
                <a:ext uri="{FF2B5EF4-FFF2-40B4-BE49-F238E27FC236}">
                  <a16:creationId xmlns:a16="http://schemas.microsoft.com/office/drawing/2014/main" id="{DE672737-6FB0-112C-D520-0296245BC0C9}"/>
                </a:ext>
              </a:extLst>
            </p:cNvPr>
            <p:cNvSpPr/>
            <p:nvPr/>
          </p:nvSpPr>
          <p:spPr>
            <a:xfrm>
              <a:off x="5316200" y="3862850"/>
              <a:ext cx="345375" cy="499600"/>
            </a:xfrm>
            <a:custGeom>
              <a:avLst/>
              <a:gdLst/>
              <a:ahLst/>
              <a:cxnLst/>
              <a:rect l="l" t="t" r="r" b="b"/>
              <a:pathLst>
                <a:path w="13815" h="19984" extrusionOk="0">
                  <a:moveTo>
                    <a:pt x="6907" y="1"/>
                  </a:moveTo>
                  <a:cubicBezTo>
                    <a:pt x="5076" y="1"/>
                    <a:pt x="3319" y="1053"/>
                    <a:pt x="2024" y="2928"/>
                  </a:cubicBezTo>
                  <a:cubicBezTo>
                    <a:pt x="728" y="4801"/>
                    <a:pt x="0" y="7343"/>
                    <a:pt x="0" y="9993"/>
                  </a:cubicBezTo>
                  <a:cubicBezTo>
                    <a:pt x="0" y="12642"/>
                    <a:pt x="728" y="15183"/>
                    <a:pt x="2024" y="17056"/>
                  </a:cubicBezTo>
                  <a:cubicBezTo>
                    <a:pt x="3319" y="18931"/>
                    <a:pt x="5076" y="19984"/>
                    <a:pt x="6907" y="19984"/>
                  </a:cubicBezTo>
                  <a:cubicBezTo>
                    <a:pt x="8739" y="19984"/>
                    <a:pt x="10496" y="18931"/>
                    <a:pt x="11791" y="17056"/>
                  </a:cubicBezTo>
                  <a:cubicBezTo>
                    <a:pt x="13087" y="15183"/>
                    <a:pt x="13815" y="12642"/>
                    <a:pt x="13815" y="9993"/>
                  </a:cubicBezTo>
                  <a:cubicBezTo>
                    <a:pt x="13815" y="7343"/>
                    <a:pt x="13087" y="4801"/>
                    <a:pt x="11791" y="2928"/>
                  </a:cubicBezTo>
                  <a:cubicBezTo>
                    <a:pt x="10496" y="1053"/>
                    <a:pt x="8739" y="1"/>
                    <a:pt x="69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746;p40">
              <a:extLst>
                <a:ext uri="{FF2B5EF4-FFF2-40B4-BE49-F238E27FC236}">
                  <a16:creationId xmlns:a16="http://schemas.microsoft.com/office/drawing/2014/main" id="{EADC8FD4-095A-0653-792F-D0393E527268}"/>
                </a:ext>
              </a:extLst>
            </p:cNvPr>
            <p:cNvSpPr/>
            <p:nvPr/>
          </p:nvSpPr>
          <p:spPr>
            <a:xfrm>
              <a:off x="5313525" y="3860200"/>
              <a:ext cx="350725" cy="504900"/>
            </a:xfrm>
            <a:custGeom>
              <a:avLst/>
              <a:gdLst/>
              <a:ahLst/>
              <a:cxnLst/>
              <a:rect l="l" t="t" r="r" b="b"/>
              <a:pathLst>
                <a:path w="14029" h="20196" extrusionOk="0">
                  <a:moveTo>
                    <a:pt x="7014" y="214"/>
                  </a:moveTo>
                  <a:cubicBezTo>
                    <a:pt x="10764" y="214"/>
                    <a:pt x="13814" y="4648"/>
                    <a:pt x="13814" y="10099"/>
                  </a:cubicBezTo>
                  <a:cubicBezTo>
                    <a:pt x="13814" y="15548"/>
                    <a:pt x="10764" y="19983"/>
                    <a:pt x="7014" y="19983"/>
                  </a:cubicBezTo>
                  <a:cubicBezTo>
                    <a:pt x="3265" y="19983"/>
                    <a:pt x="215" y="15548"/>
                    <a:pt x="215" y="10099"/>
                  </a:cubicBezTo>
                  <a:cubicBezTo>
                    <a:pt x="215" y="4648"/>
                    <a:pt x="3264" y="214"/>
                    <a:pt x="7014" y="214"/>
                  </a:cubicBezTo>
                  <a:close/>
                  <a:moveTo>
                    <a:pt x="7014" y="1"/>
                  </a:moveTo>
                  <a:cubicBezTo>
                    <a:pt x="3146" y="1"/>
                    <a:pt x="0" y="4530"/>
                    <a:pt x="0" y="10099"/>
                  </a:cubicBezTo>
                  <a:cubicBezTo>
                    <a:pt x="0" y="15666"/>
                    <a:pt x="3146" y="20195"/>
                    <a:pt x="7014" y="20195"/>
                  </a:cubicBezTo>
                  <a:cubicBezTo>
                    <a:pt x="10881" y="20195"/>
                    <a:pt x="14029" y="15666"/>
                    <a:pt x="14029" y="10099"/>
                  </a:cubicBezTo>
                  <a:cubicBezTo>
                    <a:pt x="14029" y="4530"/>
                    <a:pt x="10881" y="1"/>
                    <a:pt x="70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747;p40">
              <a:extLst>
                <a:ext uri="{FF2B5EF4-FFF2-40B4-BE49-F238E27FC236}">
                  <a16:creationId xmlns:a16="http://schemas.microsoft.com/office/drawing/2014/main" id="{C1EE58CF-AD90-7A60-53B8-F4DB11555701}"/>
                </a:ext>
              </a:extLst>
            </p:cNvPr>
            <p:cNvSpPr/>
            <p:nvPr/>
          </p:nvSpPr>
          <p:spPr>
            <a:xfrm>
              <a:off x="5368650" y="3938800"/>
              <a:ext cx="240475" cy="347725"/>
            </a:xfrm>
            <a:custGeom>
              <a:avLst/>
              <a:gdLst/>
              <a:ahLst/>
              <a:cxnLst/>
              <a:rect l="l" t="t" r="r" b="b"/>
              <a:pathLst>
                <a:path w="9619" h="13909" extrusionOk="0">
                  <a:moveTo>
                    <a:pt x="4809" y="0"/>
                  </a:moveTo>
                  <a:cubicBezTo>
                    <a:pt x="2153" y="0"/>
                    <a:pt x="0" y="3114"/>
                    <a:pt x="0" y="6955"/>
                  </a:cubicBezTo>
                  <a:cubicBezTo>
                    <a:pt x="0" y="8798"/>
                    <a:pt x="506" y="10567"/>
                    <a:pt x="1409" y="11871"/>
                  </a:cubicBezTo>
                  <a:cubicBezTo>
                    <a:pt x="2311" y="13176"/>
                    <a:pt x="3533" y="13908"/>
                    <a:pt x="4809" y="13908"/>
                  </a:cubicBezTo>
                  <a:cubicBezTo>
                    <a:pt x="6084" y="13908"/>
                    <a:pt x="7308" y="13176"/>
                    <a:pt x="8210" y="11871"/>
                  </a:cubicBezTo>
                  <a:cubicBezTo>
                    <a:pt x="9111" y="10567"/>
                    <a:pt x="9619" y="8798"/>
                    <a:pt x="9619" y="6955"/>
                  </a:cubicBezTo>
                  <a:cubicBezTo>
                    <a:pt x="9619" y="3114"/>
                    <a:pt x="7466" y="0"/>
                    <a:pt x="4809" y="0"/>
                  </a:cubicBezTo>
                  <a:close/>
                </a:path>
              </a:pathLst>
            </a:custGeom>
            <a:solidFill>
              <a:srgbClr val="5D65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748;p40">
              <a:extLst>
                <a:ext uri="{FF2B5EF4-FFF2-40B4-BE49-F238E27FC236}">
                  <a16:creationId xmlns:a16="http://schemas.microsoft.com/office/drawing/2014/main" id="{A5382851-D693-A3F2-ACB8-C7CB4C2C27E5}"/>
                </a:ext>
              </a:extLst>
            </p:cNvPr>
            <p:cNvSpPr/>
            <p:nvPr/>
          </p:nvSpPr>
          <p:spPr>
            <a:xfrm>
              <a:off x="5365975" y="3936150"/>
              <a:ext cx="245800" cy="353050"/>
            </a:xfrm>
            <a:custGeom>
              <a:avLst/>
              <a:gdLst/>
              <a:ahLst/>
              <a:cxnLst/>
              <a:rect l="l" t="t" r="r" b="b"/>
              <a:pathLst>
                <a:path w="9832" h="14122" extrusionOk="0">
                  <a:moveTo>
                    <a:pt x="4916" y="213"/>
                  </a:moveTo>
                  <a:cubicBezTo>
                    <a:pt x="7509" y="213"/>
                    <a:pt x="9619" y="3285"/>
                    <a:pt x="9619" y="7061"/>
                  </a:cubicBezTo>
                  <a:cubicBezTo>
                    <a:pt x="9619" y="10837"/>
                    <a:pt x="7509" y="13909"/>
                    <a:pt x="4916" y="13909"/>
                  </a:cubicBezTo>
                  <a:cubicBezTo>
                    <a:pt x="2324" y="13909"/>
                    <a:pt x="214" y="10837"/>
                    <a:pt x="214" y="7061"/>
                  </a:cubicBezTo>
                  <a:cubicBezTo>
                    <a:pt x="214" y="3285"/>
                    <a:pt x="2324" y="213"/>
                    <a:pt x="4916" y="213"/>
                  </a:cubicBezTo>
                  <a:close/>
                  <a:moveTo>
                    <a:pt x="4916" y="0"/>
                  </a:moveTo>
                  <a:cubicBezTo>
                    <a:pt x="2205" y="0"/>
                    <a:pt x="0" y="3167"/>
                    <a:pt x="0" y="7061"/>
                  </a:cubicBezTo>
                  <a:cubicBezTo>
                    <a:pt x="0" y="10953"/>
                    <a:pt x="2207" y="14121"/>
                    <a:pt x="4916" y="14121"/>
                  </a:cubicBezTo>
                  <a:cubicBezTo>
                    <a:pt x="7626" y="14121"/>
                    <a:pt x="9831" y="10953"/>
                    <a:pt x="9831" y="7061"/>
                  </a:cubicBezTo>
                  <a:cubicBezTo>
                    <a:pt x="9831" y="3167"/>
                    <a:pt x="7626" y="0"/>
                    <a:pt x="49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749;p40">
              <a:extLst>
                <a:ext uri="{FF2B5EF4-FFF2-40B4-BE49-F238E27FC236}">
                  <a16:creationId xmlns:a16="http://schemas.microsoft.com/office/drawing/2014/main" id="{66EDA67B-D394-43F4-6D91-343678DAB008}"/>
                </a:ext>
              </a:extLst>
            </p:cNvPr>
            <p:cNvSpPr/>
            <p:nvPr/>
          </p:nvSpPr>
          <p:spPr>
            <a:xfrm>
              <a:off x="5414850" y="4005500"/>
              <a:ext cx="148075" cy="214325"/>
            </a:xfrm>
            <a:custGeom>
              <a:avLst/>
              <a:gdLst/>
              <a:ahLst/>
              <a:cxnLst/>
              <a:rect l="l" t="t" r="r" b="b"/>
              <a:pathLst>
                <a:path w="5923" h="8573" extrusionOk="0">
                  <a:moveTo>
                    <a:pt x="2961" y="0"/>
                  </a:moveTo>
                  <a:cubicBezTo>
                    <a:pt x="1325" y="0"/>
                    <a:pt x="0" y="1920"/>
                    <a:pt x="0" y="4287"/>
                  </a:cubicBezTo>
                  <a:cubicBezTo>
                    <a:pt x="0" y="6654"/>
                    <a:pt x="1325" y="8572"/>
                    <a:pt x="2961" y="8572"/>
                  </a:cubicBezTo>
                  <a:cubicBezTo>
                    <a:pt x="4598" y="8572"/>
                    <a:pt x="5923" y="6654"/>
                    <a:pt x="5923" y="4287"/>
                  </a:cubicBezTo>
                  <a:cubicBezTo>
                    <a:pt x="5923" y="1920"/>
                    <a:pt x="4598" y="0"/>
                    <a:pt x="2961" y="0"/>
                  </a:cubicBezTo>
                  <a:close/>
                </a:path>
              </a:pathLst>
            </a:custGeom>
            <a:solidFill>
              <a:srgbClr val="5D65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750;p40">
              <a:extLst>
                <a:ext uri="{FF2B5EF4-FFF2-40B4-BE49-F238E27FC236}">
                  <a16:creationId xmlns:a16="http://schemas.microsoft.com/office/drawing/2014/main" id="{3478B8BB-7766-6E9E-218B-BFCBF081098D}"/>
                </a:ext>
              </a:extLst>
            </p:cNvPr>
            <p:cNvSpPr/>
            <p:nvPr/>
          </p:nvSpPr>
          <p:spPr>
            <a:xfrm>
              <a:off x="5412150" y="4002825"/>
              <a:ext cx="153475" cy="219675"/>
            </a:xfrm>
            <a:custGeom>
              <a:avLst/>
              <a:gdLst/>
              <a:ahLst/>
              <a:cxnLst/>
              <a:rect l="l" t="t" r="r" b="b"/>
              <a:pathLst>
                <a:path w="6139" h="8787" extrusionOk="0">
                  <a:moveTo>
                    <a:pt x="3069" y="215"/>
                  </a:moveTo>
                  <a:cubicBezTo>
                    <a:pt x="4643" y="215"/>
                    <a:pt x="5925" y="2089"/>
                    <a:pt x="5925" y="4394"/>
                  </a:cubicBezTo>
                  <a:cubicBezTo>
                    <a:pt x="5925" y="6699"/>
                    <a:pt x="4643" y="8573"/>
                    <a:pt x="3069" y="8573"/>
                  </a:cubicBezTo>
                  <a:cubicBezTo>
                    <a:pt x="1496" y="8573"/>
                    <a:pt x="214" y="6699"/>
                    <a:pt x="214" y="4394"/>
                  </a:cubicBezTo>
                  <a:cubicBezTo>
                    <a:pt x="214" y="2089"/>
                    <a:pt x="1496" y="215"/>
                    <a:pt x="3069" y="215"/>
                  </a:cubicBezTo>
                  <a:close/>
                  <a:moveTo>
                    <a:pt x="3069" y="0"/>
                  </a:moveTo>
                  <a:cubicBezTo>
                    <a:pt x="1377" y="0"/>
                    <a:pt x="1" y="1971"/>
                    <a:pt x="1" y="4394"/>
                  </a:cubicBezTo>
                  <a:cubicBezTo>
                    <a:pt x="1" y="6816"/>
                    <a:pt x="1378" y="8786"/>
                    <a:pt x="3069" y="8786"/>
                  </a:cubicBezTo>
                  <a:cubicBezTo>
                    <a:pt x="4761" y="8786"/>
                    <a:pt x="6138" y="6815"/>
                    <a:pt x="6138" y="4394"/>
                  </a:cubicBezTo>
                  <a:cubicBezTo>
                    <a:pt x="6138" y="1971"/>
                    <a:pt x="4761" y="0"/>
                    <a:pt x="306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751;p40">
              <a:extLst>
                <a:ext uri="{FF2B5EF4-FFF2-40B4-BE49-F238E27FC236}">
                  <a16:creationId xmlns:a16="http://schemas.microsoft.com/office/drawing/2014/main" id="{6BF8C689-C6DF-9E19-46D6-D9556E5F639B}"/>
                </a:ext>
              </a:extLst>
            </p:cNvPr>
            <p:cNvSpPr/>
            <p:nvPr/>
          </p:nvSpPr>
          <p:spPr>
            <a:xfrm>
              <a:off x="4593325" y="4534400"/>
              <a:ext cx="67725" cy="87175"/>
            </a:xfrm>
            <a:custGeom>
              <a:avLst/>
              <a:gdLst/>
              <a:ahLst/>
              <a:cxnLst/>
              <a:rect l="l" t="t" r="r" b="b"/>
              <a:pathLst>
                <a:path w="2709" h="3487" extrusionOk="0">
                  <a:moveTo>
                    <a:pt x="0" y="1"/>
                  </a:moveTo>
                  <a:lnTo>
                    <a:pt x="0" y="2693"/>
                  </a:lnTo>
                  <a:cubicBezTo>
                    <a:pt x="0" y="3130"/>
                    <a:pt x="355" y="3486"/>
                    <a:pt x="794" y="3486"/>
                  </a:cubicBezTo>
                  <a:lnTo>
                    <a:pt x="1915" y="3486"/>
                  </a:lnTo>
                  <a:cubicBezTo>
                    <a:pt x="2353" y="3486"/>
                    <a:pt x="2709" y="3130"/>
                    <a:pt x="2709" y="2693"/>
                  </a:cubicBezTo>
                  <a:lnTo>
                    <a:pt x="2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752;p40">
              <a:extLst>
                <a:ext uri="{FF2B5EF4-FFF2-40B4-BE49-F238E27FC236}">
                  <a16:creationId xmlns:a16="http://schemas.microsoft.com/office/drawing/2014/main" id="{13C6B0CB-C705-42BB-78AA-BD872186FEAF}"/>
                </a:ext>
              </a:extLst>
            </p:cNvPr>
            <p:cNvSpPr/>
            <p:nvPr/>
          </p:nvSpPr>
          <p:spPr>
            <a:xfrm>
              <a:off x="4590600" y="4531750"/>
              <a:ext cx="73100" cy="92450"/>
            </a:xfrm>
            <a:custGeom>
              <a:avLst/>
              <a:gdLst/>
              <a:ahLst/>
              <a:cxnLst/>
              <a:rect l="l" t="t" r="r" b="b"/>
              <a:pathLst>
                <a:path w="2924" h="3698" extrusionOk="0">
                  <a:moveTo>
                    <a:pt x="2710" y="214"/>
                  </a:moveTo>
                  <a:lnTo>
                    <a:pt x="2710" y="2799"/>
                  </a:lnTo>
                  <a:cubicBezTo>
                    <a:pt x="2710" y="3177"/>
                    <a:pt x="2402" y="3485"/>
                    <a:pt x="2024" y="3485"/>
                  </a:cubicBezTo>
                  <a:lnTo>
                    <a:pt x="903" y="3485"/>
                  </a:lnTo>
                  <a:cubicBezTo>
                    <a:pt x="523" y="3485"/>
                    <a:pt x="217" y="3177"/>
                    <a:pt x="217" y="2799"/>
                  </a:cubicBezTo>
                  <a:lnTo>
                    <a:pt x="217" y="214"/>
                  </a:lnTo>
                  <a:close/>
                  <a:moveTo>
                    <a:pt x="106" y="1"/>
                  </a:moveTo>
                  <a:cubicBezTo>
                    <a:pt x="48" y="1"/>
                    <a:pt x="1" y="49"/>
                    <a:pt x="1" y="107"/>
                  </a:cubicBezTo>
                  <a:cubicBezTo>
                    <a:pt x="1" y="114"/>
                    <a:pt x="1" y="122"/>
                    <a:pt x="2" y="127"/>
                  </a:cubicBezTo>
                  <a:lnTo>
                    <a:pt x="2" y="2799"/>
                  </a:lnTo>
                  <a:cubicBezTo>
                    <a:pt x="2" y="3294"/>
                    <a:pt x="406" y="3698"/>
                    <a:pt x="903" y="3698"/>
                  </a:cubicBezTo>
                  <a:lnTo>
                    <a:pt x="2024" y="3698"/>
                  </a:lnTo>
                  <a:cubicBezTo>
                    <a:pt x="2520" y="3698"/>
                    <a:pt x="2923" y="3294"/>
                    <a:pt x="2923" y="2799"/>
                  </a:cubicBezTo>
                  <a:lnTo>
                    <a:pt x="2923" y="107"/>
                  </a:lnTo>
                  <a:cubicBezTo>
                    <a:pt x="2923" y="49"/>
                    <a:pt x="2876" y="1"/>
                    <a:pt x="281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753;p40">
              <a:extLst>
                <a:ext uri="{FF2B5EF4-FFF2-40B4-BE49-F238E27FC236}">
                  <a16:creationId xmlns:a16="http://schemas.microsoft.com/office/drawing/2014/main" id="{1AD7244E-30B8-DF06-193C-95202CB082D4}"/>
                </a:ext>
              </a:extLst>
            </p:cNvPr>
            <p:cNvSpPr/>
            <p:nvPr/>
          </p:nvSpPr>
          <p:spPr>
            <a:xfrm>
              <a:off x="4660925" y="4534400"/>
              <a:ext cx="67775" cy="87175"/>
            </a:xfrm>
            <a:custGeom>
              <a:avLst/>
              <a:gdLst/>
              <a:ahLst/>
              <a:cxnLst/>
              <a:rect l="l" t="t" r="r" b="b"/>
              <a:pathLst>
                <a:path w="2711" h="3487" extrusionOk="0">
                  <a:moveTo>
                    <a:pt x="0" y="1"/>
                  </a:moveTo>
                  <a:lnTo>
                    <a:pt x="0" y="2693"/>
                  </a:lnTo>
                  <a:cubicBezTo>
                    <a:pt x="0" y="3130"/>
                    <a:pt x="356" y="3486"/>
                    <a:pt x="794" y="3486"/>
                  </a:cubicBezTo>
                  <a:lnTo>
                    <a:pt x="1918" y="3486"/>
                  </a:lnTo>
                  <a:cubicBezTo>
                    <a:pt x="2356" y="3486"/>
                    <a:pt x="2710" y="3130"/>
                    <a:pt x="2710" y="2693"/>
                  </a:cubicBezTo>
                  <a:lnTo>
                    <a:pt x="2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754;p40">
              <a:extLst>
                <a:ext uri="{FF2B5EF4-FFF2-40B4-BE49-F238E27FC236}">
                  <a16:creationId xmlns:a16="http://schemas.microsoft.com/office/drawing/2014/main" id="{D1C739C0-AA92-CFD8-DFB7-E34A2D0872F6}"/>
                </a:ext>
              </a:extLst>
            </p:cNvPr>
            <p:cNvSpPr/>
            <p:nvPr/>
          </p:nvSpPr>
          <p:spPr>
            <a:xfrm>
              <a:off x="4658250" y="4531750"/>
              <a:ext cx="73125" cy="92450"/>
            </a:xfrm>
            <a:custGeom>
              <a:avLst/>
              <a:gdLst/>
              <a:ahLst/>
              <a:cxnLst/>
              <a:rect l="l" t="t" r="r" b="b"/>
              <a:pathLst>
                <a:path w="2925" h="3698" extrusionOk="0">
                  <a:moveTo>
                    <a:pt x="2711" y="214"/>
                  </a:moveTo>
                  <a:lnTo>
                    <a:pt x="2711" y="2799"/>
                  </a:lnTo>
                  <a:cubicBezTo>
                    <a:pt x="2711" y="3177"/>
                    <a:pt x="2403" y="3485"/>
                    <a:pt x="2023" y="3485"/>
                  </a:cubicBezTo>
                  <a:lnTo>
                    <a:pt x="901" y="3485"/>
                  </a:lnTo>
                  <a:cubicBezTo>
                    <a:pt x="521" y="3485"/>
                    <a:pt x="214" y="3177"/>
                    <a:pt x="214" y="2799"/>
                  </a:cubicBezTo>
                  <a:lnTo>
                    <a:pt x="214" y="214"/>
                  </a:lnTo>
                  <a:close/>
                  <a:moveTo>
                    <a:pt x="107" y="1"/>
                  </a:moveTo>
                  <a:cubicBezTo>
                    <a:pt x="48" y="1"/>
                    <a:pt x="0" y="49"/>
                    <a:pt x="0" y="107"/>
                  </a:cubicBezTo>
                  <a:lnTo>
                    <a:pt x="0" y="2799"/>
                  </a:lnTo>
                  <a:cubicBezTo>
                    <a:pt x="0" y="3294"/>
                    <a:pt x="405" y="3698"/>
                    <a:pt x="901" y="3698"/>
                  </a:cubicBezTo>
                  <a:lnTo>
                    <a:pt x="2025" y="3698"/>
                  </a:lnTo>
                  <a:cubicBezTo>
                    <a:pt x="2521" y="3698"/>
                    <a:pt x="2924" y="3294"/>
                    <a:pt x="2924" y="2799"/>
                  </a:cubicBezTo>
                  <a:lnTo>
                    <a:pt x="2924" y="107"/>
                  </a:lnTo>
                  <a:cubicBezTo>
                    <a:pt x="2924" y="49"/>
                    <a:pt x="2877" y="1"/>
                    <a:pt x="28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755;p40">
              <a:extLst>
                <a:ext uri="{FF2B5EF4-FFF2-40B4-BE49-F238E27FC236}">
                  <a16:creationId xmlns:a16="http://schemas.microsoft.com/office/drawing/2014/main" id="{0BDAB2D4-C2CA-ED74-A723-DAC98D0011FD}"/>
                </a:ext>
              </a:extLst>
            </p:cNvPr>
            <p:cNvSpPr/>
            <p:nvPr/>
          </p:nvSpPr>
          <p:spPr>
            <a:xfrm>
              <a:off x="4728625" y="4534400"/>
              <a:ext cx="67850" cy="87175"/>
            </a:xfrm>
            <a:custGeom>
              <a:avLst/>
              <a:gdLst/>
              <a:ahLst/>
              <a:cxnLst/>
              <a:rect l="l" t="t" r="r" b="b"/>
              <a:pathLst>
                <a:path w="2714" h="3487" extrusionOk="0">
                  <a:moveTo>
                    <a:pt x="1" y="1"/>
                  </a:moveTo>
                  <a:lnTo>
                    <a:pt x="1" y="2693"/>
                  </a:lnTo>
                  <a:cubicBezTo>
                    <a:pt x="1" y="3130"/>
                    <a:pt x="356" y="3486"/>
                    <a:pt x="794" y="3486"/>
                  </a:cubicBezTo>
                  <a:lnTo>
                    <a:pt x="1920" y="3486"/>
                  </a:lnTo>
                  <a:cubicBezTo>
                    <a:pt x="2358" y="3486"/>
                    <a:pt x="2713" y="3130"/>
                    <a:pt x="2713" y="2693"/>
                  </a:cubicBezTo>
                  <a:lnTo>
                    <a:pt x="27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756;p40">
              <a:extLst>
                <a:ext uri="{FF2B5EF4-FFF2-40B4-BE49-F238E27FC236}">
                  <a16:creationId xmlns:a16="http://schemas.microsoft.com/office/drawing/2014/main" id="{DFC4E3AA-A3D4-5964-B5B2-7FC2EFB8E758}"/>
                </a:ext>
              </a:extLst>
            </p:cNvPr>
            <p:cNvSpPr/>
            <p:nvPr/>
          </p:nvSpPr>
          <p:spPr>
            <a:xfrm>
              <a:off x="4725900" y="4531750"/>
              <a:ext cx="73225" cy="92450"/>
            </a:xfrm>
            <a:custGeom>
              <a:avLst/>
              <a:gdLst/>
              <a:ahLst/>
              <a:cxnLst/>
              <a:rect l="l" t="t" r="r" b="b"/>
              <a:pathLst>
                <a:path w="2929" h="3698" extrusionOk="0">
                  <a:moveTo>
                    <a:pt x="2715" y="214"/>
                  </a:moveTo>
                  <a:lnTo>
                    <a:pt x="2715" y="2799"/>
                  </a:lnTo>
                  <a:cubicBezTo>
                    <a:pt x="2715" y="3177"/>
                    <a:pt x="2407" y="3485"/>
                    <a:pt x="2029" y="3485"/>
                  </a:cubicBezTo>
                  <a:lnTo>
                    <a:pt x="903" y="3485"/>
                  </a:lnTo>
                  <a:cubicBezTo>
                    <a:pt x="523" y="3485"/>
                    <a:pt x="215" y="3177"/>
                    <a:pt x="215" y="2799"/>
                  </a:cubicBezTo>
                  <a:lnTo>
                    <a:pt x="215" y="214"/>
                  </a:lnTo>
                  <a:close/>
                  <a:moveTo>
                    <a:pt x="107" y="1"/>
                  </a:moveTo>
                  <a:cubicBezTo>
                    <a:pt x="49" y="1"/>
                    <a:pt x="1" y="49"/>
                    <a:pt x="1" y="107"/>
                  </a:cubicBezTo>
                  <a:cubicBezTo>
                    <a:pt x="1" y="114"/>
                    <a:pt x="1" y="122"/>
                    <a:pt x="2" y="127"/>
                  </a:cubicBezTo>
                  <a:lnTo>
                    <a:pt x="2" y="2799"/>
                  </a:lnTo>
                  <a:cubicBezTo>
                    <a:pt x="2" y="3294"/>
                    <a:pt x="406" y="3698"/>
                    <a:pt x="903" y="3698"/>
                  </a:cubicBezTo>
                  <a:lnTo>
                    <a:pt x="2029" y="3698"/>
                  </a:lnTo>
                  <a:cubicBezTo>
                    <a:pt x="2525" y="3698"/>
                    <a:pt x="2928" y="3294"/>
                    <a:pt x="2928" y="2799"/>
                  </a:cubicBezTo>
                  <a:lnTo>
                    <a:pt x="2928" y="107"/>
                  </a:lnTo>
                  <a:cubicBezTo>
                    <a:pt x="2928" y="49"/>
                    <a:pt x="2880" y="1"/>
                    <a:pt x="28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757;p40">
              <a:extLst>
                <a:ext uri="{FF2B5EF4-FFF2-40B4-BE49-F238E27FC236}">
                  <a16:creationId xmlns:a16="http://schemas.microsoft.com/office/drawing/2014/main" id="{12287A55-83F2-A3F7-CAF0-E0F1907A3ABA}"/>
                </a:ext>
              </a:extLst>
            </p:cNvPr>
            <p:cNvSpPr/>
            <p:nvPr/>
          </p:nvSpPr>
          <p:spPr>
            <a:xfrm>
              <a:off x="4796475" y="4534400"/>
              <a:ext cx="67750" cy="87175"/>
            </a:xfrm>
            <a:custGeom>
              <a:avLst/>
              <a:gdLst/>
              <a:ahLst/>
              <a:cxnLst/>
              <a:rect l="l" t="t" r="r" b="b"/>
              <a:pathLst>
                <a:path w="2710" h="3487" extrusionOk="0">
                  <a:moveTo>
                    <a:pt x="1" y="1"/>
                  </a:moveTo>
                  <a:lnTo>
                    <a:pt x="1" y="2693"/>
                  </a:lnTo>
                  <a:cubicBezTo>
                    <a:pt x="1" y="3130"/>
                    <a:pt x="357" y="3486"/>
                    <a:pt x="794" y="3486"/>
                  </a:cubicBezTo>
                  <a:lnTo>
                    <a:pt x="1916" y="3486"/>
                  </a:lnTo>
                  <a:cubicBezTo>
                    <a:pt x="2355" y="3486"/>
                    <a:pt x="2709" y="3130"/>
                    <a:pt x="2709" y="2693"/>
                  </a:cubicBezTo>
                  <a:lnTo>
                    <a:pt x="2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758;p40">
              <a:extLst>
                <a:ext uri="{FF2B5EF4-FFF2-40B4-BE49-F238E27FC236}">
                  <a16:creationId xmlns:a16="http://schemas.microsoft.com/office/drawing/2014/main" id="{91013E51-9757-5AA8-47F4-3B031BEBAE8B}"/>
                </a:ext>
              </a:extLst>
            </p:cNvPr>
            <p:cNvSpPr/>
            <p:nvPr/>
          </p:nvSpPr>
          <p:spPr>
            <a:xfrm>
              <a:off x="4793775" y="4531750"/>
              <a:ext cx="73125" cy="92450"/>
            </a:xfrm>
            <a:custGeom>
              <a:avLst/>
              <a:gdLst/>
              <a:ahLst/>
              <a:cxnLst/>
              <a:rect l="l" t="t" r="r" b="b"/>
              <a:pathLst>
                <a:path w="2925" h="3698" extrusionOk="0">
                  <a:moveTo>
                    <a:pt x="2712" y="214"/>
                  </a:moveTo>
                  <a:lnTo>
                    <a:pt x="2712" y="2799"/>
                  </a:lnTo>
                  <a:cubicBezTo>
                    <a:pt x="2712" y="3177"/>
                    <a:pt x="2403" y="3485"/>
                    <a:pt x="2024" y="3485"/>
                  </a:cubicBezTo>
                  <a:lnTo>
                    <a:pt x="902" y="3485"/>
                  </a:lnTo>
                  <a:cubicBezTo>
                    <a:pt x="524" y="3485"/>
                    <a:pt x="216" y="3177"/>
                    <a:pt x="216" y="2799"/>
                  </a:cubicBezTo>
                  <a:lnTo>
                    <a:pt x="216" y="214"/>
                  </a:lnTo>
                  <a:close/>
                  <a:moveTo>
                    <a:pt x="107" y="1"/>
                  </a:moveTo>
                  <a:cubicBezTo>
                    <a:pt x="48" y="1"/>
                    <a:pt x="0" y="49"/>
                    <a:pt x="0" y="107"/>
                  </a:cubicBezTo>
                  <a:cubicBezTo>
                    <a:pt x="0" y="114"/>
                    <a:pt x="2" y="122"/>
                    <a:pt x="3" y="127"/>
                  </a:cubicBezTo>
                  <a:lnTo>
                    <a:pt x="3" y="2799"/>
                  </a:lnTo>
                  <a:cubicBezTo>
                    <a:pt x="3" y="3294"/>
                    <a:pt x="407" y="3698"/>
                    <a:pt x="902" y="3698"/>
                  </a:cubicBezTo>
                  <a:lnTo>
                    <a:pt x="2024" y="3698"/>
                  </a:lnTo>
                  <a:cubicBezTo>
                    <a:pt x="2521" y="3698"/>
                    <a:pt x="2924" y="3294"/>
                    <a:pt x="2924" y="2799"/>
                  </a:cubicBezTo>
                  <a:lnTo>
                    <a:pt x="2924" y="107"/>
                  </a:lnTo>
                  <a:cubicBezTo>
                    <a:pt x="2924" y="49"/>
                    <a:pt x="2877" y="1"/>
                    <a:pt x="28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759;p40">
              <a:extLst>
                <a:ext uri="{FF2B5EF4-FFF2-40B4-BE49-F238E27FC236}">
                  <a16:creationId xmlns:a16="http://schemas.microsoft.com/office/drawing/2014/main" id="{B549267F-76FA-2353-2929-248C5534E1D6}"/>
                </a:ext>
              </a:extLst>
            </p:cNvPr>
            <p:cNvSpPr/>
            <p:nvPr/>
          </p:nvSpPr>
          <p:spPr>
            <a:xfrm>
              <a:off x="4864000" y="4534400"/>
              <a:ext cx="67700" cy="87175"/>
            </a:xfrm>
            <a:custGeom>
              <a:avLst/>
              <a:gdLst/>
              <a:ahLst/>
              <a:cxnLst/>
              <a:rect l="l" t="t" r="r" b="b"/>
              <a:pathLst>
                <a:path w="2708" h="3487" extrusionOk="0">
                  <a:moveTo>
                    <a:pt x="1" y="1"/>
                  </a:moveTo>
                  <a:lnTo>
                    <a:pt x="1" y="2693"/>
                  </a:lnTo>
                  <a:cubicBezTo>
                    <a:pt x="1" y="3130"/>
                    <a:pt x="355" y="3486"/>
                    <a:pt x="793" y="3486"/>
                  </a:cubicBezTo>
                  <a:lnTo>
                    <a:pt x="1916" y="3486"/>
                  </a:lnTo>
                  <a:cubicBezTo>
                    <a:pt x="2353" y="3486"/>
                    <a:pt x="2708" y="3130"/>
                    <a:pt x="2708" y="2693"/>
                  </a:cubicBezTo>
                  <a:lnTo>
                    <a:pt x="27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760;p40">
              <a:extLst>
                <a:ext uri="{FF2B5EF4-FFF2-40B4-BE49-F238E27FC236}">
                  <a16:creationId xmlns:a16="http://schemas.microsoft.com/office/drawing/2014/main" id="{5EA94F29-C581-5437-B48F-0E900E5CD589}"/>
                </a:ext>
              </a:extLst>
            </p:cNvPr>
            <p:cNvSpPr/>
            <p:nvPr/>
          </p:nvSpPr>
          <p:spPr>
            <a:xfrm>
              <a:off x="4861250" y="4531750"/>
              <a:ext cx="73125" cy="92450"/>
            </a:xfrm>
            <a:custGeom>
              <a:avLst/>
              <a:gdLst/>
              <a:ahLst/>
              <a:cxnLst/>
              <a:rect l="l" t="t" r="r" b="b"/>
              <a:pathLst>
                <a:path w="2925" h="3698" extrusionOk="0">
                  <a:moveTo>
                    <a:pt x="2712" y="214"/>
                  </a:moveTo>
                  <a:lnTo>
                    <a:pt x="2712" y="2799"/>
                  </a:lnTo>
                  <a:cubicBezTo>
                    <a:pt x="2712" y="3177"/>
                    <a:pt x="2404" y="3485"/>
                    <a:pt x="2026" y="3485"/>
                  </a:cubicBezTo>
                  <a:lnTo>
                    <a:pt x="903" y="3485"/>
                  </a:lnTo>
                  <a:cubicBezTo>
                    <a:pt x="525" y="3485"/>
                    <a:pt x="217" y="3177"/>
                    <a:pt x="217" y="2799"/>
                  </a:cubicBezTo>
                  <a:lnTo>
                    <a:pt x="217" y="214"/>
                  </a:lnTo>
                  <a:close/>
                  <a:moveTo>
                    <a:pt x="108" y="1"/>
                  </a:moveTo>
                  <a:cubicBezTo>
                    <a:pt x="48" y="1"/>
                    <a:pt x="1" y="49"/>
                    <a:pt x="1" y="107"/>
                  </a:cubicBezTo>
                  <a:cubicBezTo>
                    <a:pt x="1" y="114"/>
                    <a:pt x="2" y="122"/>
                    <a:pt x="4" y="127"/>
                  </a:cubicBezTo>
                  <a:lnTo>
                    <a:pt x="4" y="2799"/>
                  </a:lnTo>
                  <a:cubicBezTo>
                    <a:pt x="4" y="3294"/>
                    <a:pt x="407" y="3698"/>
                    <a:pt x="903" y="3698"/>
                  </a:cubicBezTo>
                  <a:lnTo>
                    <a:pt x="2026" y="3698"/>
                  </a:lnTo>
                  <a:cubicBezTo>
                    <a:pt x="2521" y="3698"/>
                    <a:pt x="2925" y="3294"/>
                    <a:pt x="2925" y="2799"/>
                  </a:cubicBezTo>
                  <a:lnTo>
                    <a:pt x="2925" y="107"/>
                  </a:lnTo>
                  <a:cubicBezTo>
                    <a:pt x="2925" y="49"/>
                    <a:pt x="2877" y="1"/>
                    <a:pt x="281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761;p40">
              <a:extLst>
                <a:ext uri="{FF2B5EF4-FFF2-40B4-BE49-F238E27FC236}">
                  <a16:creationId xmlns:a16="http://schemas.microsoft.com/office/drawing/2014/main" id="{93529C14-5D52-DE8C-194D-01F9512ED2A3}"/>
                </a:ext>
              </a:extLst>
            </p:cNvPr>
            <p:cNvSpPr/>
            <p:nvPr/>
          </p:nvSpPr>
          <p:spPr>
            <a:xfrm>
              <a:off x="4931650" y="4534400"/>
              <a:ext cx="67725" cy="87175"/>
            </a:xfrm>
            <a:custGeom>
              <a:avLst/>
              <a:gdLst/>
              <a:ahLst/>
              <a:cxnLst/>
              <a:rect l="l" t="t" r="r" b="b"/>
              <a:pathLst>
                <a:path w="2709" h="3487" extrusionOk="0">
                  <a:moveTo>
                    <a:pt x="0" y="1"/>
                  </a:moveTo>
                  <a:lnTo>
                    <a:pt x="0" y="2693"/>
                  </a:lnTo>
                  <a:cubicBezTo>
                    <a:pt x="0" y="3130"/>
                    <a:pt x="356" y="3486"/>
                    <a:pt x="794" y="3486"/>
                  </a:cubicBezTo>
                  <a:lnTo>
                    <a:pt x="1915" y="3486"/>
                  </a:lnTo>
                  <a:cubicBezTo>
                    <a:pt x="2353" y="3486"/>
                    <a:pt x="2709" y="3130"/>
                    <a:pt x="2709" y="2693"/>
                  </a:cubicBezTo>
                  <a:lnTo>
                    <a:pt x="2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762;p40">
              <a:extLst>
                <a:ext uri="{FF2B5EF4-FFF2-40B4-BE49-F238E27FC236}">
                  <a16:creationId xmlns:a16="http://schemas.microsoft.com/office/drawing/2014/main" id="{1CDF9465-D2D2-BA0D-CB6A-6D7534FC751E}"/>
                </a:ext>
              </a:extLst>
            </p:cNvPr>
            <p:cNvSpPr/>
            <p:nvPr/>
          </p:nvSpPr>
          <p:spPr>
            <a:xfrm>
              <a:off x="4928925" y="4531750"/>
              <a:ext cx="73125" cy="92450"/>
            </a:xfrm>
            <a:custGeom>
              <a:avLst/>
              <a:gdLst/>
              <a:ahLst/>
              <a:cxnLst/>
              <a:rect l="l" t="t" r="r" b="b"/>
              <a:pathLst>
                <a:path w="2925" h="3698" extrusionOk="0">
                  <a:moveTo>
                    <a:pt x="2712" y="214"/>
                  </a:moveTo>
                  <a:lnTo>
                    <a:pt x="2712" y="2799"/>
                  </a:lnTo>
                  <a:cubicBezTo>
                    <a:pt x="2712" y="3177"/>
                    <a:pt x="2404" y="3485"/>
                    <a:pt x="2024" y="3485"/>
                  </a:cubicBezTo>
                  <a:lnTo>
                    <a:pt x="903" y="3485"/>
                  </a:lnTo>
                  <a:cubicBezTo>
                    <a:pt x="525" y="3485"/>
                    <a:pt x="216" y="3177"/>
                    <a:pt x="216" y="2799"/>
                  </a:cubicBezTo>
                  <a:lnTo>
                    <a:pt x="216" y="214"/>
                  </a:lnTo>
                  <a:close/>
                  <a:moveTo>
                    <a:pt x="108" y="1"/>
                  </a:moveTo>
                  <a:cubicBezTo>
                    <a:pt x="48" y="1"/>
                    <a:pt x="1" y="49"/>
                    <a:pt x="1" y="107"/>
                  </a:cubicBezTo>
                  <a:cubicBezTo>
                    <a:pt x="1" y="114"/>
                    <a:pt x="1" y="122"/>
                    <a:pt x="2" y="127"/>
                  </a:cubicBezTo>
                  <a:lnTo>
                    <a:pt x="2" y="2799"/>
                  </a:lnTo>
                  <a:cubicBezTo>
                    <a:pt x="2" y="3294"/>
                    <a:pt x="407" y="3698"/>
                    <a:pt x="903" y="3698"/>
                  </a:cubicBezTo>
                  <a:lnTo>
                    <a:pt x="2024" y="3698"/>
                  </a:lnTo>
                  <a:cubicBezTo>
                    <a:pt x="2520" y="3698"/>
                    <a:pt x="2925" y="3294"/>
                    <a:pt x="2925" y="2799"/>
                  </a:cubicBezTo>
                  <a:lnTo>
                    <a:pt x="2925" y="107"/>
                  </a:lnTo>
                  <a:cubicBezTo>
                    <a:pt x="2925" y="49"/>
                    <a:pt x="2877" y="1"/>
                    <a:pt x="281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763;p40">
              <a:extLst>
                <a:ext uri="{FF2B5EF4-FFF2-40B4-BE49-F238E27FC236}">
                  <a16:creationId xmlns:a16="http://schemas.microsoft.com/office/drawing/2014/main" id="{811E2B01-49E8-DDB3-B434-1DF3E9286FD2}"/>
                </a:ext>
              </a:extLst>
            </p:cNvPr>
            <p:cNvSpPr/>
            <p:nvPr/>
          </p:nvSpPr>
          <p:spPr>
            <a:xfrm>
              <a:off x="4593250" y="4448950"/>
              <a:ext cx="67725" cy="87150"/>
            </a:xfrm>
            <a:custGeom>
              <a:avLst/>
              <a:gdLst/>
              <a:ahLst/>
              <a:cxnLst/>
              <a:rect l="l" t="t" r="r" b="b"/>
              <a:pathLst>
                <a:path w="2709" h="3486" extrusionOk="0">
                  <a:moveTo>
                    <a:pt x="792" y="0"/>
                  </a:moveTo>
                  <a:cubicBezTo>
                    <a:pt x="355" y="2"/>
                    <a:pt x="0" y="357"/>
                    <a:pt x="0" y="797"/>
                  </a:cubicBezTo>
                  <a:lnTo>
                    <a:pt x="0" y="3486"/>
                  </a:lnTo>
                  <a:lnTo>
                    <a:pt x="2709" y="3486"/>
                  </a:lnTo>
                  <a:lnTo>
                    <a:pt x="2709" y="794"/>
                  </a:lnTo>
                  <a:cubicBezTo>
                    <a:pt x="2709" y="356"/>
                    <a:pt x="2354" y="0"/>
                    <a:pt x="1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764;p40">
              <a:extLst>
                <a:ext uri="{FF2B5EF4-FFF2-40B4-BE49-F238E27FC236}">
                  <a16:creationId xmlns:a16="http://schemas.microsoft.com/office/drawing/2014/main" id="{5C72B8F4-39CA-740C-1CD5-44C4904575FF}"/>
                </a:ext>
              </a:extLst>
            </p:cNvPr>
            <p:cNvSpPr/>
            <p:nvPr/>
          </p:nvSpPr>
          <p:spPr>
            <a:xfrm>
              <a:off x="4590575" y="4446300"/>
              <a:ext cx="73075" cy="92450"/>
            </a:xfrm>
            <a:custGeom>
              <a:avLst/>
              <a:gdLst/>
              <a:ahLst/>
              <a:cxnLst/>
              <a:rect l="l" t="t" r="r" b="b"/>
              <a:pathLst>
                <a:path w="2923" h="3698" extrusionOk="0">
                  <a:moveTo>
                    <a:pt x="2024" y="213"/>
                  </a:moveTo>
                  <a:cubicBezTo>
                    <a:pt x="2402" y="213"/>
                    <a:pt x="2710" y="521"/>
                    <a:pt x="2710" y="900"/>
                  </a:cubicBezTo>
                  <a:lnTo>
                    <a:pt x="2710" y="3484"/>
                  </a:lnTo>
                  <a:lnTo>
                    <a:pt x="215" y="3484"/>
                  </a:lnTo>
                  <a:lnTo>
                    <a:pt x="215" y="903"/>
                  </a:lnTo>
                  <a:cubicBezTo>
                    <a:pt x="215" y="718"/>
                    <a:pt x="286" y="545"/>
                    <a:pt x="414" y="416"/>
                  </a:cubicBezTo>
                  <a:cubicBezTo>
                    <a:pt x="544" y="286"/>
                    <a:pt x="716" y="213"/>
                    <a:pt x="899" y="213"/>
                  </a:cubicBezTo>
                  <a:close/>
                  <a:moveTo>
                    <a:pt x="899" y="0"/>
                  </a:moveTo>
                  <a:cubicBezTo>
                    <a:pt x="658" y="0"/>
                    <a:pt x="433" y="94"/>
                    <a:pt x="264" y="265"/>
                  </a:cubicBezTo>
                  <a:cubicBezTo>
                    <a:pt x="94" y="435"/>
                    <a:pt x="0" y="661"/>
                    <a:pt x="2" y="903"/>
                  </a:cubicBezTo>
                  <a:lnTo>
                    <a:pt x="2" y="3592"/>
                  </a:lnTo>
                  <a:cubicBezTo>
                    <a:pt x="2" y="3650"/>
                    <a:pt x="49" y="3697"/>
                    <a:pt x="109" y="3697"/>
                  </a:cubicBezTo>
                  <a:lnTo>
                    <a:pt x="2817" y="3697"/>
                  </a:lnTo>
                  <a:cubicBezTo>
                    <a:pt x="2875" y="3697"/>
                    <a:pt x="2923" y="3650"/>
                    <a:pt x="2923" y="3592"/>
                  </a:cubicBezTo>
                  <a:lnTo>
                    <a:pt x="2923" y="900"/>
                  </a:lnTo>
                  <a:cubicBezTo>
                    <a:pt x="2923" y="404"/>
                    <a:pt x="2519" y="0"/>
                    <a:pt x="20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765;p40">
              <a:extLst>
                <a:ext uri="{FF2B5EF4-FFF2-40B4-BE49-F238E27FC236}">
                  <a16:creationId xmlns:a16="http://schemas.microsoft.com/office/drawing/2014/main" id="{C9003593-0746-A933-DCE7-6F5DD14B9009}"/>
                </a:ext>
              </a:extLst>
            </p:cNvPr>
            <p:cNvSpPr/>
            <p:nvPr/>
          </p:nvSpPr>
          <p:spPr>
            <a:xfrm>
              <a:off x="4660875" y="4448950"/>
              <a:ext cx="67775" cy="87150"/>
            </a:xfrm>
            <a:custGeom>
              <a:avLst/>
              <a:gdLst/>
              <a:ahLst/>
              <a:cxnLst/>
              <a:rect l="l" t="t" r="r" b="b"/>
              <a:pathLst>
                <a:path w="2711" h="3486" extrusionOk="0">
                  <a:moveTo>
                    <a:pt x="793" y="0"/>
                  </a:moveTo>
                  <a:cubicBezTo>
                    <a:pt x="355" y="2"/>
                    <a:pt x="1" y="357"/>
                    <a:pt x="2" y="797"/>
                  </a:cubicBezTo>
                  <a:lnTo>
                    <a:pt x="2" y="3486"/>
                  </a:lnTo>
                  <a:lnTo>
                    <a:pt x="2711" y="3486"/>
                  </a:lnTo>
                  <a:lnTo>
                    <a:pt x="2711" y="794"/>
                  </a:lnTo>
                  <a:cubicBezTo>
                    <a:pt x="2711" y="356"/>
                    <a:pt x="2355" y="0"/>
                    <a:pt x="1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766;p40">
              <a:extLst>
                <a:ext uri="{FF2B5EF4-FFF2-40B4-BE49-F238E27FC236}">
                  <a16:creationId xmlns:a16="http://schemas.microsoft.com/office/drawing/2014/main" id="{4C9606F7-DDC8-063C-44C5-A624E98BED0B}"/>
                </a:ext>
              </a:extLst>
            </p:cNvPr>
            <p:cNvSpPr/>
            <p:nvPr/>
          </p:nvSpPr>
          <p:spPr>
            <a:xfrm>
              <a:off x="4658250" y="4446300"/>
              <a:ext cx="73075" cy="92450"/>
            </a:xfrm>
            <a:custGeom>
              <a:avLst/>
              <a:gdLst/>
              <a:ahLst/>
              <a:cxnLst/>
              <a:rect l="l" t="t" r="r" b="b"/>
              <a:pathLst>
                <a:path w="2923" h="3698" extrusionOk="0">
                  <a:moveTo>
                    <a:pt x="2022" y="213"/>
                  </a:moveTo>
                  <a:cubicBezTo>
                    <a:pt x="2402" y="213"/>
                    <a:pt x="2708" y="521"/>
                    <a:pt x="2708" y="900"/>
                  </a:cubicBezTo>
                  <a:lnTo>
                    <a:pt x="2708" y="3484"/>
                  </a:lnTo>
                  <a:lnTo>
                    <a:pt x="214" y="3484"/>
                  </a:lnTo>
                  <a:lnTo>
                    <a:pt x="214" y="903"/>
                  </a:lnTo>
                  <a:cubicBezTo>
                    <a:pt x="214" y="718"/>
                    <a:pt x="284" y="545"/>
                    <a:pt x="414" y="416"/>
                  </a:cubicBezTo>
                  <a:cubicBezTo>
                    <a:pt x="543" y="286"/>
                    <a:pt x="716" y="213"/>
                    <a:pt x="899" y="213"/>
                  </a:cubicBezTo>
                  <a:close/>
                  <a:moveTo>
                    <a:pt x="898" y="0"/>
                  </a:moveTo>
                  <a:cubicBezTo>
                    <a:pt x="658" y="0"/>
                    <a:pt x="432" y="94"/>
                    <a:pt x="262" y="265"/>
                  </a:cubicBezTo>
                  <a:cubicBezTo>
                    <a:pt x="92" y="435"/>
                    <a:pt x="0" y="661"/>
                    <a:pt x="0" y="903"/>
                  </a:cubicBezTo>
                  <a:lnTo>
                    <a:pt x="0" y="3592"/>
                  </a:lnTo>
                  <a:cubicBezTo>
                    <a:pt x="0" y="3650"/>
                    <a:pt x="48" y="3697"/>
                    <a:pt x="107" y="3697"/>
                  </a:cubicBezTo>
                  <a:lnTo>
                    <a:pt x="2816" y="3697"/>
                  </a:lnTo>
                  <a:cubicBezTo>
                    <a:pt x="2875" y="3697"/>
                    <a:pt x="2923" y="3650"/>
                    <a:pt x="2923" y="3592"/>
                  </a:cubicBezTo>
                  <a:lnTo>
                    <a:pt x="2923" y="900"/>
                  </a:lnTo>
                  <a:cubicBezTo>
                    <a:pt x="2923" y="404"/>
                    <a:pt x="2518" y="0"/>
                    <a:pt x="20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767;p40">
              <a:extLst>
                <a:ext uri="{FF2B5EF4-FFF2-40B4-BE49-F238E27FC236}">
                  <a16:creationId xmlns:a16="http://schemas.microsoft.com/office/drawing/2014/main" id="{807350B9-BF8D-C181-742E-69266D634D51}"/>
                </a:ext>
              </a:extLst>
            </p:cNvPr>
            <p:cNvSpPr/>
            <p:nvPr/>
          </p:nvSpPr>
          <p:spPr>
            <a:xfrm>
              <a:off x="4728550" y="4448950"/>
              <a:ext cx="67800" cy="87150"/>
            </a:xfrm>
            <a:custGeom>
              <a:avLst/>
              <a:gdLst/>
              <a:ahLst/>
              <a:cxnLst/>
              <a:rect l="l" t="t" r="r" b="b"/>
              <a:pathLst>
                <a:path w="2712" h="3486" extrusionOk="0">
                  <a:moveTo>
                    <a:pt x="793" y="0"/>
                  </a:moveTo>
                  <a:cubicBezTo>
                    <a:pt x="355" y="2"/>
                    <a:pt x="1" y="357"/>
                    <a:pt x="2" y="797"/>
                  </a:cubicBezTo>
                  <a:lnTo>
                    <a:pt x="2" y="3486"/>
                  </a:lnTo>
                  <a:lnTo>
                    <a:pt x="2712" y="3486"/>
                  </a:lnTo>
                  <a:lnTo>
                    <a:pt x="2712" y="794"/>
                  </a:lnTo>
                  <a:cubicBezTo>
                    <a:pt x="2712" y="356"/>
                    <a:pt x="2356" y="0"/>
                    <a:pt x="1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768;p40">
              <a:extLst>
                <a:ext uri="{FF2B5EF4-FFF2-40B4-BE49-F238E27FC236}">
                  <a16:creationId xmlns:a16="http://schemas.microsoft.com/office/drawing/2014/main" id="{09B3A9A8-4AF1-F9EE-BF53-B733AB981A95}"/>
                </a:ext>
              </a:extLst>
            </p:cNvPr>
            <p:cNvSpPr/>
            <p:nvPr/>
          </p:nvSpPr>
          <p:spPr>
            <a:xfrm>
              <a:off x="4725900" y="4446300"/>
              <a:ext cx="73150" cy="92450"/>
            </a:xfrm>
            <a:custGeom>
              <a:avLst/>
              <a:gdLst/>
              <a:ahLst/>
              <a:cxnLst/>
              <a:rect l="l" t="t" r="r" b="b"/>
              <a:pathLst>
                <a:path w="2926" h="3698" extrusionOk="0">
                  <a:moveTo>
                    <a:pt x="2024" y="213"/>
                  </a:moveTo>
                  <a:cubicBezTo>
                    <a:pt x="2403" y="213"/>
                    <a:pt x="2711" y="521"/>
                    <a:pt x="2711" y="900"/>
                  </a:cubicBezTo>
                  <a:lnTo>
                    <a:pt x="2711" y="3484"/>
                  </a:lnTo>
                  <a:lnTo>
                    <a:pt x="214" y="3484"/>
                  </a:lnTo>
                  <a:lnTo>
                    <a:pt x="214" y="903"/>
                  </a:lnTo>
                  <a:cubicBezTo>
                    <a:pt x="214" y="718"/>
                    <a:pt x="284" y="545"/>
                    <a:pt x="413" y="416"/>
                  </a:cubicBezTo>
                  <a:cubicBezTo>
                    <a:pt x="543" y="286"/>
                    <a:pt x="716" y="213"/>
                    <a:pt x="899" y="213"/>
                  </a:cubicBezTo>
                  <a:close/>
                  <a:moveTo>
                    <a:pt x="899" y="0"/>
                  </a:moveTo>
                  <a:cubicBezTo>
                    <a:pt x="658" y="0"/>
                    <a:pt x="433" y="94"/>
                    <a:pt x="263" y="265"/>
                  </a:cubicBezTo>
                  <a:cubicBezTo>
                    <a:pt x="93" y="435"/>
                    <a:pt x="1" y="661"/>
                    <a:pt x="1" y="903"/>
                  </a:cubicBezTo>
                  <a:lnTo>
                    <a:pt x="1" y="3592"/>
                  </a:lnTo>
                  <a:cubicBezTo>
                    <a:pt x="1" y="3650"/>
                    <a:pt x="49" y="3697"/>
                    <a:pt x="108" y="3697"/>
                  </a:cubicBezTo>
                  <a:lnTo>
                    <a:pt x="2818" y="3697"/>
                  </a:lnTo>
                  <a:cubicBezTo>
                    <a:pt x="2877" y="3697"/>
                    <a:pt x="2925" y="3650"/>
                    <a:pt x="2925" y="3592"/>
                  </a:cubicBezTo>
                  <a:lnTo>
                    <a:pt x="2925" y="900"/>
                  </a:lnTo>
                  <a:cubicBezTo>
                    <a:pt x="2925" y="404"/>
                    <a:pt x="2520" y="0"/>
                    <a:pt x="20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769;p40">
              <a:extLst>
                <a:ext uri="{FF2B5EF4-FFF2-40B4-BE49-F238E27FC236}">
                  <a16:creationId xmlns:a16="http://schemas.microsoft.com/office/drawing/2014/main" id="{CEF9EB44-F542-EB6B-2D0F-48954E83849E}"/>
                </a:ext>
              </a:extLst>
            </p:cNvPr>
            <p:cNvSpPr/>
            <p:nvPr/>
          </p:nvSpPr>
          <p:spPr>
            <a:xfrm>
              <a:off x="4796400" y="4448950"/>
              <a:ext cx="67900" cy="87150"/>
            </a:xfrm>
            <a:custGeom>
              <a:avLst/>
              <a:gdLst/>
              <a:ahLst/>
              <a:cxnLst/>
              <a:rect l="l" t="t" r="r" b="b"/>
              <a:pathLst>
                <a:path w="2716" h="3486" extrusionOk="0">
                  <a:moveTo>
                    <a:pt x="789" y="0"/>
                  </a:moveTo>
                  <a:cubicBezTo>
                    <a:pt x="352" y="4"/>
                    <a:pt x="1" y="359"/>
                    <a:pt x="2" y="797"/>
                  </a:cubicBezTo>
                  <a:lnTo>
                    <a:pt x="2" y="3486"/>
                  </a:lnTo>
                  <a:lnTo>
                    <a:pt x="2715" y="3486"/>
                  </a:lnTo>
                  <a:lnTo>
                    <a:pt x="2715" y="794"/>
                  </a:lnTo>
                  <a:cubicBezTo>
                    <a:pt x="2715" y="356"/>
                    <a:pt x="2359" y="0"/>
                    <a:pt x="19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770;p40">
              <a:extLst>
                <a:ext uri="{FF2B5EF4-FFF2-40B4-BE49-F238E27FC236}">
                  <a16:creationId xmlns:a16="http://schemas.microsoft.com/office/drawing/2014/main" id="{192DB610-24D8-A853-F392-2A2CA34253F6}"/>
                </a:ext>
              </a:extLst>
            </p:cNvPr>
            <p:cNvSpPr/>
            <p:nvPr/>
          </p:nvSpPr>
          <p:spPr>
            <a:xfrm>
              <a:off x="4793725" y="4446300"/>
              <a:ext cx="73200" cy="92450"/>
            </a:xfrm>
            <a:custGeom>
              <a:avLst/>
              <a:gdLst/>
              <a:ahLst/>
              <a:cxnLst/>
              <a:rect l="l" t="t" r="r" b="b"/>
              <a:pathLst>
                <a:path w="2928" h="3698" extrusionOk="0">
                  <a:moveTo>
                    <a:pt x="2029" y="213"/>
                  </a:moveTo>
                  <a:cubicBezTo>
                    <a:pt x="2407" y="213"/>
                    <a:pt x="2715" y="521"/>
                    <a:pt x="2715" y="900"/>
                  </a:cubicBezTo>
                  <a:lnTo>
                    <a:pt x="2715" y="3484"/>
                  </a:lnTo>
                  <a:lnTo>
                    <a:pt x="215" y="3484"/>
                  </a:lnTo>
                  <a:lnTo>
                    <a:pt x="215" y="901"/>
                  </a:lnTo>
                  <a:cubicBezTo>
                    <a:pt x="215" y="524"/>
                    <a:pt x="520" y="216"/>
                    <a:pt x="896" y="213"/>
                  </a:cubicBezTo>
                  <a:close/>
                  <a:moveTo>
                    <a:pt x="896" y="0"/>
                  </a:moveTo>
                  <a:cubicBezTo>
                    <a:pt x="401" y="3"/>
                    <a:pt x="1" y="408"/>
                    <a:pt x="2" y="903"/>
                  </a:cubicBezTo>
                  <a:lnTo>
                    <a:pt x="2" y="3592"/>
                  </a:lnTo>
                  <a:cubicBezTo>
                    <a:pt x="2" y="3650"/>
                    <a:pt x="50" y="3697"/>
                    <a:pt x="109" y="3697"/>
                  </a:cubicBezTo>
                  <a:lnTo>
                    <a:pt x="2822" y="3697"/>
                  </a:lnTo>
                  <a:cubicBezTo>
                    <a:pt x="2880" y="3697"/>
                    <a:pt x="2928" y="3650"/>
                    <a:pt x="2928" y="3592"/>
                  </a:cubicBezTo>
                  <a:lnTo>
                    <a:pt x="2928" y="900"/>
                  </a:lnTo>
                  <a:cubicBezTo>
                    <a:pt x="2928" y="404"/>
                    <a:pt x="2524" y="0"/>
                    <a:pt x="20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771;p40">
              <a:extLst>
                <a:ext uri="{FF2B5EF4-FFF2-40B4-BE49-F238E27FC236}">
                  <a16:creationId xmlns:a16="http://schemas.microsoft.com/office/drawing/2014/main" id="{BB5435CB-54EC-73A3-983D-963F3E0C5384}"/>
                </a:ext>
              </a:extLst>
            </p:cNvPr>
            <p:cNvSpPr/>
            <p:nvPr/>
          </p:nvSpPr>
          <p:spPr>
            <a:xfrm>
              <a:off x="4863900" y="4448950"/>
              <a:ext cx="67775" cy="87150"/>
            </a:xfrm>
            <a:custGeom>
              <a:avLst/>
              <a:gdLst/>
              <a:ahLst/>
              <a:cxnLst/>
              <a:rect l="l" t="t" r="r" b="b"/>
              <a:pathLst>
                <a:path w="2711" h="3486" extrusionOk="0">
                  <a:moveTo>
                    <a:pt x="792" y="0"/>
                  </a:moveTo>
                  <a:cubicBezTo>
                    <a:pt x="355" y="2"/>
                    <a:pt x="0" y="357"/>
                    <a:pt x="2" y="797"/>
                  </a:cubicBezTo>
                  <a:lnTo>
                    <a:pt x="2" y="3486"/>
                  </a:lnTo>
                  <a:lnTo>
                    <a:pt x="2710" y="3486"/>
                  </a:lnTo>
                  <a:lnTo>
                    <a:pt x="2710" y="794"/>
                  </a:lnTo>
                  <a:cubicBezTo>
                    <a:pt x="2710" y="356"/>
                    <a:pt x="2354" y="0"/>
                    <a:pt x="1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772;p40">
              <a:extLst>
                <a:ext uri="{FF2B5EF4-FFF2-40B4-BE49-F238E27FC236}">
                  <a16:creationId xmlns:a16="http://schemas.microsoft.com/office/drawing/2014/main" id="{F6A54B0D-2E88-9125-786F-E516CB9C06BD}"/>
                </a:ext>
              </a:extLst>
            </p:cNvPr>
            <p:cNvSpPr/>
            <p:nvPr/>
          </p:nvSpPr>
          <p:spPr>
            <a:xfrm>
              <a:off x="4861250" y="4446300"/>
              <a:ext cx="73100" cy="92450"/>
            </a:xfrm>
            <a:custGeom>
              <a:avLst/>
              <a:gdLst/>
              <a:ahLst/>
              <a:cxnLst/>
              <a:rect l="l" t="t" r="r" b="b"/>
              <a:pathLst>
                <a:path w="2924" h="3698" extrusionOk="0">
                  <a:moveTo>
                    <a:pt x="2023" y="213"/>
                  </a:moveTo>
                  <a:cubicBezTo>
                    <a:pt x="2402" y="213"/>
                    <a:pt x="2709" y="521"/>
                    <a:pt x="2709" y="900"/>
                  </a:cubicBezTo>
                  <a:lnTo>
                    <a:pt x="2709" y="3484"/>
                  </a:lnTo>
                  <a:lnTo>
                    <a:pt x="215" y="3484"/>
                  </a:lnTo>
                  <a:lnTo>
                    <a:pt x="215" y="903"/>
                  </a:lnTo>
                  <a:cubicBezTo>
                    <a:pt x="214" y="718"/>
                    <a:pt x="285" y="545"/>
                    <a:pt x="415" y="416"/>
                  </a:cubicBezTo>
                  <a:cubicBezTo>
                    <a:pt x="544" y="286"/>
                    <a:pt x="717" y="213"/>
                    <a:pt x="900" y="213"/>
                  </a:cubicBezTo>
                  <a:close/>
                  <a:moveTo>
                    <a:pt x="898" y="0"/>
                  </a:moveTo>
                  <a:cubicBezTo>
                    <a:pt x="659" y="0"/>
                    <a:pt x="432" y="94"/>
                    <a:pt x="263" y="265"/>
                  </a:cubicBezTo>
                  <a:cubicBezTo>
                    <a:pt x="93" y="435"/>
                    <a:pt x="1" y="661"/>
                    <a:pt x="1" y="903"/>
                  </a:cubicBezTo>
                  <a:lnTo>
                    <a:pt x="1" y="3592"/>
                  </a:lnTo>
                  <a:cubicBezTo>
                    <a:pt x="1" y="3650"/>
                    <a:pt x="48" y="3697"/>
                    <a:pt x="108" y="3697"/>
                  </a:cubicBezTo>
                  <a:lnTo>
                    <a:pt x="2816" y="3697"/>
                  </a:lnTo>
                  <a:cubicBezTo>
                    <a:pt x="2876" y="3697"/>
                    <a:pt x="2923" y="3650"/>
                    <a:pt x="2923" y="3592"/>
                  </a:cubicBezTo>
                  <a:lnTo>
                    <a:pt x="2923" y="900"/>
                  </a:lnTo>
                  <a:cubicBezTo>
                    <a:pt x="2923" y="404"/>
                    <a:pt x="2520" y="0"/>
                    <a:pt x="202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773;p40">
              <a:extLst>
                <a:ext uri="{FF2B5EF4-FFF2-40B4-BE49-F238E27FC236}">
                  <a16:creationId xmlns:a16="http://schemas.microsoft.com/office/drawing/2014/main" id="{23C8CD6C-06A2-8C06-0543-2975F0622368}"/>
                </a:ext>
              </a:extLst>
            </p:cNvPr>
            <p:cNvSpPr/>
            <p:nvPr/>
          </p:nvSpPr>
          <p:spPr>
            <a:xfrm>
              <a:off x="4931575" y="4448950"/>
              <a:ext cx="67800" cy="87150"/>
            </a:xfrm>
            <a:custGeom>
              <a:avLst/>
              <a:gdLst/>
              <a:ahLst/>
              <a:cxnLst/>
              <a:rect l="l" t="t" r="r" b="b"/>
              <a:pathLst>
                <a:path w="2712" h="3486" extrusionOk="0">
                  <a:moveTo>
                    <a:pt x="792" y="0"/>
                  </a:moveTo>
                  <a:cubicBezTo>
                    <a:pt x="355" y="2"/>
                    <a:pt x="0" y="357"/>
                    <a:pt x="2" y="797"/>
                  </a:cubicBezTo>
                  <a:lnTo>
                    <a:pt x="2" y="3486"/>
                  </a:lnTo>
                  <a:lnTo>
                    <a:pt x="2712" y="3486"/>
                  </a:lnTo>
                  <a:lnTo>
                    <a:pt x="2712" y="794"/>
                  </a:lnTo>
                  <a:cubicBezTo>
                    <a:pt x="2712" y="356"/>
                    <a:pt x="2356" y="0"/>
                    <a:pt x="1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774;p40">
              <a:extLst>
                <a:ext uri="{FF2B5EF4-FFF2-40B4-BE49-F238E27FC236}">
                  <a16:creationId xmlns:a16="http://schemas.microsoft.com/office/drawing/2014/main" id="{02D30190-6293-BF50-3ABF-7AB54240980C}"/>
                </a:ext>
              </a:extLst>
            </p:cNvPr>
            <p:cNvSpPr/>
            <p:nvPr/>
          </p:nvSpPr>
          <p:spPr>
            <a:xfrm>
              <a:off x="4928900" y="4446300"/>
              <a:ext cx="73150" cy="92450"/>
            </a:xfrm>
            <a:custGeom>
              <a:avLst/>
              <a:gdLst/>
              <a:ahLst/>
              <a:cxnLst/>
              <a:rect l="l" t="t" r="r" b="b"/>
              <a:pathLst>
                <a:path w="2926" h="3698" extrusionOk="0">
                  <a:moveTo>
                    <a:pt x="2025" y="213"/>
                  </a:moveTo>
                  <a:cubicBezTo>
                    <a:pt x="2403" y="213"/>
                    <a:pt x="2711" y="521"/>
                    <a:pt x="2711" y="900"/>
                  </a:cubicBezTo>
                  <a:lnTo>
                    <a:pt x="2711" y="3484"/>
                  </a:lnTo>
                  <a:lnTo>
                    <a:pt x="214" y="3484"/>
                  </a:lnTo>
                  <a:lnTo>
                    <a:pt x="214" y="903"/>
                  </a:lnTo>
                  <a:cubicBezTo>
                    <a:pt x="214" y="718"/>
                    <a:pt x="284" y="545"/>
                    <a:pt x="414" y="416"/>
                  </a:cubicBezTo>
                  <a:cubicBezTo>
                    <a:pt x="543" y="286"/>
                    <a:pt x="716" y="213"/>
                    <a:pt x="899" y="213"/>
                  </a:cubicBezTo>
                  <a:close/>
                  <a:moveTo>
                    <a:pt x="899" y="0"/>
                  </a:moveTo>
                  <a:cubicBezTo>
                    <a:pt x="658" y="0"/>
                    <a:pt x="433" y="94"/>
                    <a:pt x="264" y="265"/>
                  </a:cubicBezTo>
                  <a:cubicBezTo>
                    <a:pt x="94" y="435"/>
                    <a:pt x="0" y="661"/>
                    <a:pt x="2" y="903"/>
                  </a:cubicBezTo>
                  <a:lnTo>
                    <a:pt x="2" y="3592"/>
                  </a:lnTo>
                  <a:cubicBezTo>
                    <a:pt x="2" y="3650"/>
                    <a:pt x="49" y="3697"/>
                    <a:pt x="109" y="3697"/>
                  </a:cubicBezTo>
                  <a:lnTo>
                    <a:pt x="2819" y="3697"/>
                  </a:lnTo>
                  <a:cubicBezTo>
                    <a:pt x="2878" y="3697"/>
                    <a:pt x="2926" y="3650"/>
                    <a:pt x="2926" y="3592"/>
                  </a:cubicBezTo>
                  <a:lnTo>
                    <a:pt x="2926" y="900"/>
                  </a:lnTo>
                  <a:cubicBezTo>
                    <a:pt x="2926" y="404"/>
                    <a:pt x="2521" y="0"/>
                    <a:pt x="20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775;p40">
              <a:extLst>
                <a:ext uri="{FF2B5EF4-FFF2-40B4-BE49-F238E27FC236}">
                  <a16:creationId xmlns:a16="http://schemas.microsoft.com/office/drawing/2014/main" id="{94048CAE-7C21-5A55-D218-F76D8CD6A379}"/>
                </a:ext>
              </a:extLst>
            </p:cNvPr>
            <p:cNvSpPr/>
            <p:nvPr/>
          </p:nvSpPr>
          <p:spPr>
            <a:xfrm>
              <a:off x="5416700" y="4402625"/>
              <a:ext cx="71800" cy="90825"/>
            </a:xfrm>
            <a:custGeom>
              <a:avLst/>
              <a:gdLst/>
              <a:ahLst/>
              <a:cxnLst/>
              <a:rect l="l" t="t" r="r" b="b"/>
              <a:pathLst>
                <a:path w="2872" h="3633" extrusionOk="0">
                  <a:moveTo>
                    <a:pt x="1759" y="0"/>
                  </a:moveTo>
                  <a:cubicBezTo>
                    <a:pt x="1194" y="0"/>
                    <a:pt x="573" y="601"/>
                    <a:pt x="306" y="1466"/>
                  </a:cubicBezTo>
                  <a:cubicBezTo>
                    <a:pt x="0" y="2449"/>
                    <a:pt x="267" y="3403"/>
                    <a:pt x="883" y="3598"/>
                  </a:cubicBezTo>
                  <a:cubicBezTo>
                    <a:pt x="957" y="3621"/>
                    <a:pt x="1034" y="3633"/>
                    <a:pt x="1111" y="3633"/>
                  </a:cubicBezTo>
                  <a:cubicBezTo>
                    <a:pt x="1675" y="3633"/>
                    <a:pt x="2295" y="3032"/>
                    <a:pt x="2566" y="2167"/>
                  </a:cubicBezTo>
                  <a:cubicBezTo>
                    <a:pt x="2871" y="1184"/>
                    <a:pt x="2603" y="229"/>
                    <a:pt x="1988" y="35"/>
                  </a:cubicBezTo>
                  <a:cubicBezTo>
                    <a:pt x="1914" y="11"/>
                    <a:pt x="1837" y="0"/>
                    <a:pt x="175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776;p40">
              <a:extLst>
                <a:ext uri="{FF2B5EF4-FFF2-40B4-BE49-F238E27FC236}">
                  <a16:creationId xmlns:a16="http://schemas.microsoft.com/office/drawing/2014/main" id="{1DCD9406-9AEC-0B7F-E1C5-72E857A3CCA5}"/>
                </a:ext>
              </a:extLst>
            </p:cNvPr>
            <p:cNvSpPr/>
            <p:nvPr/>
          </p:nvSpPr>
          <p:spPr>
            <a:xfrm>
              <a:off x="5413725" y="4399950"/>
              <a:ext cx="77700" cy="96175"/>
            </a:xfrm>
            <a:custGeom>
              <a:avLst/>
              <a:gdLst/>
              <a:ahLst/>
              <a:cxnLst/>
              <a:rect l="l" t="t" r="r" b="b"/>
              <a:pathLst>
                <a:path w="3108" h="3847" extrusionOk="0">
                  <a:moveTo>
                    <a:pt x="1879" y="213"/>
                  </a:moveTo>
                  <a:cubicBezTo>
                    <a:pt x="1946" y="213"/>
                    <a:pt x="2012" y="224"/>
                    <a:pt x="2074" y="243"/>
                  </a:cubicBezTo>
                  <a:cubicBezTo>
                    <a:pt x="2631" y="419"/>
                    <a:pt x="2864" y="1335"/>
                    <a:pt x="2582" y="2243"/>
                  </a:cubicBezTo>
                  <a:cubicBezTo>
                    <a:pt x="2402" y="2822"/>
                    <a:pt x="2039" y="3313"/>
                    <a:pt x="1634" y="3525"/>
                  </a:cubicBezTo>
                  <a:cubicBezTo>
                    <a:pt x="1495" y="3597"/>
                    <a:pt x="1358" y="3633"/>
                    <a:pt x="1228" y="3633"/>
                  </a:cubicBezTo>
                  <a:cubicBezTo>
                    <a:pt x="1161" y="3633"/>
                    <a:pt x="1096" y="3623"/>
                    <a:pt x="1034" y="3604"/>
                  </a:cubicBezTo>
                  <a:cubicBezTo>
                    <a:pt x="477" y="3428"/>
                    <a:pt x="245" y="2512"/>
                    <a:pt x="526" y="1604"/>
                  </a:cubicBezTo>
                  <a:cubicBezTo>
                    <a:pt x="705" y="1025"/>
                    <a:pt x="1068" y="535"/>
                    <a:pt x="1471" y="324"/>
                  </a:cubicBezTo>
                  <a:cubicBezTo>
                    <a:pt x="1610" y="251"/>
                    <a:pt x="1748" y="213"/>
                    <a:pt x="1879" y="213"/>
                  </a:cubicBezTo>
                  <a:close/>
                  <a:moveTo>
                    <a:pt x="1881" y="0"/>
                  </a:moveTo>
                  <a:cubicBezTo>
                    <a:pt x="1716" y="0"/>
                    <a:pt x="1544" y="45"/>
                    <a:pt x="1373" y="135"/>
                  </a:cubicBezTo>
                  <a:cubicBezTo>
                    <a:pt x="913" y="374"/>
                    <a:pt x="520" y="900"/>
                    <a:pt x="322" y="1540"/>
                  </a:cubicBezTo>
                  <a:cubicBezTo>
                    <a:pt x="0" y="2576"/>
                    <a:pt x="291" y="3593"/>
                    <a:pt x="970" y="3806"/>
                  </a:cubicBezTo>
                  <a:cubicBezTo>
                    <a:pt x="1053" y="3833"/>
                    <a:pt x="1141" y="3846"/>
                    <a:pt x="1230" y="3846"/>
                  </a:cubicBezTo>
                  <a:cubicBezTo>
                    <a:pt x="1394" y="3846"/>
                    <a:pt x="1564" y="3802"/>
                    <a:pt x="1733" y="3714"/>
                  </a:cubicBezTo>
                  <a:cubicBezTo>
                    <a:pt x="2192" y="3473"/>
                    <a:pt x="2585" y="2947"/>
                    <a:pt x="2786" y="2305"/>
                  </a:cubicBezTo>
                  <a:cubicBezTo>
                    <a:pt x="3108" y="1271"/>
                    <a:pt x="2817" y="254"/>
                    <a:pt x="2138" y="39"/>
                  </a:cubicBezTo>
                  <a:cubicBezTo>
                    <a:pt x="2055" y="13"/>
                    <a:pt x="1969" y="0"/>
                    <a:pt x="18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777;p40">
              <a:extLst>
                <a:ext uri="{FF2B5EF4-FFF2-40B4-BE49-F238E27FC236}">
                  <a16:creationId xmlns:a16="http://schemas.microsoft.com/office/drawing/2014/main" id="{375DDE01-65B7-1361-231C-1376459C28E4}"/>
                </a:ext>
              </a:extLst>
            </p:cNvPr>
            <p:cNvSpPr/>
            <p:nvPr/>
          </p:nvSpPr>
          <p:spPr>
            <a:xfrm>
              <a:off x="5394075" y="4536725"/>
              <a:ext cx="39650" cy="50100"/>
            </a:xfrm>
            <a:custGeom>
              <a:avLst/>
              <a:gdLst/>
              <a:ahLst/>
              <a:cxnLst/>
              <a:rect l="l" t="t" r="r" b="b"/>
              <a:pathLst>
                <a:path w="1586" h="2004" extrusionOk="0">
                  <a:moveTo>
                    <a:pt x="973" y="0"/>
                  </a:moveTo>
                  <a:cubicBezTo>
                    <a:pt x="658" y="0"/>
                    <a:pt x="318" y="335"/>
                    <a:pt x="170" y="808"/>
                  </a:cubicBezTo>
                  <a:cubicBezTo>
                    <a:pt x="0" y="1346"/>
                    <a:pt x="142" y="1879"/>
                    <a:pt x="487" y="1985"/>
                  </a:cubicBezTo>
                  <a:cubicBezTo>
                    <a:pt x="529" y="1998"/>
                    <a:pt x="571" y="2004"/>
                    <a:pt x="614" y="2004"/>
                  </a:cubicBezTo>
                  <a:cubicBezTo>
                    <a:pt x="929" y="2004"/>
                    <a:pt x="1268" y="1672"/>
                    <a:pt x="1416" y="1196"/>
                  </a:cubicBezTo>
                  <a:cubicBezTo>
                    <a:pt x="1586" y="652"/>
                    <a:pt x="1444" y="125"/>
                    <a:pt x="1099" y="19"/>
                  </a:cubicBezTo>
                  <a:cubicBezTo>
                    <a:pt x="1058" y="6"/>
                    <a:pt x="1016" y="0"/>
                    <a:pt x="9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778;p40">
              <a:extLst>
                <a:ext uri="{FF2B5EF4-FFF2-40B4-BE49-F238E27FC236}">
                  <a16:creationId xmlns:a16="http://schemas.microsoft.com/office/drawing/2014/main" id="{8C8CFC8F-DC94-6453-34E9-4EBDFCFB02A5}"/>
                </a:ext>
              </a:extLst>
            </p:cNvPr>
            <p:cNvSpPr/>
            <p:nvPr/>
          </p:nvSpPr>
          <p:spPr>
            <a:xfrm>
              <a:off x="5392875" y="4534025"/>
              <a:ext cx="42025" cy="55500"/>
            </a:xfrm>
            <a:custGeom>
              <a:avLst/>
              <a:gdLst/>
              <a:ahLst/>
              <a:cxnLst/>
              <a:rect l="l" t="t" r="r" b="b"/>
              <a:pathLst>
                <a:path w="1681" h="2220" extrusionOk="0">
                  <a:moveTo>
                    <a:pt x="1022" y="215"/>
                  </a:moveTo>
                  <a:cubicBezTo>
                    <a:pt x="1053" y="215"/>
                    <a:pt x="1084" y="220"/>
                    <a:pt x="1116" y="229"/>
                  </a:cubicBezTo>
                  <a:cubicBezTo>
                    <a:pt x="1230" y="264"/>
                    <a:pt x="1300" y="358"/>
                    <a:pt x="1339" y="431"/>
                  </a:cubicBezTo>
                  <a:cubicBezTo>
                    <a:pt x="1449" y="641"/>
                    <a:pt x="1458" y="963"/>
                    <a:pt x="1363" y="1272"/>
                  </a:cubicBezTo>
                  <a:cubicBezTo>
                    <a:pt x="1230" y="1697"/>
                    <a:pt x="926" y="2005"/>
                    <a:pt x="661" y="2005"/>
                  </a:cubicBezTo>
                  <a:cubicBezTo>
                    <a:pt x="629" y="2005"/>
                    <a:pt x="597" y="2001"/>
                    <a:pt x="566" y="1991"/>
                  </a:cubicBezTo>
                  <a:cubicBezTo>
                    <a:pt x="452" y="1956"/>
                    <a:pt x="382" y="1860"/>
                    <a:pt x="343" y="1787"/>
                  </a:cubicBezTo>
                  <a:cubicBezTo>
                    <a:pt x="233" y="1576"/>
                    <a:pt x="222" y="1254"/>
                    <a:pt x="319" y="948"/>
                  </a:cubicBezTo>
                  <a:cubicBezTo>
                    <a:pt x="452" y="523"/>
                    <a:pt x="757" y="215"/>
                    <a:pt x="1022" y="215"/>
                  </a:cubicBezTo>
                  <a:close/>
                  <a:moveTo>
                    <a:pt x="1018" y="0"/>
                  </a:moveTo>
                  <a:cubicBezTo>
                    <a:pt x="656" y="0"/>
                    <a:pt x="281" y="356"/>
                    <a:pt x="115" y="884"/>
                  </a:cubicBezTo>
                  <a:cubicBezTo>
                    <a:pt x="1" y="1248"/>
                    <a:pt x="15" y="1622"/>
                    <a:pt x="155" y="1887"/>
                  </a:cubicBezTo>
                  <a:cubicBezTo>
                    <a:pt x="237" y="2044"/>
                    <a:pt x="358" y="2149"/>
                    <a:pt x="504" y="2195"/>
                  </a:cubicBezTo>
                  <a:cubicBezTo>
                    <a:pt x="556" y="2212"/>
                    <a:pt x="609" y="2219"/>
                    <a:pt x="664" y="2219"/>
                  </a:cubicBezTo>
                  <a:lnTo>
                    <a:pt x="664" y="2219"/>
                  </a:lnTo>
                  <a:cubicBezTo>
                    <a:pt x="1027" y="2219"/>
                    <a:pt x="1402" y="1865"/>
                    <a:pt x="1567" y="1335"/>
                  </a:cubicBezTo>
                  <a:cubicBezTo>
                    <a:pt x="1680" y="969"/>
                    <a:pt x="1665" y="593"/>
                    <a:pt x="1527" y="331"/>
                  </a:cubicBezTo>
                  <a:cubicBezTo>
                    <a:pt x="1445" y="176"/>
                    <a:pt x="1324" y="71"/>
                    <a:pt x="1178" y="25"/>
                  </a:cubicBezTo>
                  <a:cubicBezTo>
                    <a:pt x="1126" y="8"/>
                    <a:pt x="1072" y="0"/>
                    <a:pt x="1018" y="0"/>
                  </a:cubicBezTo>
                  <a:close/>
                  <a:moveTo>
                    <a:pt x="664" y="2219"/>
                  </a:moveTo>
                  <a:cubicBezTo>
                    <a:pt x="664" y="2219"/>
                    <a:pt x="663" y="2219"/>
                    <a:pt x="663" y="2219"/>
                  </a:cubicBezTo>
                  <a:lnTo>
                    <a:pt x="665" y="2219"/>
                  </a:lnTo>
                  <a:cubicBezTo>
                    <a:pt x="664" y="2219"/>
                    <a:pt x="664" y="2219"/>
                    <a:pt x="664" y="2219"/>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779;p40">
              <a:extLst>
                <a:ext uri="{FF2B5EF4-FFF2-40B4-BE49-F238E27FC236}">
                  <a16:creationId xmlns:a16="http://schemas.microsoft.com/office/drawing/2014/main" id="{CD7AB8A5-2107-0003-FE76-CC8FD0C9767C}"/>
                </a:ext>
              </a:extLst>
            </p:cNvPr>
            <p:cNvSpPr/>
            <p:nvPr/>
          </p:nvSpPr>
          <p:spPr>
            <a:xfrm>
              <a:off x="5121925" y="4050650"/>
              <a:ext cx="191875" cy="5350"/>
            </a:xfrm>
            <a:custGeom>
              <a:avLst/>
              <a:gdLst/>
              <a:ahLst/>
              <a:cxnLst/>
              <a:rect l="l" t="t" r="r" b="b"/>
              <a:pathLst>
                <a:path w="7675" h="214" extrusionOk="0">
                  <a:moveTo>
                    <a:pt x="1" y="0"/>
                  </a:moveTo>
                  <a:lnTo>
                    <a:pt x="1" y="213"/>
                  </a:lnTo>
                  <a:lnTo>
                    <a:pt x="7675" y="213"/>
                  </a:lnTo>
                  <a:lnTo>
                    <a:pt x="767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780;p40">
              <a:extLst>
                <a:ext uri="{FF2B5EF4-FFF2-40B4-BE49-F238E27FC236}">
                  <a16:creationId xmlns:a16="http://schemas.microsoft.com/office/drawing/2014/main" id="{E6F431E9-1370-8200-FBE3-210641C32559}"/>
                </a:ext>
              </a:extLst>
            </p:cNvPr>
            <p:cNvSpPr/>
            <p:nvPr/>
          </p:nvSpPr>
          <p:spPr>
            <a:xfrm>
              <a:off x="4937375" y="3371850"/>
              <a:ext cx="352450" cy="521625"/>
            </a:xfrm>
            <a:custGeom>
              <a:avLst/>
              <a:gdLst/>
              <a:ahLst/>
              <a:cxnLst/>
              <a:rect l="l" t="t" r="r" b="b"/>
              <a:pathLst>
                <a:path w="14098" h="20865" extrusionOk="0">
                  <a:moveTo>
                    <a:pt x="14029" y="0"/>
                  </a:moveTo>
                  <a:cubicBezTo>
                    <a:pt x="6328" y="2643"/>
                    <a:pt x="2998" y="8176"/>
                    <a:pt x="1558" y="12352"/>
                  </a:cubicBezTo>
                  <a:cubicBezTo>
                    <a:pt x="1" y="16874"/>
                    <a:pt x="266" y="20826"/>
                    <a:pt x="269" y="20865"/>
                  </a:cubicBezTo>
                  <a:lnTo>
                    <a:pt x="481" y="20850"/>
                  </a:lnTo>
                  <a:cubicBezTo>
                    <a:pt x="478" y="20811"/>
                    <a:pt x="216" y="16895"/>
                    <a:pt x="1762" y="12415"/>
                  </a:cubicBezTo>
                  <a:cubicBezTo>
                    <a:pt x="3187" y="8286"/>
                    <a:pt x="6482" y="2816"/>
                    <a:pt x="14098" y="203"/>
                  </a:cubicBezTo>
                  <a:lnTo>
                    <a:pt x="1402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781;p40">
              <a:extLst>
                <a:ext uri="{FF2B5EF4-FFF2-40B4-BE49-F238E27FC236}">
                  <a16:creationId xmlns:a16="http://schemas.microsoft.com/office/drawing/2014/main" id="{CC933F82-6BE6-A533-FDFE-0C3D9C897FA0}"/>
                </a:ext>
              </a:extLst>
            </p:cNvPr>
            <p:cNvSpPr/>
            <p:nvPr/>
          </p:nvSpPr>
          <p:spPr>
            <a:xfrm>
              <a:off x="4590500" y="3317450"/>
              <a:ext cx="414725" cy="576025"/>
            </a:xfrm>
            <a:custGeom>
              <a:avLst/>
              <a:gdLst/>
              <a:ahLst/>
              <a:cxnLst/>
              <a:rect l="l" t="t" r="r" b="b"/>
              <a:pathLst>
                <a:path w="16589" h="23041" extrusionOk="0">
                  <a:moveTo>
                    <a:pt x="16523" y="1"/>
                  </a:moveTo>
                  <a:cubicBezTo>
                    <a:pt x="7454" y="2918"/>
                    <a:pt x="3530" y="9027"/>
                    <a:pt x="1835" y="13638"/>
                  </a:cubicBezTo>
                  <a:cubicBezTo>
                    <a:pt x="0" y="18633"/>
                    <a:pt x="313" y="22997"/>
                    <a:pt x="316" y="23041"/>
                  </a:cubicBezTo>
                  <a:lnTo>
                    <a:pt x="529" y="23024"/>
                  </a:lnTo>
                  <a:cubicBezTo>
                    <a:pt x="526" y="22981"/>
                    <a:pt x="216" y="18663"/>
                    <a:pt x="2036" y="13712"/>
                  </a:cubicBezTo>
                  <a:cubicBezTo>
                    <a:pt x="3714" y="9144"/>
                    <a:pt x="7601" y="3093"/>
                    <a:pt x="16588" y="203"/>
                  </a:cubicBezTo>
                  <a:lnTo>
                    <a:pt x="1652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782;p40">
              <a:extLst>
                <a:ext uri="{FF2B5EF4-FFF2-40B4-BE49-F238E27FC236}">
                  <a16:creationId xmlns:a16="http://schemas.microsoft.com/office/drawing/2014/main" id="{CAB60A51-8EE2-9BA2-BE2D-F0E2B1A686D5}"/>
                </a:ext>
              </a:extLst>
            </p:cNvPr>
            <p:cNvSpPr/>
            <p:nvPr/>
          </p:nvSpPr>
          <p:spPr>
            <a:xfrm>
              <a:off x="5247375" y="3456150"/>
              <a:ext cx="179175" cy="217625"/>
            </a:xfrm>
            <a:custGeom>
              <a:avLst/>
              <a:gdLst/>
              <a:ahLst/>
              <a:cxnLst/>
              <a:rect l="l" t="t" r="r" b="b"/>
              <a:pathLst>
                <a:path w="7167" h="8705" extrusionOk="0">
                  <a:moveTo>
                    <a:pt x="6753" y="1"/>
                  </a:moveTo>
                  <a:cubicBezTo>
                    <a:pt x="5874" y="1"/>
                    <a:pt x="3614" y="304"/>
                    <a:pt x="46" y="2838"/>
                  </a:cubicBezTo>
                  <a:cubicBezTo>
                    <a:pt x="17" y="2861"/>
                    <a:pt x="0" y="2895"/>
                    <a:pt x="2" y="2932"/>
                  </a:cubicBezTo>
                  <a:cubicBezTo>
                    <a:pt x="5" y="2968"/>
                    <a:pt x="24" y="3001"/>
                    <a:pt x="55" y="3019"/>
                  </a:cubicBezTo>
                  <a:cubicBezTo>
                    <a:pt x="81" y="3034"/>
                    <a:pt x="2454" y="4394"/>
                    <a:pt x="3459" y="6558"/>
                  </a:cubicBezTo>
                  <a:lnTo>
                    <a:pt x="507" y="8528"/>
                  </a:lnTo>
                  <a:lnTo>
                    <a:pt x="624" y="8705"/>
                  </a:lnTo>
                  <a:lnTo>
                    <a:pt x="3653" y="6684"/>
                  </a:lnTo>
                  <a:cubicBezTo>
                    <a:pt x="3696" y="6656"/>
                    <a:pt x="3711" y="6600"/>
                    <a:pt x="3690" y="6553"/>
                  </a:cubicBezTo>
                  <a:cubicBezTo>
                    <a:pt x="2819" y="4591"/>
                    <a:pt x="849" y="3260"/>
                    <a:pt x="303" y="2919"/>
                  </a:cubicBezTo>
                  <a:cubicBezTo>
                    <a:pt x="3777" y="484"/>
                    <a:pt x="5988" y="218"/>
                    <a:pt x="6788" y="218"/>
                  </a:cubicBezTo>
                  <a:cubicBezTo>
                    <a:pt x="7007" y="218"/>
                    <a:pt x="7120" y="238"/>
                    <a:pt x="7125" y="239"/>
                  </a:cubicBezTo>
                  <a:lnTo>
                    <a:pt x="7167" y="30"/>
                  </a:lnTo>
                  <a:cubicBezTo>
                    <a:pt x="7144" y="26"/>
                    <a:pt x="7006" y="1"/>
                    <a:pt x="675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783;p40">
              <a:extLst>
                <a:ext uri="{FF2B5EF4-FFF2-40B4-BE49-F238E27FC236}">
                  <a16:creationId xmlns:a16="http://schemas.microsoft.com/office/drawing/2014/main" id="{3F0E4786-A48E-32A3-C495-51025DD5B059}"/>
                </a:ext>
              </a:extLst>
            </p:cNvPr>
            <p:cNvSpPr/>
            <p:nvPr/>
          </p:nvSpPr>
          <p:spPr>
            <a:xfrm>
              <a:off x="4856525" y="3326575"/>
              <a:ext cx="245800" cy="195075"/>
            </a:xfrm>
            <a:custGeom>
              <a:avLst/>
              <a:gdLst/>
              <a:ahLst/>
              <a:cxnLst/>
              <a:rect l="l" t="t" r="r" b="b"/>
              <a:pathLst>
                <a:path w="9832" h="7803" extrusionOk="0">
                  <a:moveTo>
                    <a:pt x="9763" y="1"/>
                  </a:moveTo>
                  <a:cubicBezTo>
                    <a:pt x="9702" y="21"/>
                    <a:pt x="3619" y="2134"/>
                    <a:pt x="1" y="7686"/>
                  </a:cubicBezTo>
                  <a:lnTo>
                    <a:pt x="179" y="7803"/>
                  </a:lnTo>
                  <a:cubicBezTo>
                    <a:pt x="3757" y="2314"/>
                    <a:pt x="9771" y="224"/>
                    <a:pt x="9832" y="203"/>
                  </a:cubicBezTo>
                  <a:lnTo>
                    <a:pt x="976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784;p40">
              <a:extLst>
                <a:ext uri="{FF2B5EF4-FFF2-40B4-BE49-F238E27FC236}">
                  <a16:creationId xmlns:a16="http://schemas.microsoft.com/office/drawing/2014/main" id="{E20AE505-875E-B9A8-8E24-859918F88B13}"/>
                </a:ext>
              </a:extLst>
            </p:cNvPr>
            <p:cNvSpPr/>
            <p:nvPr/>
          </p:nvSpPr>
          <p:spPr>
            <a:xfrm>
              <a:off x="5363500" y="3469325"/>
              <a:ext cx="151675" cy="179000"/>
            </a:xfrm>
            <a:custGeom>
              <a:avLst/>
              <a:gdLst/>
              <a:ahLst/>
              <a:cxnLst/>
              <a:rect l="l" t="t" r="r" b="b"/>
              <a:pathLst>
                <a:path w="6067" h="7160" extrusionOk="0">
                  <a:moveTo>
                    <a:pt x="84" y="1"/>
                  </a:moveTo>
                  <a:lnTo>
                    <a:pt x="1" y="196"/>
                  </a:lnTo>
                  <a:cubicBezTo>
                    <a:pt x="37" y="212"/>
                    <a:pt x="3638" y="1801"/>
                    <a:pt x="5870" y="7159"/>
                  </a:cubicBezTo>
                  <a:lnTo>
                    <a:pt x="6067" y="7078"/>
                  </a:lnTo>
                  <a:cubicBezTo>
                    <a:pt x="3799" y="1633"/>
                    <a:pt x="121" y="16"/>
                    <a:pt x="8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785;p40">
              <a:extLst>
                <a:ext uri="{FF2B5EF4-FFF2-40B4-BE49-F238E27FC236}">
                  <a16:creationId xmlns:a16="http://schemas.microsoft.com/office/drawing/2014/main" id="{73E693E2-2AD6-8C62-5297-0A8195A5B359}"/>
                </a:ext>
              </a:extLst>
            </p:cNvPr>
            <p:cNvSpPr/>
            <p:nvPr/>
          </p:nvSpPr>
          <p:spPr>
            <a:xfrm>
              <a:off x="4520700" y="3438325"/>
              <a:ext cx="162325" cy="250750"/>
            </a:xfrm>
            <a:custGeom>
              <a:avLst/>
              <a:gdLst/>
              <a:ahLst/>
              <a:cxnLst/>
              <a:rect l="l" t="t" r="r" b="b"/>
              <a:pathLst>
                <a:path w="6493" h="10030" extrusionOk="0">
                  <a:moveTo>
                    <a:pt x="6342" y="0"/>
                  </a:moveTo>
                  <a:cubicBezTo>
                    <a:pt x="6318" y="24"/>
                    <a:pt x="3892" y="2466"/>
                    <a:pt x="2963" y="4805"/>
                  </a:cubicBezTo>
                  <a:cubicBezTo>
                    <a:pt x="2743" y="4994"/>
                    <a:pt x="885" y="6638"/>
                    <a:pt x="11" y="8784"/>
                  </a:cubicBezTo>
                  <a:cubicBezTo>
                    <a:pt x="2" y="8806"/>
                    <a:pt x="0" y="8830"/>
                    <a:pt x="6" y="8852"/>
                  </a:cubicBezTo>
                  <a:lnTo>
                    <a:pt x="344" y="10030"/>
                  </a:lnTo>
                  <a:lnTo>
                    <a:pt x="548" y="9972"/>
                  </a:lnTo>
                  <a:lnTo>
                    <a:pt x="222" y="8830"/>
                  </a:lnTo>
                  <a:cubicBezTo>
                    <a:pt x="1133" y="6628"/>
                    <a:pt x="3100" y="4967"/>
                    <a:pt x="3121" y="4951"/>
                  </a:cubicBezTo>
                  <a:cubicBezTo>
                    <a:pt x="3135" y="4939"/>
                    <a:pt x="3145" y="4926"/>
                    <a:pt x="3151" y="4908"/>
                  </a:cubicBezTo>
                  <a:cubicBezTo>
                    <a:pt x="4058" y="2603"/>
                    <a:pt x="6468" y="175"/>
                    <a:pt x="6492" y="151"/>
                  </a:cubicBezTo>
                  <a:lnTo>
                    <a:pt x="634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786;p40">
              <a:extLst>
                <a:ext uri="{FF2B5EF4-FFF2-40B4-BE49-F238E27FC236}">
                  <a16:creationId xmlns:a16="http://schemas.microsoft.com/office/drawing/2014/main" id="{DB36C55E-9655-09AB-DA75-F527DBB22457}"/>
                </a:ext>
              </a:extLst>
            </p:cNvPr>
            <p:cNvSpPr/>
            <p:nvPr/>
          </p:nvSpPr>
          <p:spPr>
            <a:xfrm>
              <a:off x="4880875" y="4195250"/>
              <a:ext cx="14400" cy="21100"/>
            </a:xfrm>
            <a:custGeom>
              <a:avLst/>
              <a:gdLst/>
              <a:ahLst/>
              <a:cxnLst/>
              <a:rect l="l" t="t" r="r" b="b"/>
              <a:pathLst>
                <a:path w="576" h="844" extrusionOk="0">
                  <a:moveTo>
                    <a:pt x="392" y="1"/>
                  </a:moveTo>
                  <a:cubicBezTo>
                    <a:pt x="247" y="244"/>
                    <a:pt x="115" y="498"/>
                    <a:pt x="0" y="756"/>
                  </a:cubicBezTo>
                  <a:lnTo>
                    <a:pt x="194" y="844"/>
                  </a:lnTo>
                  <a:cubicBezTo>
                    <a:pt x="307" y="592"/>
                    <a:pt x="435" y="345"/>
                    <a:pt x="575" y="110"/>
                  </a:cubicBezTo>
                  <a:lnTo>
                    <a:pt x="39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787;p40">
              <a:extLst>
                <a:ext uri="{FF2B5EF4-FFF2-40B4-BE49-F238E27FC236}">
                  <a16:creationId xmlns:a16="http://schemas.microsoft.com/office/drawing/2014/main" id="{8A6369AE-89A1-CA37-7D1D-8F4DD1733D58}"/>
                </a:ext>
              </a:extLst>
            </p:cNvPr>
            <p:cNvSpPr/>
            <p:nvPr/>
          </p:nvSpPr>
          <p:spPr>
            <a:xfrm>
              <a:off x="4831100" y="4239175"/>
              <a:ext cx="45100" cy="171150"/>
            </a:xfrm>
            <a:custGeom>
              <a:avLst/>
              <a:gdLst/>
              <a:ahLst/>
              <a:cxnLst/>
              <a:rect l="l" t="t" r="r" b="b"/>
              <a:pathLst>
                <a:path w="1804" h="6846" extrusionOk="0">
                  <a:moveTo>
                    <a:pt x="1600" y="1"/>
                  </a:moveTo>
                  <a:cubicBezTo>
                    <a:pt x="1110" y="1572"/>
                    <a:pt x="817" y="3202"/>
                    <a:pt x="727" y="4846"/>
                  </a:cubicBezTo>
                  <a:cubicBezTo>
                    <a:pt x="644" y="6299"/>
                    <a:pt x="7" y="6652"/>
                    <a:pt x="1" y="6655"/>
                  </a:cubicBezTo>
                  <a:lnTo>
                    <a:pt x="97" y="6845"/>
                  </a:lnTo>
                  <a:lnTo>
                    <a:pt x="97" y="6844"/>
                  </a:lnTo>
                  <a:cubicBezTo>
                    <a:pt x="129" y="6829"/>
                    <a:pt x="848" y="6446"/>
                    <a:pt x="940" y="4858"/>
                  </a:cubicBezTo>
                  <a:cubicBezTo>
                    <a:pt x="1028" y="3230"/>
                    <a:pt x="1318" y="1618"/>
                    <a:pt x="1804" y="63"/>
                  </a:cubicBezTo>
                  <a:lnTo>
                    <a:pt x="160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788;p40">
              <a:extLst>
                <a:ext uri="{FF2B5EF4-FFF2-40B4-BE49-F238E27FC236}">
                  <a16:creationId xmlns:a16="http://schemas.microsoft.com/office/drawing/2014/main" id="{B27C71D3-0C8E-968F-726A-88F0E0AD860C}"/>
                </a:ext>
              </a:extLst>
            </p:cNvPr>
            <p:cNvSpPr/>
            <p:nvPr/>
          </p:nvSpPr>
          <p:spPr>
            <a:xfrm>
              <a:off x="5048125" y="4853900"/>
              <a:ext cx="18450" cy="15325"/>
            </a:xfrm>
            <a:custGeom>
              <a:avLst/>
              <a:gdLst/>
              <a:ahLst/>
              <a:cxnLst/>
              <a:rect l="l" t="t" r="r" b="b"/>
              <a:pathLst>
                <a:path w="738" h="613" extrusionOk="0">
                  <a:moveTo>
                    <a:pt x="130" y="0"/>
                  </a:moveTo>
                  <a:lnTo>
                    <a:pt x="0" y="170"/>
                  </a:lnTo>
                  <a:cubicBezTo>
                    <a:pt x="204" y="325"/>
                    <a:pt x="411" y="474"/>
                    <a:pt x="616" y="612"/>
                  </a:cubicBezTo>
                  <a:lnTo>
                    <a:pt x="737" y="435"/>
                  </a:lnTo>
                  <a:cubicBezTo>
                    <a:pt x="533" y="299"/>
                    <a:pt x="329" y="152"/>
                    <a:pt x="13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789;p40">
              <a:extLst>
                <a:ext uri="{FF2B5EF4-FFF2-40B4-BE49-F238E27FC236}">
                  <a16:creationId xmlns:a16="http://schemas.microsoft.com/office/drawing/2014/main" id="{49787CEA-F3E2-89DC-BD1A-36F394A42AB0}"/>
                </a:ext>
              </a:extLst>
            </p:cNvPr>
            <p:cNvSpPr/>
            <p:nvPr/>
          </p:nvSpPr>
          <p:spPr>
            <a:xfrm>
              <a:off x="4633175" y="4670200"/>
              <a:ext cx="396500" cy="169125"/>
            </a:xfrm>
            <a:custGeom>
              <a:avLst/>
              <a:gdLst/>
              <a:ahLst/>
              <a:cxnLst/>
              <a:rect l="l" t="t" r="r" b="b"/>
              <a:pathLst>
                <a:path w="15860" h="6765" extrusionOk="0">
                  <a:moveTo>
                    <a:pt x="1868" y="0"/>
                  </a:moveTo>
                  <a:cubicBezTo>
                    <a:pt x="1825" y="0"/>
                    <a:pt x="1786" y="27"/>
                    <a:pt x="1768" y="66"/>
                  </a:cubicBezTo>
                  <a:lnTo>
                    <a:pt x="1" y="4312"/>
                  </a:lnTo>
                  <a:lnTo>
                    <a:pt x="197" y="4394"/>
                  </a:lnTo>
                  <a:lnTo>
                    <a:pt x="1938" y="215"/>
                  </a:lnTo>
                  <a:lnTo>
                    <a:pt x="11497" y="215"/>
                  </a:lnTo>
                  <a:cubicBezTo>
                    <a:pt x="11694" y="758"/>
                    <a:pt x="13016" y="4227"/>
                    <a:pt x="15714" y="6764"/>
                  </a:cubicBezTo>
                  <a:lnTo>
                    <a:pt x="15860" y="6608"/>
                  </a:lnTo>
                  <a:cubicBezTo>
                    <a:pt x="12980" y="3900"/>
                    <a:pt x="11686" y="112"/>
                    <a:pt x="11674" y="73"/>
                  </a:cubicBezTo>
                  <a:cubicBezTo>
                    <a:pt x="11659" y="30"/>
                    <a:pt x="11619" y="0"/>
                    <a:pt x="115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790;p40">
              <a:extLst>
                <a:ext uri="{FF2B5EF4-FFF2-40B4-BE49-F238E27FC236}">
                  <a16:creationId xmlns:a16="http://schemas.microsoft.com/office/drawing/2014/main" id="{07898BE0-88C2-1E0E-CB9F-178C69D85E2D}"/>
                </a:ext>
              </a:extLst>
            </p:cNvPr>
            <p:cNvSpPr/>
            <p:nvPr/>
          </p:nvSpPr>
          <p:spPr>
            <a:xfrm>
              <a:off x="5242525" y="3648525"/>
              <a:ext cx="50550" cy="50525"/>
            </a:xfrm>
            <a:custGeom>
              <a:avLst/>
              <a:gdLst/>
              <a:ahLst/>
              <a:cxnLst/>
              <a:rect l="l" t="t" r="r" b="b"/>
              <a:pathLst>
                <a:path w="2022" h="2021" extrusionOk="0">
                  <a:moveTo>
                    <a:pt x="1010" y="0"/>
                  </a:moveTo>
                  <a:cubicBezTo>
                    <a:pt x="452" y="0"/>
                    <a:pt x="1" y="452"/>
                    <a:pt x="1" y="1010"/>
                  </a:cubicBezTo>
                  <a:cubicBezTo>
                    <a:pt x="1" y="1568"/>
                    <a:pt x="453" y="2021"/>
                    <a:pt x="1010" y="2021"/>
                  </a:cubicBezTo>
                  <a:lnTo>
                    <a:pt x="1013" y="2021"/>
                  </a:lnTo>
                  <a:cubicBezTo>
                    <a:pt x="1570" y="2021"/>
                    <a:pt x="2021" y="1570"/>
                    <a:pt x="2021" y="1013"/>
                  </a:cubicBezTo>
                  <a:lnTo>
                    <a:pt x="2021" y="1010"/>
                  </a:lnTo>
                  <a:cubicBezTo>
                    <a:pt x="2021" y="452"/>
                    <a:pt x="1569" y="0"/>
                    <a:pt x="101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791;p40">
              <a:extLst>
                <a:ext uri="{FF2B5EF4-FFF2-40B4-BE49-F238E27FC236}">
                  <a16:creationId xmlns:a16="http://schemas.microsoft.com/office/drawing/2014/main" id="{5C142287-68B1-A38F-55D6-5F7A13C5683C}"/>
                </a:ext>
              </a:extLst>
            </p:cNvPr>
            <p:cNvSpPr/>
            <p:nvPr/>
          </p:nvSpPr>
          <p:spPr>
            <a:xfrm>
              <a:off x="5239850" y="3645850"/>
              <a:ext cx="55900" cy="55900"/>
            </a:xfrm>
            <a:custGeom>
              <a:avLst/>
              <a:gdLst/>
              <a:ahLst/>
              <a:cxnLst/>
              <a:rect l="l" t="t" r="r" b="b"/>
              <a:pathLst>
                <a:path w="2236" h="2236" extrusionOk="0">
                  <a:moveTo>
                    <a:pt x="1117" y="213"/>
                  </a:moveTo>
                  <a:cubicBezTo>
                    <a:pt x="1616" y="213"/>
                    <a:pt x="2023" y="618"/>
                    <a:pt x="2023" y="1117"/>
                  </a:cubicBezTo>
                  <a:lnTo>
                    <a:pt x="2023" y="1120"/>
                  </a:lnTo>
                  <a:cubicBezTo>
                    <a:pt x="2023" y="1617"/>
                    <a:pt x="1616" y="2022"/>
                    <a:pt x="1117" y="2022"/>
                  </a:cubicBezTo>
                  <a:cubicBezTo>
                    <a:pt x="620" y="2022"/>
                    <a:pt x="213" y="1616"/>
                    <a:pt x="213" y="1117"/>
                  </a:cubicBezTo>
                  <a:cubicBezTo>
                    <a:pt x="213" y="620"/>
                    <a:pt x="618" y="213"/>
                    <a:pt x="1117" y="213"/>
                  </a:cubicBezTo>
                  <a:close/>
                  <a:moveTo>
                    <a:pt x="1117" y="0"/>
                  </a:moveTo>
                  <a:cubicBezTo>
                    <a:pt x="502" y="0"/>
                    <a:pt x="1" y="502"/>
                    <a:pt x="1" y="1117"/>
                  </a:cubicBezTo>
                  <a:cubicBezTo>
                    <a:pt x="1" y="1733"/>
                    <a:pt x="502" y="2235"/>
                    <a:pt x="1120" y="2235"/>
                  </a:cubicBezTo>
                  <a:cubicBezTo>
                    <a:pt x="1735" y="2235"/>
                    <a:pt x="2235" y="1735"/>
                    <a:pt x="2235" y="1120"/>
                  </a:cubicBezTo>
                  <a:lnTo>
                    <a:pt x="2235" y="1117"/>
                  </a:lnTo>
                  <a:cubicBezTo>
                    <a:pt x="2235" y="502"/>
                    <a:pt x="1734" y="0"/>
                    <a:pt x="111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792;p40">
              <a:extLst>
                <a:ext uri="{FF2B5EF4-FFF2-40B4-BE49-F238E27FC236}">
                  <a16:creationId xmlns:a16="http://schemas.microsoft.com/office/drawing/2014/main" id="{89E7AABF-21F4-1328-3DE6-D7BCD9DCEBC7}"/>
                </a:ext>
              </a:extLst>
            </p:cNvPr>
            <p:cNvSpPr/>
            <p:nvPr/>
          </p:nvSpPr>
          <p:spPr>
            <a:xfrm>
              <a:off x="5492975" y="3647750"/>
              <a:ext cx="53950" cy="50600"/>
            </a:xfrm>
            <a:custGeom>
              <a:avLst/>
              <a:gdLst/>
              <a:ahLst/>
              <a:cxnLst/>
              <a:rect l="l" t="t" r="r" b="b"/>
              <a:pathLst>
                <a:path w="2158" h="2024" extrusionOk="0">
                  <a:moveTo>
                    <a:pt x="1081" y="1"/>
                  </a:moveTo>
                  <a:cubicBezTo>
                    <a:pt x="1034" y="1"/>
                    <a:pt x="987" y="4"/>
                    <a:pt x="940" y="11"/>
                  </a:cubicBezTo>
                  <a:cubicBezTo>
                    <a:pt x="387" y="88"/>
                    <a:pt x="0" y="597"/>
                    <a:pt x="78" y="1151"/>
                  </a:cubicBezTo>
                  <a:cubicBezTo>
                    <a:pt x="147" y="1656"/>
                    <a:pt x="580" y="2023"/>
                    <a:pt x="1077" y="2023"/>
                  </a:cubicBezTo>
                  <a:cubicBezTo>
                    <a:pt x="1124" y="2023"/>
                    <a:pt x="1171" y="2020"/>
                    <a:pt x="1218" y="2013"/>
                  </a:cubicBezTo>
                  <a:cubicBezTo>
                    <a:pt x="1221" y="2013"/>
                    <a:pt x="1224" y="2012"/>
                    <a:pt x="1227" y="2012"/>
                  </a:cubicBezTo>
                  <a:cubicBezTo>
                    <a:pt x="1777" y="1931"/>
                    <a:pt x="2158" y="1422"/>
                    <a:pt x="2080" y="873"/>
                  </a:cubicBezTo>
                  <a:cubicBezTo>
                    <a:pt x="2010" y="368"/>
                    <a:pt x="1577" y="1"/>
                    <a:pt x="108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793;p40">
              <a:extLst>
                <a:ext uri="{FF2B5EF4-FFF2-40B4-BE49-F238E27FC236}">
                  <a16:creationId xmlns:a16="http://schemas.microsoft.com/office/drawing/2014/main" id="{C4E74C80-47B5-6EEB-4972-CC19ACCB4F81}"/>
                </a:ext>
              </a:extLst>
            </p:cNvPr>
            <p:cNvSpPr/>
            <p:nvPr/>
          </p:nvSpPr>
          <p:spPr>
            <a:xfrm>
              <a:off x="5490150" y="3645100"/>
              <a:ext cx="59600" cy="55900"/>
            </a:xfrm>
            <a:custGeom>
              <a:avLst/>
              <a:gdLst/>
              <a:ahLst/>
              <a:cxnLst/>
              <a:rect l="l" t="t" r="r" b="b"/>
              <a:pathLst>
                <a:path w="2384" h="2236" extrusionOk="0">
                  <a:moveTo>
                    <a:pt x="1193" y="213"/>
                  </a:moveTo>
                  <a:cubicBezTo>
                    <a:pt x="1636" y="213"/>
                    <a:pt x="2025" y="542"/>
                    <a:pt x="2088" y="994"/>
                  </a:cubicBezTo>
                  <a:cubicBezTo>
                    <a:pt x="2156" y="1483"/>
                    <a:pt x="1814" y="1941"/>
                    <a:pt x="1316" y="2013"/>
                  </a:cubicBezTo>
                  <a:cubicBezTo>
                    <a:pt x="1274" y="2019"/>
                    <a:pt x="1232" y="2022"/>
                    <a:pt x="1190" y="2022"/>
                  </a:cubicBezTo>
                  <a:cubicBezTo>
                    <a:pt x="993" y="2022"/>
                    <a:pt x="805" y="1959"/>
                    <a:pt x="646" y="1839"/>
                  </a:cubicBezTo>
                  <a:cubicBezTo>
                    <a:pt x="453" y="1693"/>
                    <a:pt x="329" y="1482"/>
                    <a:pt x="296" y="1242"/>
                  </a:cubicBezTo>
                  <a:cubicBezTo>
                    <a:pt x="228" y="748"/>
                    <a:pt x="573" y="291"/>
                    <a:pt x="1068" y="222"/>
                  </a:cubicBezTo>
                  <a:cubicBezTo>
                    <a:pt x="1109" y="216"/>
                    <a:pt x="1151" y="213"/>
                    <a:pt x="1193" y="213"/>
                  </a:cubicBezTo>
                  <a:close/>
                  <a:moveTo>
                    <a:pt x="1190" y="0"/>
                  </a:moveTo>
                  <a:cubicBezTo>
                    <a:pt x="1140" y="0"/>
                    <a:pt x="1089" y="4"/>
                    <a:pt x="1038" y="11"/>
                  </a:cubicBezTo>
                  <a:cubicBezTo>
                    <a:pt x="427" y="96"/>
                    <a:pt x="0" y="662"/>
                    <a:pt x="85" y="1272"/>
                  </a:cubicBezTo>
                  <a:cubicBezTo>
                    <a:pt x="125" y="1567"/>
                    <a:pt x="279" y="1829"/>
                    <a:pt x="517" y="2009"/>
                  </a:cubicBezTo>
                  <a:cubicBezTo>
                    <a:pt x="713" y="2156"/>
                    <a:pt x="946" y="2235"/>
                    <a:pt x="1191" y="2235"/>
                  </a:cubicBezTo>
                  <a:cubicBezTo>
                    <a:pt x="1245" y="2235"/>
                    <a:pt x="1300" y="2231"/>
                    <a:pt x="1355" y="2223"/>
                  </a:cubicBezTo>
                  <a:cubicBezTo>
                    <a:pt x="1961" y="2136"/>
                    <a:pt x="2384" y="1570"/>
                    <a:pt x="2299" y="964"/>
                  </a:cubicBezTo>
                  <a:cubicBezTo>
                    <a:pt x="2221" y="406"/>
                    <a:pt x="1739" y="0"/>
                    <a:pt x="119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794;p40">
              <a:extLst>
                <a:ext uri="{FF2B5EF4-FFF2-40B4-BE49-F238E27FC236}">
                  <a16:creationId xmlns:a16="http://schemas.microsoft.com/office/drawing/2014/main" id="{03348E33-5192-5C5B-9CF8-6F04CA284514}"/>
                </a:ext>
              </a:extLst>
            </p:cNvPr>
            <p:cNvSpPr/>
            <p:nvPr/>
          </p:nvSpPr>
          <p:spPr>
            <a:xfrm>
              <a:off x="4831200" y="3500825"/>
              <a:ext cx="57350" cy="47050"/>
            </a:xfrm>
            <a:custGeom>
              <a:avLst/>
              <a:gdLst/>
              <a:ahLst/>
              <a:cxnLst/>
              <a:rect l="l" t="t" r="r" b="b"/>
              <a:pathLst>
                <a:path w="2294" h="1882" extrusionOk="0">
                  <a:moveTo>
                    <a:pt x="1463" y="0"/>
                  </a:moveTo>
                  <a:cubicBezTo>
                    <a:pt x="1376" y="0"/>
                    <a:pt x="1285" y="9"/>
                    <a:pt x="1191" y="29"/>
                  </a:cubicBezTo>
                  <a:cubicBezTo>
                    <a:pt x="570" y="154"/>
                    <a:pt x="43" y="667"/>
                    <a:pt x="20" y="1168"/>
                  </a:cubicBezTo>
                  <a:cubicBezTo>
                    <a:pt x="0" y="1592"/>
                    <a:pt x="348" y="1882"/>
                    <a:pt x="837" y="1882"/>
                  </a:cubicBezTo>
                  <a:cubicBezTo>
                    <a:pt x="923" y="1882"/>
                    <a:pt x="1013" y="1873"/>
                    <a:pt x="1106" y="1854"/>
                  </a:cubicBezTo>
                  <a:cubicBezTo>
                    <a:pt x="1728" y="1727"/>
                    <a:pt x="2251" y="1218"/>
                    <a:pt x="2273" y="714"/>
                  </a:cubicBezTo>
                  <a:cubicBezTo>
                    <a:pt x="2293" y="287"/>
                    <a:pt x="1947" y="0"/>
                    <a:pt x="146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795;p40">
              <a:extLst>
                <a:ext uri="{FF2B5EF4-FFF2-40B4-BE49-F238E27FC236}">
                  <a16:creationId xmlns:a16="http://schemas.microsoft.com/office/drawing/2014/main" id="{221E9BBB-2B60-9860-2D0A-CDC4B24082DE}"/>
                </a:ext>
              </a:extLst>
            </p:cNvPr>
            <p:cNvSpPr/>
            <p:nvPr/>
          </p:nvSpPr>
          <p:spPr>
            <a:xfrm>
              <a:off x="4828725" y="3498175"/>
              <a:ext cx="62300" cy="52375"/>
            </a:xfrm>
            <a:custGeom>
              <a:avLst/>
              <a:gdLst/>
              <a:ahLst/>
              <a:cxnLst/>
              <a:rect l="l" t="t" r="r" b="b"/>
              <a:pathLst>
                <a:path w="2492" h="2095" extrusionOk="0">
                  <a:moveTo>
                    <a:pt x="1562" y="212"/>
                  </a:moveTo>
                  <a:cubicBezTo>
                    <a:pt x="1772" y="212"/>
                    <a:pt x="1955" y="270"/>
                    <a:pt x="2085" y="382"/>
                  </a:cubicBezTo>
                  <a:cubicBezTo>
                    <a:pt x="2211" y="490"/>
                    <a:pt x="2274" y="639"/>
                    <a:pt x="2266" y="814"/>
                  </a:cubicBezTo>
                  <a:cubicBezTo>
                    <a:pt x="2244" y="1272"/>
                    <a:pt x="1759" y="1738"/>
                    <a:pt x="1183" y="1856"/>
                  </a:cubicBezTo>
                  <a:cubicBezTo>
                    <a:pt x="1097" y="1873"/>
                    <a:pt x="1014" y="1881"/>
                    <a:pt x="935" y="1881"/>
                  </a:cubicBezTo>
                  <a:cubicBezTo>
                    <a:pt x="724" y="1881"/>
                    <a:pt x="539" y="1822"/>
                    <a:pt x="407" y="1710"/>
                  </a:cubicBezTo>
                  <a:cubicBezTo>
                    <a:pt x="280" y="1601"/>
                    <a:pt x="216" y="1451"/>
                    <a:pt x="225" y="1278"/>
                  </a:cubicBezTo>
                  <a:cubicBezTo>
                    <a:pt x="246" y="830"/>
                    <a:pt x="743" y="353"/>
                    <a:pt x="1311" y="239"/>
                  </a:cubicBezTo>
                  <a:cubicBezTo>
                    <a:pt x="1397" y="221"/>
                    <a:pt x="1482" y="212"/>
                    <a:pt x="1562" y="212"/>
                  </a:cubicBezTo>
                  <a:close/>
                  <a:moveTo>
                    <a:pt x="1562" y="0"/>
                  </a:moveTo>
                  <a:cubicBezTo>
                    <a:pt x="1468" y="0"/>
                    <a:pt x="1369" y="10"/>
                    <a:pt x="1269" y="30"/>
                  </a:cubicBezTo>
                  <a:cubicBezTo>
                    <a:pt x="602" y="164"/>
                    <a:pt x="38" y="720"/>
                    <a:pt x="12" y="1268"/>
                  </a:cubicBezTo>
                  <a:cubicBezTo>
                    <a:pt x="0" y="1506"/>
                    <a:pt x="93" y="1720"/>
                    <a:pt x="268" y="1871"/>
                  </a:cubicBezTo>
                  <a:cubicBezTo>
                    <a:pt x="438" y="2018"/>
                    <a:pt x="672" y="2094"/>
                    <a:pt x="934" y="2094"/>
                  </a:cubicBezTo>
                  <a:cubicBezTo>
                    <a:pt x="1028" y="2094"/>
                    <a:pt x="1126" y="2085"/>
                    <a:pt x="1226" y="2064"/>
                  </a:cubicBezTo>
                  <a:cubicBezTo>
                    <a:pt x="1903" y="1927"/>
                    <a:pt x="2454" y="1382"/>
                    <a:pt x="2479" y="824"/>
                  </a:cubicBezTo>
                  <a:cubicBezTo>
                    <a:pt x="2491" y="586"/>
                    <a:pt x="2400" y="371"/>
                    <a:pt x="2225" y="221"/>
                  </a:cubicBezTo>
                  <a:cubicBezTo>
                    <a:pt x="2056" y="76"/>
                    <a:pt x="1823" y="0"/>
                    <a:pt x="156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796;p40">
              <a:extLst>
                <a:ext uri="{FF2B5EF4-FFF2-40B4-BE49-F238E27FC236}">
                  <a16:creationId xmlns:a16="http://schemas.microsoft.com/office/drawing/2014/main" id="{25421846-1A40-F218-4F9A-006F09676156}"/>
                </a:ext>
              </a:extLst>
            </p:cNvPr>
            <p:cNvSpPr/>
            <p:nvPr/>
          </p:nvSpPr>
          <p:spPr>
            <a:xfrm>
              <a:off x="4517075" y="3667325"/>
              <a:ext cx="25300" cy="50500"/>
            </a:xfrm>
            <a:custGeom>
              <a:avLst/>
              <a:gdLst/>
              <a:ahLst/>
              <a:cxnLst/>
              <a:rect l="l" t="t" r="r" b="b"/>
              <a:pathLst>
                <a:path w="1012" h="2020" extrusionOk="0">
                  <a:moveTo>
                    <a:pt x="506" y="0"/>
                  </a:moveTo>
                  <a:cubicBezTo>
                    <a:pt x="227" y="0"/>
                    <a:pt x="1" y="453"/>
                    <a:pt x="1" y="1010"/>
                  </a:cubicBezTo>
                  <a:cubicBezTo>
                    <a:pt x="1" y="1565"/>
                    <a:pt x="227" y="2019"/>
                    <a:pt x="506" y="2019"/>
                  </a:cubicBezTo>
                  <a:cubicBezTo>
                    <a:pt x="786" y="2019"/>
                    <a:pt x="1012" y="1568"/>
                    <a:pt x="1012" y="1010"/>
                  </a:cubicBezTo>
                  <a:cubicBezTo>
                    <a:pt x="1012" y="453"/>
                    <a:pt x="786" y="0"/>
                    <a:pt x="506"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797;p40">
              <a:extLst>
                <a:ext uri="{FF2B5EF4-FFF2-40B4-BE49-F238E27FC236}">
                  <a16:creationId xmlns:a16="http://schemas.microsoft.com/office/drawing/2014/main" id="{8AB5BD05-9BB0-C5F7-F044-A07A2A1783A7}"/>
                </a:ext>
              </a:extLst>
            </p:cNvPr>
            <p:cNvSpPr/>
            <p:nvPr/>
          </p:nvSpPr>
          <p:spPr>
            <a:xfrm>
              <a:off x="4514400" y="3664650"/>
              <a:ext cx="30625" cy="55850"/>
            </a:xfrm>
            <a:custGeom>
              <a:avLst/>
              <a:gdLst/>
              <a:ahLst/>
              <a:cxnLst/>
              <a:rect l="l" t="t" r="r" b="b"/>
              <a:pathLst>
                <a:path w="1225" h="2234" extrusionOk="0">
                  <a:moveTo>
                    <a:pt x="613" y="215"/>
                  </a:moveTo>
                  <a:cubicBezTo>
                    <a:pt x="802" y="215"/>
                    <a:pt x="1012" y="584"/>
                    <a:pt x="1012" y="1117"/>
                  </a:cubicBezTo>
                  <a:cubicBezTo>
                    <a:pt x="1012" y="1650"/>
                    <a:pt x="802" y="2021"/>
                    <a:pt x="613" y="2021"/>
                  </a:cubicBezTo>
                  <a:cubicBezTo>
                    <a:pt x="425" y="2021"/>
                    <a:pt x="214" y="1648"/>
                    <a:pt x="214" y="1117"/>
                  </a:cubicBezTo>
                  <a:cubicBezTo>
                    <a:pt x="214" y="585"/>
                    <a:pt x="425" y="215"/>
                    <a:pt x="613" y="215"/>
                  </a:cubicBezTo>
                  <a:close/>
                  <a:moveTo>
                    <a:pt x="613" y="0"/>
                  </a:moveTo>
                  <a:cubicBezTo>
                    <a:pt x="270" y="0"/>
                    <a:pt x="1" y="490"/>
                    <a:pt x="1" y="1117"/>
                  </a:cubicBezTo>
                  <a:cubicBezTo>
                    <a:pt x="1" y="1742"/>
                    <a:pt x="270" y="2234"/>
                    <a:pt x="613" y="2234"/>
                  </a:cubicBezTo>
                  <a:cubicBezTo>
                    <a:pt x="957" y="2234"/>
                    <a:pt x="1225" y="1742"/>
                    <a:pt x="1225" y="1117"/>
                  </a:cubicBezTo>
                  <a:cubicBezTo>
                    <a:pt x="1225" y="490"/>
                    <a:pt x="957" y="0"/>
                    <a:pt x="61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798;p40">
              <a:extLst>
                <a:ext uri="{FF2B5EF4-FFF2-40B4-BE49-F238E27FC236}">
                  <a16:creationId xmlns:a16="http://schemas.microsoft.com/office/drawing/2014/main" id="{A5616DA3-F5C2-44A5-5BFE-2D277F3489D0}"/>
                </a:ext>
              </a:extLst>
            </p:cNvPr>
            <p:cNvSpPr/>
            <p:nvPr/>
          </p:nvSpPr>
          <p:spPr>
            <a:xfrm>
              <a:off x="5134800" y="3887825"/>
              <a:ext cx="33650" cy="33600"/>
            </a:xfrm>
            <a:custGeom>
              <a:avLst/>
              <a:gdLst/>
              <a:ahLst/>
              <a:cxnLst/>
              <a:rect l="l" t="t" r="r" b="b"/>
              <a:pathLst>
                <a:path w="1346" h="1344" extrusionOk="0">
                  <a:moveTo>
                    <a:pt x="674" y="1"/>
                  </a:moveTo>
                  <a:cubicBezTo>
                    <a:pt x="673" y="1"/>
                    <a:pt x="672" y="1"/>
                    <a:pt x="671" y="1"/>
                  </a:cubicBezTo>
                  <a:cubicBezTo>
                    <a:pt x="300" y="2"/>
                    <a:pt x="1" y="303"/>
                    <a:pt x="1" y="674"/>
                  </a:cubicBezTo>
                  <a:cubicBezTo>
                    <a:pt x="2" y="1045"/>
                    <a:pt x="303" y="1344"/>
                    <a:pt x="672" y="1344"/>
                  </a:cubicBezTo>
                  <a:cubicBezTo>
                    <a:pt x="1043" y="1344"/>
                    <a:pt x="1345" y="1043"/>
                    <a:pt x="1345" y="672"/>
                  </a:cubicBezTo>
                  <a:lnTo>
                    <a:pt x="1345" y="671"/>
                  </a:lnTo>
                  <a:cubicBezTo>
                    <a:pt x="1344" y="299"/>
                    <a:pt x="1043" y="1"/>
                    <a:pt x="67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799;p40">
              <a:extLst>
                <a:ext uri="{FF2B5EF4-FFF2-40B4-BE49-F238E27FC236}">
                  <a16:creationId xmlns:a16="http://schemas.microsoft.com/office/drawing/2014/main" id="{6045C8DF-DC75-E580-5E76-FAAD3FD2C419}"/>
                </a:ext>
              </a:extLst>
            </p:cNvPr>
            <p:cNvSpPr/>
            <p:nvPr/>
          </p:nvSpPr>
          <p:spPr>
            <a:xfrm>
              <a:off x="5132125" y="3885150"/>
              <a:ext cx="38950" cy="38950"/>
            </a:xfrm>
            <a:custGeom>
              <a:avLst/>
              <a:gdLst/>
              <a:ahLst/>
              <a:cxnLst/>
              <a:rect l="l" t="t" r="r" b="b"/>
              <a:pathLst>
                <a:path w="1558" h="1558" extrusionOk="0">
                  <a:moveTo>
                    <a:pt x="779" y="213"/>
                  </a:moveTo>
                  <a:cubicBezTo>
                    <a:pt x="930" y="213"/>
                    <a:pt x="1071" y="273"/>
                    <a:pt x="1178" y="379"/>
                  </a:cubicBezTo>
                  <a:cubicBezTo>
                    <a:pt x="1286" y="484"/>
                    <a:pt x="1345" y="626"/>
                    <a:pt x="1345" y="778"/>
                  </a:cubicBezTo>
                  <a:lnTo>
                    <a:pt x="1452" y="778"/>
                  </a:lnTo>
                  <a:lnTo>
                    <a:pt x="1345" y="779"/>
                  </a:lnTo>
                  <a:cubicBezTo>
                    <a:pt x="1345" y="1090"/>
                    <a:pt x="1090" y="1345"/>
                    <a:pt x="781" y="1345"/>
                  </a:cubicBezTo>
                  <a:cubicBezTo>
                    <a:pt x="470" y="1345"/>
                    <a:pt x="216" y="1092"/>
                    <a:pt x="215" y="781"/>
                  </a:cubicBezTo>
                  <a:cubicBezTo>
                    <a:pt x="214" y="470"/>
                    <a:pt x="467" y="215"/>
                    <a:pt x="778" y="213"/>
                  </a:cubicBezTo>
                  <a:close/>
                  <a:moveTo>
                    <a:pt x="778" y="1"/>
                  </a:moveTo>
                  <a:cubicBezTo>
                    <a:pt x="569" y="2"/>
                    <a:pt x="374" y="82"/>
                    <a:pt x="228" y="231"/>
                  </a:cubicBezTo>
                  <a:cubicBezTo>
                    <a:pt x="81" y="379"/>
                    <a:pt x="1" y="574"/>
                    <a:pt x="2" y="782"/>
                  </a:cubicBezTo>
                  <a:cubicBezTo>
                    <a:pt x="4" y="1209"/>
                    <a:pt x="352" y="1558"/>
                    <a:pt x="780" y="1558"/>
                  </a:cubicBezTo>
                  <a:lnTo>
                    <a:pt x="780" y="1558"/>
                  </a:lnTo>
                  <a:cubicBezTo>
                    <a:pt x="1210" y="1558"/>
                    <a:pt x="1558" y="1208"/>
                    <a:pt x="1558" y="779"/>
                  </a:cubicBezTo>
                  <a:lnTo>
                    <a:pt x="1558" y="776"/>
                  </a:lnTo>
                  <a:cubicBezTo>
                    <a:pt x="1558" y="569"/>
                    <a:pt x="1476" y="374"/>
                    <a:pt x="1329" y="227"/>
                  </a:cubicBezTo>
                  <a:cubicBezTo>
                    <a:pt x="1181" y="81"/>
                    <a:pt x="986" y="1"/>
                    <a:pt x="779" y="1"/>
                  </a:cubicBezTo>
                  <a:close/>
                  <a:moveTo>
                    <a:pt x="780" y="1558"/>
                  </a:moveTo>
                  <a:cubicBezTo>
                    <a:pt x="780" y="1558"/>
                    <a:pt x="780" y="1558"/>
                    <a:pt x="779" y="1558"/>
                  </a:cubicBezTo>
                  <a:lnTo>
                    <a:pt x="781" y="1558"/>
                  </a:lnTo>
                  <a:cubicBezTo>
                    <a:pt x="781" y="1558"/>
                    <a:pt x="780" y="1558"/>
                    <a:pt x="780" y="1558"/>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800;p40">
              <a:extLst>
                <a:ext uri="{FF2B5EF4-FFF2-40B4-BE49-F238E27FC236}">
                  <a16:creationId xmlns:a16="http://schemas.microsoft.com/office/drawing/2014/main" id="{32CA4A27-AE63-9E11-DB04-22CB5A0EC25D}"/>
                </a:ext>
              </a:extLst>
            </p:cNvPr>
            <p:cNvSpPr/>
            <p:nvPr/>
          </p:nvSpPr>
          <p:spPr>
            <a:xfrm>
              <a:off x="4493625" y="3887375"/>
              <a:ext cx="24000" cy="35275"/>
            </a:xfrm>
            <a:custGeom>
              <a:avLst/>
              <a:gdLst/>
              <a:ahLst/>
              <a:cxnLst/>
              <a:rect l="l" t="t" r="r" b="b"/>
              <a:pathLst>
                <a:path w="960" h="1411" extrusionOk="0">
                  <a:moveTo>
                    <a:pt x="480" y="1"/>
                  </a:moveTo>
                  <a:cubicBezTo>
                    <a:pt x="214" y="1"/>
                    <a:pt x="1" y="317"/>
                    <a:pt x="1" y="705"/>
                  </a:cubicBezTo>
                  <a:cubicBezTo>
                    <a:pt x="1" y="1094"/>
                    <a:pt x="214" y="1411"/>
                    <a:pt x="480" y="1411"/>
                  </a:cubicBezTo>
                  <a:cubicBezTo>
                    <a:pt x="747" y="1411"/>
                    <a:pt x="960" y="1095"/>
                    <a:pt x="960" y="705"/>
                  </a:cubicBezTo>
                  <a:cubicBezTo>
                    <a:pt x="960" y="317"/>
                    <a:pt x="747" y="1"/>
                    <a:pt x="48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801;p40">
              <a:extLst>
                <a:ext uri="{FF2B5EF4-FFF2-40B4-BE49-F238E27FC236}">
                  <a16:creationId xmlns:a16="http://schemas.microsoft.com/office/drawing/2014/main" id="{D2734D1A-19F7-AF2E-192A-C7F5C9AE66AF}"/>
                </a:ext>
              </a:extLst>
            </p:cNvPr>
            <p:cNvSpPr/>
            <p:nvPr/>
          </p:nvSpPr>
          <p:spPr>
            <a:xfrm>
              <a:off x="4490950" y="3884750"/>
              <a:ext cx="29375" cy="40600"/>
            </a:xfrm>
            <a:custGeom>
              <a:avLst/>
              <a:gdLst/>
              <a:ahLst/>
              <a:cxnLst/>
              <a:rect l="l" t="t" r="r" b="b"/>
              <a:pathLst>
                <a:path w="1175" h="1624" extrusionOk="0">
                  <a:moveTo>
                    <a:pt x="587" y="213"/>
                  </a:moveTo>
                  <a:cubicBezTo>
                    <a:pt x="790" y="213"/>
                    <a:pt x="960" y="486"/>
                    <a:pt x="960" y="810"/>
                  </a:cubicBezTo>
                  <a:cubicBezTo>
                    <a:pt x="960" y="1135"/>
                    <a:pt x="790" y="1410"/>
                    <a:pt x="587" y="1410"/>
                  </a:cubicBezTo>
                  <a:cubicBezTo>
                    <a:pt x="385" y="1410"/>
                    <a:pt x="214" y="1135"/>
                    <a:pt x="214" y="810"/>
                  </a:cubicBezTo>
                  <a:cubicBezTo>
                    <a:pt x="214" y="487"/>
                    <a:pt x="385" y="213"/>
                    <a:pt x="587" y="213"/>
                  </a:cubicBezTo>
                  <a:close/>
                  <a:moveTo>
                    <a:pt x="587" y="0"/>
                  </a:moveTo>
                  <a:cubicBezTo>
                    <a:pt x="258" y="0"/>
                    <a:pt x="1" y="355"/>
                    <a:pt x="1" y="810"/>
                  </a:cubicBezTo>
                  <a:cubicBezTo>
                    <a:pt x="1" y="1266"/>
                    <a:pt x="258" y="1623"/>
                    <a:pt x="587" y="1623"/>
                  </a:cubicBezTo>
                  <a:cubicBezTo>
                    <a:pt x="916" y="1623"/>
                    <a:pt x="1174" y="1264"/>
                    <a:pt x="1174" y="810"/>
                  </a:cubicBezTo>
                  <a:cubicBezTo>
                    <a:pt x="1174" y="356"/>
                    <a:pt x="916" y="0"/>
                    <a:pt x="5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802;p40">
              <a:extLst>
                <a:ext uri="{FF2B5EF4-FFF2-40B4-BE49-F238E27FC236}">
                  <a16:creationId xmlns:a16="http://schemas.microsoft.com/office/drawing/2014/main" id="{EB50217E-0C00-FA10-8DD3-B654AD80852D}"/>
                </a:ext>
              </a:extLst>
            </p:cNvPr>
            <p:cNvSpPr/>
            <p:nvPr/>
          </p:nvSpPr>
          <p:spPr>
            <a:xfrm>
              <a:off x="4474275" y="3928825"/>
              <a:ext cx="17550" cy="36125"/>
            </a:xfrm>
            <a:custGeom>
              <a:avLst/>
              <a:gdLst/>
              <a:ahLst/>
              <a:cxnLst/>
              <a:rect l="l" t="t" r="r" b="b"/>
              <a:pathLst>
                <a:path w="702" h="1445" extrusionOk="0">
                  <a:moveTo>
                    <a:pt x="351" y="0"/>
                  </a:moveTo>
                  <a:cubicBezTo>
                    <a:pt x="156" y="0"/>
                    <a:pt x="1" y="323"/>
                    <a:pt x="1" y="721"/>
                  </a:cubicBezTo>
                  <a:cubicBezTo>
                    <a:pt x="1" y="1120"/>
                    <a:pt x="159" y="1444"/>
                    <a:pt x="351" y="1444"/>
                  </a:cubicBezTo>
                  <a:cubicBezTo>
                    <a:pt x="541" y="1444"/>
                    <a:pt x="702" y="1120"/>
                    <a:pt x="702" y="721"/>
                  </a:cubicBezTo>
                  <a:cubicBezTo>
                    <a:pt x="702" y="323"/>
                    <a:pt x="544" y="0"/>
                    <a:pt x="35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803;p40">
              <a:extLst>
                <a:ext uri="{FF2B5EF4-FFF2-40B4-BE49-F238E27FC236}">
                  <a16:creationId xmlns:a16="http://schemas.microsoft.com/office/drawing/2014/main" id="{ECC832DA-21B1-4F90-2E6D-89F14C8451F4}"/>
                </a:ext>
              </a:extLst>
            </p:cNvPr>
            <p:cNvSpPr/>
            <p:nvPr/>
          </p:nvSpPr>
          <p:spPr>
            <a:xfrm>
              <a:off x="4471600" y="3926175"/>
              <a:ext cx="22875" cy="41450"/>
            </a:xfrm>
            <a:custGeom>
              <a:avLst/>
              <a:gdLst/>
              <a:ahLst/>
              <a:cxnLst/>
              <a:rect l="l" t="t" r="r" b="b"/>
              <a:pathLst>
                <a:path w="915" h="1658" extrusionOk="0">
                  <a:moveTo>
                    <a:pt x="458" y="213"/>
                  </a:moveTo>
                  <a:cubicBezTo>
                    <a:pt x="557" y="213"/>
                    <a:pt x="702" y="457"/>
                    <a:pt x="702" y="827"/>
                  </a:cubicBezTo>
                  <a:cubicBezTo>
                    <a:pt x="702" y="1197"/>
                    <a:pt x="556" y="1443"/>
                    <a:pt x="458" y="1443"/>
                  </a:cubicBezTo>
                  <a:cubicBezTo>
                    <a:pt x="358" y="1443"/>
                    <a:pt x="213" y="1202"/>
                    <a:pt x="213" y="827"/>
                  </a:cubicBezTo>
                  <a:cubicBezTo>
                    <a:pt x="213" y="453"/>
                    <a:pt x="358" y="213"/>
                    <a:pt x="458" y="213"/>
                  </a:cubicBezTo>
                  <a:close/>
                  <a:moveTo>
                    <a:pt x="458" y="0"/>
                  </a:moveTo>
                  <a:cubicBezTo>
                    <a:pt x="197" y="0"/>
                    <a:pt x="1" y="355"/>
                    <a:pt x="1" y="827"/>
                  </a:cubicBezTo>
                  <a:cubicBezTo>
                    <a:pt x="1" y="1300"/>
                    <a:pt x="197" y="1658"/>
                    <a:pt x="458" y="1658"/>
                  </a:cubicBezTo>
                  <a:cubicBezTo>
                    <a:pt x="718" y="1658"/>
                    <a:pt x="915" y="1299"/>
                    <a:pt x="915" y="827"/>
                  </a:cubicBezTo>
                  <a:cubicBezTo>
                    <a:pt x="915" y="356"/>
                    <a:pt x="717" y="0"/>
                    <a:pt x="4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804;p40">
              <a:extLst>
                <a:ext uri="{FF2B5EF4-FFF2-40B4-BE49-F238E27FC236}">
                  <a16:creationId xmlns:a16="http://schemas.microsoft.com/office/drawing/2014/main" id="{D06C0420-B9A0-5D1E-6AEF-7247EDA9969B}"/>
                </a:ext>
              </a:extLst>
            </p:cNvPr>
            <p:cNvSpPr/>
            <p:nvPr/>
          </p:nvSpPr>
          <p:spPr>
            <a:xfrm>
              <a:off x="4463450" y="3974050"/>
              <a:ext cx="14950" cy="28600"/>
            </a:xfrm>
            <a:custGeom>
              <a:avLst/>
              <a:gdLst/>
              <a:ahLst/>
              <a:cxnLst/>
              <a:rect l="l" t="t" r="r" b="b"/>
              <a:pathLst>
                <a:path w="598" h="1144" extrusionOk="0">
                  <a:moveTo>
                    <a:pt x="298" y="0"/>
                  </a:moveTo>
                  <a:cubicBezTo>
                    <a:pt x="134" y="0"/>
                    <a:pt x="0" y="256"/>
                    <a:pt x="0" y="572"/>
                  </a:cubicBezTo>
                  <a:cubicBezTo>
                    <a:pt x="0" y="888"/>
                    <a:pt x="134" y="1144"/>
                    <a:pt x="298" y="1144"/>
                  </a:cubicBezTo>
                  <a:cubicBezTo>
                    <a:pt x="463" y="1144"/>
                    <a:pt x="597" y="885"/>
                    <a:pt x="597" y="572"/>
                  </a:cubicBezTo>
                  <a:cubicBezTo>
                    <a:pt x="597" y="256"/>
                    <a:pt x="463" y="0"/>
                    <a:pt x="298"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805;p40">
              <a:extLst>
                <a:ext uri="{FF2B5EF4-FFF2-40B4-BE49-F238E27FC236}">
                  <a16:creationId xmlns:a16="http://schemas.microsoft.com/office/drawing/2014/main" id="{3346401A-B4F8-7DC8-8A63-8C104BD3DF06}"/>
                </a:ext>
              </a:extLst>
            </p:cNvPr>
            <p:cNvSpPr/>
            <p:nvPr/>
          </p:nvSpPr>
          <p:spPr>
            <a:xfrm>
              <a:off x="4460775" y="3971350"/>
              <a:ext cx="20300" cy="33950"/>
            </a:xfrm>
            <a:custGeom>
              <a:avLst/>
              <a:gdLst/>
              <a:ahLst/>
              <a:cxnLst/>
              <a:rect l="l" t="t" r="r" b="b"/>
              <a:pathLst>
                <a:path w="812" h="1358" extrusionOk="0">
                  <a:moveTo>
                    <a:pt x="405" y="214"/>
                  </a:moveTo>
                  <a:cubicBezTo>
                    <a:pt x="483" y="214"/>
                    <a:pt x="597" y="400"/>
                    <a:pt x="597" y="680"/>
                  </a:cubicBezTo>
                  <a:cubicBezTo>
                    <a:pt x="597" y="958"/>
                    <a:pt x="483" y="1144"/>
                    <a:pt x="405" y="1144"/>
                  </a:cubicBezTo>
                  <a:cubicBezTo>
                    <a:pt x="329" y="1144"/>
                    <a:pt x="213" y="958"/>
                    <a:pt x="213" y="680"/>
                  </a:cubicBezTo>
                  <a:cubicBezTo>
                    <a:pt x="213" y="400"/>
                    <a:pt x="329" y="214"/>
                    <a:pt x="405" y="214"/>
                  </a:cubicBezTo>
                  <a:close/>
                  <a:moveTo>
                    <a:pt x="405" y="1"/>
                  </a:moveTo>
                  <a:cubicBezTo>
                    <a:pt x="174" y="1"/>
                    <a:pt x="0" y="293"/>
                    <a:pt x="0" y="680"/>
                  </a:cubicBezTo>
                  <a:cubicBezTo>
                    <a:pt x="0" y="1066"/>
                    <a:pt x="174" y="1357"/>
                    <a:pt x="405" y="1357"/>
                  </a:cubicBezTo>
                  <a:cubicBezTo>
                    <a:pt x="637" y="1357"/>
                    <a:pt x="812" y="1066"/>
                    <a:pt x="812" y="680"/>
                  </a:cubicBezTo>
                  <a:cubicBezTo>
                    <a:pt x="812" y="293"/>
                    <a:pt x="637" y="1"/>
                    <a:pt x="40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806;p40">
              <a:extLst>
                <a:ext uri="{FF2B5EF4-FFF2-40B4-BE49-F238E27FC236}">
                  <a16:creationId xmlns:a16="http://schemas.microsoft.com/office/drawing/2014/main" id="{B793FC2C-2C55-E25E-45C7-E3D06E3E6943}"/>
                </a:ext>
              </a:extLst>
            </p:cNvPr>
            <p:cNvSpPr/>
            <p:nvPr/>
          </p:nvSpPr>
          <p:spPr>
            <a:xfrm>
              <a:off x="5166550" y="3932600"/>
              <a:ext cx="33600" cy="33600"/>
            </a:xfrm>
            <a:custGeom>
              <a:avLst/>
              <a:gdLst/>
              <a:ahLst/>
              <a:cxnLst/>
              <a:rect l="l" t="t" r="r" b="b"/>
              <a:pathLst>
                <a:path w="1344" h="1344" extrusionOk="0">
                  <a:moveTo>
                    <a:pt x="672" y="1"/>
                  </a:moveTo>
                  <a:cubicBezTo>
                    <a:pt x="302" y="1"/>
                    <a:pt x="1" y="302"/>
                    <a:pt x="1" y="672"/>
                  </a:cubicBezTo>
                  <a:cubicBezTo>
                    <a:pt x="1" y="1043"/>
                    <a:pt x="302" y="1344"/>
                    <a:pt x="672" y="1344"/>
                  </a:cubicBezTo>
                  <a:cubicBezTo>
                    <a:pt x="1043" y="1344"/>
                    <a:pt x="1344" y="1043"/>
                    <a:pt x="1344" y="672"/>
                  </a:cubicBezTo>
                  <a:cubicBezTo>
                    <a:pt x="1344" y="302"/>
                    <a:pt x="1043" y="1"/>
                    <a:pt x="672"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807;p40">
              <a:extLst>
                <a:ext uri="{FF2B5EF4-FFF2-40B4-BE49-F238E27FC236}">
                  <a16:creationId xmlns:a16="http://schemas.microsoft.com/office/drawing/2014/main" id="{90AA1130-07B1-F056-5F3C-8AF340842BB3}"/>
                </a:ext>
              </a:extLst>
            </p:cNvPr>
            <p:cNvSpPr/>
            <p:nvPr/>
          </p:nvSpPr>
          <p:spPr>
            <a:xfrm>
              <a:off x="5163875" y="3929925"/>
              <a:ext cx="38975" cy="38975"/>
            </a:xfrm>
            <a:custGeom>
              <a:avLst/>
              <a:gdLst/>
              <a:ahLst/>
              <a:cxnLst/>
              <a:rect l="l" t="t" r="r" b="b"/>
              <a:pathLst>
                <a:path w="1559" h="1559" extrusionOk="0">
                  <a:moveTo>
                    <a:pt x="779" y="215"/>
                  </a:moveTo>
                  <a:cubicBezTo>
                    <a:pt x="1091" y="215"/>
                    <a:pt x="1344" y="468"/>
                    <a:pt x="1344" y="779"/>
                  </a:cubicBezTo>
                  <a:cubicBezTo>
                    <a:pt x="1344" y="1091"/>
                    <a:pt x="1091" y="1345"/>
                    <a:pt x="779" y="1345"/>
                  </a:cubicBezTo>
                  <a:cubicBezTo>
                    <a:pt x="467" y="1345"/>
                    <a:pt x="214" y="1092"/>
                    <a:pt x="214" y="779"/>
                  </a:cubicBezTo>
                  <a:cubicBezTo>
                    <a:pt x="214" y="468"/>
                    <a:pt x="467" y="215"/>
                    <a:pt x="779" y="215"/>
                  </a:cubicBezTo>
                  <a:close/>
                  <a:moveTo>
                    <a:pt x="779" y="1"/>
                  </a:moveTo>
                  <a:cubicBezTo>
                    <a:pt x="349" y="1"/>
                    <a:pt x="1" y="351"/>
                    <a:pt x="1" y="779"/>
                  </a:cubicBezTo>
                  <a:cubicBezTo>
                    <a:pt x="1" y="1208"/>
                    <a:pt x="349" y="1558"/>
                    <a:pt x="779" y="1558"/>
                  </a:cubicBezTo>
                  <a:cubicBezTo>
                    <a:pt x="1208" y="1558"/>
                    <a:pt x="1558" y="1210"/>
                    <a:pt x="1558" y="779"/>
                  </a:cubicBezTo>
                  <a:cubicBezTo>
                    <a:pt x="1558" y="351"/>
                    <a:pt x="1208" y="1"/>
                    <a:pt x="77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808;p40">
              <a:extLst>
                <a:ext uri="{FF2B5EF4-FFF2-40B4-BE49-F238E27FC236}">
                  <a16:creationId xmlns:a16="http://schemas.microsoft.com/office/drawing/2014/main" id="{EE919BCB-DEB4-FA9C-BE2F-F3BD71846303}"/>
                </a:ext>
              </a:extLst>
            </p:cNvPr>
            <p:cNvSpPr/>
            <p:nvPr/>
          </p:nvSpPr>
          <p:spPr>
            <a:xfrm>
              <a:off x="5179625" y="3983000"/>
              <a:ext cx="33600" cy="33625"/>
            </a:xfrm>
            <a:custGeom>
              <a:avLst/>
              <a:gdLst/>
              <a:ahLst/>
              <a:cxnLst/>
              <a:rect l="l" t="t" r="r" b="b"/>
              <a:pathLst>
                <a:path w="1344" h="1345" extrusionOk="0">
                  <a:moveTo>
                    <a:pt x="672" y="1"/>
                  </a:moveTo>
                  <a:cubicBezTo>
                    <a:pt x="301" y="1"/>
                    <a:pt x="0" y="302"/>
                    <a:pt x="0" y="673"/>
                  </a:cubicBezTo>
                  <a:cubicBezTo>
                    <a:pt x="0" y="1042"/>
                    <a:pt x="298" y="1341"/>
                    <a:pt x="668" y="1344"/>
                  </a:cubicBezTo>
                  <a:cubicBezTo>
                    <a:pt x="668" y="1344"/>
                    <a:pt x="669" y="1344"/>
                    <a:pt x="670" y="1344"/>
                  </a:cubicBezTo>
                  <a:cubicBezTo>
                    <a:pt x="1040" y="1344"/>
                    <a:pt x="1341" y="1047"/>
                    <a:pt x="1343" y="677"/>
                  </a:cubicBezTo>
                  <a:lnTo>
                    <a:pt x="1343" y="673"/>
                  </a:lnTo>
                  <a:cubicBezTo>
                    <a:pt x="1343" y="302"/>
                    <a:pt x="1043" y="1"/>
                    <a:pt x="672"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809;p40">
              <a:extLst>
                <a:ext uri="{FF2B5EF4-FFF2-40B4-BE49-F238E27FC236}">
                  <a16:creationId xmlns:a16="http://schemas.microsoft.com/office/drawing/2014/main" id="{9049ECCB-1C5C-6765-458E-C8A0303D0610}"/>
                </a:ext>
              </a:extLst>
            </p:cNvPr>
            <p:cNvSpPr/>
            <p:nvPr/>
          </p:nvSpPr>
          <p:spPr>
            <a:xfrm>
              <a:off x="5176950" y="3980325"/>
              <a:ext cx="38925" cy="38925"/>
            </a:xfrm>
            <a:custGeom>
              <a:avLst/>
              <a:gdLst/>
              <a:ahLst/>
              <a:cxnLst/>
              <a:rect l="l" t="t" r="r" b="b"/>
              <a:pathLst>
                <a:path w="1557" h="1557" extrusionOk="0">
                  <a:moveTo>
                    <a:pt x="779" y="214"/>
                  </a:moveTo>
                  <a:cubicBezTo>
                    <a:pt x="1090" y="214"/>
                    <a:pt x="1343" y="467"/>
                    <a:pt x="1343" y="780"/>
                  </a:cubicBezTo>
                  <a:lnTo>
                    <a:pt x="1450" y="780"/>
                  </a:lnTo>
                  <a:lnTo>
                    <a:pt x="1343" y="782"/>
                  </a:lnTo>
                  <a:cubicBezTo>
                    <a:pt x="1342" y="933"/>
                    <a:pt x="1282" y="1076"/>
                    <a:pt x="1175" y="1182"/>
                  </a:cubicBezTo>
                  <a:cubicBezTo>
                    <a:pt x="1069" y="1286"/>
                    <a:pt x="930" y="1344"/>
                    <a:pt x="780" y="1344"/>
                  </a:cubicBezTo>
                  <a:cubicBezTo>
                    <a:pt x="778" y="1344"/>
                    <a:pt x="776" y="1344"/>
                    <a:pt x="775" y="1344"/>
                  </a:cubicBezTo>
                  <a:cubicBezTo>
                    <a:pt x="465" y="1342"/>
                    <a:pt x="213" y="1091"/>
                    <a:pt x="213" y="780"/>
                  </a:cubicBezTo>
                  <a:cubicBezTo>
                    <a:pt x="213" y="467"/>
                    <a:pt x="466" y="214"/>
                    <a:pt x="779" y="214"/>
                  </a:cubicBezTo>
                  <a:close/>
                  <a:moveTo>
                    <a:pt x="779" y="1"/>
                  </a:moveTo>
                  <a:cubicBezTo>
                    <a:pt x="349" y="1"/>
                    <a:pt x="0" y="352"/>
                    <a:pt x="0" y="780"/>
                  </a:cubicBezTo>
                  <a:cubicBezTo>
                    <a:pt x="0" y="1205"/>
                    <a:pt x="347" y="1555"/>
                    <a:pt x="773" y="1557"/>
                  </a:cubicBezTo>
                  <a:lnTo>
                    <a:pt x="779" y="1557"/>
                  </a:lnTo>
                  <a:cubicBezTo>
                    <a:pt x="984" y="1557"/>
                    <a:pt x="1178" y="1478"/>
                    <a:pt x="1325" y="1333"/>
                  </a:cubicBezTo>
                  <a:cubicBezTo>
                    <a:pt x="1473" y="1187"/>
                    <a:pt x="1555" y="992"/>
                    <a:pt x="1556" y="782"/>
                  </a:cubicBezTo>
                  <a:lnTo>
                    <a:pt x="1556" y="780"/>
                  </a:lnTo>
                  <a:cubicBezTo>
                    <a:pt x="1556" y="349"/>
                    <a:pt x="1208" y="1"/>
                    <a:pt x="77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810;p40">
              <a:extLst>
                <a:ext uri="{FF2B5EF4-FFF2-40B4-BE49-F238E27FC236}">
                  <a16:creationId xmlns:a16="http://schemas.microsoft.com/office/drawing/2014/main" id="{2C52772D-0CDF-543B-F090-19190A2444A4}"/>
                </a:ext>
              </a:extLst>
            </p:cNvPr>
            <p:cNvSpPr/>
            <p:nvPr/>
          </p:nvSpPr>
          <p:spPr>
            <a:xfrm>
              <a:off x="5681550" y="3850825"/>
              <a:ext cx="72800" cy="230550"/>
            </a:xfrm>
            <a:custGeom>
              <a:avLst/>
              <a:gdLst/>
              <a:ahLst/>
              <a:cxnLst/>
              <a:rect l="l" t="t" r="r" b="b"/>
              <a:pathLst>
                <a:path w="2912" h="9222" extrusionOk="0">
                  <a:moveTo>
                    <a:pt x="320" y="1"/>
                  </a:moveTo>
                  <a:cubicBezTo>
                    <a:pt x="143" y="1"/>
                    <a:pt x="0" y="144"/>
                    <a:pt x="0" y="321"/>
                  </a:cubicBezTo>
                  <a:lnTo>
                    <a:pt x="0" y="8902"/>
                  </a:lnTo>
                  <a:cubicBezTo>
                    <a:pt x="0" y="9079"/>
                    <a:pt x="143" y="9222"/>
                    <a:pt x="320" y="9222"/>
                  </a:cubicBezTo>
                  <a:lnTo>
                    <a:pt x="2591" y="9222"/>
                  </a:lnTo>
                  <a:cubicBezTo>
                    <a:pt x="2768" y="9222"/>
                    <a:pt x="2911" y="9079"/>
                    <a:pt x="2911" y="8902"/>
                  </a:cubicBezTo>
                  <a:cubicBezTo>
                    <a:pt x="2911" y="8726"/>
                    <a:pt x="2768" y="8582"/>
                    <a:pt x="2591" y="8582"/>
                  </a:cubicBezTo>
                  <a:lnTo>
                    <a:pt x="640" y="8582"/>
                  </a:lnTo>
                  <a:lnTo>
                    <a:pt x="640" y="321"/>
                  </a:lnTo>
                  <a:cubicBezTo>
                    <a:pt x="640" y="144"/>
                    <a:pt x="496" y="1"/>
                    <a:pt x="32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811;p40">
              <a:extLst>
                <a:ext uri="{FF2B5EF4-FFF2-40B4-BE49-F238E27FC236}">
                  <a16:creationId xmlns:a16="http://schemas.microsoft.com/office/drawing/2014/main" id="{445F3EDA-BA4C-A311-EFC8-37A4993BF61A}"/>
                </a:ext>
              </a:extLst>
            </p:cNvPr>
            <p:cNvSpPr/>
            <p:nvPr/>
          </p:nvSpPr>
          <p:spPr>
            <a:xfrm>
              <a:off x="5668925" y="4128475"/>
              <a:ext cx="79125" cy="233750"/>
            </a:xfrm>
            <a:custGeom>
              <a:avLst/>
              <a:gdLst/>
              <a:ahLst/>
              <a:cxnLst/>
              <a:rect l="l" t="t" r="r" b="b"/>
              <a:pathLst>
                <a:path w="3165" h="9350" extrusionOk="0">
                  <a:moveTo>
                    <a:pt x="321" y="1"/>
                  </a:moveTo>
                  <a:cubicBezTo>
                    <a:pt x="143" y="1"/>
                    <a:pt x="0" y="144"/>
                    <a:pt x="0" y="321"/>
                  </a:cubicBezTo>
                  <a:lnTo>
                    <a:pt x="0" y="9030"/>
                  </a:lnTo>
                  <a:cubicBezTo>
                    <a:pt x="0" y="9207"/>
                    <a:pt x="143" y="9350"/>
                    <a:pt x="321" y="9350"/>
                  </a:cubicBezTo>
                  <a:cubicBezTo>
                    <a:pt x="496" y="9350"/>
                    <a:pt x="639" y="9207"/>
                    <a:pt x="639" y="9030"/>
                  </a:cubicBezTo>
                  <a:lnTo>
                    <a:pt x="639" y="641"/>
                  </a:lnTo>
                  <a:lnTo>
                    <a:pt x="2844" y="641"/>
                  </a:lnTo>
                  <a:cubicBezTo>
                    <a:pt x="3021" y="641"/>
                    <a:pt x="3164" y="497"/>
                    <a:pt x="3164" y="321"/>
                  </a:cubicBezTo>
                  <a:cubicBezTo>
                    <a:pt x="3164" y="144"/>
                    <a:pt x="3021" y="1"/>
                    <a:pt x="284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812;p40">
              <a:extLst>
                <a:ext uri="{FF2B5EF4-FFF2-40B4-BE49-F238E27FC236}">
                  <a16:creationId xmlns:a16="http://schemas.microsoft.com/office/drawing/2014/main" id="{543154B4-7EC9-E26F-0FD9-1CCD4ED1DDEE}"/>
                </a:ext>
              </a:extLst>
            </p:cNvPr>
            <p:cNvSpPr/>
            <p:nvPr/>
          </p:nvSpPr>
          <p:spPr>
            <a:xfrm>
              <a:off x="5574225" y="4096925"/>
              <a:ext cx="158050" cy="16025"/>
            </a:xfrm>
            <a:custGeom>
              <a:avLst/>
              <a:gdLst/>
              <a:ahLst/>
              <a:cxnLst/>
              <a:rect l="l" t="t" r="r" b="b"/>
              <a:pathLst>
                <a:path w="6322" h="641" extrusionOk="0">
                  <a:moveTo>
                    <a:pt x="321" y="0"/>
                  </a:moveTo>
                  <a:cubicBezTo>
                    <a:pt x="144" y="0"/>
                    <a:pt x="1" y="143"/>
                    <a:pt x="1" y="320"/>
                  </a:cubicBezTo>
                  <a:cubicBezTo>
                    <a:pt x="1" y="497"/>
                    <a:pt x="144" y="640"/>
                    <a:pt x="321" y="640"/>
                  </a:cubicBezTo>
                  <a:lnTo>
                    <a:pt x="6001" y="640"/>
                  </a:lnTo>
                  <a:cubicBezTo>
                    <a:pt x="6178" y="640"/>
                    <a:pt x="6321" y="497"/>
                    <a:pt x="6321" y="320"/>
                  </a:cubicBezTo>
                  <a:cubicBezTo>
                    <a:pt x="6321" y="143"/>
                    <a:pt x="6178" y="0"/>
                    <a:pt x="600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813;p40">
              <a:extLst>
                <a:ext uri="{FF2B5EF4-FFF2-40B4-BE49-F238E27FC236}">
                  <a16:creationId xmlns:a16="http://schemas.microsoft.com/office/drawing/2014/main" id="{E9A2336F-5DC7-FE09-F5C2-77233F2A65A2}"/>
                </a:ext>
              </a:extLst>
            </p:cNvPr>
            <p:cNvSpPr/>
            <p:nvPr/>
          </p:nvSpPr>
          <p:spPr>
            <a:xfrm>
              <a:off x="5074875" y="4910950"/>
              <a:ext cx="23875" cy="3425"/>
            </a:xfrm>
            <a:custGeom>
              <a:avLst/>
              <a:gdLst/>
              <a:ahLst/>
              <a:cxnLst/>
              <a:rect l="l" t="t" r="r" b="b"/>
              <a:pathLst>
                <a:path w="955" h="137" extrusionOk="0">
                  <a:moveTo>
                    <a:pt x="1" y="1"/>
                  </a:moveTo>
                  <a:lnTo>
                    <a:pt x="1" y="1"/>
                  </a:lnTo>
                  <a:cubicBezTo>
                    <a:pt x="319" y="51"/>
                    <a:pt x="638" y="96"/>
                    <a:pt x="955" y="136"/>
                  </a:cubicBezTo>
                  <a:cubicBezTo>
                    <a:pt x="638" y="95"/>
                    <a:pt x="319" y="5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814;p40">
              <a:extLst>
                <a:ext uri="{FF2B5EF4-FFF2-40B4-BE49-F238E27FC236}">
                  <a16:creationId xmlns:a16="http://schemas.microsoft.com/office/drawing/2014/main" id="{E02E0C9D-0A2D-1738-C774-64D107471034}"/>
                </a:ext>
              </a:extLst>
            </p:cNvPr>
            <p:cNvSpPr/>
            <p:nvPr/>
          </p:nvSpPr>
          <p:spPr>
            <a:xfrm>
              <a:off x="5072050" y="4908300"/>
              <a:ext cx="29550" cy="8700"/>
            </a:xfrm>
            <a:custGeom>
              <a:avLst/>
              <a:gdLst/>
              <a:ahLst/>
              <a:cxnLst/>
              <a:rect l="l" t="t" r="r" b="b"/>
              <a:pathLst>
                <a:path w="1182" h="348" extrusionOk="0">
                  <a:moveTo>
                    <a:pt x="112" y="1"/>
                  </a:moveTo>
                  <a:cubicBezTo>
                    <a:pt x="61" y="1"/>
                    <a:pt x="17" y="38"/>
                    <a:pt x="9" y="90"/>
                  </a:cubicBezTo>
                  <a:cubicBezTo>
                    <a:pt x="0" y="150"/>
                    <a:pt x="39" y="203"/>
                    <a:pt x="97" y="212"/>
                  </a:cubicBezTo>
                  <a:cubicBezTo>
                    <a:pt x="413" y="262"/>
                    <a:pt x="734" y="308"/>
                    <a:pt x="1055" y="348"/>
                  </a:cubicBezTo>
                  <a:lnTo>
                    <a:pt x="1068" y="348"/>
                  </a:lnTo>
                  <a:cubicBezTo>
                    <a:pt x="1120" y="348"/>
                    <a:pt x="1166" y="309"/>
                    <a:pt x="1174" y="256"/>
                  </a:cubicBezTo>
                  <a:cubicBezTo>
                    <a:pt x="1181" y="198"/>
                    <a:pt x="1139" y="144"/>
                    <a:pt x="1081" y="136"/>
                  </a:cubicBezTo>
                  <a:cubicBezTo>
                    <a:pt x="764" y="95"/>
                    <a:pt x="447" y="50"/>
                    <a:pt x="130" y="2"/>
                  </a:cubicBezTo>
                  <a:cubicBezTo>
                    <a:pt x="124" y="1"/>
                    <a:pt x="118" y="1"/>
                    <a:pt x="11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815;p40">
              <a:extLst>
                <a:ext uri="{FF2B5EF4-FFF2-40B4-BE49-F238E27FC236}">
                  <a16:creationId xmlns:a16="http://schemas.microsoft.com/office/drawing/2014/main" id="{3612419A-D62A-E4DB-10B4-29AE4247A193}"/>
                </a:ext>
              </a:extLst>
            </p:cNvPr>
            <p:cNvSpPr/>
            <p:nvPr/>
          </p:nvSpPr>
          <p:spPr>
            <a:xfrm>
              <a:off x="5073100" y="4910650"/>
              <a:ext cx="1800" cy="300"/>
            </a:xfrm>
            <a:custGeom>
              <a:avLst/>
              <a:gdLst/>
              <a:ahLst/>
              <a:cxnLst/>
              <a:rect l="l" t="t" r="r" b="b"/>
              <a:pathLst>
                <a:path w="72" h="12" extrusionOk="0">
                  <a:moveTo>
                    <a:pt x="0" y="1"/>
                  </a:moveTo>
                  <a:lnTo>
                    <a:pt x="72" y="1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816;p40">
              <a:extLst>
                <a:ext uri="{FF2B5EF4-FFF2-40B4-BE49-F238E27FC236}">
                  <a16:creationId xmlns:a16="http://schemas.microsoft.com/office/drawing/2014/main" id="{8626E058-D05B-ECCD-3A16-DC3C82024A18}"/>
                </a:ext>
              </a:extLst>
            </p:cNvPr>
            <p:cNvSpPr/>
            <p:nvPr/>
          </p:nvSpPr>
          <p:spPr>
            <a:xfrm>
              <a:off x="5070400" y="4907975"/>
              <a:ext cx="7175" cy="5600"/>
            </a:xfrm>
            <a:custGeom>
              <a:avLst/>
              <a:gdLst/>
              <a:ahLst/>
              <a:cxnLst/>
              <a:rect l="l" t="t" r="r" b="b"/>
              <a:pathLst>
                <a:path w="287" h="224" extrusionOk="0">
                  <a:moveTo>
                    <a:pt x="107" y="1"/>
                  </a:moveTo>
                  <a:cubicBezTo>
                    <a:pt x="55" y="1"/>
                    <a:pt x="11" y="39"/>
                    <a:pt x="2" y="91"/>
                  </a:cubicBezTo>
                  <a:cubicBezTo>
                    <a:pt x="2" y="97"/>
                    <a:pt x="1" y="102"/>
                    <a:pt x="1" y="108"/>
                  </a:cubicBezTo>
                  <a:cubicBezTo>
                    <a:pt x="1" y="160"/>
                    <a:pt x="40" y="205"/>
                    <a:pt x="93" y="214"/>
                  </a:cubicBezTo>
                  <a:lnTo>
                    <a:pt x="165" y="224"/>
                  </a:lnTo>
                  <a:lnTo>
                    <a:pt x="181" y="224"/>
                  </a:lnTo>
                  <a:cubicBezTo>
                    <a:pt x="233" y="224"/>
                    <a:pt x="278" y="187"/>
                    <a:pt x="285" y="133"/>
                  </a:cubicBezTo>
                  <a:cubicBezTo>
                    <a:pt x="287" y="129"/>
                    <a:pt x="287" y="123"/>
                    <a:pt x="287" y="118"/>
                  </a:cubicBezTo>
                  <a:cubicBezTo>
                    <a:pt x="287" y="66"/>
                    <a:pt x="250" y="20"/>
                    <a:pt x="196" y="12"/>
                  </a:cubicBezTo>
                  <a:lnTo>
                    <a:pt x="123" y="2"/>
                  </a:lnTo>
                  <a:cubicBezTo>
                    <a:pt x="118" y="1"/>
                    <a:pt x="112" y="1"/>
                    <a:pt x="1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817;p40">
              <a:extLst>
                <a:ext uri="{FF2B5EF4-FFF2-40B4-BE49-F238E27FC236}">
                  <a16:creationId xmlns:a16="http://schemas.microsoft.com/office/drawing/2014/main" id="{33076C56-537A-F430-5FDA-9612EE96ED52}"/>
                </a:ext>
              </a:extLst>
            </p:cNvPr>
            <p:cNvSpPr/>
            <p:nvPr/>
          </p:nvSpPr>
          <p:spPr>
            <a:xfrm>
              <a:off x="5122400" y="4916975"/>
              <a:ext cx="25300" cy="2150"/>
            </a:xfrm>
            <a:custGeom>
              <a:avLst/>
              <a:gdLst/>
              <a:ahLst/>
              <a:cxnLst/>
              <a:rect l="l" t="t" r="r" b="b"/>
              <a:pathLst>
                <a:path w="1012" h="86" extrusionOk="0">
                  <a:moveTo>
                    <a:pt x="1012" y="86"/>
                  </a:moveTo>
                  <a:cubicBezTo>
                    <a:pt x="678" y="63"/>
                    <a:pt x="342" y="35"/>
                    <a:pt x="1" y="1"/>
                  </a:cubicBezTo>
                  <a:cubicBezTo>
                    <a:pt x="342" y="35"/>
                    <a:pt x="678" y="63"/>
                    <a:pt x="1012" y="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818;p40">
              <a:extLst>
                <a:ext uri="{FF2B5EF4-FFF2-40B4-BE49-F238E27FC236}">
                  <a16:creationId xmlns:a16="http://schemas.microsoft.com/office/drawing/2014/main" id="{F3672396-E810-C549-29E2-217829EE2202}"/>
                </a:ext>
              </a:extLst>
            </p:cNvPr>
            <p:cNvSpPr/>
            <p:nvPr/>
          </p:nvSpPr>
          <p:spPr>
            <a:xfrm>
              <a:off x="5119725" y="4914325"/>
              <a:ext cx="30625" cy="7475"/>
            </a:xfrm>
            <a:custGeom>
              <a:avLst/>
              <a:gdLst/>
              <a:ahLst/>
              <a:cxnLst/>
              <a:rect l="l" t="t" r="r" b="b"/>
              <a:pathLst>
                <a:path w="1225" h="299" extrusionOk="0">
                  <a:moveTo>
                    <a:pt x="108" y="1"/>
                  </a:moveTo>
                  <a:cubicBezTo>
                    <a:pt x="55" y="1"/>
                    <a:pt x="6" y="42"/>
                    <a:pt x="1" y="96"/>
                  </a:cubicBezTo>
                  <a:cubicBezTo>
                    <a:pt x="1" y="99"/>
                    <a:pt x="1" y="104"/>
                    <a:pt x="1" y="107"/>
                  </a:cubicBezTo>
                  <a:cubicBezTo>
                    <a:pt x="1" y="161"/>
                    <a:pt x="42" y="208"/>
                    <a:pt x="98" y="213"/>
                  </a:cubicBezTo>
                  <a:cubicBezTo>
                    <a:pt x="425" y="247"/>
                    <a:pt x="757" y="274"/>
                    <a:pt x="1110" y="299"/>
                  </a:cubicBezTo>
                  <a:lnTo>
                    <a:pt x="1119" y="299"/>
                  </a:lnTo>
                  <a:cubicBezTo>
                    <a:pt x="1174" y="299"/>
                    <a:pt x="1220" y="256"/>
                    <a:pt x="1225" y="199"/>
                  </a:cubicBezTo>
                  <a:cubicBezTo>
                    <a:pt x="1225" y="198"/>
                    <a:pt x="1225" y="195"/>
                    <a:pt x="1225" y="192"/>
                  </a:cubicBezTo>
                  <a:cubicBezTo>
                    <a:pt x="1225" y="137"/>
                    <a:pt x="1181" y="89"/>
                    <a:pt x="1126" y="86"/>
                  </a:cubicBezTo>
                  <a:cubicBezTo>
                    <a:pt x="775" y="61"/>
                    <a:pt x="444" y="34"/>
                    <a:pt x="118" y="1"/>
                  </a:cubicBezTo>
                  <a:cubicBezTo>
                    <a:pt x="115" y="1"/>
                    <a:pt x="111"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819;p40">
              <a:extLst>
                <a:ext uri="{FF2B5EF4-FFF2-40B4-BE49-F238E27FC236}">
                  <a16:creationId xmlns:a16="http://schemas.microsoft.com/office/drawing/2014/main" id="{E2FDDCE3-5914-3735-5875-94B4279CD0E7}"/>
                </a:ext>
              </a:extLst>
            </p:cNvPr>
            <p:cNvSpPr/>
            <p:nvPr/>
          </p:nvSpPr>
          <p:spPr>
            <a:xfrm>
              <a:off x="5148050" y="4919100"/>
              <a:ext cx="24825" cy="1325"/>
            </a:xfrm>
            <a:custGeom>
              <a:avLst/>
              <a:gdLst/>
              <a:ahLst/>
              <a:cxnLst/>
              <a:rect l="l" t="t" r="r" b="b"/>
              <a:pathLst>
                <a:path w="993" h="53" extrusionOk="0">
                  <a:moveTo>
                    <a:pt x="992" y="53"/>
                  </a:moveTo>
                  <a:cubicBezTo>
                    <a:pt x="668" y="39"/>
                    <a:pt x="337" y="25"/>
                    <a:pt x="1" y="1"/>
                  </a:cubicBezTo>
                  <a:cubicBezTo>
                    <a:pt x="337" y="25"/>
                    <a:pt x="668" y="39"/>
                    <a:pt x="992" y="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820;p40">
              <a:extLst>
                <a:ext uri="{FF2B5EF4-FFF2-40B4-BE49-F238E27FC236}">
                  <a16:creationId xmlns:a16="http://schemas.microsoft.com/office/drawing/2014/main" id="{7DD9AD3B-4486-4AF7-5B01-03385719C1DD}"/>
                </a:ext>
              </a:extLst>
            </p:cNvPr>
            <p:cNvSpPr/>
            <p:nvPr/>
          </p:nvSpPr>
          <p:spPr>
            <a:xfrm>
              <a:off x="5145375" y="4916450"/>
              <a:ext cx="30150" cy="6625"/>
            </a:xfrm>
            <a:custGeom>
              <a:avLst/>
              <a:gdLst/>
              <a:ahLst/>
              <a:cxnLst/>
              <a:rect l="l" t="t" r="r" b="b"/>
              <a:pathLst>
                <a:path w="1206" h="265" extrusionOk="0">
                  <a:moveTo>
                    <a:pt x="107" y="1"/>
                  </a:moveTo>
                  <a:cubicBezTo>
                    <a:pt x="51" y="1"/>
                    <a:pt x="5" y="44"/>
                    <a:pt x="1" y="99"/>
                  </a:cubicBezTo>
                  <a:cubicBezTo>
                    <a:pt x="1" y="102"/>
                    <a:pt x="1" y="105"/>
                    <a:pt x="1" y="107"/>
                  </a:cubicBezTo>
                  <a:cubicBezTo>
                    <a:pt x="1" y="163"/>
                    <a:pt x="44" y="210"/>
                    <a:pt x="100" y="214"/>
                  </a:cubicBezTo>
                  <a:cubicBezTo>
                    <a:pt x="444" y="238"/>
                    <a:pt x="782" y="253"/>
                    <a:pt x="1095" y="265"/>
                  </a:cubicBezTo>
                  <a:lnTo>
                    <a:pt x="1099" y="265"/>
                  </a:lnTo>
                  <a:cubicBezTo>
                    <a:pt x="1156" y="265"/>
                    <a:pt x="1204" y="220"/>
                    <a:pt x="1205" y="163"/>
                  </a:cubicBezTo>
                  <a:lnTo>
                    <a:pt x="1205" y="159"/>
                  </a:lnTo>
                  <a:cubicBezTo>
                    <a:pt x="1205" y="101"/>
                    <a:pt x="1161" y="55"/>
                    <a:pt x="1104" y="52"/>
                  </a:cubicBezTo>
                  <a:cubicBezTo>
                    <a:pt x="791" y="40"/>
                    <a:pt x="456" y="25"/>
                    <a:pt x="115" y="1"/>
                  </a:cubicBezTo>
                  <a:cubicBezTo>
                    <a:pt x="113" y="1"/>
                    <a:pt x="110" y="1"/>
                    <a:pt x="1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821;p40">
              <a:extLst>
                <a:ext uri="{FF2B5EF4-FFF2-40B4-BE49-F238E27FC236}">
                  <a16:creationId xmlns:a16="http://schemas.microsoft.com/office/drawing/2014/main" id="{34295DE3-0ADB-0049-4268-3229A928AA3D}"/>
                </a:ext>
              </a:extLst>
            </p:cNvPr>
            <p:cNvSpPr/>
            <p:nvPr/>
          </p:nvSpPr>
          <p:spPr>
            <a:xfrm>
              <a:off x="5098750" y="4914350"/>
              <a:ext cx="23600" cy="2650"/>
            </a:xfrm>
            <a:custGeom>
              <a:avLst/>
              <a:gdLst/>
              <a:ahLst/>
              <a:cxnLst/>
              <a:rect l="l" t="t" r="r" b="b"/>
              <a:pathLst>
                <a:path w="944" h="106" extrusionOk="0">
                  <a:moveTo>
                    <a:pt x="0" y="0"/>
                  </a:moveTo>
                  <a:cubicBezTo>
                    <a:pt x="32" y="4"/>
                    <a:pt x="64" y="8"/>
                    <a:pt x="96" y="12"/>
                  </a:cubicBezTo>
                  <a:lnTo>
                    <a:pt x="96" y="12"/>
                  </a:lnTo>
                  <a:cubicBezTo>
                    <a:pt x="64" y="8"/>
                    <a:pt x="32" y="4"/>
                    <a:pt x="0" y="0"/>
                  </a:cubicBezTo>
                  <a:close/>
                  <a:moveTo>
                    <a:pt x="96" y="12"/>
                  </a:moveTo>
                  <a:lnTo>
                    <a:pt x="96" y="12"/>
                  </a:lnTo>
                  <a:cubicBezTo>
                    <a:pt x="336" y="42"/>
                    <a:pt x="577" y="69"/>
                    <a:pt x="815" y="93"/>
                  </a:cubicBezTo>
                  <a:lnTo>
                    <a:pt x="815" y="93"/>
                  </a:lnTo>
                  <a:cubicBezTo>
                    <a:pt x="577" y="68"/>
                    <a:pt x="336" y="42"/>
                    <a:pt x="96" y="12"/>
                  </a:cubicBezTo>
                  <a:close/>
                  <a:moveTo>
                    <a:pt x="815" y="93"/>
                  </a:moveTo>
                  <a:cubicBezTo>
                    <a:pt x="822" y="94"/>
                    <a:pt x="829" y="95"/>
                    <a:pt x="835" y="95"/>
                  </a:cubicBezTo>
                  <a:lnTo>
                    <a:pt x="910" y="103"/>
                  </a:lnTo>
                  <a:lnTo>
                    <a:pt x="910" y="103"/>
                  </a:lnTo>
                  <a:cubicBezTo>
                    <a:pt x="879" y="100"/>
                    <a:pt x="847" y="97"/>
                    <a:pt x="815" y="93"/>
                  </a:cubicBezTo>
                  <a:close/>
                  <a:moveTo>
                    <a:pt x="910" y="103"/>
                  </a:moveTo>
                  <a:cubicBezTo>
                    <a:pt x="921" y="104"/>
                    <a:pt x="933" y="105"/>
                    <a:pt x="944" y="106"/>
                  </a:cubicBezTo>
                  <a:lnTo>
                    <a:pt x="910" y="10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822;p40">
              <a:extLst>
                <a:ext uri="{FF2B5EF4-FFF2-40B4-BE49-F238E27FC236}">
                  <a16:creationId xmlns:a16="http://schemas.microsoft.com/office/drawing/2014/main" id="{487BDADD-382A-9462-22B3-0A27451CF060}"/>
                </a:ext>
              </a:extLst>
            </p:cNvPr>
            <p:cNvSpPr/>
            <p:nvPr/>
          </p:nvSpPr>
          <p:spPr>
            <a:xfrm>
              <a:off x="5095900" y="4911675"/>
              <a:ext cx="29250" cy="8025"/>
            </a:xfrm>
            <a:custGeom>
              <a:avLst/>
              <a:gdLst/>
              <a:ahLst/>
              <a:cxnLst/>
              <a:rect l="l" t="t" r="r" b="b"/>
              <a:pathLst>
                <a:path w="1170" h="321" extrusionOk="0">
                  <a:moveTo>
                    <a:pt x="114" y="1"/>
                  </a:moveTo>
                  <a:cubicBezTo>
                    <a:pt x="61" y="1"/>
                    <a:pt x="15" y="39"/>
                    <a:pt x="8" y="94"/>
                  </a:cubicBezTo>
                  <a:cubicBezTo>
                    <a:pt x="1" y="152"/>
                    <a:pt x="41" y="205"/>
                    <a:pt x="101" y="213"/>
                  </a:cubicBezTo>
                  <a:cubicBezTo>
                    <a:pt x="148" y="219"/>
                    <a:pt x="197" y="225"/>
                    <a:pt x="247" y="231"/>
                  </a:cubicBezTo>
                  <a:cubicBezTo>
                    <a:pt x="529" y="265"/>
                    <a:pt x="793" y="295"/>
                    <a:pt x="1048" y="320"/>
                  </a:cubicBezTo>
                  <a:lnTo>
                    <a:pt x="1058" y="320"/>
                  </a:lnTo>
                  <a:cubicBezTo>
                    <a:pt x="1113" y="320"/>
                    <a:pt x="1159" y="278"/>
                    <a:pt x="1164" y="223"/>
                  </a:cubicBezTo>
                  <a:cubicBezTo>
                    <a:pt x="1170" y="165"/>
                    <a:pt x="1128" y="113"/>
                    <a:pt x="1068" y="107"/>
                  </a:cubicBezTo>
                  <a:lnTo>
                    <a:pt x="933" y="94"/>
                  </a:lnTo>
                  <a:cubicBezTo>
                    <a:pt x="714" y="70"/>
                    <a:pt x="494" y="46"/>
                    <a:pt x="272" y="19"/>
                  </a:cubicBezTo>
                  <a:cubicBezTo>
                    <a:pt x="224" y="13"/>
                    <a:pt x="177" y="7"/>
                    <a:pt x="127" y="1"/>
                  </a:cubicBezTo>
                  <a:cubicBezTo>
                    <a:pt x="123" y="1"/>
                    <a:pt x="118" y="1"/>
                    <a:pt x="1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823;p40">
              <a:extLst>
                <a:ext uri="{FF2B5EF4-FFF2-40B4-BE49-F238E27FC236}">
                  <a16:creationId xmlns:a16="http://schemas.microsoft.com/office/drawing/2014/main" id="{1D16C69F-0832-2BB0-FBCE-15431B8F9B2C}"/>
                </a:ext>
              </a:extLst>
            </p:cNvPr>
            <p:cNvSpPr/>
            <p:nvPr/>
          </p:nvSpPr>
          <p:spPr>
            <a:xfrm>
              <a:off x="5546825" y="3360675"/>
              <a:ext cx="3600" cy="1250"/>
            </a:xfrm>
            <a:custGeom>
              <a:avLst/>
              <a:gdLst/>
              <a:ahLst/>
              <a:cxnLst/>
              <a:rect l="l" t="t" r="r" b="b"/>
              <a:pathLst>
                <a:path w="144" h="50" extrusionOk="0">
                  <a:moveTo>
                    <a:pt x="1" y="0"/>
                  </a:moveTo>
                  <a:lnTo>
                    <a:pt x="45" y="17"/>
                  </a:lnTo>
                  <a:lnTo>
                    <a:pt x="144" y="50"/>
                  </a:lnTo>
                  <a:lnTo>
                    <a:pt x="144" y="5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824;p40">
              <a:extLst>
                <a:ext uri="{FF2B5EF4-FFF2-40B4-BE49-F238E27FC236}">
                  <a16:creationId xmlns:a16="http://schemas.microsoft.com/office/drawing/2014/main" id="{39A770C5-67D6-A977-6605-21055991B73A}"/>
                </a:ext>
              </a:extLst>
            </p:cNvPr>
            <p:cNvSpPr/>
            <p:nvPr/>
          </p:nvSpPr>
          <p:spPr>
            <a:xfrm>
              <a:off x="5543825" y="3358000"/>
              <a:ext cx="9575" cy="6575"/>
            </a:xfrm>
            <a:custGeom>
              <a:avLst/>
              <a:gdLst/>
              <a:ahLst/>
              <a:cxnLst/>
              <a:rect l="l" t="t" r="r" b="b"/>
              <a:pathLst>
                <a:path w="383" h="263" extrusionOk="0">
                  <a:moveTo>
                    <a:pt x="120" y="0"/>
                  </a:moveTo>
                  <a:cubicBezTo>
                    <a:pt x="77" y="0"/>
                    <a:pt x="36" y="28"/>
                    <a:pt x="20" y="70"/>
                  </a:cubicBezTo>
                  <a:cubicBezTo>
                    <a:pt x="0" y="125"/>
                    <a:pt x="28" y="186"/>
                    <a:pt x="82" y="207"/>
                  </a:cubicBezTo>
                  <a:lnTo>
                    <a:pt x="229" y="258"/>
                  </a:lnTo>
                  <a:cubicBezTo>
                    <a:pt x="241" y="261"/>
                    <a:pt x="252" y="262"/>
                    <a:pt x="264" y="262"/>
                  </a:cubicBezTo>
                  <a:cubicBezTo>
                    <a:pt x="308" y="262"/>
                    <a:pt x="350" y="234"/>
                    <a:pt x="365" y="189"/>
                  </a:cubicBezTo>
                  <a:cubicBezTo>
                    <a:pt x="383" y="134"/>
                    <a:pt x="353" y="75"/>
                    <a:pt x="298" y="55"/>
                  </a:cubicBezTo>
                  <a:lnTo>
                    <a:pt x="155" y="6"/>
                  </a:lnTo>
                  <a:cubicBezTo>
                    <a:pt x="144" y="2"/>
                    <a:pt x="132" y="0"/>
                    <a:pt x="1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825;p40">
              <a:extLst>
                <a:ext uri="{FF2B5EF4-FFF2-40B4-BE49-F238E27FC236}">
                  <a16:creationId xmlns:a16="http://schemas.microsoft.com/office/drawing/2014/main" id="{27575358-5CDF-1621-5D53-2EC8A0906B3B}"/>
                </a:ext>
              </a:extLst>
            </p:cNvPr>
            <p:cNvSpPr/>
            <p:nvPr/>
          </p:nvSpPr>
          <p:spPr>
            <a:xfrm>
              <a:off x="4964925" y="3338000"/>
              <a:ext cx="967975" cy="1582775"/>
            </a:xfrm>
            <a:custGeom>
              <a:avLst/>
              <a:gdLst/>
              <a:ahLst/>
              <a:cxnLst/>
              <a:rect l="l" t="t" r="r" b="b"/>
              <a:pathLst>
                <a:path w="38719" h="63311" extrusionOk="0">
                  <a:moveTo>
                    <a:pt x="14846" y="23454"/>
                  </a:moveTo>
                  <a:cubicBezTo>
                    <a:pt x="16444" y="23454"/>
                    <a:pt x="18581" y="25076"/>
                    <a:pt x="20153" y="26499"/>
                  </a:cubicBezTo>
                  <a:cubicBezTo>
                    <a:pt x="21319" y="27555"/>
                    <a:pt x="21408" y="29358"/>
                    <a:pt x="20353" y="30524"/>
                  </a:cubicBezTo>
                  <a:cubicBezTo>
                    <a:pt x="20288" y="30594"/>
                    <a:pt x="20223" y="30661"/>
                    <a:pt x="20153" y="30725"/>
                  </a:cubicBezTo>
                  <a:cubicBezTo>
                    <a:pt x="18581" y="32148"/>
                    <a:pt x="16444" y="33770"/>
                    <a:pt x="14846" y="33770"/>
                  </a:cubicBezTo>
                  <a:cubicBezTo>
                    <a:pt x="13249" y="33770"/>
                    <a:pt x="11112" y="32148"/>
                    <a:pt x="9541" y="30725"/>
                  </a:cubicBezTo>
                  <a:cubicBezTo>
                    <a:pt x="8374" y="29668"/>
                    <a:pt x="8285" y="27866"/>
                    <a:pt x="9340" y="26700"/>
                  </a:cubicBezTo>
                  <a:cubicBezTo>
                    <a:pt x="9404" y="26630"/>
                    <a:pt x="9471" y="26563"/>
                    <a:pt x="9541" y="26499"/>
                  </a:cubicBezTo>
                  <a:cubicBezTo>
                    <a:pt x="11112" y="25076"/>
                    <a:pt x="13249" y="23454"/>
                    <a:pt x="14846" y="23454"/>
                  </a:cubicBezTo>
                  <a:close/>
                  <a:moveTo>
                    <a:pt x="20132" y="1"/>
                  </a:moveTo>
                  <a:cubicBezTo>
                    <a:pt x="19942" y="16"/>
                    <a:pt x="10266" y="793"/>
                    <a:pt x="5460" y="7279"/>
                  </a:cubicBezTo>
                  <a:cubicBezTo>
                    <a:pt x="606" y="13833"/>
                    <a:pt x="2670" y="24510"/>
                    <a:pt x="2549" y="27539"/>
                  </a:cubicBezTo>
                  <a:cubicBezTo>
                    <a:pt x="2427" y="30567"/>
                    <a:pt x="2062" y="34090"/>
                    <a:pt x="1336" y="35546"/>
                  </a:cubicBezTo>
                  <a:cubicBezTo>
                    <a:pt x="608" y="37002"/>
                    <a:pt x="0" y="36882"/>
                    <a:pt x="364" y="37851"/>
                  </a:cubicBezTo>
                  <a:cubicBezTo>
                    <a:pt x="725" y="38822"/>
                    <a:pt x="2308" y="43074"/>
                    <a:pt x="2308" y="43074"/>
                  </a:cubicBezTo>
                  <a:lnTo>
                    <a:pt x="1217" y="45863"/>
                  </a:lnTo>
                  <a:lnTo>
                    <a:pt x="2308" y="48047"/>
                  </a:lnTo>
                  <a:cubicBezTo>
                    <a:pt x="2308" y="48047"/>
                    <a:pt x="1337" y="49503"/>
                    <a:pt x="2065" y="50717"/>
                  </a:cubicBezTo>
                  <a:cubicBezTo>
                    <a:pt x="2450" y="51402"/>
                    <a:pt x="2990" y="51987"/>
                    <a:pt x="3644" y="52423"/>
                  </a:cubicBezTo>
                  <a:cubicBezTo>
                    <a:pt x="3644" y="52423"/>
                    <a:pt x="4248" y="55942"/>
                    <a:pt x="3400" y="58126"/>
                  </a:cubicBezTo>
                  <a:cubicBezTo>
                    <a:pt x="2679" y="59977"/>
                    <a:pt x="3703" y="62085"/>
                    <a:pt x="4327" y="62907"/>
                  </a:cubicBezTo>
                  <a:lnTo>
                    <a:pt x="4400" y="62917"/>
                  </a:lnTo>
                  <a:cubicBezTo>
                    <a:pt x="5002" y="63011"/>
                    <a:pt x="5599" y="63085"/>
                    <a:pt x="6190" y="63148"/>
                  </a:cubicBezTo>
                  <a:lnTo>
                    <a:pt x="6300" y="63158"/>
                  </a:lnTo>
                  <a:cubicBezTo>
                    <a:pt x="6644" y="63193"/>
                    <a:pt x="6985" y="63219"/>
                    <a:pt x="7321" y="63243"/>
                  </a:cubicBezTo>
                  <a:cubicBezTo>
                    <a:pt x="7658" y="63264"/>
                    <a:pt x="7988" y="63282"/>
                    <a:pt x="8314" y="63294"/>
                  </a:cubicBezTo>
                  <a:cubicBezTo>
                    <a:pt x="8638" y="63305"/>
                    <a:pt x="8956" y="63310"/>
                    <a:pt x="9267" y="63310"/>
                  </a:cubicBezTo>
                  <a:cubicBezTo>
                    <a:pt x="10890" y="63310"/>
                    <a:pt x="12315" y="63160"/>
                    <a:pt x="13346" y="62858"/>
                  </a:cubicBezTo>
                  <a:cubicBezTo>
                    <a:pt x="15411" y="62249"/>
                    <a:pt x="29606" y="55090"/>
                    <a:pt x="31668" y="52907"/>
                  </a:cubicBezTo>
                  <a:cubicBezTo>
                    <a:pt x="33162" y="51318"/>
                    <a:pt x="34091" y="44338"/>
                    <a:pt x="34481" y="40652"/>
                  </a:cubicBezTo>
                  <a:lnTo>
                    <a:pt x="34481" y="40652"/>
                  </a:lnTo>
                  <a:cubicBezTo>
                    <a:pt x="33924" y="40865"/>
                    <a:pt x="33332" y="40975"/>
                    <a:pt x="32734" y="40975"/>
                  </a:cubicBezTo>
                  <a:cubicBezTo>
                    <a:pt x="28920" y="40975"/>
                    <a:pt x="25827" y="36498"/>
                    <a:pt x="25827" y="30984"/>
                  </a:cubicBezTo>
                  <a:cubicBezTo>
                    <a:pt x="25827" y="25472"/>
                    <a:pt x="28920" y="20996"/>
                    <a:pt x="32734" y="20996"/>
                  </a:cubicBezTo>
                  <a:cubicBezTo>
                    <a:pt x="35126" y="20996"/>
                    <a:pt x="37233" y="22753"/>
                    <a:pt x="38471" y="25423"/>
                  </a:cubicBezTo>
                  <a:cubicBezTo>
                    <a:pt x="38641" y="24157"/>
                    <a:pt x="38718" y="22880"/>
                    <a:pt x="38707" y="21604"/>
                  </a:cubicBezTo>
                  <a:cubicBezTo>
                    <a:pt x="38586" y="13720"/>
                    <a:pt x="32033" y="5590"/>
                    <a:pt x="27666" y="2920"/>
                  </a:cubicBezTo>
                  <a:lnTo>
                    <a:pt x="27665" y="2920"/>
                  </a:lnTo>
                  <a:cubicBezTo>
                    <a:pt x="27665" y="2920"/>
                    <a:pt x="27514" y="2822"/>
                    <a:pt x="27239" y="2666"/>
                  </a:cubicBezTo>
                  <a:cubicBezTo>
                    <a:pt x="27062" y="2566"/>
                    <a:pt x="26831" y="2440"/>
                    <a:pt x="26552" y="2298"/>
                  </a:cubicBezTo>
                  <a:lnTo>
                    <a:pt x="26533" y="2298"/>
                  </a:lnTo>
                  <a:lnTo>
                    <a:pt x="26258" y="2158"/>
                  </a:lnTo>
                  <a:lnTo>
                    <a:pt x="26223" y="2142"/>
                  </a:lnTo>
                  <a:lnTo>
                    <a:pt x="25930" y="2000"/>
                  </a:lnTo>
                  <a:lnTo>
                    <a:pt x="25876" y="1975"/>
                  </a:lnTo>
                  <a:lnTo>
                    <a:pt x="25562" y="1831"/>
                  </a:lnTo>
                  <a:lnTo>
                    <a:pt x="25498" y="1801"/>
                  </a:lnTo>
                  <a:lnTo>
                    <a:pt x="25157" y="1649"/>
                  </a:lnTo>
                  <a:lnTo>
                    <a:pt x="25092" y="1622"/>
                  </a:lnTo>
                  <a:lnTo>
                    <a:pt x="24718" y="1464"/>
                  </a:lnTo>
                  <a:lnTo>
                    <a:pt x="24554" y="1397"/>
                  </a:lnTo>
                  <a:lnTo>
                    <a:pt x="24249" y="1277"/>
                  </a:lnTo>
                  <a:lnTo>
                    <a:pt x="24055" y="1201"/>
                  </a:lnTo>
                  <a:lnTo>
                    <a:pt x="23774" y="1095"/>
                  </a:lnTo>
                  <a:lnTo>
                    <a:pt x="23913" y="1146"/>
                  </a:lnTo>
                  <a:lnTo>
                    <a:pt x="23838" y="1116"/>
                  </a:lnTo>
                  <a:lnTo>
                    <a:pt x="23581" y="1025"/>
                  </a:lnTo>
                  <a:cubicBezTo>
                    <a:pt x="23497" y="992"/>
                    <a:pt x="23409" y="963"/>
                    <a:pt x="23321" y="933"/>
                  </a:cubicBezTo>
                  <a:lnTo>
                    <a:pt x="23043" y="834"/>
                  </a:lnTo>
                  <a:lnTo>
                    <a:pt x="22759" y="741"/>
                  </a:lnTo>
                  <a:lnTo>
                    <a:pt x="22896" y="785"/>
                  </a:lnTo>
                  <a:lnTo>
                    <a:pt x="22739" y="732"/>
                  </a:lnTo>
                  <a:lnTo>
                    <a:pt x="22729" y="732"/>
                  </a:lnTo>
                  <a:cubicBezTo>
                    <a:pt x="22500" y="656"/>
                    <a:pt x="22258" y="581"/>
                    <a:pt x="22011" y="508"/>
                  </a:cubicBezTo>
                  <a:lnTo>
                    <a:pt x="21797" y="447"/>
                  </a:lnTo>
                  <a:lnTo>
                    <a:pt x="21780" y="447"/>
                  </a:lnTo>
                  <a:cubicBezTo>
                    <a:pt x="21608" y="395"/>
                    <a:pt x="21430" y="346"/>
                    <a:pt x="21252" y="300"/>
                  </a:cubicBezTo>
                  <a:lnTo>
                    <a:pt x="21003" y="211"/>
                  </a:lnTo>
                  <a:lnTo>
                    <a:pt x="20409" y="65"/>
                  </a:lnTo>
                  <a:lnTo>
                    <a:pt x="20196" y="14"/>
                  </a:lnTo>
                  <a:lnTo>
                    <a:pt x="201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826;p40">
              <a:extLst>
                <a:ext uri="{FF2B5EF4-FFF2-40B4-BE49-F238E27FC236}">
                  <a16:creationId xmlns:a16="http://schemas.microsoft.com/office/drawing/2014/main" id="{051B1976-AB10-0F2E-7DB9-A3E61A3C5627}"/>
                </a:ext>
              </a:extLst>
            </p:cNvPr>
            <p:cNvSpPr/>
            <p:nvPr/>
          </p:nvSpPr>
          <p:spPr>
            <a:xfrm>
              <a:off x="4965375" y="3335325"/>
              <a:ext cx="970200" cy="1588125"/>
            </a:xfrm>
            <a:custGeom>
              <a:avLst/>
              <a:gdLst/>
              <a:ahLst/>
              <a:cxnLst/>
              <a:rect l="l" t="t" r="r" b="b"/>
              <a:pathLst>
                <a:path w="38808" h="63525" extrusionOk="0">
                  <a:moveTo>
                    <a:pt x="14828" y="23667"/>
                  </a:moveTo>
                  <a:lnTo>
                    <a:pt x="14828" y="23669"/>
                  </a:lnTo>
                  <a:cubicBezTo>
                    <a:pt x="16402" y="23669"/>
                    <a:pt x="18543" y="25309"/>
                    <a:pt x="20062" y="26685"/>
                  </a:cubicBezTo>
                  <a:cubicBezTo>
                    <a:pt x="20605" y="27177"/>
                    <a:pt x="20924" y="27851"/>
                    <a:pt x="20961" y="28582"/>
                  </a:cubicBezTo>
                  <a:cubicBezTo>
                    <a:pt x="20997" y="29315"/>
                    <a:pt x="20747" y="30016"/>
                    <a:pt x="20256" y="30559"/>
                  </a:cubicBezTo>
                  <a:cubicBezTo>
                    <a:pt x="20195" y="30626"/>
                    <a:pt x="20131" y="30692"/>
                    <a:pt x="20062" y="30752"/>
                  </a:cubicBezTo>
                  <a:cubicBezTo>
                    <a:pt x="18543" y="32129"/>
                    <a:pt x="16402" y="33770"/>
                    <a:pt x="14828" y="33770"/>
                  </a:cubicBezTo>
                  <a:cubicBezTo>
                    <a:pt x="13255" y="33770"/>
                    <a:pt x="11114" y="32129"/>
                    <a:pt x="9595" y="30752"/>
                  </a:cubicBezTo>
                  <a:cubicBezTo>
                    <a:pt x="8474" y="29738"/>
                    <a:pt x="8387" y="28000"/>
                    <a:pt x="9401" y="26879"/>
                  </a:cubicBezTo>
                  <a:cubicBezTo>
                    <a:pt x="9462" y="26810"/>
                    <a:pt x="9526" y="26746"/>
                    <a:pt x="9595" y="26685"/>
                  </a:cubicBezTo>
                  <a:cubicBezTo>
                    <a:pt x="11114" y="25309"/>
                    <a:pt x="13255" y="23667"/>
                    <a:pt x="14828" y="23667"/>
                  </a:cubicBezTo>
                  <a:close/>
                  <a:moveTo>
                    <a:pt x="14828" y="23454"/>
                  </a:moveTo>
                  <a:cubicBezTo>
                    <a:pt x="13186" y="23454"/>
                    <a:pt x="10997" y="25126"/>
                    <a:pt x="9452" y="26527"/>
                  </a:cubicBezTo>
                  <a:cubicBezTo>
                    <a:pt x="9379" y="26593"/>
                    <a:pt x="9309" y="26663"/>
                    <a:pt x="9243" y="26736"/>
                  </a:cubicBezTo>
                  <a:cubicBezTo>
                    <a:pt x="8151" y="27943"/>
                    <a:pt x="8243" y="29816"/>
                    <a:pt x="9452" y="30909"/>
                  </a:cubicBezTo>
                  <a:cubicBezTo>
                    <a:pt x="10997" y="32312"/>
                    <a:pt x="13186" y="33982"/>
                    <a:pt x="14828" y="33982"/>
                  </a:cubicBezTo>
                  <a:cubicBezTo>
                    <a:pt x="16471" y="33982"/>
                    <a:pt x="18659" y="32312"/>
                    <a:pt x="20206" y="30911"/>
                  </a:cubicBezTo>
                  <a:cubicBezTo>
                    <a:pt x="20278" y="30844"/>
                    <a:pt x="20348" y="30775"/>
                    <a:pt x="20413" y="30702"/>
                  </a:cubicBezTo>
                  <a:cubicBezTo>
                    <a:pt x="20943" y="30117"/>
                    <a:pt x="21213" y="29361"/>
                    <a:pt x="21174" y="28572"/>
                  </a:cubicBezTo>
                  <a:cubicBezTo>
                    <a:pt x="21136" y="27784"/>
                    <a:pt x="20792" y="27057"/>
                    <a:pt x="20206" y="26527"/>
                  </a:cubicBezTo>
                  <a:cubicBezTo>
                    <a:pt x="18659" y="25126"/>
                    <a:pt x="16471" y="23454"/>
                    <a:pt x="14828" y="23454"/>
                  </a:cubicBezTo>
                  <a:close/>
                  <a:moveTo>
                    <a:pt x="20107" y="215"/>
                  </a:moveTo>
                  <a:lnTo>
                    <a:pt x="20949" y="417"/>
                  </a:lnTo>
                  <a:lnTo>
                    <a:pt x="21206" y="510"/>
                  </a:lnTo>
                  <a:cubicBezTo>
                    <a:pt x="21384" y="556"/>
                    <a:pt x="21560" y="605"/>
                    <a:pt x="21731" y="656"/>
                  </a:cubicBezTo>
                  <a:cubicBezTo>
                    <a:pt x="21742" y="659"/>
                    <a:pt x="21752" y="660"/>
                    <a:pt x="21762" y="660"/>
                  </a:cubicBezTo>
                  <a:lnTo>
                    <a:pt x="21962" y="718"/>
                  </a:lnTo>
                  <a:cubicBezTo>
                    <a:pt x="22208" y="790"/>
                    <a:pt x="22447" y="864"/>
                    <a:pt x="22677" y="940"/>
                  </a:cubicBezTo>
                  <a:cubicBezTo>
                    <a:pt x="22681" y="941"/>
                    <a:pt x="22687" y="943"/>
                    <a:pt x="22694" y="944"/>
                  </a:cubicBezTo>
                  <a:cubicBezTo>
                    <a:pt x="22699" y="946"/>
                    <a:pt x="22702" y="947"/>
                    <a:pt x="22706" y="949"/>
                  </a:cubicBezTo>
                  <a:lnTo>
                    <a:pt x="23269" y="1141"/>
                  </a:lnTo>
                  <a:cubicBezTo>
                    <a:pt x="23356" y="1169"/>
                    <a:pt x="23442" y="1199"/>
                    <a:pt x="23525" y="1232"/>
                  </a:cubicBezTo>
                  <a:lnTo>
                    <a:pt x="23704" y="1296"/>
                  </a:lnTo>
                  <a:cubicBezTo>
                    <a:pt x="23708" y="1297"/>
                    <a:pt x="23713" y="1300"/>
                    <a:pt x="23717" y="1302"/>
                  </a:cubicBezTo>
                  <a:lnTo>
                    <a:pt x="23999" y="1408"/>
                  </a:lnTo>
                  <a:lnTo>
                    <a:pt x="25032" y="1827"/>
                  </a:lnTo>
                  <a:lnTo>
                    <a:pt x="25812" y="2179"/>
                  </a:lnTo>
                  <a:lnTo>
                    <a:pt x="26467" y="2499"/>
                  </a:lnTo>
                  <a:cubicBezTo>
                    <a:pt x="26475" y="2503"/>
                    <a:pt x="26490" y="2506"/>
                    <a:pt x="26503" y="2509"/>
                  </a:cubicBezTo>
                  <a:cubicBezTo>
                    <a:pt x="26737" y="2628"/>
                    <a:pt x="26962" y="2749"/>
                    <a:pt x="27169" y="2867"/>
                  </a:cubicBezTo>
                  <a:cubicBezTo>
                    <a:pt x="27437" y="3019"/>
                    <a:pt x="27587" y="3115"/>
                    <a:pt x="27589" y="3117"/>
                  </a:cubicBezTo>
                  <a:cubicBezTo>
                    <a:pt x="27590" y="3117"/>
                    <a:pt x="27590" y="3117"/>
                    <a:pt x="27592" y="3118"/>
                  </a:cubicBezTo>
                  <a:cubicBezTo>
                    <a:pt x="32009" y="5818"/>
                    <a:pt x="38464" y="13994"/>
                    <a:pt x="38580" y="21711"/>
                  </a:cubicBezTo>
                  <a:cubicBezTo>
                    <a:pt x="38592" y="22859"/>
                    <a:pt x="38529" y="24017"/>
                    <a:pt x="38392" y="25159"/>
                  </a:cubicBezTo>
                  <a:cubicBezTo>
                    <a:pt x="37075" y="22544"/>
                    <a:pt x="34972" y="20996"/>
                    <a:pt x="32716" y="20996"/>
                  </a:cubicBezTo>
                  <a:cubicBezTo>
                    <a:pt x="28848" y="20996"/>
                    <a:pt x="25702" y="25524"/>
                    <a:pt x="25702" y="31091"/>
                  </a:cubicBezTo>
                  <a:cubicBezTo>
                    <a:pt x="25702" y="36660"/>
                    <a:pt x="28848" y="41189"/>
                    <a:pt x="32716" y="41189"/>
                  </a:cubicBezTo>
                  <a:cubicBezTo>
                    <a:pt x="33270" y="41187"/>
                    <a:pt x="33815" y="41097"/>
                    <a:pt x="34338" y="40916"/>
                  </a:cubicBezTo>
                  <a:lnTo>
                    <a:pt x="34338" y="40916"/>
                  </a:lnTo>
                  <a:cubicBezTo>
                    <a:pt x="33992" y="44136"/>
                    <a:pt x="33065" y="51352"/>
                    <a:pt x="31573" y="52941"/>
                  </a:cubicBezTo>
                  <a:cubicBezTo>
                    <a:pt x="29482" y="55154"/>
                    <a:pt x="15189" y="62305"/>
                    <a:pt x="13298" y="62862"/>
                  </a:cubicBezTo>
                  <a:cubicBezTo>
                    <a:pt x="12296" y="63156"/>
                    <a:pt x="10876" y="63311"/>
                    <a:pt x="9233" y="63311"/>
                  </a:cubicBezTo>
                  <a:cubicBezTo>
                    <a:pt x="8929" y="63311"/>
                    <a:pt x="8618" y="63306"/>
                    <a:pt x="8301" y="63295"/>
                  </a:cubicBezTo>
                  <a:cubicBezTo>
                    <a:pt x="7975" y="63282"/>
                    <a:pt x="7646" y="63265"/>
                    <a:pt x="7311" y="63243"/>
                  </a:cubicBezTo>
                  <a:cubicBezTo>
                    <a:pt x="6943" y="63218"/>
                    <a:pt x="6610" y="63191"/>
                    <a:pt x="6292" y="63158"/>
                  </a:cubicBezTo>
                  <a:lnTo>
                    <a:pt x="6182" y="63148"/>
                  </a:lnTo>
                  <a:cubicBezTo>
                    <a:pt x="5542" y="63081"/>
                    <a:pt x="4958" y="63006"/>
                    <a:pt x="4397" y="62918"/>
                  </a:cubicBezTo>
                  <a:lnTo>
                    <a:pt x="4367" y="62914"/>
                  </a:lnTo>
                  <a:lnTo>
                    <a:pt x="4369" y="62914"/>
                  </a:lnTo>
                  <a:cubicBezTo>
                    <a:pt x="3854" y="62216"/>
                    <a:pt x="2759" y="60127"/>
                    <a:pt x="3481" y="58270"/>
                  </a:cubicBezTo>
                  <a:cubicBezTo>
                    <a:pt x="4331" y="56084"/>
                    <a:pt x="3755" y="52657"/>
                    <a:pt x="3730" y="52512"/>
                  </a:cubicBezTo>
                  <a:cubicBezTo>
                    <a:pt x="3725" y="52483"/>
                    <a:pt x="3709" y="52457"/>
                    <a:pt x="3684" y="52441"/>
                  </a:cubicBezTo>
                  <a:cubicBezTo>
                    <a:pt x="3048" y="52017"/>
                    <a:pt x="2513" y="51439"/>
                    <a:pt x="2138" y="50769"/>
                  </a:cubicBezTo>
                  <a:cubicBezTo>
                    <a:pt x="1455" y="49628"/>
                    <a:pt x="2369" y="48227"/>
                    <a:pt x="2378" y="48214"/>
                  </a:cubicBezTo>
                  <a:cubicBezTo>
                    <a:pt x="2400" y="48181"/>
                    <a:pt x="2402" y="48141"/>
                    <a:pt x="2385" y="48107"/>
                  </a:cubicBezTo>
                  <a:lnTo>
                    <a:pt x="1315" y="45965"/>
                  </a:lnTo>
                  <a:lnTo>
                    <a:pt x="2388" y="43220"/>
                  </a:lnTo>
                  <a:cubicBezTo>
                    <a:pt x="2399" y="43195"/>
                    <a:pt x="2399" y="43168"/>
                    <a:pt x="2390" y="43144"/>
                  </a:cubicBezTo>
                  <a:cubicBezTo>
                    <a:pt x="2390" y="43144"/>
                    <a:pt x="807" y="38892"/>
                    <a:pt x="445" y="37921"/>
                  </a:cubicBezTo>
                  <a:cubicBezTo>
                    <a:pt x="241" y="37379"/>
                    <a:pt x="358" y="37234"/>
                    <a:pt x="666" y="36847"/>
                  </a:cubicBezTo>
                  <a:cubicBezTo>
                    <a:pt x="861" y="36603"/>
                    <a:pt x="1129" y="36268"/>
                    <a:pt x="1413" y="35701"/>
                  </a:cubicBezTo>
                  <a:cubicBezTo>
                    <a:pt x="2298" y="33929"/>
                    <a:pt x="2564" y="29480"/>
                    <a:pt x="2637" y="27650"/>
                  </a:cubicBezTo>
                  <a:cubicBezTo>
                    <a:pt x="2661" y="27038"/>
                    <a:pt x="2600" y="26139"/>
                    <a:pt x="2521" y="25000"/>
                  </a:cubicBezTo>
                  <a:cubicBezTo>
                    <a:pt x="2201" y="20386"/>
                    <a:pt x="1666" y="12661"/>
                    <a:pt x="5527" y="7450"/>
                  </a:cubicBezTo>
                  <a:cubicBezTo>
                    <a:pt x="10217" y="1120"/>
                    <a:pt x="19533" y="263"/>
                    <a:pt x="20107" y="215"/>
                  </a:cubicBezTo>
                  <a:close/>
                  <a:moveTo>
                    <a:pt x="20105" y="0"/>
                  </a:moveTo>
                  <a:cubicBezTo>
                    <a:pt x="19700" y="33"/>
                    <a:pt x="10150" y="852"/>
                    <a:pt x="5356" y="7322"/>
                  </a:cubicBezTo>
                  <a:cubicBezTo>
                    <a:pt x="1449" y="12597"/>
                    <a:pt x="1986" y="20371"/>
                    <a:pt x="2308" y="25015"/>
                  </a:cubicBezTo>
                  <a:cubicBezTo>
                    <a:pt x="2387" y="26146"/>
                    <a:pt x="2448" y="27041"/>
                    <a:pt x="2424" y="27641"/>
                  </a:cubicBezTo>
                  <a:cubicBezTo>
                    <a:pt x="2272" y="31425"/>
                    <a:pt x="1823" y="34401"/>
                    <a:pt x="1221" y="35605"/>
                  </a:cubicBezTo>
                  <a:cubicBezTo>
                    <a:pt x="949" y="36152"/>
                    <a:pt x="690" y="36478"/>
                    <a:pt x="499" y="36715"/>
                  </a:cubicBezTo>
                  <a:cubicBezTo>
                    <a:pt x="177" y="37118"/>
                    <a:pt x="0" y="37340"/>
                    <a:pt x="244" y="37995"/>
                  </a:cubicBezTo>
                  <a:cubicBezTo>
                    <a:pt x="587" y="38911"/>
                    <a:pt x="2018" y="42755"/>
                    <a:pt x="2176" y="43180"/>
                  </a:cubicBezTo>
                  <a:lnTo>
                    <a:pt x="1099" y="45931"/>
                  </a:lnTo>
                  <a:cubicBezTo>
                    <a:pt x="1087" y="45960"/>
                    <a:pt x="1089" y="45991"/>
                    <a:pt x="1102" y="46018"/>
                  </a:cubicBezTo>
                  <a:lnTo>
                    <a:pt x="2167" y="48148"/>
                  </a:lnTo>
                  <a:cubicBezTo>
                    <a:pt x="1995" y="48430"/>
                    <a:pt x="1272" y="49740"/>
                    <a:pt x="1954" y="50876"/>
                  </a:cubicBezTo>
                  <a:cubicBezTo>
                    <a:pt x="2336" y="51559"/>
                    <a:pt x="2880" y="52152"/>
                    <a:pt x="3526" y="52593"/>
                  </a:cubicBezTo>
                  <a:cubicBezTo>
                    <a:pt x="3591" y="53007"/>
                    <a:pt x="4059" y="56194"/>
                    <a:pt x="3282" y="58194"/>
                  </a:cubicBezTo>
                  <a:cubicBezTo>
                    <a:pt x="2592" y="59963"/>
                    <a:pt x="3468" y="62085"/>
                    <a:pt x="4224" y="63078"/>
                  </a:cubicBezTo>
                  <a:cubicBezTo>
                    <a:pt x="4241" y="63100"/>
                    <a:pt x="4266" y="63115"/>
                    <a:pt x="4294" y="63120"/>
                  </a:cubicBezTo>
                  <a:lnTo>
                    <a:pt x="4366" y="63130"/>
                  </a:lnTo>
                  <a:cubicBezTo>
                    <a:pt x="4929" y="63218"/>
                    <a:pt x="5515" y="63292"/>
                    <a:pt x="6160" y="63361"/>
                  </a:cubicBezTo>
                  <a:lnTo>
                    <a:pt x="6272" y="63371"/>
                  </a:lnTo>
                  <a:cubicBezTo>
                    <a:pt x="6590" y="63402"/>
                    <a:pt x="6927" y="63431"/>
                    <a:pt x="7296" y="63456"/>
                  </a:cubicBezTo>
                  <a:cubicBezTo>
                    <a:pt x="7634" y="63478"/>
                    <a:pt x="7966" y="63495"/>
                    <a:pt x="8294" y="63508"/>
                  </a:cubicBezTo>
                  <a:cubicBezTo>
                    <a:pt x="8612" y="63519"/>
                    <a:pt x="8925" y="63524"/>
                    <a:pt x="9232" y="63524"/>
                  </a:cubicBezTo>
                  <a:lnTo>
                    <a:pt x="9232" y="63523"/>
                  </a:lnTo>
                  <a:cubicBezTo>
                    <a:pt x="10896" y="63523"/>
                    <a:pt x="12337" y="63365"/>
                    <a:pt x="13357" y="63066"/>
                  </a:cubicBezTo>
                  <a:cubicBezTo>
                    <a:pt x="15257" y="62508"/>
                    <a:pt x="29624" y="55314"/>
                    <a:pt x="31728" y="53087"/>
                  </a:cubicBezTo>
                  <a:cubicBezTo>
                    <a:pt x="33236" y="51482"/>
                    <a:pt x="34155" y="44681"/>
                    <a:pt x="34569" y="40769"/>
                  </a:cubicBezTo>
                  <a:cubicBezTo>
                    <a:pt x="34573" y="40732"/>
                    <a:pt x="34558" y="40696"/>
                    <a:pt x="34528" y="40672"/>
                  </a:cubicBezTo>
                  <a:cubicBezTo>
                    <a:pt x="34509" y="40658"/>
                    <a:pt x="34486" y="40650"/>
                    <a:pt x="34463" y="40650"/>
                  </a:cubicBezTo>
                  <a:cubicBezTo>
                    <a:pt x="34451" y="40650"/>
                    <a:pt x="34438" y="40653"/>
                    <a:pt x="34426" y="40657"/>
                  </a:cubicBezTo>
                  <a:cubicBezTo>
                    <a:pt x="33878" y="40867"/>
                    <a:pt x="33303" y="40975"/>
                    <a:pt x="32716" y="40975"/>
                  </a:cubicBezTo>
                  <a:cubicBezTo>
                    <a:pt x="28967" y="40975"/>
                    <a:pt x="25917" y="36540"/>
                    <a:pt x="25917" y="31091"/>
                  </a:cubicBezTo>
                  <a:cubicBezTo>
                    <a:pt x="25917" y="25641"/>
                    <a:pt x="28967" y="21209"/>
                    <a:pt x="32716" y="21209"/>
                  </a:cubicBezTo>
                  <a:cubicBezTo>
                    <a:pt x="34980" y="21209"/>
                    <a:pt x="37088" y="22841"/>
                    <a:pt x="38357" y="25574"/>
                  </a:cubicBezTo>
                  <a:cubicBezTo>
                    <a:pt x="38374" y="25611"/>
                    <a:pt x="38410" y="25635"/>
                    <a:pt x="38453" y="25635"/>
                  </a:cubicBezTo>
                  <a:cubicBezTo>
                    <a:pt x="38458" y="25635"/>
                    <a:pt x="38464" y="25635"/>
                    <a:pt x="38470" y="25634"/>
                  </a:cubicBezTo>
                  <a:cubicBezTo>
                    <a:pt x="38516" y="25627"/>
                    <a:pt x="38552" y="25589"/>
                    <a:pt x="38559" y="25543"/>
                  </a:cubicBezTo>
                  <a:cubicBezTo>
                    <a:pt x="38729" y="24276"/>
                    <a:pt x="38808" y="22985"/>
                    <a:pt x="38794" y="21708"/>
                  </a:cubicBezTo>
                  <a:cubicBezTo>
                    <a:pt x="38677" y="13915"/>
                    <a:pt x="32163" y="5661"/>
                    <a:pt x="27705" y="2937"/>
                  </a:cubicBezTo>
                  <a:cubicBezTo>
                    <a:pt x="27687" y="2925"/>
                    <a:pt x="27538" y="2829"/>
                    <a:pt x="27273" y="2681"/>
                  </a:cubicBezTo>
                  <a:cubicBezTo>
                    <a:pt x="27059" y="2558"/>
                    <a:pt x="26826" y="2433"/>
                    <a:pt x="26584" y="2308"/>
                  </a:cubicBezTo>
                  <a:cubicBezTo>
                    <a:pt x="26575" y="2304"/>
                    <a:pt x="26560" y="2301"/>
                    <a:pt x="26545" y="2299"/>
                  </a:cubicBezTo>
                  <a:lnTo>
                    <a:pt x="25590" y="1841"/>
                  </a:lnTo>
                  <a:lnTo>
                    <a:pt x="24740" y="1472"/>
                  </a:lnTo>
                  <a:lnTo>
                    <a:pt x="23947" y="1159"/>
                  </a:lnTo>
                  <a:cubicBezTo>
                    <a:pt x="23942" y="1157"/>
                    <a:pt x="23938" y="1154"/>
                    <a:pt x="23935" y="1153"/>
                  </a:cubicBezTo>
                  <a:lnTo>
                    <a:pt x="23600" y="1031"/>
                  </a:lnTo>
                  <a:cubicBezTo>
                    <a:pt x="23516" y="998"/>
                    <a:pt x="23427" y="968"/>
                    <a:pt x="23339" y="939"/>
                  </a:cubicBezTo>
                  <a:lnTo>
                    <a:pt x="22919" y="794"/>
                  </a:lnTo>
                  <a:cubicBezTo>
                    <a:pt x="22916" y="793"/>
                    <a:pt x="22913" y="791"/>
                    <a:pt x="22912" y="791"/>
                  </a:cubicBezTo>
                  <a:lnTo>
                    <a:pt x="22756" y="738"/>
                  </a:lnTo>
                  <a:cubicBezTo>
                    <a:pt x="22750" y="736"/>
                    <a:pt x="22741" y="735"/>
                    <a:pt x="22732" y="733"/>
                  </a:cubicBezTo>
                  <a:cubicBezTo>
                    <a:pt x="22504" y="657"/>
                    <a:pt x="22266" y="584"/>
                    <a:pt x="22021" y="513"/>
                  </a:cubicBezTo>
                  <a:lnTo>
                    <a:pt x="21843" y="461"/>
                  </a:lnTo>
                  <a:cubicBezTo>
                    <a:pt x="21826" y="452"/>
                    <a:pt x="21809" y="446"/>
                    <a:pt x="21789" y="446"/>
                  </a:cubicBezTo>
                  <a:lnTo>
                    <a:pt x="21777" y="446"/>
                  </a:lnTo>
                  <a:cubicBezTo>
                    <a:pt x="21609" y="397"/>
                    <a:pt x="21435" y="349"/>
                    <a:pt x="21270" y="306"/>
                  </a:cubicBezTo>
                  <a:lnTo>
                    <a:pt x="21010" y="213"/>
                  </a:lnTo>
                  <a:lnTo>
                    <a:pt x="20415" y="67"/>
                  </a:lnTo>
                  <a:lnTo>
                    <a:pt x="20135" y="3"/>
                  </a:lnTo>
                  <a:cubicBezTo>
                    <a:pt x="20125" y="0"/>
                    <a:pt x="20116" y="0"/>
                    <a:pt x="201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827;p40">
              <a:extLst>
                <a:ext uri="{FF2B5EF4-FFF2-40B4-BE49-F238E27FC236}">
                  <a16:creationId xmlns:a16="http://schemas.microsoft.com/office/drawing/2014/main" id="{7D0C8275-FAC6-F7CE-B88C-17D2E8BF32D5}"/>
                </a:ext>
              </a:extLst>
            </p:cNvPr>
            <p:cNvSpPr/>
            <p:nvPr/>
          </p:nvSpPr>
          <p:spPr>
            <a:xfrm>
              <a:off x="5431625" y="4823225"/>
              <a:ext cx="18825" cy="4750"/>
            </a:xfrm>
            <a:custGeom>
              <a:avLst/>
              <a:gdLst/>
              <a:ahLst/>
              <a:cxnLst/>
              <a:rect l="l" t="t" r="r" b="b"/>
              <a:pathLst>
                <a:path w="753" h="190" extrusionOk="0">
                  <a:moveTo>
                    <a:pt x="1" y="0"/>
                  </a:moveTo>
                  <a:cubicBezTo>
                    <a:pt x="245" y="69"/>
                    <a:pt x="495" y="133"/>
                    <a:pt x="752" y="189"/>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828;p40">
              <a:extLst>
                <a:ext uri="{FF2B5EF4-FFF2-40B4-BE49-F238E27FC236}">
                  <a16:creationId xmlns:a16="http://schemas.microsoft.com/office/drawing/2014/main" id="{BDC3F9C9-8BD3-8C11-6140-8123017C1F8A}"/>
                </a:ext>
              </a:extLst>
            </p:cNvPr>
            <p:cNvSpPr/>
            <p:nvPr/>
          </p:nvSpPr>
          <p:spPr>
            <a:xfrm>
              <a:off x="5430925" y="4820650"/>
              <a:ext cx="20125" cy="9925"/>
            </a:xfrm>
            <a:custGeom>
              <a:avLst/>
              <a:gdLst/>
              <a:ahLst/>
              <a:cxnLst/>
              <a:rect l="l" t="t" r="r" b="b"/>
              <a:pathLst>
                <a:path w="805" h="397" extrusionOk="0">
                  <a:moveTo>
                    <a:pt x="57" y="1"/>
                  </a:moveTo>
                  <a:lnTo>
                    <a:pt x="0" y="206"/>
                  </a:lnTo>
                  <a:cubicBezTo>
                    <a:pt x="267" y="280"/>
                    <a:pt x="514" y="343"/>
                    <a:pt x="758" y="397"/>
                  </a:cubicBezTo>
                  <a:lnTo>
                    <a:pt x="804" y="188"/>
                  </a:lnTo>
                  <a:cubicBezTo>
                    <a:pt x="565" y="135"/>
                    <a:pt x="320" y="73"/>
                    <a:pt x="5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829;p40">
              <a:extLst>
                <a:ext uri="{FF2B5EF4-FFF2-40B4-BE49-F238E27FC236}">
                  <a16:creationId xmlns:a16="http://schemas.microsoft.com/office/drawing/2014/main" id="{BCFCC0F9-5E81-35D6-1C43-6ADFD03B3EB2}"/>
                </a:ext>
              </a:extLst>
            </p:cNvPr>
            <p:cNvSpPr/>
            <p:nvPr/>
          </p:nvSpPr>
          <p:spPr>
            <a:xfrm>
              <a:off x="5166625" y="4541250"/>
              <a:ext cx="239000" cy="273950"/>
            </a:xfrm>
            <a:custGeom>
              <a:avLst/>
              <a:gdLst/>
              <a:ahLst/>
              <a:cxnLst/>
              <a:rect l="l" t="t" r="r" b="b"/>
              <a:pathLst>
                <a:path w="9560" h="10958" extrusionOk="0">
                  <a:moveTo>
                    <a:pt x="1" y="1"/>
                  </a:moveTo>
                  <a:cubicBezTo>
                    <a:pt x="1" y="1"/>
                    <a:pt x="1228" y="8065"/>
                    <a:pt x="9560" y="10958"/>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830;p40">
              <a:extLst>
                <a:ext uri="{FF2B5EF4-FFF2-40B4-BE49-F238E27FC236}">
                  <a16:creationId xmlns:a16="http://schemas.microsoft.com/office/drawing/2014/main" id="{36A3FA11-34C5-3426-BFA4-E06E9A084955}"/>
                </a:ext>
              </a:extLst>
            </p:cNvPr>
            <p:cNvSpPr/>
            <p:nvPr/>
          </p:nvSpPr>
          <p:spPr>
            <a:xfrm>
              <a:off x="5164025" y="4540850"/>
              <a:ext cx="242450" cy="276850"/>
            </a:xfrm>
            <a:custGeom>
              <a:avLst/>
              <a:gdLst/>
              <a:ahLst/>
              <a:cxnLst/>
              <a:rect l="l" t="t" r="r" b="b"/>
              <a:pathLst>
                <a:path w="9698" h="11074" extrusionOk="0">
                  <a:moveTo>
                    <a:pt x="211" y="0"/>
                  </a:moveTo>
                  <a:lnTo>
                    <a:pt x="1" y="31"/>
                  </a:lnTo>
                  <a:cubicBezTo>
                    <a:pt x="13" y="113"/>
                    <a:pt x="1332" y="8194"/>
                    <a:pt x="9628" y="11073"/>
                  </a:cubicBezTo>
                  <a:lnTo>
                    <a:pt x="9698" y="10872"/>
                  </a:lnTo>
                  <a:cubicBezTo>
                    <a:pt x="1527" y="8036"/>
                    <a:pt x="222" y="81"/>
                    <a:pt x="21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831;p40">
              <a:extLst>
                <a:ext uri="{FF2B5EF4-FFF2-40B4-BE49-F238E27FC236}">
                  <a16:creationId xmlns:a16="http://schemas.microsoft.com/office/drawing/2014/main" id="{A5F10699-4914-D853-B6CA-E95ABD8608E8}"/>
                </a:ext>
              </a:extLst>
            </p:cNvPr>
            <p:cNvSpPr/>
            <p:nvPr/>
          </p:nvSpPr>
          <p:spPr>
            <a:xfrm>
              <a:off x="5571400" y="3369800"/>
              <a:ext cx="3625" cy="1400"/>
            </a:xfrm>
            <a:custGeom>
              <a:avLst/>
              <a:gdLst/>
              <a:ahLst/>
              <a:cxnLst/>
              <a:rect l="l" t="t" r="r" b="b"/>
              <a:pathLst>
                <a:path w="145" h="56" extrusionOk="0">
                  <a:moveTo>
                    <a:pt x="0" y="0"/>
                  </a:moveTo>
                  <a:lnTo>
                    <a:pt x="145" y="55"/>
                  </a:lnTo>
                  <a:lnTo>
                    <a:pt x="123" y="45"/>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832;p40">
              <a:extLst>
                <a:ext uri="{FF2B5EF4-FFF2-40B4-BE49-F238E27FC236}">
                  <a16:creationId xmlns:a16="http://schemas.microsoft.com/office/drawing/2014/main" id="{0BB59E7E-8FB2-96F0-F1E3-3BBA7CE410A1}"/>
                </a:ext>
              </a:extLst>
            </p:cNvPr>
            <p:cNvSpPr/>
            <p:nvPr/>
          </p:nvSpPr>
          <p:spPr>
            <a:xfrm>
              <a:off x="5568375" y="3367125"/>
              <a:ext cx="9675" cy="6750"/>
            </a:xfrm>
            <a:custGeom>
              <a:avLst/>
              <a:gdLst/>
              <a:ahLst/>
              <a:cxnLst/>
              <a:rect l="l" t="t" r="r" b="b"/>
              <a:pathLst>
                <a:path w="387" h="270" extrusionOk="0">
                  <a:moveTo>
                    <a:pt x="121" y="1"/>
                  </a:moveTo>
                  <a:cubicBezTo>
                    <a:pt x="78" y="1"/>
                    <a:pt x="38" y="27"/>
                    <a:pt x="22" y="70"/>
                  </a:cubicBezTo>
                  <a:cubicBezTo>
                    <a:pt x="1" y="124"/>
                    <a:pt x="29" y="186"/>
                    <a:pt x="84" y="207"/>
                  </a:cubicBezTo>
                  <a:lnTo>
                    <a:pt x="229" y="262"/>
                  </a:lnTo>
                  <a:cubicBezTo>
                    <a:pt x="240" y="266"/>
                    <a:pt x="253" y="269"/>
                    <a:pt x="267" y="270"/>
                  </a:cubicBezTo>
                  <a:lnTo>
                    <a:pt x="267" y="270"/>
                  </a:lnTo>
                  <a:cubicBezTo>
                    <a:pt x="308" y="269"/>
                    <a:pt x="348" y="244"/>
                    <a:pt x="364" y="204"/>
                  </a:cubicBezTo>
                  <a:cubicBezTo>
                    <a:pt x="386" y="150"/>
                    <a:pt x="363" y="89"/>
                    <a:pt x="311" y="66"/>
                  </a:cubicBezTo>
                  <a:lnTo>
                    <a:pt x="287" y="55"/>
                  </a:lnTo>
                  <a:cubicBezTo>
                    <a:pt x="285" y="54"/>
                    <a:pt x="282" y="52"/>
                    <a:pt x="279" y="52"/>
                  </a:cubicBezTo>
                  <a:lnTo>
                    <a:pt x="159" y="7"/>
                  </a:lnTo>
                  <a:cubicBezTo>
                    <a:pt x="146" y="3"/>
                    <a:pt x="134" y="1"/>
                    <a:pt x="121" y="1"/>
                  </a:cubicBezTo>
                  <a:close/>
                  <a:moveTo>
                    <a:pt x="267" y="270"/>
                  </a:moveTo>
                  <a:lnTo>
                    <a:pt x="267" y="270"/>
                  </a:lnTo>
                  <a:cubicBezTo>
                    <a:pt x="266" y="270"/>
                    <a:pt x="266" y="270"/>
                    <a:pt x="266" y="270"/>
                  </a:cubicBezTo>
                  <a:lnTo>
                    <a:pt x="267" y="270"/>
                  </a:lnTo>
                  <a:cubicBezTo>
                    <a:pt x="267" y="270"/>
                    <a:pt x="267" y="270"/>
                    <a:pt x="267" y="27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833;p40">
              <a:extLst>
                <a:ext uri="{FF2B5EF4-FFF2-40B4-BE49-F238E27FC236}">
                  <a16:creationId xmlns:a16="http://schemas.microsoft.com/office/drawing/2014/main" id="{95A76A2E-6F05-514E-C773-6118D57F8813}"/>
                </a:ext>
              </a:extLst>
            </p:cNvPr>
            <p:cNvSpPr/>
            <p:nvPr/>
          </p:nvSpPr>
          <p:spPr>
            <a:xfrm>
              <a:off x="5547725" y="3361050"/>
              <a:ext cx="13125" cy="4625"/>
            </a:xfrm>
            <a:custGeom>
              <a:avLst/>
              <a:gdLst/>
              <a:ahLst/>
              <a:cxnLst/>
              <a:rect l="l" t="t" r="r" b="b"/>
              <a:pathLst>
                <a:path w="525" h="185" extrusionOk="0">
                  <a:moveTo>
                    <a:pt x="0" y="0"/>
                  </a:moveTo>
                  <a:lnTo>
                    <a:pt x="104" y="38"/>
                  </a:lnTo>
                  <a:lnTo>
                    <a:pt x="112" y="38"/>
                  </a:lnTo>
                  <a:lnTo>
                    <a:pt x="0" y="0"/>
                  </a:lnTo>
                  <a:close/>
                  <a:moveTo>
                    <a:pt x="99" y="38"/>
                  </a:moveTo>
                  <a:lnTo>
                    <a:pt x="258" y="99"/>
                  </a:lnTo>
                  <a:lnTo>
                    <a:pt x="282" y="99"/>
                  </a:lnTo>
                  <a:lnTo>
                    <a:pt x="112" y="41"/>
                  </a:lnTo>
                  <a:lnTo>
                    <a:pt x="104" y="38"/>
                  </a:lnTo>
                  <a:close/>
                  <a:moveTo>
                    <a:pt x="282" y="99"/>
                  </a:moveTo>
                  <a:lnTo>
                    <a:pt x="289" y="101"/>
                  </a:lnTo>
                  <a:lnTo>
                    <a:pt x="289" y="101"/>
                  </a:lnTo>
                  <a:lnTo>
                    <a:pt x="282" y="99"/>
                  </a:lnTo>
                  <a:close/>
                  <a:moveTo>
                    <a:pt x="289" y="101"/>
                  </a:moveTo>
                  <a:lnTo>
                    <a:pt x="525" y="185"/>
                  </a:lnTo>
                  <a:lnTo>
                    <a:pt x="413" y="145"/>
                  </a:lnTo>
                  <a:lnTo>
                    <a:pt x="325" y="114"/>
                  </a:lnTo>
                  <a:lnTo>
                    <a:pt x="289" y="1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834;p40">
              <a:extLst>
                <a:ext uri="{FF2B5EF4-FFF2-40B4-BE49-F238E27FC236}">
                  <a16:creationId xmlns:a16="http://schemas.microsoft.com/office/drawing/2014/main" id="{961027B8-3BDB-6502-2B3A-0D01D0A787AE}"/>
                </a:ext>
              </a:extLst>
            </p:cNvPr>
            <p:cNvSpPr/>
            <p:nvPr/>
          </p:nvSpPr>
          <p:spPr>
            <a:xfrm>
              <a:off x="5544700" y="3358375"/>
              <a:ext cx="19175" cy="10000"/>
            </a:xfrm>
            <a:custGeom>
              <a:avLst/>
              <a:gdLst/>
              <a:ahLst/>
              <a:cxnLst/>
              <a:rect l="l" t="t" r="r" b="b"/>
              <a:pathLst>
                <a:path w="767" h="400" extrusionOk="0">
                  <a:moveTo>
                    <a:pt x="123" y="0"/>
                  </a:moveTo>
                  <a:cubicBezTo>
                    <a:pt x="79" y="0"/>
                    <a:pt x="37" y="28"/>
                    <a:pt x="22" y="72"/>
                  </a:cubicBezTo>
                  <a:cubicBezTo>
                    <a:pt x="1" y="127"/>
                    <a:pt x="31" y="186"/>
                    <a:pt x="86" y="207"/>
                  </a:cubicBezTo>
                  <a:lnTo>
                    <a:pt x="163" y="235"/>
                  </a:lnTo>
                  <a:cubicBezTo>
                    <a:pt x="169" y="240"/>
                    <a:pt x="175" y="243"/>
                    <a:pt x="183" y="246"/>
                  </a:cubicBezTo>
                  <a:lnTo>
                    <a:pt x="342" y="305"/>
                  </a:lnTo>
                  <a:cubicBezTo>
                    <a:pt x="354" y="310"/>
                    <a:pt x="367" y="311"/>
                    <a:pt x="379" y="311"/>
                  </a:cubicBezTo>
                  <a:lnTo>
                    <a:pt x="610" y="393"/>
                  </a:lnTo>
                  <a:cubicBezTo>
                    <a:pt x="622" y="398"/>
                    <a:pt x="634" y="399"/>
                    <a:pt x="646" y="399"/>
                  </a:cubicBezTo>
                  <a:cubicBezTo>
                    <a:pt x="690" y="399"/>
                    <a:pt x="730" y="372"/>
                    <a:pt x="747" y="328"/>
                  </a:cubicBezTo>
                  <a:cubicBezTo>
                    <a:pt x="766" y="273"/>
                    <a:pt x="738" y="212"/>
                    <a:pt x="681" y="192"/>
                  </a:cubicBezTo>
                  <a:lnTo>
                    <a:pt x="439" y="104"/>
                  </a:lnTo>
                  <a:cubicBezTo>
                    <a:pt x="436" y="103"/>
                    <a:pt x="431" y="101"/>
                    <a:pt x="428" y="101"/>
                  </a:cubicBezTo>
                  <a:lnTo>
                    <a:pt x="285" y="52"/>
                  </a:lnTo>
                  <a:cubicBezTo>
                    <a:pt x="281" y="49"/>
                    <a:pt x="273" y="46"/>
                    <a:pt x="267" y="45"/>
                  </a:cubicBezTo>
                  <a:lnTo>
                    <a:pt x="157" y="6"/>
                  </a:lnTo>
                  <a:cubicBezTo>
                    <a:pt x="146" y="2"/>
                    <a:pt x="134" y="0"/>
                    <a:pt x="12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835;p40">
              <a:extLst>
                <a:ext uri="{FF2B5EF4-FFF2-40B4-BE49-F238E27FC236}">
                  <a16:creationId xmlns:a16="http://schemas.microsoft.com/office/drawing/2014/main" id="{C5C66689-9816-7D27-DB1D-6D375873030E}"/>
                </a:ext>
              </a:extLst>
            </p:cNvPr>
            <p:cNvSpPr/>
            <p:nvPr/>
          </p:nvSpPr>
          <p:spPr>
            <a:xfrm>
              <a:off x="5568450" y="3367225"/>
              <a:ext cx="5475" cy="5350"/>
            </a:xfrm>
            <a:custGeom>
              <a:avLst/>
              <a:gdLst/>
              <a:ahLst/>
              <a:cxnLst/>
              <a:rect l="l" t="t" r="r" b="b"/>
              <a:pathLst>
                <a:path w="219" h="214" extrusionOk="0">
                  <a:moveTo>
                    <a:pt x="102" y="1"/>
                  </a:moveTo>
                  <a:cubicBezTo>
                    <a:pt x="43" y="1"/>
                    <a:pt x="1" y="48"/>
                    <a:pt x="1" y="108"/>
                  </a:cubicBezTo>
                  <a:cubicBezTo>
                    <a:pt x="1" y="166"/>
                    <a:pt x="53" y="213"/>
                    <a:pt x="113" y="213"/>
                  </a:cubicBezTo>
                  <a:cubicBezTo>
                    <a:pt x="171" y="213"/>
                    <a:pt x="218" y="166"/>
                    <a:pt x="218" y="108"/>
                  </a:cubicBezTo>
                  <a:cubicBezTo>
                    <a:pt x="218" y="48"/>
                    <a:pt x="171" y="1"/>
                    <a:pt x="1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836;p40">
              <a:extLst>
                <a:ext uri="{FF2B5EF4-FFF2-40B4-BE49-F238E27FC236}">
                  <a16:creationId xmlns:a16="http://schemas.microsoft.com/office/drawing/2014/main" id="{3A4E9666-881C-E617-48BF-799B7443AF0B}"/>
                </a:ext>
              </a:extLst>
            </p:cNvPr>
            <p:cNvSpPr/>
            <p:nvPr/>
          </p:nvSpPr>
          <p:spPr>
            <a:xfrm>
              <a:off x="5533550" y="3356100"/>
              <a:ext cx="3975" cy="1325"/>
            </a:xfrm>
            <a:custGeom>
              <a:avLst/>
              <a:gdLst/>
              <a:ahLst/>
              <a:cxnLst/>
              <a:rect l="l" t="t" r="r" b="b"/>
              <a:pathLst>
                <a:path w="159" h="53" extrusionOk="0">
                  <a:moveTo>
                    <a:pt x="158" y="52"/>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837;p40">
              <a:extLst>
                <a:ext uri="{FF2B5EF4-FFF2-40B4-BE49-F238E27FC236}">
                  <a16:creationId xmlns:a16="http://schemas.microsoft.com/office/drawing/2014/main" id="{0E2BCD1E-6BC6-2B99-F73D-F7B6486DCCE3}"/>
                </a:ext>
              </a:extLst>
            </p:cNvPr>
            <p:cNvSpPr/>
            <p:nvPr/>
          </p:nvSpPr>
          <p:spPr>
            <a:xfrm>
              <a:off x="5530900" y="3353425"/>
              <a:ext cx="9300" cy="6675"/>
            </a:xfrm>
            <a:custGeom>
              <a:avLst/>
              <a:gdLst/>
              <a:ahLst/>
              <a:cxnLst/>
              <a:rect l="l" t="t" r="r" b="b"/>
              <a:pathLst>
                <a:path w="372" h="267" extrusionOk="0">
                  <a:moveTo>
                    <a:pt x="106" y="0"/>
                  </a:moveTo>
                  <a:cubicBezTo>
                    <a:pt x="62" y="0"/>
                    <a:pt x="20" y="28"/>
                    <a:pt x="5" y="73"/>
                  </a:cubicBezTo>
                  <a:cubicBezTo>
                    <a:pt x="2" y="83"/>
                    <a:pt x="1" y="95"/>
                    <a:pt x="1" y="107"/>
                  </a:cubicBezTo>
                  <a:cubicBezTo>
                    <a:pt x="1" y="152"/>
                    <a:pt x="27" y="192"/>
                    <a:pt x="72" y="207"/>
                  </a:cubicBezTo>
                  <a:lnTo>
                    <a:pt x="230" y="261"/>
                  </a:lnTo>
                  <a:cubicBezTo>
                    <a:pt x="242" y="265"/>
                    <a:pt x="254" y="267"/>
                    <a:pt x="264" y="267"/>
                  </a:cubicBezTo>
                  <a:cubicBezTo>
                    <a:pt x="309" y="267"/>
                    <a:pt x="350" y="238"/>
                    <a:pt x="365" y="194"/>
                  </a:cubicBezTo>
                  <a:cubicBezTo>
                    <a:pt x="368" y="183"/>
                    <a:pt x="371" y="171"/>
                    <a:pt x="371" y="159"/>
                  </a:cubicBezTo>
                  <a:cubicBezTo>
                    <a:pt x="371" y="115"/>
                    <a:pt x="343" y="75"/>
                    <a:pt x="298" y="60"/>
                  </a:cubicBezTo>
                  <a:lnTo>
                    <a:pt x="140" y="6"/>
                  </a:lnTo>
                  <a:cubicBezTo>
                    <a:pt x="129" y="2"/>
                    <a:pt x="117" y="0"/>
                    <a:pt x="1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838;p40">
              <a:extLst>
                <a:ext uri="{FF2B5EF4-FFF2-40B4-BE49-F238E27FC236}">
                  <a16:creationId xmlns:a16="http://schemas.microsoft.com/office/drawing/2014/main" id="{988551F9-5356-03A7-5160-C0B01D10A5EF}"/>
                </a:ext>
              </a:extLst>
            </p:cNvPr>
            <p:cNvSpPr/>
            <p:nvPr/>
          </p:nvSpPr>
          <p:spPr>
            <a:xfrm>
              <a:off x="5562700" y="3366625"/>
              <a:ext cx="10950" cy="4050"/>
            </a:xfrm>
            <a:custGeom>
              <a:avLst/>
              <a:gdLst/>
              <a:ahLst/>
              <a:cxnLst/>
              <a:rect l="l" t="t" r="r" b="b"/>
              <a:pathLst>
                <a:path w="438" h="162" extrusionOk="0">
                  <a:moveTo>
                    <a:pt x="0" y="1"/>
                  </a:moveTo>
                  <a:lnTo>
                    <a:pt x="143" y="56"/>
                  </a:lnTo>
                  <a:lnTo>
                    <a:pt x="189" y="64"/>
                  </a:lnTo>
                  <a:lnTo>
                    <a:pt x="189" y="64"/>
                  </a:lnTo>
                  <a:lnTo>
                    <a:pt x="438" y="161"/>
                  </a:lnTo>
                  <a:lnTo>
                    <a:pt x="310" y="111"/>
                  </a:lnTo>
                  <a:lnTo>
                    <a:pt x="214" y="74"/>
                  </a:lnTo>
                  <a:lnTo>
                    <a:pt x="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839;p40">
              <a:extLst>
                <a:ext uri="{FF2B5EF4-FFF2-40B4-BE49-F238E27FC236}">
                  <a16:creationId xmlns:a16="http://schemas.microsoft.com/office/drawing/2014/main" id="{D5B418C8-ADCC-2679-9676-C208EF09C979}"/>
                </a:ext>
              </a:extLst>
            </p:cNvPr>
            <p:cNvSpPr/>
            <p:nvPr/>
          </p:nvSpPr>
          <p:spPr>
            <a:xfrm>
              <a:off x="5558975" y="3363325"/>
              <a:ext cx="17700" cy="10000"/>
            </a:xfrm>
            <a:custGeom>
              <a:avLst/>
              <a:gdLst/>
              <a:ahLst/>
              <a:cxnLst/>
              <a:rect l="l" t="t" r="r" b="b"/>
              <a:pathLst>
                <a:path w="708" h="400" extrusionOk="0">
                  <a:moveTo>
                    <a:pt x="108" y="1"/>
                  </a:moveTo>
                  <a:cubicBezTo>
                    <a:pt x="64" y="1"/>
                    <a:pt x="24" y="26"/>
                    <a:pt x="8" y="69"/>
                  </a:cubicBezTo>
                  <a:cubicBezTo>
                    <a:pt x="3" y="81"/>
                    <a:pt x="0" y="94"/>
                    <a:pt x="0" y="107"/>
                  </a:cubicBezTo>
                  <a:cubicBezTo>
                    <a:pt x="0" y="151"/>
                    <a:pt x="27" y="191"/>
                    <a:pt x="69" y="207"/>
                  </a:cubicBezTo>
                  <a:lnTo>
                    <a:pt x="76" y="210"/>
                  </a:lnTo>
                  <a:cubicBezTo>
                    <a:pt x="85" y="219"/>
                    <a:pt x="98" y="226"/>
                    <a:pt x="112" y="232"/>
                  </a:cubicBezTo>
                  <a:lnTo>
                    <a:pt x="550" y="392"/>
                  </a:lnTo>
                  <a:cubicBezTo>
                    <a:pt x="561" y="398"/>
                    <a:pt x="575" y="399"/>
                    <a:pt x="587" y="399"/>
                  </a:cubicBezTo>
                  <a:cubicBezTo>
                    <a:pt x="630" y="399"/>
                    <a:pt x="670" y="374"/>
                    <a:pt x="687" y="331"/>
                  </a:cubicBezTo>
                  <a:cubicBezTo>
                    <a:pt x="707" y="276"/>
                    <a:pt x="681" y="215"/>
                    <a:pt x="626" y="194"/>
                  </a:cubicBezTo>
                  <a:lnTo>
                    <a:pt x="146" y="8"/>
                  </a:lnTo>
                  <a:cubicBezTo>
                    <a:pt x="133" y="3"/>
                    <a:pt x="120"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840;p40">
              <a:extLst>
                <a:ext uri="{FF2B5EF4-FFF2-40B4-BE49-F238E27FC236}">
                  <a16:creationId xmlns:a16="http://schemas.microsoft.com/office/drawing/2014/main" id="{FD300497-09D5-6D17-38F8-1AC3BD45653F}"/>
                </a:ext>
              </a:extLst>
            </p:cNvPr>
            <p:cNvSpPr/>
            <p:nvPr/>
          </p:nvSpPr>
          <p:spPr>
            <a:xfrm>
              <a:off x="5537500" y="3357350"/>
              <a:ext cx="9725" cy="3450"/>
            </a:xfrm>
            <a:custGeom>
              <a:avLst/>
              <a:gdLst/>
              <a:ahLst/>
              <a:cxnLst/>
              <a:rect l="l" t="t" r="r" b="b"/>
              <a:pathLst>
                <a:path w="389" h="138" extrusionOk="0">
                  <a:moveTo>
                    <a:pt x="0" y="1"/>
                  </a:moveTo>
                  <a:lnTo>
                    <a:pt x="139" y="52"/>
                  </a:lnTo>
                  <a:lnTo>
                    <a:pt x="389" y="138"/>
                  </a:lnTo>
                  <a:lnTo>
                    <a:pt x="295" y="105"/>
                  </a:lnTo>
                  <a:lnTo>
                    <a:pt x="213" y="7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841;p40">
              <a:extLst>
                <a:ext uri="{FF2B5EF4-FFF2-40B4-BE49-F238E27FC236}">
                  <a16:creationId xmlns:a16="http://schemas.microsoft.com/office/drawing/2014/main" id="{107C6EEE-137B-E385-D8D1-249B9EF0C108}"/>
                </a:ext>
              </a:extLst>
            </p:cNvPr>
            <p:cNvSpPr/>
            <p:nvPr/>
          </p:nvSpPr>
          <p:spPr>
            <a:xfrm>
              <a:off x="5534475" y="3354675"/>
              <a:ext cx="15725" cy="8775"/>
            </a:xfrm>
            <a:custGeom>
              <a:avLst/>
              <a:gdLst/>
              <a:ahLst/>
              <a:cxnLst/>
              <a:rect l="l" t="t" r="r" b="b"/>
              <a:pathLst>
                <a:path w="629" h="351" extrusionOk="0">
                  <a:moveTo>
                    <a:pt x="122" y="1"/>
                  </a:moveTo>
                  <a:cubicBezTo>
                    <a:pt x="77" y="1"/>
                    <a:pt x="37" y="29"/>
                    <a:pt x="21" y="72"/>
                  </a:cubicBezTo>
                  <a:cubicBezTo>
                    <a:pt x="0" y="127"/>
                    <a:pt x="29" y="188"/>
                    <a:pt x="84" y="208"/>
                  </a:cubicBezTo>
                  <a:lnTo>
                    <a:pt x="222" y="260"/>
                  </a:lnTo>
                  <a:lnTo>
                    <a:pt x="225" y="260"/>
                  </a:lnTo>
                  <a:lnTo>
                    <a:pt x="475" y="345"/>
                  </a:lnTo>
                  <a:cubicBezTo>
                    <a:pt x="487" y="349"/>
                    <a:pt x="498" y="351"/>
                    <a:pt x="510" y="351"/>
                  </a:cubicBezTo>
                  <a:cubicBezTo>
                    <a:pt x="554" y="351"/>
                    <a:pt x="595" y="324"/>
                    <a:pt x="611" y="279"/>
                  </a:cubicBezTo>
                  <a:cubicBezTo>
                    <a:pt x="629" y="223"/>
                    <a:pt x="599" y="163"/>
                    <a:pt x="544" y="144"/>
                  </a:cubicBezTo>
                  <a:lnTo>
                    <a:pt x="157" y="7"/>
                  </a:lnTo>
                  <a:cubicBezTo>
                    <a:pt x="145" y="3"/>
                    <a:pt x="133" y="1"/>
                    <a:pt x="1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842;p40">
              <a:extLst>
                <a:ext uri="{FF2B5EF4-FFF2-40B4-BE49-F238E27FC236}">
                  <a16:creationId xmlns:a16="http://schemas.microsoft.com/office/drawing/2014/main" id="{716175BD-4A08-57DD-7B2B-71AEB1889F83}"/>
                </a:ext>
              </a:extLst>
            </p:cNvPr>
            <p:cNvSpPr/>
            <p:nvPr/>
          </p:nvSpPr>
          <p:spPr>
            <a:xfrm>
              <a:off x="4971100" y="4267275"/>
              <a:ext cx="161750" cy="148075"/>
            </a:xfrm>
            <a:custGeom>
              <a:avLst/>
              <a:gdLst/>
              <a:ahLst/>
              <a:cxnLst/>
              <a:rect l="l" t="t" r="r" b="b"/>
              <a:pathLst>
                <a:path w="6470" h="5923" extrusionOk="0">
                  <a:moveTo>
                    <a:pt x="934" y="1"/>
                  </a:moveTo>
                  <a:cubicBezTo>
                    <a:pt x="419" y="1"/>
                    <a:pt x="51" y="111"/>
                    <a:pt x="51" y="111"/>
                  </a:cubicBezTo>
                  <a:lnTo>
                    <a:pt x="20" y="111"/>
                  </a:lnTo>
                  <a:cubicBezTo>
                    <a:pt x="0" y="314"/>
                    <a:pt x="35" y="518"/>
                    <a:pt x="118" y="704"/>
                  </a:cubicBezTo>
                  <a:cubicBezTo>
                    <a:pt x="481" y="1673"/>
                    <a:pt x="2060" y="5923"/>
                    <a:pt x="2060" y="5923"/>
                  </a:cubicBezTo>
                  <a:cubicBezTo>
                    <a:pt x="2060" y="5923"/>
                    <a:pt x="5472" y="4926"/>
                    <a:pt x="5971" y="3941"/>
                  </a:cubicBezTo>
                  <a:cubicBezTo>
                    <a:pt x="6470" y="2955"/>
                    <a:pt x="3505" y="970"/>
                    <a:pt x="2396" y="358"/>
                  </a:cubicBezTo>
                  <a:lnTo>
                    <a:pt x="2398" y="358"/>
                  </a:lnTo>
                  <a:cubicBezTo>
                    <a:pt x="1893" y="77"/>
                    <a:pt x="1363" y="1"/>
                    <a:pt x="93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843;p40">
              <a:extLst>
                <a:ext uri="{FF2B5EF4-FFF2-40B4-BE49-F238E27FC236}">
                  <a16:creationId xmlns:a16="http://schemas.microsoft.com/office/drawing/2014/main" id="{2C9A9AF8-F672-A615-4E3E-ED718433ED26}"/>
                </a:ext>
              </a:extLst>
            </p:cNvPr>
            <p:cNvSpPr/>
            <p:nvPr/>
          </p:nvSpPr>
          <p:spPr>
            <a:xfrm>
              <a:off x="4968425" y="4264550"/>
              <a:ext cx="170700" cy="153450"/>
            </a:xfrm>
            <a:custGeom>
              <a:avLst/>
              <a:gdLst/>
              <a:ahLst/>
              <a:cxnLst/>
              <a:rect l="l" t="t" r="r" b="b"/>
              <a:pathLst>
                <a:path w="6828" h="6138" extrusionOk="0">
                  <a:moveTo>
                    <a:pt x="1041" y="217"/>
                  </a:moveTo>
                  <a:cubicBezTo>
                    <a:pt x="1456" y="217"/>
                    <a:pt x="1968" y="290"/>
                    <a:pt x="2453" y="560"/>
                  </a:cubicBezTo>
                  <a:cubicBezTo>
                    <a:pt x="3845" y="1329"/>
                    <a:pt x="6395" y="3188"/>
                    <a:pt x="5983" y="4002"/>
                  </a:cubicBezTo>
                  <a:cubicBezTo>
                    <a:pt x="5555" y="4845"/>
                    <a:pt x="2783" y="5731"/>
                    <a:pt x="2232" y="5900"/>
                  </a:cubicBezTo>
                  <a:cubicBezTo>
                    <a:pt x="1998" y="5271"/>
                    <a:pt x="657" y="1660"/>
                    <a:pt x="322" y="770"/>
                  </a:cubicBezTo>
                  <a:cubicBezTo>
                    <a:pt x="258" y="625"/>
                    <a:pt x="225" y="469"/>
                    <a:pt x="228" y="311"/>
                  </a:cubicBezTo>
                  <a:cubicBezTo>
                    <a:pt x="334" y="285"/>
                    <a:pt x="642" y="217"/>
                    <a:pt x="1041" y="217"/>
                  </a:cubicBezTo>
                  <a:close/>
                  <a:moveTo>
                    <a:pt x="1043" y="1"/>
                  </a:moveTo>
                  <a:cubicBezTo>
                    <a:pt x="574" y="1"/>
                    <a:pt x="224" y="91"/>
                    <a:pt x="143" y="113"/>
                  </a:cubicBezTo>
                  <a:lnTo>
                    <a:pt x="127" y="113"/>
                  </a:lnTo>
                  <a:cubicBezTo>
                    <a:pt x="72" y="113"/>
                    <a:pt x="26" y="155"/>
                    <a:pt x="20" y="210"/>
                  </a:cubicBezTo>
                  <a:cubicBezTo>
                    <a:pt x="0" y="430"/>
                    <a:pt x="37" y="653"/>
                    <a:pt x="125" y="850"/>
                  </a:cubicBezTo>
                  <a:cubicBezTo>
                    <a:pt x="490" y="1821"/>
                    <a:pt x="2067" y="6067"/>
                    <a:pt x="2067" y="6067"/>
                  </a:cubicBezTo>
                  <a:cubicBezTo>
                    <a:pt x="2083" y="6110"/>
                    <a:pt x="2123" y="6137"/>
                    <a:pt x="2167" y="6137"/>
                  </a:cubicBezTo>
                  <a:cubicBezTo>
                    <a:pt x="2177" y="6137"/>
                    <a:pt x="2188" y="6136"/>
                    <a:pt x="2198" y="6133"/>
                  </a:cubicBezTo>
                  <a:cubicBezTo>
                    <a:pt x="2338" y="6093"/>
                    <a:pt x="5660" y="5113"/>
                    <a:pt x="6173" y="4097"/>
                  </a:cubicBezTo>
                  <a:cubicBezTo>
                    <a:pt x="6827" y="2809"/>
                    <a:pt x="2621" y="409"/>
                    <a:pt x="2557" y="374"/>
                  </a:cubicBezTo>
                  <a:cubicBezTo>
                    <a:pt x="2032" y="81"/>
                    <a:pt x="1485" y="1"/>
                    <a:pt x="104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844;p40">
              <a:extLst>
                <a:ext uri="{FF2B5EF4-FFF2-40B4-BE49-F238E27FC236}">
                  <a16:creationId xmlns:a16="http://schemas.microsoft.com/office/drawing/2014/main" id="{ACFAD8C3-19E5-1929-0B0C-A06379374272}"/>
                </a:ext>
              </a:extLst>
            </p:cNvPr>
            <p:cNvSpPr/>
            <p:nvPr/>
          </p:nvSpPr>
          <p:spPr>
            <a:xfrm>
              <a:off x="4995300" y="4478750"/>
              <a:ext cx="171175" cy="62525"/>
            </a:xfrm>
            <a:custGeom>
              <a:avLst/>
              <a:gdLst/>
              <a:ahLst/>
              <a:cxnLst/>
              <a:rect l="l" t="t" r="r" b="b"/>
              <a:pathLst>
                <a:path w="6847" h="2501" extrusionOk="0">
                  <a:moveTo>
                    <a:pt x="1399" y="0"/>
                  </a:moveTo>
                  <a:cubicBezTo>
                    <a:pt x="534" y="0"/>
                    <a:pt x="0" y="242"/>
                    <a:pt x="0" y="242"/>
                  </a:cubicBezTo>
                  <a:cubicBezTo>
                    <a:pt x="176" y="2054"/>
                    <a:pt x="1089" y="2501"/>
                    <a:pt x="1089" y="2501"/>
                  </a:cubicBezTo>
                  <a:lnTo>
                    <a:pt x="6846" y="2501"/>
                  </a:lnTo>
                  <a:cubicBezTo>
                    <a:pt x="5870" y="1707"/>
                    <a:pt x="4795" y="1044"/>
                    <a:pt x="3647" y="528"/>
                  </a:cubicBezTo>
                  <a:cubicBezTo>
                    <a:pt x="2781" y="120"/>
                    <a:pt x="2008" y="0"/>
                    <a:pt x="13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845;p40">
              <a:extLst>
                <a:ext uri="{FF2B5EF4-FFF2-40B4-BE49-F238E27FC236}">
                  <a16:creationId xmlns:a16="http://schemas.microsoft.com/office/drawing/2014/main" id="{25151762-0F23-B77B-8858-8C206DABC2DA}"/>
                </a:ext>
              </a:extLst>
            </p:cNvPr>
            <p:cNvSpPr/>
            <p:nvPr/>
          </p:nvSpPr>
          <p:spPr>
            <a:xfrm>
              <a:off x="4992550" y="4476000"/>
              <a:ext cx="176800" cy="67925"/>
            </a:xfrm>
            <a:custGeom>
              <a:avLst/>
              <a:gdLst/>
              <a:ahLst/>
              <a:cxnLst/>
              <a:rect l="l" t="t" r="r" b="b"/>
              <a:pathLst>
                <a:path w="7072" h="2717" extrusionOk="0">
                  <a:moveTo>
                    <a:pt x="1511" y="219"/>
                  </a:moveTo>
                  <a:cubicBezTo>
                    <a:pt x="2108" y="219"/>
                    <a:pt x="2867" y="336"/>
                    <a:pt x="3713" y="735"/>
                  </a:cubicBezTo>
                  <a:cubicBezTo>
                    <a:pt x="4759" y="1207"/>
                    <a:pt x="5746" y="1801"/>
                    <a:pt x="6650" y="2503"/>
                  </a:cubicBezTo>
                  <a:lnTo>
                    <a:pt x="1225" y="2503"/>
                  </a:lnTo>
                  <a:cubicBezTo>
                    <a:pt x="1099" y="2427"/>
                    <a:pt x="393" y="1935"/>
                    <a:pt x="225" y="422"/>
                  </a:cubicBezTo>
                  <a:cubicBezTo>
                    <a:pt x="393" y="360"/>
                    <a:pt x="855" y="219"/>
                    <a:pt x="1511" y="219"/>
                  </a:cubicBezTo>
                  <a:close/>
                  <a:moveTo>
                    <a:pt x="1507" y="1"/>
                  </a:moveTo>
                  <a:cubicBezTo>
                    <a:pt x="645" y="1"/>
                    <a:pt x="104" y="238"/>
                    <a:pt x="66" y="255"/>
                  </a:cubicBezTo>
                  <a:cubicBezTo>
                    <a:pt x="25" y="273"/>
                    <a:pt x="0" y="316"/>
                    <a:pt x="5" y="362"/>
                  </a:cubicBezTo>
                  <a:cubicBezTo>
                    <a:pt x="183" y="2213"/>
                    <a:pt x="1112" y="2687"/>
                    <a:pt x="1151" y="2706"/>
                  </a:cubicBezTo>
                  <a:cubicBezTo>
                    <a:pt x="1166" y="2713"/>
                    <a:pt x="1182" y="2716"/>
                    <a:pt x="1199" y="2716"/>
                  </a:cubicBezTo>
                  <a:lnTo>
                    <a:pt x="6956" y="2716"/>
                  </a:lnTo>
                  <a:cubicBezTo>
                    <a:pt x="7001" y="2716"/>
                    <a:pt x="7041" y="2688"/>
                    <a:pt x="7056" y="2645"/>
                  </a:cubicBezTo>
                  <a:cubicBezTo>
                    <a:pt x="7071" y="2603"/>
                    <a:pt x="7058" y="2555"/>
                    <a:pt x="7023" y="2527"/>
                  </a:cubicBezTo>
                  <a:cubicBezTo>
                    <a:pt x="6039" y="1729"/>
                    <a:pt x="4955" y="1061"/>
                    <a:pt x="3803" y="541"/>
                  </a:cubicBezTo>
                  <a:cubicBezTo>
                    <a:pt x="2916" y="124"/>
                    <a:pt x="2128" y="1"/>
                    <a:pt x="15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846;p40">
              <a:extLst>
                <a:ext uri="{FF2B5EF4-FFF2-40B4-BE49-F238E27FC236}">
                  <a16:creationId xmlns:a16="http://schemas.microsoft.com/office/drawing/2014/main" id="{06393076-3042-4DAC-B269-630DE3E76406}"/>
                </a:ext>
              </a:extLst>
            </p:cNvPr>
            <p:cNvSpPr/>
            <p:nvPr/>
          </p:nvSpPr>
          <p:spPr>
            <a:xfrm>
              <a:off x="5000125" y="4541250"/>
              <a:ext cx="166525" cy="107375"/>
            </a:xfrm>
            <a:custGeom>
              <a:avLst/>
              <a:gdLst/>
              <a:ahLst/>
              <a:cxnLst/>
              <a:rect l="l" t="t" r="r" b="b"/>
              <a:pathLst>
                <a:path w="6661" h="4295" extrusionOk="0">
                  <a:moveTo>
                    <a:pt x="899" y="1"/>
                  </a:moveTo>
                  <a:cubicBezTo>
                    <a:pt x="899" y="1"/>
                    <a:pt x="1" y="371"/>
                    <a:pt x="370" y="1851"/>
                  </a:cubicBezTo>
                  <a:cubicBezTo>
                    <a:pt x="739" y="3331"/>
                    <a:pt x="2234" y="4295"/>
                    <a:pt x="2234" y="4295"/>
                  </a:cubicBezTo>
                  <a:cubicBezTo>
                    <a:pt x="2234" y="4295"/>
                    <a:pt x="6286" y="3948"/>
                    <a:pt x="6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847;p40">
              <a:extLst>
                <a:ext uri="{FF2B5EF4-FFF2-40B4-BE49-F238E27FC236}">
                  <a16:creationId xmlns:a16="http://schemas.microsoft.com/office/drawing/2014/main" id="{077447C2-906F-59F2-77B2-3E9750573EC4}"/>
                </a:ext>
              </a:extLst>
            </p:cNvPr>
            <p:cNvSpPr/>
            <p:nvPr/>
          </p:nvSpPr>
          <p:spPr>
            <a:xfrm>
              <a:off x="4997125" y="4538575"/>
              <a:ext cx="172275" cy="112725"/>
            </a:xfrm>
            <a:custGeom>
              <a:avLst/>
              <a:gdLst/>
              <a:ahLst/>
              <a:cxnLst/>
              <a:rect l="l" t="t" r="r" b="b"/>
              <a:pathLst>
                <a:path w="6891" h="4509" extrusionOk="0">
                  <a:moveTo>
                    <a:pt x="6663" y="213"/>
                  </a:moveTo>
                  <a:cubicBezTo>
                    <a:pt x="6252" y="3764"/>
                    <a:pt x="2804" y="4247"/>
                    <a:pt x="2383" y="4291"/>
                  </a:cubicBezTo>
                  <a:cubicBezTo>
                    <a:pt x="2171" y="4147"/>
                    <a:pt x="920" y="3240"/>
                    <a:pt x="594" y="1933"/>
                  </a:cubicBezTo>
                  <a:cubicBezTo>
                    <a:pt x="277" y="664"/>
                    <a:pt x="923" y="274"/>
                    <a:pt x="1042" y="213"/>
                  </a:cubicBezTo>
                  <a:close/>
                  <a:moveTo>
                    <a:pt x="1019" y="0"/>
                  </a:moveTo>
                  <a:cubicBezTo>
                    <a:pt x="1005" y="0"/>
                    <a:pt x="992" y="3"/>
                    <a:pt x="978" y="9"/>
                  </a:cubicBezTo>
                  <a:cubicBezTo>
                    <a:pt x="968" y="12"/>
                    <a:pt x="0" y="432"/>
                    <a:pt x="387" y="1984"/>
                  </a:cubicBezTo>
                  <a:cubicBezTo>
                    <a:pt x="761" y="3487"/>
                    <a:pt x="2234" y="4451"/>
                    <a:pt x="2296" y="4491"/>
                  </a:cubicBezTo>
                  <a:cubicBezTo>
                    <a:pt x="2314" y="4503"/>
                    <a:pt x="2333" y="4509"/>
                    <a:pt x="2354" y="4509"/>
                  </a:cubicBezTo>
                  <a:lnTo>
                    <a:pt x="2363" y="4509"/>
                  </a:lnTo>
                  <a:cubicBezTo>
                    <a:pt x="2405" y="4504"/>
                    <a:pt x="6508" y="4107"/>
                    <a:pt x="6888" y="117"/>
                  </a:cubicBezTo>
                  <a:cubicBezTo>
                    <a:pt x="6891" y="87"/>
                    <a:pt x="6881" y="57"/>
                    <a:pt x="6860" y="36"/>
                  </a:cubicBezTo>
                  <a:cubicBezTo>
                    <a:pt x="6840" y="14"/>
                    <a:pt x="6812" y="0"/>
                    <a:pt x="67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848;p40">
              <a:extLst>
                <a:ext uri="{FF2B5EF4-FFF2-40B4-BE49-F238E27FC236}">
                  <a16:creationId xmlns:a16="http://schemas.microsoft.com/office/drawing/2014/main" id="{4AAFE0F7-22DA-D055-4A81-473067F182E2}"/>
                </a:ext>
              </a:extLst>
            </p:cNvPr>
            <p:cNvSpPr/>
            <p:nvPr/>
          </p:nvSpPr>
          <p:spPr>
            <a:xfrm>
              <a:off x="5724950" y="3496975"/>
              <a:ext cx="33700" cy="8300"/>
            </a:xfrm>
            <a:custGeom>
              <a:avLst/>
              <a:gdLst/>
              <a:ahLst/>
              <a:cxnLst/>
              <a:rect l="l" t="t" r="r" b="b"/>
              <a:pathLst>
                <a:path w="1348" h="332" extrusionOk="0">
                  <a:moveTo>
                    <a:pt x="0" y="1"/>
                  </a:moveTo>
                  <a:lnTo>
                    <a:pt x="1348" y="331"/>
                  </a:lnTo>
                  <a:cubicBezTo>
                    <a:pt x="1178" y="214"/>
                    <a:pt x="694" y="8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849;p40">
              <a:extLst>
                <a:ext uri="{FF2B5EF4-FFF2-40B4-BE49-F238E27FC236}">
                  <a16:creationId xmlns:a16="http://schemas.microsoft.com/office/drawing/2014/main" id="{C832392B-8234-7B30-14F2-8A8B73C02E8C}"/>
                </a:ext>
              </a:extLst>
            </p:cNvPr>
            <p:cNvSpPr/>
            <p:nvPr/>
          </p:nvSpPr>
          <p:spPr>
            <a:xfrm>
              <a:off x="5724650" y="3494350"/>
              <a:ext cx="35525" cy="13125"/>
            </a:xfrm>
            <a:custGeom>
              <a:avLst/>
              <a:gdLst/>
              <a:ahLst/>
              <a:cxnLst/>
              <a:rect l="l" t="t" r="r" b="b"/>
              <a:pathLst>
                <a:path w="1421" h="525" extrusionOk="0">
                  <a:moveTo>
                    <a:pt x="24" y="0"/>
                  </a:moveTo>
                  <a:lnTo>
                    <a:pt x="0" y="212"/>
                  </a:lnTo>
                  <a:cubicBezTo>
                    <a:pt x="752" y="300"/>
                    <a:pt x="1171" y="435"/>
                    <a:pt x="1300" y="524"/>
                  </a:cubicBezTo>
                  <a:lnTo>
                    <a:pt x="1421" y="349"/>
                  </a:lnTo>
                  <a:cubicBezTo>
                    <a:pt x="1217" y="209"/>
                    <a:pt x="696" y="79"/>
                    <a:pt x="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850;p40">
              <a:extLst>
                <a:ext uri="{FF2B5EF4-FFF2-40B4-BE49-F238E27FC236}">
                  <a16:creationId xmlns:a16="http://schemas.microsoft.com/office/drawing/2014/main" id="{C55E4297-B14B-E1E3-3155-290E56DD55F1}"/>
                </a:ext>
              </a:extLst>
            </p:cNvPr>
            <p:cNvSpPr/>
            <p:nvPr/>
          </p:nvSpPr>
          <p:spPr>
            <a:xfrm>
              <a:off x="5336850" y="3492075"/>
              <a:ext cx="365525" cy="420525"/>
            </a:xfrm>
            <a:custGeom>
              <a:avLst/>
              <a:gdLst/>
              <a:ahLst/>
              <a:cxnLst/>
              <a:rect l="l" t="t" r="r" b="b"/>
              <a:pathLst>
                <a:path w="14621" h="16821" extrusionOk="0">
                  <a:moveTo>
                    <a:pt x="13860" y="1"/>
                  </a:moveTo>
                  <a:cubicBezTo>
                    <a:pt x="10178" y="1"/>
                    <a:pt x="5660" y="1210"/>
                    <a:pt x="3209" y="4661"/>
                  </a:cubicBezTo>
                  <a:cubicBezTo>
                    <a:pt x="376" y="8651"/>
                    <a:pt x="1" y="13993"/>
                    <a:pt x="29" y="16821"/>
                  </a:cubicBezTo>
                  <a:lnTo>
                    <a:pt x="242" y="16819"/>
                  </a:lnTo>
                  <a:cubicBezTo>
                    <a:pt x="214" y="14016"/>
                    <a:pt x="584" y="8726"/>
                    <a:pt x="3384" y="4784"/>
                  </a:cubicBezTo>
                  <a:cubicBezTo>
                    <a:pt x="6328" y="636"/>
                    <a:pt x="11869" y="218"/>
                    <a:pt x="13983" y="218"/>
                  </a:cubicBezTo>
                  <a:cubicBezTo>
                    <a:pt x="14251" y="218"/>
                    <a:pt x="14465" y="224"/>
                    <a:pt x="14610" y="231"/>
                  </a:cubicBezTo>
                  <a:lnTo>
                    <a:pt x="14621" y="18"/>
                  </a:lnTo>
                  <a:cubicBezTo>
                    <a:pt x="14372" y="7"/>
                    <a:pt x="14118" y="1"/>
                    <a:pt x="138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851;p40">
              <a:extLst>
                <a:ext uri="{FF2B5EF4-FFF2-40B4-BE49-F238E27FC236}">
                  <a16:creationId xmlns:a16="http://schemas.microsoft.com/office/drawing/2014/main" id="{FFEE07B5-0B48-126B-97FB-B0150E0E74BF}"/>
                </a:ext>
              </a:extLst>
            </p:cNvPr>
            <p:cNvSpPr/>
            <p:nvPr/>
          </p:nvSpPr>
          <p:spPr>
            <a:xfrm>
              <a:off x="5464725" y="4053000"/>
              <a:ext cx="149025" cy="5350"/>
            </a:xfrm>
            <a:custGeom>
              <a:avLst/>
              <a:gdLst/>
              <a:ahLst/>
              <a:cxnLst/>
              <a:rect l="l" t="t" r="r" b="b"/>
              <a:pathLst>
                <a:path w="5961" h="214" extrusionOk="0">
                  <a:moveTo>
                    <a:pt x="0" y="0"/>
                  </a:moveTo>
                  <a:lnTo>
                    <a:pt x="0" y="213"/>
                  </a:lnTo>
                  <a:lnTo>
                    <a:pt x="5960" y="213"/>
                  </a:lnTo>
                  <a:lnTo>
                    <a:pt x="596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852;p40">
              <a:extLst>
                <a:ext uri="{FF2B5EF4-FFF2-40B4-BE49-F238E27FC236}">
                  <a16:creationId xmlns:a16="http://schemas.microsoft.com/office/drawing/2014/main" id="{DA1211FD-E671-3008-3569-D23C4207E8CE}"/>
                </a:ext>
              </a:extLst>
            </p:cNvPr>
            <p:cNvSpPr/>
            <p:nvPr/>
          </p:nvSpPr>
          <p:spPr>
            <a:xfrm>
              <a:off x="5706025" y="4032525"/>
              <a:ext cx="196275" cy="159975"/>
            </a:xfrm>
            <a:custGeom>
              <a:avLst/>
              <a:gdLst/>
              <a:ahLst/>
              <a:cxnLst/>
              <a:rect l="l" t="t" r="r" b="b"/>
              <a:pathLst>
                <a:path w="7851" h="6399" extrusionOk="0">
                  <a:moveTo>
                    <a:pt x="2216" y="0"/>
                  </a:moveTo>
                  <a:cubicBezTo>
                    <a:pt x="991" y="0"/>
                    <a:pt x="1" y="1436"/>
                    <a:pt x="1" y="3199"/>
                  </a:cubicBezTo>
                  <a:cubicBezTo>
                    <a:pt x="1" y="4963"/>
                    <a:pt x="993" y="6398"/>
                    <a:pt x="2216" y="6398"/>
                  </a:cubicBezTo>
                  <a:lnTo>
                    <a:pt x="7851" y="6398"/>
                  </a:lnTo>
                  <a:lnTo>
                    <a:pt x="785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853;p40">
              <a:extLst>
                <a:ext uri="{FF2B5EF4-FFF2-40B4-BE49-F238E27FC236}">
                  <a16:creationId xmlns:a16="http://schemas.microsoft.com/office/drawing/2014/main" id="{8839A6E1-3C78-AB68-156E-B1A35553A4D9}"/>
                </a:ext>
              </a:extLst>
            </p:cNvPr>
            <p:cNvSpPr/>
            <p:nvPr/>
          </p:nvSpPr>
          <p:spPr>
            <a:xfrm>
              <a:off x="5703350" y="4029850"/>
              <a:ext cx="201600" cy="165275"/>
            </a:xfrm>
            <a:custGeom>
              <a:avLst/>
              <a:gdLst/>
              <a:ahLst/>
              <a:cxnLst/>
              <a:rect l="l" t="t" r="r" b="b"/>
              <a:pathLst>
                <a:path w="8064" h="6611" extrusionOk="0">
                  <a:moveTo>
                    <a:pt x="7850" y="214"/>
                  </a:moveTo>
                  <a:lnTo>
                    <a:pt x="7850" y="6398"/>
                  </a:lnTo>
                  <a:lnTo>
                    <a:pt x="2323" y="6398"/>
                  </a:lnTo>
                  <a:cubicBezTo>
                    <a:pt x="1161" y="6398"/>
                    <a:pt x="214" y="5010"/>
                    <a:pt x="214" y="3306"/>
                  </a:cubicBezTo>
                  <a:cubicBezTo>
                    <a:pt x="214" y="1601"/>
                    <a:pt x="1161" y="214"/>
                    <a:pt x="2323" y="214"/>
                  </a:cubicBezTo>
                  <a:close/>
                  <a:moveTo>
                    <a:pt x="2323" y="0"/>
                  </a:moveTo>
                  <a:cubicBezTo>
                    <a:pt x="1043" y="0"/>
                    <a:pt x="1" y="1483"/>
                    <a:pt x="1" y="3306"/>
                  </a:cubicBezTo>
                  <a:cubicBezTo>
                    <a:pt x="1" y="5129"/>
                    <a:pt x="1043" y="6611"/>
                    <a:pt x="2323" y="6611"/>
                  </a:cubicBezTo>
                  <a:lnTo>
                    <a:pt x="7958" y="6611"/>
                  </a:lnTo>
                  <a:cubicBezTo>
                    <a:pt x="8016" y="6611"/>
                    <a:pt x="8063" y="6563"/>
                    <a:pt x="8063" y="6505"/>
                  </a:cubicBezTo>
                  <a:lnTo>
                    <a:pt x="8063" y="107"/>
                  </a:lnTo>
                  <a:cubicBezTo>
                    <a:pt x="8063" y="48"/>
                    <a:pt x="8016" y="0"/>
                    <a:pt x="79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854;p40">
              <a:extLst>
                <a:ext uri="{FF2B5EF4-FFF2-40B4-BE49-F238E27FC236}">
                  <a16:creationId xmlns:a16="http://schemas.microsoft.com/office/drawing/2014/main" id="{07073437-BECA-DE4D-86AD-28C99CDC427E}"/>
                </a:ext>
              </a:extLst>
            </p:cNvPr>
            <p:cNvSpPr/>
            <p:nvPr/>
          </p:nvSpPr>
          <p:spPr>
            <a:xfrm>
              <a:off x="5847025" y="4032450"/>
              <a:ext cx="110925" cy="160425"/>
            </a:xfrm>
            <a:custGeom>
              <a:avLst/>
              <a:gdLst/>
              <a:ahLst/>
              <a:cxnLst/>
              <a:rect l="l" t="t" r="r" b="b"/>
              <a:pathLst>
                <a:path w="4437" h="6417" extrusionOk="0">
                  <a:moveTo>
                    <a:pt x="2218" y="0"/>
                  </a:moveTo>
                  <a:cubicBezTo>
                    <a:pt x="994" y="0"/>
                    <a:pt x="1" y="1437"/>
                    <a:pt x="1" y="3209"/>
                  </a:cubicBezTo>
                  <a:cubicBezTo>
                    <a:pt x="1" y="4979"/>
                    <a:pt x="994" y="6416"/>
                    <a:pt x="2218" y="6416"/>
                  </a:cubicBezTo>
                  <a:cubicBezTo>
                    <a:pt x="3443" y="6416"/>
                    <a:pt x="4437" y="4979"/>
                    <a:pt x="4437" y="3209"/>
                  </a:cubicBezTo>
                  <a:cubicBezTo>
                    <a:pt x="4437" y="1437"/>
                    <a:pt x="3443" y="0"/>
                    <a:pt x="2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855;p40">
              <a:extLst>
                <a:ext uri="{FF2B5EF4-FFF2-40B4-BE49-F238E27FC236}">
                  <a16:creationId xmlns:a16="http://schemas.microsoft.com/office/drawing/2014/main" id="{E527111B-8898-E163-A709-0EBE1698A4D5}"/>
                </a:ext>
              </a:extLst>
            </p:cNvPr>
            <p:cNvSpPr/>
            <p:nvPr/>
          </p:nvSpPr>
          <p:spPr>
            <a:xfrm>
              <a:off x="5844350" y="4029800"/>
              <a:ext cx="116275" cy="165700"/>
            </a:xfrm>
            <a:custGeom>
              <a:avLst/>
              <a:gdLst/>
              <a:ahLst/>
              <a:cxnLst/>
              <a:rect l="l" t="t" r="r" b="b"/>
              <a:pathLst>
                <a:path w="4651" h="6628" extrusionOk="0">
                  <a:moveTo>
                    <a:pt x="2325" y="214"/>
                  </a:moveTo>
                  <a:cubicBezTo>
                    <a:pt x="3489" y="214"/>
                    <a:pt x="4436" y="1604"/>
                    <a:pt x="4436" y="3315"/>
                  </a:cubicBezTo>
                  <a:cubicBezTo>
                    <a:pt x="4436" y="5024"/>
                    <a:pt x="3489" y="6415"/>
                    <a:pt x="2325" y="6415"/>
                  </a:cubicBezTo>
                  <a:cubicBezTo>
                    <a:pt x="1161" y="6415"/>
                    <a:pt x="214" y="5024"/>
                    <a:pt x="214" y="3315"/>
                  </a:cubicBezTo>
                  <a:cubicBezTo>
                    <a:pt x="214" y="1604"/>
                    <a:pt x="1162" y="214"/>
                    <a:pt x="2325" y="214"/>
                  </a:cubicBezTo>
                  <a:close/>
                  <a:moveTo>
                    <a:pt x="2325" y="1"/>
                  </a:moveTo>
                  <a:cubicBezTo>
                    <a:pt x="1045" y="1"/>
                    <a:pt x="1" y="1487"/>
                    <a:pt x="1" y="3315"/>
                  </a:cubicBezTo>
                  <a:cubicBezTo>
                    <a:pt x="1" y="5142"/>
                    <a:pt x="1043" y="6628"/>
                    <a:pt x="2325" y="6628"/>
                  </a:cubicBezTo>
                  <a:cubicBezTo>
                    <a:pt x="3607" y="6628"/>
                    <a:pt x="4651" y="5142"/>
                    <a:pt x="4651" y="3315"/>
                  </a:cubicBezTo>
                  <a:cubicBezTo>
                    <a:pt x="4651" y="1487"/>
                    <a:pt x="3607" y="1"/>
                    <a:pt x="232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856;p40">
              <a:extLst>
                <a:ext uri="{FF2B5EF4-FFF2-40B4-BE49-F238E27FC236}">
                  <a16:creationId xmlns:a16="http://schemas.microsoft.com/office/drawing/2014/main" id="{FF35007E-838B-A2CA-CB3C-7D41929A6D0B}"/>
                </a:ext>
              </a:extLst>
            </p:cNvPr>
            <p:cNvSpPr/>
            <p:nvPr/>
          </p:nvSpPr>
          <p:spPr>
            <a:xfrm>
              <a:off x="5831250" y="3947900"/>
              <a:ext cx="256100" cy="329575"/>
            </a:xfrm>
            <a:custGeom>
              <a:avLst/>
              <a:gdLst/>
              <a:ahLst/>
              <a:cxnLst/>
              <a:rect l="l" t="t" r="r" b="b"/>
              <a:pathLst>
                <a:path w="10244" h="13183" extrusionOk="0">
                  <a:moveTo>
                    <a:pt x="4558" y="1"/>
                  </a:moveTo>
                  <a:cubicBezTo>
                    <a:pt x="2042" y="1"/>
                    <a:pt x="1" y="2951"/>
                    <a:pt x="1" y="6591"/>
                  </a:cubicBezTo>
                  <a:cubicBezTo>
                    <a:pt x="1" y="10231"/>
                    <a:pt x="2042" y="13182"/>
                    <a:pt x="4558" y="13182"/>
                  </a:cubicBezTo>
                  <a:lnTo>
                    <a:pt x="10243" y="13182"/>
                  </a:lnTo>
                  <a:lnTo>
                    <a:pt x="10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857;p40">
              <a:extLst>
                <a:ext uri="{FF2B5EF4-FFF2-40B4-BE49-F238E27FC236}">
                  <a16:creationId xmlns:a16="http://schemas.microsoft.com/office/drawing/2014/main" id="{4636A0E3-0597-F517-4F56-02AB94892556}"/>
                </a:ext>
              </a:extLst>
            </p:cNvPr>
            <p:cNvSpPr/>
            <p:nvPr/>
          </p:nvSpPr>
          <p:spPr>
            <a:xfrm>
              <a:off x="5828575" y="3945225"/>
              <a:ext cx="261450" cy="334925"/>
            </a:xfrm>
            <a:custGeom>
              <a:avLst/>
              <a:gdLst/>
              <a:ahLst/>
              <a:cxnLst/>
              <a:rect l="l" t="t" r="r" b="b"/>
              <a:pathLst>
                <a:path w="10458" h="13397" extrusionOk="0">
                  <a:moveTo>
                    <a:pt x="10243" y="215"/>
                  </a:moveTo>
                  <a:lnTo>
                    <a:pt x="10243" y="13182"/>
                  </a:lnTo>
                  <a:lnTo>
                    <a:pt x="4665" y="13182"/>
                  </a:lnTo>
                  <a:cubicBezTo>
                    <a:pt x="2210" y="13182"/>
                    <a:pt x="215" y="10271"/>
                    <a:pt x="215" y="6698"/>
                  </a:cubicBezTo>
                  <a:cubicBezTo>
                    <a:pt x="215" y="3123"/>
                    <a:pt x="2210" y="215"/>
                    <a:pt x="4665" y="215"/>
                  </a:cubicBezTo>
                  <a:close/>
                  <a:moveTo>
                    <a:pt x="4665" y="1"/>
                  </a:moveTo>
                  <a:cubicBezTo>
                    <a:pt x="2092" y="1"/>
                    <a:pt x="0" y="3004"/>
                    <a:pt x="0" y="6698"/>
                  </a:cubicBezTo>
                  <a:cubicBezTo>
                    <a:pt x="0" y="10391"/>
                    <a:pt x="2092" y="13397"/>
                    <a:pt x="4665" y="13397"/>
                  </a:cubicBezTo>
                  <a:lnTo>
                    <a:pt x="10350" y="13397"/>
                  </a:lnTo>
                  <a:cubicBezTo>
                    <a:pt x="10410" y="13397"/>
                    <a:pt x="10457" y="13349"/>
                    <a:pt x="10457" y="13289"/>
                  </a:cubicBezTo>
                  <a:lnTo>
                    <a:pt x="10457" y="108"/>
                  </a:lnTo>
                  <a:cubicBezTo>
                    <a:pt x="10457" y="48"/>
                    <a:pt x="10410" y="1"/>
                    <a:pt x="1035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858;p40">
              <a:extLst>
                <a:ext uri="{FF2B5EF4-FFF2-40B4-BE49-F238E27FC236}">
                  <a16:creationId xmlns:a16="http://schemas.microsoft.com/office/drawing/2014/main" id="{7EF558F5-78A0-9CF1-BBFE-CCCE8BADB82D}"/>
                </a:ext>
              </a:extLst>
            </p:cNvPr>
            <p:cNvSpPr/>
            <p:nvPr/>
          </p:nvSpPr>
          <p:spPr>
            <a:xfrm>
              <a:off x="5973375" y="3947825"/>
              <a:ext cx="227900" cy="329650"/>
            </a:xfrm>
            <a:custGeom>
              <a:avLst/>
              <a:gdLst/>
              <a:ahLst/>
              <a:cxnLst/>
              <a:rect l="l" t="t" r="r" b="b"/>
              <a:pathLst>
                <a:path w="9116" h="13186" extrusionOk="0">
                  <a:moveTo>
                    <a:pt x="4558" y="1"/>
                  </a:moveTo>
                  <a:cubicBezTo>
                    <a:pt x="2042" y="1"/>
                    <a:pt x="0" y="2954"/>
                    <a:pt x="0" y="6594"/>
                  </a:cubicBezTo>
                  <a:cubicBezTo>
                    <a:pt x="0" y="10234"/>
                    <a:pt x="2042" y="13185"/>
                    <a:pt x="4558" y="13185"/>
                  </a:cubicBezTo>
                  <a:cubicBezTo>
                    <a:pt x="7074" y="13185"/>
                    <a:pt x="9116" y="10234"/>
                    <a:pt x="9116" y="6594"/>
                  </a:cubicBezTo>
                  <a:cubicBezTo>
                    <a:pt x="9116" y="2954"/>
                    <a:pt x="7074" y="1"/>
                    <a:pt x="45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859;p40">
              <a:extLst>
                <a:ext uri="{FF2B5EF4-FFF2-40B4-BE49-F238E27FC236}">
                  <a16:creationId xmlns:a16="http://schemas.microsoft.com/office/drawing/2014/main" id="{2F884497-50B8-14A5-5697-57BDFC8BB542}"/>
                </a:ext>
              </a:extLst>
            </p:cNvPr>
            <p:cNvSpPr/>
            <p:nvPr/>
          </p:nvSpPr>
          <p:spPr>
            <a:xfrm>
              <a:off x="5970725" y="3945200"/>
              <a:ext cx="233200" cy="334950"/>
            </a:xfrm>
            <a:custGeom>
              <a:avLst/>
              <a:gdLst/>
              <a:ahLst/>
              <a:cxnLst/>
              <a:rect l="l" t="t" r="r" b="b"/>
              <a:pathLst>
                <a:path w="9328" h="13398" extrusionOk="0">
                  <a:moveTo>
                    <a:pt x="4664" y="213"/>
                  </a:moveTo>
                  <a:cubicBezTo>
                    <a:pt x="7118" y="213"/>
                    <a:pt x="9114" y="3123"/>
                    <a:pt x="9114" y="6699"/>
                  </a:cubicBezTo>
                  <a:cubicBezTo>
                    <a:pt x="9114" y="10275"/>
                    <a:pt x="7118" y="13183"/>
                    <a:pt x="4664" y="13183"/>
                  </a:cubicBezTo>
                  <a:cubicBezTo>
                    <a:pt x="2210" y="13183"/>
                    <a:pt x="214" y="10274"/>
                    <a:pt x="214" y="6699"/>
                  </a:cubicBezTo>
                  <a:cubicBezTo>
                    <a:pt x="214" y="3123"/>
                    <a:pt x="2210" y="213"/>
                    <a:pt x="4664" y="213"/>
                  </a:cubicBezTo>
                  <a:close/>
                  <a:moveTo>
                    <a:pt x="4664" y="0"/>
                  </a:moveTo>
                  <a:cubicBezTo>
                    <a:pt x="2093" y="0"/>
                    <a:pt x="1" y="3005"/>
                    <a:pt x="1" y="6699"/>
                  </a:cubicBezTo>
                  <a:cubicBezTo>
                    <a:pt x="1" y="10392"/>
                    <a:pt x="2093" y="13398"/>
                    <a:pt x="4664" y="13398"/>
                  </a:cubicBezTo>
                  <a:cubicBezTo>
                    <a:pt x="7235" y="13398"/>
                    <a:pt x="9327" y="10392"/>
                    <a:pt x="9327" y="6699"/>
                  </a:cubicBezTo>
                  <a:cubicBezTo>
                    <a:pt x="9327" y="3005"/>
                    <a:pt x="7235" y="0"/>
                    <a:pt x="466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860;p40">
              <a:extLst>
                <a:ext uri="{FF2B5EF4-FFF2-40B4-BE49-F238E27FC236}">
                  <a16:creationId xmlns:a16="http://schemas.microsoft.com/office/drawing/2014/main" id="{22B88EE4-C320-092F-6006-E9B32B0665A9}"/>
                </a:ext>
              </a:extLst>
            </p:cNvPr>
            <p:cNvSpPr/>
            <p:nvPr/>
          </p:nvSpPr>
          <p:spPr>
            <a:xfrm>
              <a:off x="5934375" y="3862850"/>
              <a:ext cx="345375" cy="499600"/>
            </a:xfrm>
            <a:custGeom>
              <a:avLst/>
              <a:gdLst/>
              <a:ahLst/>
              <a:cxnLst/>
              <a:rect l="l" t="t" r="r" b="b"/>
              <a:pathLst>
                <a:path w="13815" h="19984" extrusionOk="0">
                  <a:moveTo>
                    <a:pt x="6907" y="1"/>
                  </a:moveTo>
                  <a:cubicBezTo>
                    <a:pt x="5076" y="1"/>
                    <a:pt x="3319" y="1053"/>
                    <a:pt x="2023" y="2928"/>
                  </a:cubicBezTo>
                  <a:cubicBezTo>
                    <a:pt x="728" y="4801"/>
                    <a:pt x="0" y="7343"/>
                    <a:pt x="0" y="9993"/>
                  </a:cubicBezTo>
                  <a:cubicBezTo>
                    <a:pt x="0" y="12642"/>
                    <a:pt x="728" y="15183"/>
                    <a:pt x="2023" y="17056"/>
                  </a:cubicBezTo>
                  <a:cubicBezTo>
                    <a:pt x="3319" y="18931"/>
                    <a:pt x="5076" y="19984"/>
                    <a:pt x="6907" y="19984"/>
                  </a:cubicBezTo>
                  <a:cubicBezTo>
                    <a:pt x="8739" y="19984"/>
                    <a:pt x="10495" y="18931"/>
                    <a:pt x="11791" y="17056"/>
                  </a:cubicBezTo>
                  <a:cubicBezTo>
                    <a:pt x="13086" y="15183"/>
                    <a:pt x="13814" y="12642"/>
                    <a:pt x="13814" y="9993"/>
                  </a:cubicBezTo>
                  <a:cubicBezTo>
                    <a:pt x="13814" y="7343"/>
                    <a:pt x="13086" y="4801"/>
                    <a:pt x="11791" y="2928"/>
                  </a:cubicBezTo>
                  <a:cubicBezTo>
                    <a:pt x="10495" y="1053"/>
                    <a:pt x="8739" y="1"/>
                    <a:pt x="69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861;p40">
              <a:extLst>
                <a:ext uri="{FF2B5EF4-FFF2-40B4-BE49-F238E27FC236}">
                  <a16:creationId xmlns:a16="http://schemas.microsoft.com/office/drawing/2014/main" id="{08A89C1E-F0CC-4EE6-8D01-9C877AFE1509}"/>
                </a:ext>
              </a:extLst>
            </p:cNvPr>
            <p:cNvSpPr/>
            <p:nvPr/>
          </p:nvSpPr>
          <p:spPr>
            <a:xfrm>
              <a:off x="5931675" y="3860200"/>
              <a:ext cx="350750" cy="504900"/>
            </a:xfrm>
            <a:custGeom>
              <a:avLst/>
              <a:gdLst/>
              <a:ahLst/>
              <a:cxnLst/>
              <a:rect l="l" t="t" r="r" b="b"/>
              <a:pathLst>
                <a:path w="14030" h="20196" extrusionOk="0">
                  <a:moveTo>
                    <a:pt x="7015" y="214"/>
                  </a:moveTo>
                  <a:cubicBezTo>
                    <a:pt x="10764" y="214"/>
                    <a:pt x="13815" y="4648"/>
                    <a:pt x="13815" y="10099"/>
                  </a:cubicBezTo>
                  <a:cubicBezTo>
                    <a:pt x="13815" y="15548"/>
                    <a:pt x="10764" y="19983"/>
                    <a:pt x="7015" y="19983"/>
                  </a:cubicBezTo>
                  <a:cubicBezTo>
                    <a:pt x="3266" y="19983"/>
                    <a:pt x="215" y="15548"/>
                    <a:pt x="215" y="10099"/>
                  </a:cubicBezTo>
                  <a:cubicBezTo>
                    <a:pt x="215" y="4648"/>
                    <a:pt x="3266" y="214"/>
                    <a:pt x="7015" y="214"/>
                  </a:cubicBezTo>
                  <a:close/>
                  <a:moveTo>
                    <a:pt x="7015" y="1"/>
                  </a:moveTo>
                  <a:cubicBezTo>
                    <a:pt x="3147" y="1"/>
                    <a:pt x="1" y="4530"/>
                    <a:pt x="1" y="10099"/>
                  </a:cubicBezTo>
                  <a:cubicBezTo>
                    <a:pt x="1" y="15666"/>
                    <a:pt x="3148" y="20195"/>
                    <a:pt x="7015" y="20195"/>
                  </a:cubicBezTo>
                  <a:cubicBezTo>
                    <a:pt x="10883" y="20195"/>
                    <a:pt x="14030" y="15666"/>
                    <a:pt x="14030" y="10099"/>
                  </a:cubicBezTo>
                  <a:cubicBezTo>
                    <a:pt x="14030" y="4530"/>
                    <a:pt x="10883" y="1"/>
                    <a:pt x="70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862;p40">
              <a:extLst>
                <a:ext uri="{FF2B5EF4-FFF2-40B4-BE49-F238E27FC236}">
                  <a16:creationId xmlns:a16="http://schemas.microsoft.com/office/drawing/2014/main" id="{3D8BC213-5540-B0B5-95CF-AE9C72A479DB}"/>
                </a:ext>
              </a:extLst>
            </p:cNvPr>
            <p:cNvSpPr/>
            <p:nvPr/>
          </p:nvSpPr>
          <p:spPr>
            <a:xfrm>
              <a:off x="5974450" y="3862850"/>
              <a:ext cx="345375" cy="499600"/>
            </a:xfrm>
            <a:custGeom>
              <a:avLst/>
              <a:gdLst/>
              <a:ahLst/>
              <a:cxnLst/>
              <a:rect l="l" t="t" r="r" b="b"/>
              <a:pathLst>
                <a:path w="13815" h="19984" extrusionOk="0">
                  <a:moveTo>
                    <a:pt x="6908" y="1"/>
                  </a:moveTo>
                  <a:cubicBezTo>
                    <a:pt x="5076" y="1"/>
                    <a:pt x="3319" y="1053"/>
                    <a:pt x="2024" y="2928"/>
                  </a:cubicBezTo>
                  <a:cubicBezTo>
                    <a:pt x="729" y="4801"/>
                    <a:pt x="1" y="7343"/>
                    <a:pt x="1" y="9993"/>
                  </a:cubicBezTo>
                  <a:cubicBezTo>
                    <a:pt x="1" y="12642"/>
                    <a:pt x="729" y="15183"/>
                    <a:pt x="2024" y="17056"/>
                  </a:cubicBezTo>
                  <a:cubicBezTo>
                    <a:pt x="3319" y="18931"/>
                    <a:pt x="5076" y="19984"/>
                    <a:pt x="6908" y="19984"/>
                  </a:cubicBezTo>
                  <a:cubicBezTo>
                    <a:pt x="8739" y="19984"/>
                    <a:pt x="10496" y="18931"/>
                    <a:pt x="11791" y="17056"/>
                  </a:cubicBezTo>
                  <a:cubicBezTo>
                    <a:pt x="13087" y="15183"/>
                    <a:pt x="13815" y="12642"/>
                    <a:pt x="13815" y="9993"/>
                  </a:cubicBezTo>
                  <a:cubicBezTo>
                    <a:pt x="13815" y="7343"/>
                    <a:pt x="13087" y="4801"/>
                    <a:pt x="11791" y="2928"/>
                  </a:cubicBezTo>
                  <a:cubicBezTo>
                    <a:pt x="10496" y="1053"/>
                    <a:pt x="8739" y="1"/>
                    <a:pt x="6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863;p40">
              <a:extLst>
                <a:ext uri="{FF2B5EF4-FFF2-40B4-BE49-F238E27FC236}">
                  <a16:creationId xmlns:a16="http://schemas.microsoft.com/office/drawing/2014/main" id="{4D10C8B0-F117-256D-42FC-8414151CB7EC}"/>
                </a:ext>
              </a:extLst>
            </p:cNvPr>
            <p:cNvSpPr/>
            <p:nvPr/>
          </p:nvSpPr>
          <p:spPr>
            <a:xfrm>
              <a:off x="5971775" y="3860200"/>
              <a:ext cx="350750" cy="504900"/>
            </a:xfrm>
            <a:custGeom>
              <a:avLst/>
              <a:gdLst/>
              <a:ahLst/>
              <a:cxnLst/>
              <a:rect l="l" t="t" r="r" b="b"/>
              <a:pathLst>
                <a:path w="14030" h="20196" extrusionOk="0">
                  <a:moveTo>
                    <a:pt x="7015" y="214"/>
                  </a:moveTo>
                  <a:cubicBezTo>
                    <a:pt x="10764" y="214"/>
                    <a:pt x="13815" y="4648"/>
                    <a:pt x="13815" y="10099"/>
                  </a:cubicBezTo>
                  <a:cubicBezTo>
                    <a:pt x="13815" y="15548"/>
                    <a:pt x="10764" y="19983"/>
                    <a:pt x="7015" y="19983"/>
                  </a:cubicBezTo>
                  <a:cubicBezTo>
                    <a:pt x="3266" y="19983"/>
                    <a:pt x="215" y="15548"/>
                    <a:pt x="215" y="10099"/>
                  </a:cubicBezTo>
                  <a:cubicBezTo>
                    <a:pt x="215" y="4648"/>
                    <a:pt x="3264" y="214"/>
                    <a:pt x="7015" y="214"/>
                  </a:cubicBezTo>
                  <a:close/>
                  <a:moveTo>
                    <a:pt x="7015" y="1"/>
                  </a:moveTo>
                  <a:cubicBezTo>
                    <a:pt x="3147" y="1"/>
                    <a:pt x="0" y="4530"/>
                    <a:pt x="0" y="10099"/>
                  </a:cubicBezTo>
                  <a:cubicBezTo>
                    <a:pt x="0" y="15666"/>
                    <a:pt x="3147" y="20195"/>
                    <a:pt x="7015" y="20195"/>
                  </a:cubicBezTo>
                  <a:cubicBezTo>
                    <a:pt x="10882" y="20195"/>
                    <a:pt x="14029" y="15666"/>
                    <a:pt x="14029" y="10099"/>
                  </a:cubicBezTo>
                  <a:cubicBezTo>
                    <a:pt x="14029" y="4530"/>
                    <a:pt x="10882" y="1"/>
                    <a:pt x="70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864;p40">
              <a:extLst>
                <a:ext uri="{FF2B5EF4-FFF2-40B4-BE49-F238E27FC236}">
                  <a16:creationId xmlns:a16="http://schemas.microsoft.com/office/drawing/2014/main" id="{2BDBA5F2-DC5B-B242-8F0C-7C65C2FAE02A}"/>
                </a:ext>
              </a:extLst>
            </p:cNvPr>
            <p:cNvSpPr/>
            <p:nvPr/>
          </p:nvSpPr>
          <p:spPr>
            <a:xfrm>
              <a:off x="6075850" y="4009600"/>
              <a:ext cx="142600" cy="206125"/>
            </a:xfrm>
            <a:custGeom>
              <a:avLst/>
              <a:gdLst/>
              <a:ahLst/>
              <a:cxnLst/>
              <a:rect l="l" t="t" r="r" b="b"/>
              <a:pathLst>
                <a:path w="5704" h="8245" extrusionOk="0">
                  <a:moveTo>
                    <a:pt x="2852" y="0"/>
                  </a:moveTo>
                  <a:cubicBezTo>
                    <a:pt x="1276" y="0"/>
                    <a:pt x="0" y="1846"/>
                    <a:pt x="0" y="4123"/>
                  </a:cubicBezTo>
                  <a:cubicBezTo>
                    <a:pt x="0" y="6400"/>
                    <a:pt x="1276" y="8244"/>
                    <a:pt x="2852" y="8244"/>
                  </a:cubicBezTo>
                  <a:cubicBezTo>
                    <a:pt x="4427" y="8244"/>
                    <a:pt x="5703" y="6400"/>
                    <a:pt x="5703" y="4123"/>
                  </a:cubicBezTo>
                  <a:cubicBezTo>
                    <a:pt x="5703" y="1846"/>
                    <a:pt x="4427" y="0"/>
                    <a:pt x="285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865;p40">
              <a:extLst>
                <a:ext uri="{FF2B5EF4-FFF2-40B4-BE49-F238E27FC236}">
                  <a16:creationId xmlns:a16="http://schemas.microsoft.com/office/drawing/2014/main" id="{EF8457E3-E1F5-19F3-6D94-1DB031D43AB8}"/>
                </a:ext>
              </a:extLst>
            </p:cNvPr>
            <p:cNvSpPr/>
            <p:nvPr/>
          </p:nvSpPr>
          <p:spPr>
            <a:xfrm>
              <a:off x="6073175" y="4006950"/>
              <a:ext cx="147900" cy="211450"/>
            </a:xfrm>
            <a:custGeom>
              <a:avLst/>
              <a:gdLst/>
              <a:ahLst/>
              <a:cxnLst/>
              <a:rect l="l" t="t" r="r" b="b"/>
              <a:pathLst>
                <a:path w="5916" h="8458" extrusionOk="0">
                  <a:moveTo>
                    <a:pt x="2959" y="213"/>
                  </a:moveTo>
                  <a:cubicBezTo>
                    <a:pt x="4472" y="213"/>
                    <a:pt x="5703" y="2015"/>
                    <a:pt x="5703" y="4229"/>
                  </a:cubicBezTo>
                  <a:cubicBezTo>
                    <a:pt x="5703" y="6443"/>
                    <a:pt x="4472" y="8245"/>
                    <a:pt x="2959" y="8245"/>
                  </a:cubicBezTo>
                  <a:cubicBezTo>
                    <a:pt x="1446" y="8245"/>
                    <a:pt x="215" y="6443"/>
                    <a:pt x="215" y="4229"/>
                  </a:cubicBezTo>
                  <a:cubicBezTo>
                    <a:pt x="215" y="2013"/>
                    <a:pt x="1446" y="213"/>
                    <a:pt x="2959" y="213"/>
                  </a:cubicBezTo>
                  <a:close/>
                  <a:moveTo>
                    <a:pt x="2959" y="0"/>
                  </a:moveTo>
                  <a:cubicBezTo>
                    <a:pt x="1328" y="0"/>
                    <a:pt x="0" y="1897"/>
                    <a:pt x="0" y="4229"/>
                  </a:cubicBezTo>
                  <a:cubicBezTo>
                    <a:pt x="0" y="6561"/>
                    <a:pt x="1328" y="8458"/>
                    <a:pt x="2959" y="8458"/>
                  </a:cubicBezTo>
                  <a:cubicBezTo>
                    <a:pt x="4589" y="8458"/>
                    <a:pt x="5916" y="6561"/>
                    <a:pt x="5916" y="4229"/>
                  </a:cubicBezTo>
                  <a:cubicBezTo>
                    <a:pt x="5916" y="1897"/>
                    <a:pt x="4589" y="0"/>
                    <a:pt x="295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866;p40">
              <a:extLst>
                <a:ext uri="{FF2B5EF4-FFF2-40B4-BE49-F238E27FC236}">
                  <a16:creationId xmlns:a16="http://schemas.microsoft.com/office/drawing/2014/main" id="{2CE7609E-BA6C-A111-4312-29CC3610E147}"/>
                </a:ext>
              </a:extLst>
            </p:cNvPr>
            <p:cNvSpPr/>
            <p:nvPr/>
          </p:nvSpPr>
          <p:spPr>
            <a:xfrm>
              <a:off x="6093575" y="4009600"/>
              <a:ext cx="142550" cy="206125"/>
            </a:xfrm>
            <a:custGeom>
              <a:avLst/>
              <a:gdLst/>
              <a:ahLst/>
              <a:cxnLst/>
              <a:rect l="l" t="t" r="r" b="b"/>
              <a:pathLst>
                <a:path w="5702" h="8245" extrusionOk="0">
                  <a:moveTo>
                    <a:pt x="2850" y="0"/>
                  </a:moveTo>
                  <a:cubicBezTo>
                    <a:pt x="1276" y="0"/>
                    <a:pt x="0" y="1846"/>
                    <a:pt x="0" y="4123"/>
                  </a:cubicBezTo>
                  <a:cubicBezTo>
                    <a:pt x="0" y="6400"/>
                    <a:pt x="1276" y="8244"/>
                    <a:pt x="2850" y="8244"/>
                  </a:cubicBezTo>
                  <a:cubicBezTo>
                    <a:pt x="4425" y="8244"/>
                    <a:pt x="5701" y="6400"/>
                    <a:pt x="5701" y="4123"/>
                  </a:cubicBezTo>
                  <a:cubicBezTo>
                    <a:pt x="5701" y="1846"/>
                    <a:pt x="4425" y="0"/>
                    <a:pt x="2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867;p40">
              <a:extLst>
                <a:ext uri="{FF2B5EF4-FFF2-40B4-BE49-F238E27FC236}">
                  <a16:creationId xmlns:a16="http://schemas.microsoft.com/office/drawing/2014/main" id="{EC2946B1-EFC7-A4B7-C848-6C585082A4FE}"/>
                </a:ext>
              </a:extLst>
            </p:cNvPr>
            <p:cNvSpPr/>
            <p:nvPr/>
          </p:nvSpPr>
          <p:spPr>
            <a:xfrm>
              <a:off x="6090875" y="4006950"/>
              <a:ext cx="147925" cy="211450"/>
            </a:xfrm>
            <a:custGeom>
              <a:avLst/>
              <a:gdLst/>
              <a:ahLst/>
              <a:cxnLst/>
              <a:rect l="l" t="t" r="r" b="b"/>
              <a:pathLst>
                <a:path w="5917" h="8458" extrusionOk="0">
                  <a:moveTo>
                    <a:pt x="2959" y="213"/>
                  </a:moveTo>
                  <a:cubicBezTo>
                    <a:pt x="4472" y="213"/>
                    <a:pt x="5704" y="2015"/>
                    <a:pt x="5704" y="4229"/>
                  </a:cubicBezTo>
                  <a:cubicBezTo>
                    <a:pt x="5704" y="6443"/>
                    <a:pt x="4472" y="8245"/>
                    <a:pt x="2959" y="8245"/>
                  </a:cubicBezTo>
                  <a:cubicBezTo>
                    <a:pt x="1445" y="8245"/>
                    <a:pt x="214" y="6443"/>
                    <a:pt x="214" y="4229"/>
                  </a:cubicBezTo>
                  <a:cubicBezTo>
                    <a:pt x="214" y="2013"/>
                    <a:pt x="1445" y="213"/>
                    <a:pt x="2959" y="213"/>
                  </a:cubicBezTo>
                  <a:close/>
                  <a:moveTo>
                    <a:pt x="2959" y="0"/>
                  </a:moveTo>
                  <a:cubicBezTo>
                    <a:pt x="1328" y="0"/>
                    <a:pt x="1" y="1897"/>
                    <a:pt x="1" y="4229"/>
                  </a:cubicBezTo>
                  <a:cubicBezTo>
                    <a:pt x="1" y="6561"/>
                    <a:pt x="1328" y="8458"/>
                    <a:pt x="2959" y="8458"/>
                  </a:cubicBezTo>
                  <a:cubicBezTo>
                    <a:pt x="4590" y="8458"/>
                    <a:pt x="5916" y="6561"/>
                    <a:pt x="5916" y="4229"/>
                  </a:cubicBezTo>
                  <a:cubicBezTo>
                    <a:pt x="5916" y="1897"/>
                    <a:pt x="4590" y="0"/>
                    <a:pt x="295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868;p40">
              <a:extLst>
                <a:ext uri="{FF2B5EF4-FFF2-40B4-BE49-F238E27FC236}">
                  <a16:creationId xmlns:a16="http://schemas.microsoft.com/office/drawing/2014/main" id="{99D717A5-058B-97AD-6341-8838457D8054}"/>
                </a:ext>
              </a:extLst>
            </p:cNvPr>
            <p:cNvSpPr/>
            <p:nvPr/>
          </p:nvSpPr>
          <p:spPr>
            <a:xfrm>
              <a:off x="6144575" y="4020600"/>
              <a:ext cx="59200" cy="195900"/>
            </a:xfrm>
            <a:custGeom>
              <a:avLst/>
              <a:gdLst/>
              <a:ahLst/>
              <a:cxnLst/>
              <a:rect l="l" t="t" r="r" b="b"/>
              <a:pathLst>
                <a:path w="2368" h="7836" extrusionOk="0">
                  <a:moveTo>
                    <a:pt x="2162" y="1"/>
                  </a:moveTo>
                  <a:lnTo>
                    <a:pt x="0" y="7778"/>
                  </a:lnTo>
                  <a:lnTo>
                    <a:pt x="205" y="7836"/>
                  </a:lnTo>
                  <a:lnTo>
                    <a:pt x="2367" y="57"/>
                  </a:lnTo>
                  <a:lnTo>
                    <a:pt x="216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869;p40">
              <a:extLst>
                <a:ext uri="{FF2B5EF4-FFF2-40B4-BE49-F238E27FC236}">
                  <a16:creationId xmlns:a16="http://schemas.microsoft.com/office/drawing/2014/main" id="{323BF9B1-F7EF-2C27-2656-F7BFA27BA023}"/>
                </a:ext>
              </a:extLst>
            </p:cNvPr>
            <p:cNvSpPr/>
            <p:nvPr/>
          </p:nvSpPr>
          <p:spPr>
            <a:xfrm>
              <a:off x="5723725" y="4075225"/>
              <a:ext cx="79975" cy="16025"/>
            </a:xfrm>
            <a:custGeom>
              <a:avLst/>
              <a:gdLst/>
              <a:ahLst/>
              <a:cxnLst/>
              <a:rect l="l" t="t" r="r" b="b"/>
              <a:pathLst>
                <a:path w="3199" h="641" extrusionOk="0">
                  <a:moveTo>
                    <a:pt x="320" y="0"/>
                  </a:moveTo>
                  <a:cubicBezTo>
                    <a:pt x="143" y="0"/>
                    <a:pt x="0" y="143"/>
                    <a:pt x="0" y="320"/>
                  </a:cubicBezTo>
                  <a:cubicBezTo>
                    <a:pt x="0" y="497"/>
                    <a:pt x="143" y="640"/>
                    <a:pt x="320" y="640"/>
                  </a:cubicBezTo>
                  <a:lnTo>
                    <a:pt x="2880" y="640"/>
                  </a:lnTo>
                  <a:cubicBezTo>
                    <a:pt x="3055" y="640"/>
                    <a:pt x="3198" y="497"/>
                    <a:pt x="3198" y="320"/>
                  </a:cubicBezTo>
                  <a:cubicBezTo>
                    <a:pt x="3198" y="143"/>
                    <a:pt x="3055" y="0"/>
                    <a:pt x="288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870;p40">
              <a:extLst>
                <a:ext uri="{FF2B5EF4-FFF2-40B4-BE49-F238E27FC236}">
                  <a16:creationId xmlns:a16="http://schemas.microsoft.com/office/drawing/2014/main" id="{20D3A895-CCBE-6EAF-1DDC-EF78A5B78D16}"/>
                </a:ext>
              </a:extLst>
            </p:cNvPr>
            <p:cNvSpPr/>
            <p:nvPr/>
          </p:nvSpPr>
          <p:spPr>
            <a:xfrm>
              <a:off x="5754175" y="4035825"/>
              <a:ext cx="79975" cy="16050"/>
            </a:xfrm>
            <a:custGeom>
              <a:avLst/>
              <a:gdLst/>
              <a:ahLst/>
              <a:cxnLst/>
              <a:rect l="l" t="t" r="r" b="b"/>
              <a:pathLst>
                <a:path w="3199" h="642" extrusionOk="0">
                  <a:moveTo>
                    <a:pt x="320" y="1"/>
                  </a:moveTo>
                  <a:cubicBezTo>
                    <a:pt x="143" y="1"/>
                    <a:pt x="0" y="144"/>
                    <a:pt x="0" y="321"/>
                  </a:cubicBezTo>
                  <a:cubicBezTo>
                    <a:pt x="0" y="497"/>
                    <a:pt x="143" y="641"/>
                    <a:pt x="320" y="641"/>
                  </a:cubicBezTo>
                  <a:lnTo>
                    <a:pt x="2878" y="641"/>
                  </a:lnTo>
                  <a:cubicBezTo>
                    <a:pt x="3055" y="641"/>
                    <a:pt x="3198" y="497"/>
                    <a:pt x="3198" y="321"/>
                  </a:cubicBezTo>
                  <a:cubicBezTo>
                    <a:pt x="3198" y="144"/>
                    <a:pt x="3055" y="1"/>
                    <a:pt x="2878"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871;p40">
              <a:extLst>
                <a:ext uri="{FF2B5EF4-FFF2-40B4-BE49-F238E27FC236}">
                  <a16:creationId xmlns:a16="http://schemas.microsoft.com/office/drawing/2014/main" id="{867273F7-CCCE-8044-FC1C-A49CDB2234CC}"/>
                </a:ext>
              </a:extLst>
            </p:cNvPr>
            <p:cNvSpPr/>
            <p:nvPr/>
          </p:nvSpPr>
          <p:spPr>
            <a:xfrm>
              <a:off x="5719150" y="4116525"/>
              <a:ext cx="79975" cy="16050"/>
            </a:xfrm>
            <a:custGeom>
              <a:avLst/>
              <a:gdLst/>
              <a:ahLst/>
              <a:cxnLst/>
              <a:rect l="l" t="t" r="r" b="b"/>
              <a:pathLst>
                <a:path w="3199" h="642" extrusionOk="0">
                  <a:moveTo>
                    <a:pt x="320" y="1"/>
                  </a:moveTo>
                  <a:cubicBezTo>
                    <a:pt x="143" y="1"/>
                    <a:pt x="0" y="144"/>
                    <a:pt x="0" y="321"/>
                  </a:cubicBezTo>
                  <a:cubicBezTo>
                    <a:pt x="0" y="498"/>
                    <a:pt x="143" y="641"/>
                    <a:pt x="320" y="641"/>
                  </a:cubicBezTo>
                  <a:lnTo>
                    <a:pt x="2878" y="641"/>
                  </a:lnTo>
                  <a:cubicBezTo>
                    <a:pt x="3055" y="641"/>
                    <a:pt x="3198" y="498"/>
                    <a:pt x="3198" y="321"/>
                  </a:cubicBezTo>
                  <a:cubicBezTo>
                    <a:pt x="3198" y="144"/>
                    <a:pt x="3055" y="1"/>
                    <a:pt x="2878"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872;p40">
              <a:extLst>
                <a:ext uri="{FF2B5EF4-FFF2-40B4-BE49-F238E27FC236}">
                  <a16:creationId xmlns:a16="http://schemas.microsoft.com/office/drawing/2014/main" id="{5417893A-5AE2-AF29-5183-E98DE97EFE09}"/>
                </a:ext>
              </a:extLst>
            </p:cNvPr>
            <p:cNvSpPr/>
            <p:nvPr/>
          </p:nvSpPr>
          <p:spPr>
            <a:xfrm>
              <a:off x="5743550" y="4156250"/>
              <a:ext cx="79975" cy="16025"/>
            </a:xfrm>
            <a:custGeom>
              <a:avLst/>
              <a:gdLst/>
              <a:ahLst/>
              <a:cxnLst/>
              <a:rect l="l" t="t" r="r" b="b"/>
              <a:pathLst>
                <a:path w="3199" h="641" extrusionOk="0">
                  <a:moveTo>
                    <a:pt x="321" y="1"/>
                  </a:moveTo>
                  <a:cubicBezTo>
                    <a:pt x="144" y="1"/>
                    <a:pt x="1" y="143"/>
                    <a:pt x="1" y="321"/>
                  </a:cubicBezTo>
                  <a:cubicBezTo>
                    <a:pt x="1" y="498"/>
                    <a:pt x="144" y="641"/>
                    <a:pt x="321" y="641"/>
                  </a:cubicBezTo>
                  <a:lnTo>
                    <a:pt x="2879" y="641"/>
                  </a:lnTo>
                  <a:cubicBezTo>
                    <a:pt x="3056" y="641"/>
                    <a:pt x="3199" y="498"/>
                    <a:pt x="3199" y="321"/>
                  </a:cubicBezTo>
                  <a:cubicBezTo>
                    <a:pt x="3199" y="143"/>
                    <a:pt x="3056" y="1"/>
                    <a:pt x="2879"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873;p40">
              <a:extLst>
                <a:ext uri="{FF2B5EF4-FFF2-40B4-BE49-F238E27FC236}">
                  <a16:creationId xmlns:a16="http://schemas.microsoft.com/office/drawing/2014/main" id="{0E6535C7-BA6E-FA13-E0BE-59EF91004EDF}"/>
                </a:ext>
              </a:extLst>
            </p:cNvPr>
            <p:cNvSpPr/>
            <p:nvPr/>
          </p:nvSpPr>
          <p:spPr>
            <a:xfrm>
              <a:off x="5376175" y="4923975"/>
              <a:ext cx="53050" cy="43400"/>
            </a:xfrm>
            <a:custGeom>
              <a:avLst/>
              <a:gdLst/>
              <a:ahLst/>
              <a:cxnLst/>
              <a:rect l="l" t="t" r="r" b="b"/>
              <a:pathLst>
                <a:path w="2122" h="1736" extrusionOk="0">
                  <a:moveTo>
                    <a:pt x="600" y="1"/>
                  </a:moveTo>
                  <a:cubicBezTo>
                    <a:pt x="270" y="1"/>
                    <a:pt x="0" y="388"/>
                    <a:pt x="0" y="869"/>
                  </a:cubicBezTo>
                  <a:cubicBezTo>
                    <a:pt x="0" y="1348"/>
                    <a:pt x="270" y="1735"/>
                    <a:pt x="600" y="1735"/>
                  </a:cubicBezTo>
                  <a:lnTo>
                    <a:pt x="2122" y="1735"/>
                  </a:lnTo>
                  <a:lnTo>
                    <a:pt x="2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874;p40">
              <a:extLst>
                <a:ext uri="{FF2B5EF4-FFF2-40B4-BE49-F238E27FC236}">
                  <a16:creationId xmlns:a16="http://schemas.microsoft.com/office/drawing/2014/main" id="{ECD4FCAC-BEB8-7C72-972E-3DF38D7478A6}"/>
                </a:ext>
              </a:extLst>
            </p:cNvPr>
            <p:cNvSpPr/>
            <p:nvPr/>
          </p:nvSpPr>
          <p:spPr>
            <a:xfrm>
              <a:off x="5373525" y="4921300"/>
              <a:ext cx="58375" cy="48750"/>
            </a:xfrm>
            <a:custGeom>
              <a:avLst/>
              <a:gdLst/>
              <a:ahLst/>
              <a:cxnLst/>
              <a:rect l="l" t="t" r="r" b="b"/>
              <a:pathLst>
                <a:path w="2335" h="1950" extrusionOk="0">
                  <a:moveTo>
                    <a:pt x="2122" y="214"/>
                  </a:moveTo>
                  <a:lnTo>
                    <a:pt x="2122" y="1737"/>
                  </a:lnTo>
                  <a:lnTo>
                    <a:pt x="706" y="1737"/>
                  </a:lnTo>
                  <a:cubicBezTo>
                    <a:pt x="438" y="1737"/>
                    <a:pt x="213" y="1388"/>
                    <a:pt x="213" y="976"/>
                  </a:cubicBezTo>
                  <a:cubicBezTo>
                    <a:pt x="213" y="563"/>
                    <a:pt x="438" y="214"/>
                    <a:pt x="706" y="214"/>
                  </a:cubicBezTo>
                  <a:close/>
                  <a:moveTo>
                    <a:pt x="706" y="1"/>
                  </a:moveTo>
                  <a:cubicBezTo>
                    <a:pt x="316" y="1"/>
                    <a:pt x="0" y="438"/>
                    <a:pt x="0" y="976"/>
                  </a:cubicBezTo>
                  <a:cubicBezTo>
                    <a:pt x="0" y="1513"/>
                    <a:pt x="316" y="1950"/>
                    <a:pt x="706" y="1950"/>
                  </a:cubicBezTo>
                  <a:lnTo>
                    <a:pt x="2228" y="1950"/>
                  </a:lnTo>
                  <a:cubicBezTo>
                    <a:pt x="2287" y="1950"/>
                    <a:pt x="2335" y="1902"/>
                    <a:pt x="2335" y="1842"/>
                  </a:cubicBezTo>
                  <a:lnTo>
                    <a:pt x="2335" y="108"/>
                  </a:lnTo>
                  <a:cubicBezTo>
                    <a:pt x="2335" y="48"/>
                    <a:pt x="2287" y="1"/>
                    <a:pt x="22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875;p40">
              <a:extLst>
                <a:ext uri="{FF2B5EF4-FFF2-40B4-BE49-F238E27FC236}">
                  <a16:creationId xmlns:a16="http://schemas.microsoft.com/office/drawing/2014/main" id="{9AD5080F-0D15-17A3-E84C-C9190A15D6E1}"/>
                </a:ext>
              </a:extLst>
            </p:cNvPr>
            <p:cNvSpPr/>
            <p:nvPr/>
          </p:nvSpPr>
          <p:spPr>
            <a:xfrm>
              <a:off x="5414250" y="4923975"/>
              <a:ext cx="30025" cy="43400"/>
            </a:xfrm>
            <a:custGeom>
              <a:avLst/>
              <a:gdLst/>
              <a:ahLst/>
              <a:cxnLst/>
              <a:rect l="l" t="t" r="r" b="b"/>
              <a:pathLst>
                <a:path w="1201" h="1736" extrusionOk="0">
                  <a:moveTo>
                    <a:pt x="599" y="1"/>
                  </a:moveTo>
                  <a:cubicBezTo>
                    <a:pt x="268" y="1"/>
                    <a:pt x="0" y="388"/>
                    <a:pt x="0" y="869"/>
                  </a:cubicBezTo>
                  <a:cubicBezTo>
                    <a:pt x="0" y="1348"/>
                    <a:pt x="267" y="1735"/>
                    <a:pt x="599" y="1735"/>
                  </a:cubicBezTo>
                  <a:cubicBezTo>
                    <a:pt x="932" y="1735"/>
                    <a:pt x="1200" y="1348"/>
                    <a:pt x="1200" y="869"/>
                  </a:cubicBezTo>
                  <a:cubicBezTo>
                    <a:pt x="1200"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876;p40">
              <a:extLst>
                <a:ext uri="{FF2B5EF4-FFF2-40B4-BE49-F238E27FC236}">
                  <a16:creationId xmlns:a16="http://schemas.microsoft.com/office/drawing/2014/main" id="{8597ABEA-DF5D-2931-404A-C96AA89E8626}"/>
                </a:ext>
              </a:extLst>
            </p:cNvPr>
            <p:cNvSpPr/>
            <p:nvPr/>
          </p:nvSpPr>
          <p:spPr>
            <a:xfrm>
              <a:off x="5411550" y="4921300"/>
              <a:ext cx="35400" cy="48750"/>
            </a:xfrm>
            <a:custGeom>
              <a:avLst/>
              <a:gdLst/>
              <a:ahLst/>
              <a:cxnLst/>
              <a:rect l="l" t="t" r="r" b="b"/>
              <a:pathLst>
                <a:path w="1416" h="1950" extrusionOk="0">
                  <a:moveTo>
                    <a:pt x="707" y="214"/>
                  </a:moveTo>
                  <a:cubicBezTo>
                    <a:pt x="975" y="214"/>
                    <a:pt x="1203" y="556"/>
                    <a:pt x="1203" y="976"/>
                  </a:cubicBezTo>
                  <a:cubicBezTo>
                    <a:pt x="1203" y="1396"/>
                    <a:pt x="979" y="1737"/>
                    <a:pt x="707" y="1737"/>
                  </a:cubicBezTo>
                  <a:cubicBezTo>
                    <a:pt x="436" y="1737"/>
                    <a:pt x="214" y="1388"/>
                    <a:pt x="214" y="976"/>
                  </a:cubicBezTo>
                  <a:cubicBezTo>
                    <a:pt x="214" y="563"/>
                    <a:pt x="440" y="214"/>
                    <a:pt x="707" y="214"/>
                  </a:cubicBezTo>
                  <a:close/>
                  <a:moveTo>
                    <a:pt x="707" y="1"/>
                  </a:moveTo>
                  <a:cubicBezTo>
                    <a:pt x="318" y="1"/>
                    <a:pt x="1" y="428"/>
                    <a:pt x="1" y="976"/>
                  </a:cubicBezTo>
                  <a:cubicBezTo>
                    <a:pt x="1" y="1522"/>
                    <a:pt x="311" y="1950"/>
                    <a:pt x="707" y="1950"/>
                  </a:cubicBezTo>
                  <a:cubicBezTo>
                    <a:pt x="1104" y="1950"/>
                    <a:pt x="1415" y="1513"/>
                    <a:pt x="1415" y="976"/>
                  </a:cubicBezTo>
                  <a:cubicBezTo>
                    <a:pt x="1415"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877;p40">
              <a:extLst>
                <a:ext uri="{FF2B5EF4-FFF2-40B4-BE49-F238E27FC236}">
                  <a16:creationId xmlns:a16="http://schemas.microsoft.com/office/drawing/2014/main" id="{E149ED06-9B2E-991D-7289-3E2A3C2AC2A2}"/>
                </a:ext>
              </a:extLst>
            </p:cNvPr>
            <p:cNvSpPr/>
            <p:nvPr/>
          </p:nvSpPr>
          <p:spPr>
            <a:xfrm>
              <a:off x="5409950" y="4901100"/>
              <a:ext cx="69300" cy="89175"/>
            </a:xfrm>
            <a:custGeom>
              <a:avLst/>
              <a:gdLst/>
              <a:ahLst/>
              <a:cxnLst/>
              <a:rect l="l" t="t" r="r" b="b"/>
              <a:pathLst>
                <a:path w="2772" h="3567" extrusionOk="0">
                  <a:moveTo>
                    <a:pt x="1234" y="0"/>
                  </a:moveTo>
                  <a:cubicBezTo>
                    <a:pt x="553" y="0"/>
                    <a:pt x="1" y="798"/>
                    <a:pt x="1" y="1784"/>
                  </a:cubicBezTo>
                  <a:cubicBezTo>
                    <a:pt x="1" y="2770"/>
                    <a:pt x="553" y="3566"/>
                    <a:pt x="1234" y="3566"/>
                  </a:cubicBezTo>
                  <a:lnTo>
                    <a:pt x="2772" y="3566"/>
                  </a:lnTo>
                  <a:lnTo>
                    <a:pt x="27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878;p40">
              <a:extLst>
                <a:ext uri="{FF2B5EF4-FFF2-40B4-BE49-F238E27FC236}">
                  <a16:creationId xmlns:a16="http://schemas.microsoft.com/office/drawing/2014/main" id="{C38F798A-8327-C0FF-020C-DADC8D621ACE}"/>
                </a:ext>
              </a:extLst>
            </p:cNvPr>
            <p:cNvSpPr/>
            <p:nvPr/>
          </p:nvSpPr>
          <p:spPr>
            <a:xfrm>
              <a:off x="5407325" y="4898450"/>
              <a:ext cx="74575" cy="94500"/>
            </a:xfrm>
            <a:custGeom>
              <a:avLst/>
              <a:gdLst/>
              <a:ahLst/>
              <a:cxnLst/>
              <a:rect l="l" t="t" r="r" b="b"/>
              <a:pathLst>
                <a:path w="2983" h="3780" extrusionOk="0">
                  <a:moveTo>
                    <a:pt x="2770" y="213"/>
                  </a:moveTo>
                  <a:lnTo>
                    <a:pt x="2770" y="3565"/>
                  </a:lnTo>
                  <a:lnTo>
                    <a:pt x="1339" y="3565"/>
                  </a:lnTo>
                  <a:cubicBezTo>
                    <a:pt x="718" y="3565"/>
                    <a:pt x="213" y="2813"/>
                    <a:pt x="213" y="1890"/>
                  </a:cubicBezTo>
                  <a:cubicBezTo>
                    <a:pt x="213" y="965"/>
                    <a:pt x="718" y="213"/>
                    <a:pt x="1339" y="213"/>
                  </a:cubicBezTo>
                  <a:close/>
                  <a:moveTo>
                    <a:pt x="1339" y="0"/>
                  </a:moveTo>
                  <a:cubicBezTo>
                    <a:pt x="600" y="0"/>
                    <a:pt x="0" y="848"/>
                    <a:pt x="0" y="1890"/>
                  </a:cubicBezTo>
                  <a:cubicBezTo>
                    <a:pt x="0" y="2931"/>
                    <a:pt x="600" y="3779"/>
                    <a:pt x="1339" y="3779"/>
                  </a:cubicBezTo>
                  <a:lnTo>
                    <a:pt x="2877" y="3779"/>
                  </a:lnTo>
                  <a:cubicBezTo>
                    <a:pt x="2935" y="3779"/>
                    <a:pt x="2983" y="3732"/>
                    <a:pt x="2983" y="3672"/>
                  </a:cubicBezTo>
                  <a:lnTo>
                    <a:pt x="2983" y="106"/>
                  </a:lnTo>
                  <a:cubicBezTo>
                    <a:pt x="2983" y="48"/>
                    <a:pt x="2935" y="0"/>
                    <a:pt x="287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879;p40">
              <a:extLst>
                <a:ext uri="{FF2B5EF4-FFF2-40B4-BE49-F238E27FC236}">
                  <a16:creationId xmlns:a16="http://schemas.microsoft.com/office/drawing/2014/main" id="{D579D1B6-CB48-1D5B-5B99-F5043AAF17C1}"/>
                </a:ext>
              </a:extLst>
            </p:cNvPr>
            <p:cNvSpPr/>
            <p:nvPr/>
          </p:nvSpPr>
          <p:spPr>
            <a:xfrm>
              <a:off x="5448425" y="4901100"/>
              <a:ext cx="61650" cy="89175"/>
            </a:xfrm>
            <a:custGeom>
              <a:avLst/>
              <a:gdLst/>
              <a:ahLst/>
              <a:cxnLst/>
              <a:rect l="l" t="t" r="r" b="b"/>
              <a:pathLst>
                <a:path w="2466" h="3567" extrusionOk="0">
                  <a:moveTo>
                    <a:pt x="1233" y="0"/>
                  </a:moveTo>
                  <a:cubicBezTo>
                    <a:pt x="552" y="0"/>
                    <a:pt x="0" y="798"/>
                    <a:pt x="0" y="1784"/>
                  </a:cubicBezTo>
                  <a:cubicBezTo>
                    <a:pt x="0" y="2768"/>
                    <a:pt x="552" y="3566"/>
                    <a:pt x="1233" y="3566"/>
                  </a:cubicBezTo>
                  <a:cubicBezTo>
                    <a:pt x="1912" y="3566"/>
                    <a:pt x="2466" y="2768"/>
                    <a:pt x="2466" y="1784"/>
                  </a:cubicBezTo>
                  <a:cubicBezTo>
                    <a:pt x="2466" y="809"/>
                    <a:pt x="1912"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880;p40">
              <a:extLst>
                <a:ext uri="{FF2B5EF4-FFF2-40B4-BE49-F238E27FC236}">
                  <a16:creationId xmlns:a16="http://schemas.microsoft.com/office/drawing/2014/main" id="{B6ABA9B6-877C-6444-CCDA-4D637EF91BA1}"/>
                </a:ext>
              </a:extLst>
            </p:cNvPr>
            <p:cNvSpPr/>
            <p:nvPr/>
          </p:nvSpPr>
          <p:spPr>
            <a:xfrm>
              <a:off x="5445725" y="4898450"/>
              <a:ext cx="67000" cy="94500"/>
            </a:xfrm>
            <a:custGeom>
              <a:avLst/>
              <a:gdLst/>
              <a:ahLst/>
              <a:cxnLst/>
              <a:rect l="l" t="t" r="r" b="b"/>
              <a:pathLst>
                <a:path w="2680" h="3780" extrusionOk="0">
                  <a:moveTo>
                    <a:pt x="1341" y="213"/>
                  </a:moveTo>
                  <a:cubicBezTo>
                    <a:pt x="1951" y="213"/>
                    <a:pt x="2466" y="965"/>
                    <a:pt x="2466" y="1890"/>
                  </a:cubicBezTo>
                  <a:cubicBezTo>
                    <a:pt x="2466" y="2813"/>
                    <a:pt x="1962" y="3565"/>
                    <a:pt x="1341" y="3565"/>
                  </a:cubicBezTo>
                  <a:cubicBezTo>
                    <a:pt x="720" y="3565"/>
                    <a:pt x="215" y="2813"/>
                    <a:pt x="215" y="1890"/>
                  </a:cubicBezTo>
                  <a:cubicBezTo>
                    <a:pt x="215" y="965"/>
                    <a:pt x="720" y="213"/>
                    <a:pt x="1341" y="213"/>
                  </a:cubicBezTo>
                  <a:close/>
                  <a:moveTo>
                    <a:pt x="1341" y="0"/>
                  </a:moveTo>
                  <a:cubicBezTo>
                    <a:pt x="602" y="0"/>
                    <a:pt x="1" y="848"/>
                    <a:pt x="1" y="1890"/>
                  </a:cubicBezTo>
                  <a:cubicBezTo>
                    <a:pt x="1" y="2931"/>
                    <a:pt x="602" y="3779"/>
                    <a:pt x="1341" y="3779"/>
                  </a:cubicBezTo>
                  <a:cubicBezTo>
                    <a:pt x="2079" y="3779"/>
                    <a:pt x="2679" y="2932"/>
                    <a:pt x="2679" y="1890"/>
                  </a:cubicBezTo>
                  <a:cubicBezTo>
                    <a:pt x="2679" y="848"/>
                    <a:pt x="2079" y="0"/>
                    <a:pt x="134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881;p40">
              <a:extLst>
                <a:ext uri="{FF2B5EF4-FFF2-40B4-BE49-F238E27FC236}">
                  <a16:creationId xmlns:a16="http://schemas.microsoft.com/office/drawing/2014/main" id="{EC2EE7C6-54ED-AEA5-F8B1-5F72B8E5D899}"/>
                </a:ext>
              </a:extLst>
            </p:cNvPr>
            <p:cNvSpPr/>
            <p:nvPr/>
          </p:nvSpPr>
          <p:spPr>
            <a:xfrm>
              <a:off x="5437850" y="4878125"/>
              <a:ext cx="93400" cy="135100"/>
            </a:xfrm>
            <a:custGeom>
              <a:avLst/>
              <a:gdLst/>
              <a:ahLst/>
              <a:cxnLst/>
              <a:rect l="l" t="t" r="r" b="b"/>
              <a:pathLst>
                <a:path w="3736" h="5404" extrusionOk="0">
                  <a:moveTo>
                    <a:pt x="1869" y="0"/>
                  </a:moveTo>
                  <a:cubicBezTo>
                    <a:pt x="837" y="0"/>
                    <a:pt x="0" y="1209"/>
                    <a:pt x="0" y="2703"/>
                  </a:cubicBezTo>
                  <a:cubicBezTo>
                    <a:pt x="0"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882;p40">
              <a:extLst>
                <a:ext uri="{FF2B5EF4-FFF2-40B4-BE49-F238E27FC236}">
                  <a16:creationId xmlns:a16="http://schemas.microsoft.com/office/drawing/2014/main" id="{8C338AE1-4112-CEC9-A40D-3803C7F6821F}"/>
                </a:ext>
              </a:extLst>
            </p:cNvPr>
            <p:cNvSpPr/>
            <p:nvPr/>
          </p:nvSpPr>
          <p:spPr>
            <a:xfrm>
              <a:off x="5435200" y="4875475"/>
              <a:ext cx="98750" cy="140425"/>
            </a:xfrm>
            <a:custGeom>
              <a:avLst/>
              <a:gdLst/>
              <a:ahLst/>
              <a:cxnLst/>
              <a:rect l="l" t="t" r="r" b="b"/>
              <a:pathLst>
                <a:path w="3950" h="5617" extrusionOk="0">
                  <a:moveTo>
                    <a:pt x="1975" y="214"/>
                  </a:moveTo>
                  <a:cubicBezTo>
                    <a:pt x="2946" y="214"/>
                    <a:pt x="3736" y="1377"/>
                    <a:pt x="3736" y="2809"/>
                  </a:cubicBezTo>
                  <a:cubicBezTo>
                    <a:pt x="3736" y="4240"/>
                    <a:pt x="2946" y="5404"/>
                    <a:pt x="1975" y="5404"/>
                  </a:cubicBezTo>
                  <a:cubicBezTo>
                    <a:pt x="1004" y="5404"/>
                    <a:pt x="213" y="4240"/>
                    <a:pt x="213" y="2809"/>
                  </a:cubicBezTo>
                  <a:cubicBezTo>
                    <a:pt x="213" y="1377"/>
                    <a:pt x="1004" y="214"/>
                    <a:pt x="1975" y="214"/>
                  </a:cubicBezTo>
                  <a:close/>
                  <a:moveTo>
                    <a:pt x="1975" y="1"/>
                  </a:moveTo>
                  <a:cubicBezTo>
                    <a:pt x="886" y="1"/>
                    <a:pt x="0" y="1260"/>
                    <a:pt x="0" y="2809"/>
                  </a:cubicBezTo>
                  <a:cubicBezTo>
                    <a:pt x="0" y="4357"/>
                    <a:pt x="886" y="5617"/>
                    <a:pt x="1975" y="5617"/>
                  </a:cubicBezTo>
                  <a:cubicBezTo>
                    <a:pt x="3063" y="5617"/>
                    <a:pt x="3949" y="4357"/>
                    <a:pt x="3949" y="2809"/>
                  </a:cubicBezTo>
                  <a:cubicBezTo>
                    <a:pt x="3949" y="1260"/>
                    <a:pt x="3063" y="1"/>
                    <a:pt x="197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883;p40">
              <a:extLst>
                <a:ext uri="{FF2B5EF4-FFF2-40B4-BE49-F238E27FC236}">
                  <a16:creationId xmlns:a16="http://schemas.microsoft.com/office/drawing/2014/main" id="{83257DFD-F01C-3426-D868-865B6488C2C6}"/>
                </a:ext>
              </a:extLst>
            </p:cNvPr>
            <p:cNvSpPr/>
            <p:nvPr/>
          </p:nvSpPr>
          <p:spPr>
            <a:xfrm>
              <a:off x="5448700" y="4878125"/>
              <a:ext cx="93475" cy="135100"/>
            </a:xfrm>
            <a:custGeom>
              <a:avLst/>
              <a:gdLst/>
              <a:ahLst/>
              <a:cxnLst/>
              <a:rect l="l" t="t" r="r" b="b"/>
              <a:pathLst>
                <a:path w="3739" h="5404" extrusionOk="0">
                  <a:moveTo>
                    <a:pt x="1870" y="0"/>
                  </a:moveTo>
                  <a:cubicBezTo>
                    <a:pt x="838" y="0"/>
                    <a:pt x="1" y="1209"/>
                    <a:pt x="1" y="2703"/>
                  </a:cubicBezTo>
                  <a:cubicBezTo>
                    <a:pt x="1" y="4195"/>
                    <a:pt x="838" y="5404"/>
                    <a:pt x="1870" y="5404"/>
                  </a:cubicBezTo>
                  <a:cubicBezTo>
                    <a:pt x="2901" y="5404"/>
                    <a:pt x="3738" y="4195"/>
                    <a:pt x="3738" y="2703"/>
                  </a:cubicBezTo>
                  <a:cubicBezTo>
                    <a:pt x="3738" y="1209"/>
                    <a:pt x="2901" y="0"/>
                    <a:pt x="1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884;p40">
              <a:extLst>
                <a:ext uri="{FF2B5EF4-FFF2-40B4-BE49-F238E27FC236}">
                  <a16:creationId xmlns:a16="http://schemas.microsoft.com/office/drawing/2014/main" id="{4C952B06-E9B5-EEFD-FECA-5526C36EEE28}"/>
                </a:ext>
              </a:extLst>
            </p:cNvPr>
            <p:cNvSpPr/>
            <p:nvPr/>
          </p:nvSpPr>
          <p:spPr>
            <a:xfrm>
              <a:off x="5446075" y="4875475"/>
              <a:ext cx="98725" cy="140425"/>
            </a:xfrm>
            <a:custGeom>
              <a:avLst/>
              <a:gdLst/>
              <a:ahLst/>
              <a:cxnLst/>
              <a:rect l="l" t="t" r="r" b="b"/>
              <a:pathLst>
                <a:path w="3949" h="5617" extrusionOk="0">
                  <a:moveTo>
                    <a:pt x="1975" y="214"/>
                  </a:moveTo>
                  <a:cubicBezTo>
                    <a:pt x="2945" y="214"/>
                    <a:pt x="3736" y="1377"/>
                    <a:pt x="3736" y="2809"/>
                  </a:cubicBezTo>
                  <a:cubicBezTo>
                    <a:pt x="3736" y="4240"/>
                    <a:pt x="2947" y="5404"/>
                    <a:pt x="1975" y="5404"/>
                  </a:cubicBezTo>
                  <a:cubicBezTo>
                    <a:pt x="1004" y="5404"/>
                    <a:pt x="213" y="4240"/>
                    <a:pt x="213" y="2809"/>
                  </a:cubicBezTo>
                  <a:cubicBezTo>
                    <a:pt x="213" y="1377"/>
                    <a:pt x="1004" y="214"/>
                    <a:pt x="1975" y="214"/>
                  </a:cubicBezTo>
                  <a:close/>
                  <a:moveTo>
                    <a:pt x="1975" y="1"/>
                  </a:moveTo>
                  <a:cubicBezTo>
                    <a:pt x="886" y="1"/>
                    <a:pt x="0" y="1260"/>
                    <a:pt x="0" y="2809"/>
                  </a:cubicBezTo>
                  <a:cubicBezTo>
                    <a:pt x="0" y="4357"/>
                    <a:pt x="886" y="5617"/>
                    <a:pt x="1975" y="5617"/>
                  </a:cubicBezTo>
                  <a:cubicBezTo>
                    <a:pt x="3063" y="5617"/>
                    <a:pt x="3949" y="4357"/>
                    <a:pt x="3949" y="2809"/>
                  </a:cubicBezTo>
                  <a:cubicBezTo>
                    <a:pt x="3949" y="1260"/>
                    <a:pt x="3064" y="1"/>
                    <a:pt x="197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885;p40">
              <a:extLst>
                <a:ext uri="{FF2B5EF4-FFF2-40B4-BE49-F238E27FC236}">
                  <a16:creationId xmlns:a16="http://schemas.microsoft.com/office/drawing/2014/main" id="{F5849A61-4C9F-6187-6798-F39344F299B9}"/>
                </a:ext>
              </a:extLst>
            </p:cNvPr>
            <p:cNvSpPr/>
            <p:nvPr/>
          </p:nvSpPr>
          <p:spPr>
            <a:xfrm>
              <a:off x="5476150" y="4917800"/>
              <a:ext cx="38550" cy="55800"/>
            </a:xfrm>
            <a:custGeom>
              <a:avLst/>
              <a:gdLst/>
              <a:ahLst/>
              <a:cxnLst/>
              <a:rect l="l" t="t" r="r" b="b"/>
              <a:pathLst>
                <a:path w="1542" h="2232" extrusionOk="0">
                  <a:moveTo>
                    <a:pt x="772" y="1"/>
                  </a:moveTo>
                  <a:cubicBezTo>
                    <a:pt x="346" y="1"/>
                    <a:pt x="0" y="499"/>
                    <a:pt x="0" y="1116"/>
                  </a:cubicBezTo>
                  <a:cubicBezTo>
                    <a:pt x="0" y="1732"/>
                    <a:pt x="347" y="2231"/>
                    <a:pt x="772" y="2231"/>
                  </a:cubicBezTo>
                  <a:cubicBezTo>
                    <a:pt x="1196" y="2231"/>
                    <a:pt x="1541" y="1732"/>
                    <a:pt x="1541" y="1116"/>
                  </a:cubicBezTo>
                  <a:cubicBezTo>
                    <a:pt x="1541" y="499"/>
                    <a:pt x="1199" y="1"/>
                    <a:pt x="7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886;p40">
              <a:extLst>
                <a:ext uri="{FF2B5EF4-FFF2-40B4-BE49-F238E27FC236}">
                  <a16:creationId xmlns:a16="http://schemas.microsoft.com/office/drawing/2014/main" id="{A743F71D-B5DF-44B1-CBE7-2EC180DDAE22}"/>
                </a:ext>
              </a:extLst>
            </p:cNvPr>
            <p:cNvSpPr/>
            <p:nvPr/>
          </p:nvSpPr>
          <p:spPr>
            <a:xfrm>
              <a:off x="5473475" y="4915125"/>
              <a:ext cx="43900" cy="61100"/>
            </a:xfrm>
            <a:custGeom>
              <a:avLst/>
              <a:gdLst/>
              <a:ahLst/>
              <a:cxnLst/>
              <a:rect l="l" t="t" r="r" b="b"/>
              <a:pathLst>
                <a:path w="1756" h="2444" extrusionOk="0">
                  <a:moveTo>
                    <a:pt x="879" y="213"/>
                  </a:moveTo>
                  <a:cubicBezTo>
                    <a:pt x="1245"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2" y="2444"/>
                    <a:pt x="1756" y="1908"/>
                    <a:pt x="1756" y="1223"/>
                  </a:cubicBezTo>
                  <a:cubicBezTo>
                    <a:pt x="1756" y="538"/>
                    <a:pt x="1362"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887;p40">
              <a:extLst>
                <a:ext uri="{FF2B5EF4-FFF2-40B4-BE49-F238E27FC236}">
                  <a16:creationId xmlns:a16="http://schemas.microsoft.com/office/drawing/2014/main" id="{E522100D-1D20-BC5F-2365-2EB9DC87F8BB}"/>
                </a:ext>
              </a:extLst>
            </p:cNvPr>
            <p:cNvSpPr/>
            <p:nvPr/>
          </p:nvSpPr>
          <p:spPr>
            <a:xfrm>
              <a:off x="5480950" y="4917800"/>
              <a:ext cx="38550" cy="55800"/>
            </a:xfrm>
            <a:custGeom>
              <a:avLst/>
              <a:gdLst/>
              <a:ahLst/>
              <a:cxnLst/>
              <a:rect l="l" t="t" r="r" b="b"/>
              <a:pathLst>
                <a:path w="1542" h="2232" extrusionOk="0">
                  <a:moveTo>
                    <a:pt x="772" y="1"/>
                  </a:moveTo>
                  <a:cubicBezTo>
                    <a:pt x="346" y="1"/>
                    <a:pt x="0" y="499"/>
                    <a:pt x="0" y="1116"/>
                  </a:cubicBezTo>
                  <a:cubicBezTo>
                    <a:pt x="0" y="1732"/>
                    <a:pt x="347" y="2231"/>
                    <a:pt x="772" y="2231"/>
                  </a:cubicBezTo>
                  <a:cubicBezTo>
                    <a:pt x="1196" y="2231"/>
                    <a:pt x="1541" y="1732"/>
                    <a:pt x="1541" y="1116"/>
                  </a:cubicBezTo>
                  <a:cubicBezTo>
                    <a:pt x="1541" y="499"/>
                    <a:pt x="1199" y="1"/>
                    <a:pt x="7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888;p40">
              <a:extLst>
                <a:ext uri="{FF2B5EF4-FFF2-40B4-BE49-F238E27FC236}">
                  <a16:creationId xmlns:a16="http://schemas.microsoft.com/office/drawing/2014/main" id="{67493D34-101D-18D1-70EC-59092BCF584A}"/>
                </a:ext>
              </a:extLst>
            </p:cNvPr>
            <p:cNvSpPr/>
            <p:nvPr/>
          </p:nvSpPr>
          <p:spPr>
            <a:xfrm>
              <a:off x="5478275" y="4915125"/>
              <a:ext cx="43900" cy="61100"/>
            </a:xfrm>
            <a:custGeom>
              <a:avLst/>
              <a:gdLst/>
              <a:ahLst/>
              <a:cxnLst/>
              <a:rect l="l" t="t" r="r" b="b"/>
              <a:pathLst>
                <a:path w="1756" h="2444" extrusionOk="0">
                  <a:moveTo>
                    <a:pt x="879" y="213"/>
                  </a:moveTo>
                  <a:cubicBezTo>
                    <a:pt x="1245"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3" y="2444"/>
                    <a:pt x="1756" y="1908"/>
                    <a:pt x="1756" y="1223"/>
                  </a:cubicBezTo>
                  <a:cubicBezTo>
                    <a:pt x="1756" y="538"/>
                    <a:pt x="1363"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889;p40">
              <a:extLst>
                <a:ext uri="{FF2B5EF4-FFF2-40B4-BE49-F238E27FC236}">
                  <a16:creationId xmlns:a16="http://schemas.microsoft.com/office/drawing/2014/main" id="{A796E7AF-5FC5-D275-71EA-D356204934A8}"/>
                </a:ext>
              </a:extLst>
            </p:cNvPr>
            <p:cNvSpPr/>
            <p:nvPr/>
          </p:nvSpPr>
          <p:spPr>
            <a:xfrm>
              <a:off x="5376175" y="5090850"/>
              <a:ext cx="53050" cy="43350"/>
            </a:xfrm>
            <a:custGeom>
              <a:avLst/>
              <a:gdLst/>
              <a:ahLst/>
              <a:cxnLst/>
              <a:rect l="l" t="t" r="r" b="b"/>
              <a:pathLst>
                <a:path w="2122" h="1734" extrusionOk="0">
                  <a:moveTo>
                    <a:pt x="600" y="1"/>
                  </a:moveTo>
                  <a:cubicBezTo>
                    <a:pt x="270" y="1"/>
                    <a:pt x="0" y="388"/>
                    <a:pt x="0" y="869"/>
                  </a:cubicBezTo>
                  <a:cubicBezTo>
                    <a:pt x="0" y="1348"/>
                    <a:pt x="270" y="1734"/>
                    <a:pt x="600" y="1734"/>
                  </a:cubicBezTo>
                  <a:lnTo>
                    <a:pt x="2122" y="1734"/>
                  </a:lnTo>
                  <a:lnTo>
                    <a:pt x="2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890;p40">
              <a:extLst>
                <a:ext uri="{FF2B5EF4-FFF2-40B4-BE49-F238E27FC236}">
                  <a16:creationId xmlns:a16="http://schemas.microsoft.com/office/drawing/2014/main" id="{204ECDB2-B164-DAC8-FC23-2D9FA0786A51}"/>
                </a:ext>
              </a:extLst>
            </p:cNvPr>
            <p:cNvSpPr/>
            <p:nvPr/>
          </p:nvSpPr>
          <p:spPr>
            <a:xfrm>
              <a:off x="5373525" y="5088175"/>
              <a:ext cx="58375" cy="48725"/>
            </a:xfrm>
            <a:custGeom>
              <a:avLst/>
              <a:gdLst/>
              <a:ahLst/>
              <a:cxnLst/>
              <a:rect l="l" t="t" r="r" b="b"/>
              <a:pathLst>
                <a:path w="2335" h="1949" extrusionOk="0">
                  <a:moveTo>
                    <a:pt x="706" y="213"/>
                  </a:moveTo>
                  <a:lnTo>
                    <a:pt x="706" y="215"/>
                  </a:lnTo>
                  <a:lnTo>
                    <a:pt x="2122" y="215"/>
                  </a:lnTo>
                  <a:lnTo>
                    <a:pt x="2122" y="1735"/>
                  </a:lnTo>
                  <a:lnTo>
                    <a:pt x="706" y="1735"/>
                  </a:lnTo>
                  <a:cubicBezTo>
                    <a:pt x="438" y="1735"/>
                    <a:pt x="213" y="1388"/>
                    <a:pt x="213" y="976"/>
                  </a:cubicBezTo>
                  <a:cubicBezTo>
                    <a:pt x="213" y="562"/>
                    <a:pt x="438" y="213"/>
                    <a:pt x="706" y="213"/>
                  </a:cubicBezTo>
                  <a:close/>
                  <a:moveTo>
                    <a:pt x="706" y="1"/>
                  </a:moveTo>
                  <a:cubicBezTo>
                    <a:pt x="316" y="1"/>
                    <a:pt x="0" y="431"/>
                    <a:pt x="0" y="976"/>
                  </a:cubicBezTo>
                  <a:cubicBezTo>
                    <a:pt x="0" y="1521"/>
                    <a:pt x="310" y="1948"/>
                    <a:pt x="706" y="1948"/>
                  </a:cubicBezTo>
                  <a:lnTo>
                    <a:pt x="2228" y="1948"/>
                  </a:lnTo>
                  <a:cubicBezTo>
                    <a:pt x="2287" y="1948"/>
                    <a:pt x="2335" y="1900"/>
                    <a:pt x="2335" y="1841"/>
                  </a:cubicBezTo>
                  <a:lnTo>
                    <a:pt x="2335" y="108"/>
                  </a:lnTo>
                  <a:cubicBezTo>
                    <a:pt x="2335" y="48"/>
                    <a:pt x="2287" y="1"/>
                    <a:pt x="22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891;p40">
              <a:extLst>
                <a:ext uri="{FF2B5EF4-FFF2-40B4-BE49-F238E27FC236}">
                  <a16:creationId xmlns:a16="http://schemas.microsoft.com/office/drawing/2014/main" id="{9BE2044E-8529-DE19-C7B3-4A3D32306F49}"/>
                </a:ext>
              </a:extLst>
            </p:cNvPr>
            <p:cNvSpPr/>
            <p:nvPr/>
          </p:nvSpPr>
          <p:spPr>
            <a:xfrm>
              <a:off x="5414250" y="5090850"/>
              <a:ext cx="30025" cy="43350"/>
            </a:xfrm>
            <a:custGeom>
              <a:avLst/>
              <a:gdLst/>
              <a:ahLst/>
              <a:cxnLst/>
              <a:rect l="l" t="t" r="r" b="b"/>
              <a:pathLst>
                <a:path w="1201" h="1734" extrusionOk="0">
                  <a:moveTo>
                    <a:pt x="599" y="1"/>
                  </a:moveTo>
                  <a:cubicBezTo>
                    <a:pt x="268" y="1"/>
                    <a:pt x="0" y="391"/>
                    <a:pt x="0" y="869"/>
                  </a:cubicBezTo>
                  <a:cubicBezTo>
                    <a:pt x="0" y="1347"/>
                    <a:pt x="267" y="1734"/>
                    <a:pt x="599" y="1734"/>
                  </a:cubicBezTo>
                  <a:cubicBezTo>
                    <a:pt x="932" y="1734"/>
                    <a:pt x="1200" y="1347"/>
                    <a:pt x="1200" y="869"/>
                  </a:cubicBezTo>
                  <a:cubicBezTo>
                    <a:pt x="1200"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892;p40">
              <a:extLst>
                <a:ext uri="{FF2B5EF4-FFF2-40B4-BE49-F238E27FC236}">
                  <a16:creationId xmlns:a16="http://schemas.microsoft.com/office/drawing/2014/main" id="{67D122B9-0937-ED33-E0D8-20AC5FD30F6B}"/>
                </a:ext>
              </a:extLst>
            </p:cNvPr>
            <p:cNvSpPr/>
            <p:nvPr/>
          </p:nvSpPr>
          <p:spPr>
            <a:xfrm>
              <a:off x="5411550" y="5088175"/>
              <a:ext cx="35400" cy="48725"/>
            </a:xfrm>
            <a:custGeom>
              <a:avLst/>
              <a:gdLst/>
              <a:ahLst/>
              <a:cxnLst/>
              <a:rect l="l" t="t" r="r" b="b"/>
              <a:pathLst>
                <a:path w="1416" h="1949" extrusionOk="0">
                  <a:moveTo>
                    <a:pt x="707" y="213"/>
                  </a:moveTo>
                  <a:cubicBezTo>
                    <a:pt x="975" y="213"/>
                    <a:pt x="1203" y="563"/>
                    <a:pt x="1203" y="976"/>
                  </a:cubicBezTo>
                  <a:cubicBezTo>
                    <a:pt x="1203" y="1387"/>
                    <a:pt x="979" y="1735"/>
                    <a:pt x="707" y="1735"/>
                  </a:cubicBezTo>
                  <a:cubicBezTo>
                    <a:pt x="436" y="1735"/>
                    <a:pt x="214" y="1388"/>
                    <a:pt x="214" y="976"/>
                  </a:cubicBezTo>
                  <a:cubicBezTo>
                    <a:pt x="214" y="562"/>
                    <a:pt x="440" y="213"/>
                    <a:pt x="707" y="213"/>
                  </a:cubicBezTo>
                  <a:close/>
                  <a:moveTo>
                    <a:pt x="707" y="1"/>
                  </a:moveTo>
                  <a:cubicBezTo>
                    <a:pt x="318" y="1"/>
                    <a:pt x="1" y="431"/>
                    <a:pt x="1" y="976"/>
                  </a:cubicBezTo>
                  <a:cubicBezTo>
                    <a:pt x="1" y="1521"/>
                    <a:pt x="311" y="1948"/>
                    <a:pt x="707" y="1948"/>
                  </a:cubicBezTo>
                  <a:cubicBezTo>
                    <a:pt x="1097" y="1948"/>
                    <a:pt x="1415" y="1513"/>
                    <a:pt x="1415" y="976"/>
                  </a:cubicBezTo>
                  <a:cubicBezTo>
                    <a:pt x="1415"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893;p40">
              <a:extLst>
                <a:ext uri="{FF2B5EF4-FFF2-40B4-BE49-F238E27FC236}">
                  <a16:creationId xmlns:a16="http://schemas.microsoft.com/office/drawing/2014/main" id="{CC947DF4-7CA7-5400-10A3-FC4E0F0A6534}"/>
                </a:ext>
              </a:extLst>
            </p:cNvPr>
            <p:cNvSpPr/>
            <p:nvPr/>
          </p:nvSpPr>
          <p:spPr>
            <a:xfrm>
              <a:off x="5409950" y="5067975"/>
              <a:ext cx="69300" cy="89175"/>
            </a:xfrm>
            <a:custGeom>
              <a:avLst/>
              <a:gdLst/>
              <a:ahLst/>
              <a:cxnLst/>
              <a:rect l="l" t="t" r="r" b="b"/>
              <a:pathLst>
                <a:path w="2772" h="3567" extrusionOk="0">
                  <a:moveTo>
                    <a:pt x="1234" y="0"/>
                  </a:moveTo>
                  <a:cubicBezTo>
                    <a:pt x="553" y="0"/>
                    <a:pt x="1" y="798"/>
                    <a:pt x="1" y="1784"/>
                  </a:cubicBezTo>
                  <a:cubicBezTo>
                    <a:pt x="1" y="2768"/>
                    <a:pt x="553" y="3566"/>
                    <a:pt x="1234" y="3566"/>
                  </a:cubicBezTo>
                  <a:lnTo>
                    <a:pt x="2772" y="3566"/>
                  </a:lnTo>
                  <a:lnTo>
                    <a:pt x="27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894;p40">
              <a:extLst>
                <a:ext uri="{FF2B5EF4-FFF2-40B4-BE49-F238E27FC236}">
                  <a16:creationId xmlns:a16="http://schemas.microsoft.com/office/drawing/2014/main" id="{15A2A3C5-18A7-30E0-4032-85A26A69DF9E}"/>
                </a:ext>
              </a:extLst>
            </p:cNvPr>
            <p:cNvSpPr/>
            <p:nvPr/>
          </p:nvSpPr>
          <p:spPr>
            <a:xfrm>
              <a:off x="5407325" y="5065325"/>
              <a:ext cx="74575" cy="94500"/>
            </a:xfrm>
            <a:custGeom>
              <a:avLst/>
              <a:gdLst/>
              <a:ahLst/>
              <a:cxnLst/>
              <a:rect l="l" t="t" r="r" b="b"/>
              <a:pathLst>
                <a:path w="2983" h="3780" extrusionOk="0">
                  <a:moveTo>
                    <a:pt x="2770" y="213"/>
                  </a:moveTo>
                  <a:lnTo>
                    <a:pt x="2770" y="3565"/>
                  </a:lnTo>
                  <a:lnTo>
                    <a:pt x="1339" y="3565"/>
                  </a:lnTo>
                  <a:cubicBezTo>
                    <a:pt x="718" y="3565"/>
                    <a:pt x="213" y="2813"/>
                    <a:pt x="213" y="1890"/>
                  </a:cubicBezTo>
                  <a:cubicBezTo>
                    <a:pt x="213" y="965"/>
                    <a:pt x="718" y="213"/>
                    <a:pt x="1339" y="213"/>
                  </a:cubicBezTo>
                  <a:close/>
                  <a:moveTo>
                    <a:pt x="1339" y="0"/>
                  </a:moveTo>
                  <a:cubicBezTo>
                    <a:pt x="600" y="0"/>
                    <a:pt x="0" y="848"/>
                    <a:pt x="0" y="1890"/>
                  </a:cubicBezTo>
                  <a:cubicBezTo>
                    <a:pt x="0" y="2932"/>
                    <a:pt x="600" y="3779"/>
                    <a:pt x="1339" y="3779"/>
                  </a:cubicBezTo>
                  <a:lnTo>
                    <a:pt x="2877" y="3779"/>
                  </a:lnTo>
                  <a:cubicBezTo>
                    <a:pt x="2935" y="3779"/>
                    <a:pt x="2983" y="3732"/>
                    <a:pt x="2983" y="3672"/>
                  </a:cubicBezTo>
                  <a:lnTo>
                    <a:pt x="2983" y="106"/>
                  </a:lnTo>
                  <a:cubicBezTo>
                    <a:pt x="2983" y="48"/>
                    <a:pt x="2935" y="0"/>
                    <a:pt x="287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895;p40">
              <a:extLst>
                <a:ext uri="{FF2B5EF4-FFF2-40B4-BE49-F238E27FC236}">
                  <a16:creationId xmlns:a16="http://schemas.microsoft.com/office/drawing/2014/main" id="{2609F680-42E4-61D5-EBC1-19D498362357}"/>
                </a:ext>
              </a:extLst>
            </p:cNvPr>
            <p:cNvSpPr/>
            <p:nvPr/>
          </p:nvSpPr>
          <p:spPr>
            <a:xfrm>
              <a:off x="5448425" y="5067975"/>
              <a:ext cx="61650" cy="89175"/>
            </a:xfrm>
            <a:custGeom>
              <a:avLst/>
              <a:gdLst/>
              <a:ahLst/>
              <a:cxnLst/>
              <a:rect l="l" t="t" r="r" b="b"/>
              <a:pathLst>
                <a:path w="2466" h="3567" extrusionOk="0">
                  <a:moveTo>
                    <a:pt x="1233" y="0"/>
                  </a:moveTo>
                  <a:cubicBezTo>
                    <a:pt x="552" y="0"/>
                    <a:pt x="0" y="800"/>
                    <a:pt x="0" y="1784"/>
                  </a:cubicBezTo>
                  <a:cubicBezTo>
                    <a:pt x="0" y="2766"/>
                    <a:pt x="552" y="3566"/>
                    <a:pt x="1233" y="3566"/>
                  </a:cubicBezTo>
                  <a:cubicBezTo>
                    <a:pt x="1912" y="3566"/>
                    <a:pt x="2466" y="2766"/>
                    <a:pt x="2466" y="1784"/>
                  </a:cubicBezTo>
                  <a:cubicBezTo>
                    <a:pt x="2466" y="798"/>
                    <a:pt x="1912"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896;p40">
              <a:extLst>
                <a:ext uri="{FF2B5EF4-FFF2-40B4-BE49-F238E27FC236}">
                  <a16:creationId xmlns:a16="http://schemas.microsoft.com/office/drawing/2014/main" id="{D9811F24-6DE8-B96D-22FA-0FB6909FDC05}"/>
                </a:ext>
              </a:extLst>
            </p:cNvPr>
            <p:cNvSpPr/>
            <p:nvPr/>
          </p:nvSpPr>
          <p:spPr>
            <a:xfrm>
              <a:off x="5445725" y="5065325"/>
              <a:ext cx="67000" cy="94500"/>
            </a:xfrm>
            <a:custGeom>
              <a:avLst/>
              <a:gdLst/>
              <a:ahLst/>
              <a:cxnLst/>
              <a:rect l="l" t="t" r="r" b="b"/>
              <a:pathLst>
                <a:path w="2680" h="3780" extrusionOk="0">
                  <a:moveTo>
                    <a:pt x="1341" y="213"/>
                  </a:moveTo>
                  <a:cubicBezTo>
                    <a:pt x="1962" y="213"/>
                    <a:pt x="2466" y="965"/>
                    <a:pt x="2466" y="1890"/>
                  </a:cubicBezTo>
                  <a:cubicBezTo>
                    <a:pt x="2466" y="2813"/>
                    <a:pt x="1962" y="3565"/>
                    <a:pt x="1341" y="3565"/>
                  </a:cubicBezTo>
                  <a:cubicBezTo>
                    <a:pt x="720" y="3565"/>
                    <a:pt x="215" y="2813"/>
                    <a:pt x="215" y="1890"/>
                  </a:cubicBezTo>
                  <a:cubicBezTo>
                    <a:pt x="215" y="965"/>
                    <a:pt x="720" y="213"/>
                    <a:pt x="1341" y="213"/>
                  </a:cubicBezTo>
                  <a:close/>
                  <a:moveTo>
                    <a:pt x="1341" y="0"/>
                  </a:moveTo>
                  <a:cubicBezTo>
                    <a:pt x="602" y="0"/>
                    <a:pt x="1" y="848"/>
                    <a:pt x="1" y="1890"/>
                  </a:cubicBezTo>
                  <a:cubicBezTo>
                    <a:pt x="1" y="2932"/>
                    <a:pt x="602" y="3779"/>
                    <a:pt x="1341" y="3779"/>
                  </a:cubicBezTo>
                  <a:cubicBezTo>
                    <a:pt x="2079" y="3779"/>
                    <a:pt x="2679" y="2932"/>
                    <a:pt x="2679" y="1890"/>
                  </a:cubicBezTo>
                  <a:cubicBezTo>
                    <a:pt x="2679" y="848"/>
                    <a:pt x="2079" y="0"/>
                    <a:pt x="134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897;p40">
              <a:extLst>
                <a:ext uri="{FF2B5EF4-FFF2-40B4-BE49-F238E27FC236}">
                  <a16:creationId xmlns:a16="http://schemas.microsoft.com/office/drawing/2014/main" id="{0679558D-F40C-199F-7B9F-011553459626}"/>
                </a:ext>
              </a:extLst>
            </p:cNvPr>
            <p:cNvSpPr/>
            <p:nvPr/>
          </p:nvSpPr>
          <p:spPr>
            <a:xfrm>
              <a:off x="5437850" y="5045000"/>
              <a:ext cx="93400" cy="135100"/>
            </a:xfrm>
            <a:custGeom>
              <a:avLst/>
              <a:gdLst/>
              <a:ahLst/>
              <a:cxnLst/>
              <a:rect l="l" t="t" r="r" b="b"/>
              <a:pathLst>
                <a:path w="3736" h="5404" extrusionOk="0">
                  <a:moveTo>
                    <a:pt x="1869" y="0"/>
                  </a:moveTo>
                  <a:cubicBezTo>
                    <a:pt x="837" y="0"/>
                    <a:pt x="0" y="1209"/>
                    <a:pt x="0" y="2703"/>
                  </a:cubicBezTo>
                  <a:cubicBezTo>
                    <a:pt x="0"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898;p40">
              <a:extLst>
                <a:ext uri="{FF2B5EF4-FFF2-40B4-BE49-F238E27FC236}">
                  <a16:creationId xmlns:a16="http://schemas.microsoft.com/office/drawing/2014/main" id="{D66E9BE2-7B29-4D6C-14F7-A5F80C94F2D1}"/>
                </a:ext>
              </a:extLst>
            </p:cNvPr>
            <p:cNvSpPr/>
            <p:nvPr/>
          </p:nvSpPr>
          <p:spPr>
            <a:xfrm>
              <a:off x="5435200" y="5042325"/>
              <a:ext cx="98750" cy="140450"/>
            </a:xfrm>
            <a:custGeom>
              <a:avLst/>
              <a:gdLst/>
              <a:ahLst/>
              <a:cxnLst/>
              <a:rect l="l" t="t" r="r" b="b"/>
              <a:pathLst>
                <a:path w="3950" h="5618" extrusionOk="0">
                  <a:moveTo>
                    <a:pt x="1975" y="215"/>
                  </a:moveTo>
                  <a:cubicBezTo>
                    <a:pt x="2946" y="215"/>
                    <a:pt x="3736" y="1377"/>
                    <a:pt x="3736" y="2810"/>
                  </a:cubicBezTo>
                  <a:cubicBezTo>
                    <a:pt x="3736" y="4241"/>
                    <a:pt x="2946" y="5405"/>
                    <a:pt x="1975" y="5405"/>
                  </a:cubicBezTo>
                  <a:cubicBezTo>
                    <a:pt x="1004" y="5405"/>
                    <a:pt x="213" y="4241"/>
                    <a:pt x="213" y="2810"/>
                  </a:cubicBezTo>
                  <a:cubicBezTo>
                    <a:pt x="213" y="1377"/>
                    <a:pt x="1004" y="215"/>
                    <a:pt x="1975" y="215"/>
                  </a:cubicBezTo>
                  <a:close/>
                  <a:moveTo>
                    <a:pt x="1975" y="0"/>
                  </a:moveTo>
                  <a:cubicBezTo>
                    <a:pt x="886" y="0"/>
                    <a:pt x="0" y="1261"/>
                    <a:pt x="0" y="2810"/>
                  </a:cubicBezTo>
                  <a:cubicBezTo>
                    <a:pt x="0" y="4358"/>
                    <a:pt x="886" y="5618"/>
                    <a:pt x="1975" y="5618"/>
                  </a:cubicBezTo>
                  <a:cubicBezTo>
                    <a:pt x="3063" y="5618"/>
                    <a:pt x="3949" y="4358"/>
                    <a:pt x="3949" y="2810"/>
                  </a:cubicBezTo>
                  <a:cubicBezTo>
                    <a:pt x="3949" y="1261"/>
                    <a:pt x="3063" y="0"/>
                    <a:pt x="19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899;p40">
              <a:extLst>
                <a:ext uri="{FF2B5EF4-FFF2-40B4-BE49-F238E27FC236}">
                  <a16:creationId xmlns:a16="http://schemas.microsoft.com/office/drawing/2014/main" id="{57D956B7-098A-266D-26ED-DCBDBBF33DBC}"/>
                </a:ext>
              </a:extLst>
            </p:cNvPr>
            <p:cNvSpPr/>
            <p:nvPr/>
          </p:nvSpPr>
          <p:spPr>
            <a:xfrm>
              <a:off x="5448700" y="5045000"/>
              <a:ext cx="93475" cy="135100"/>
            </a:xfrm>
            <a:custGeom>
              <a:avLst/>
              <a:gdLst/>
              <a:ahLst/>
              <a:cxnLst/>
              <a:rect l="l" t="t" r="r" b="b"/>
              <a:pathLst>
                <a:path w="3739" h="5404" extrusionOk="0">
                  <a:moveTo>
                    <a:pt x="1870" y="0"/>
                  </a:moveTo>
                  <a:cubicBezTo>
                    <a:pt x="838" y="0"/>
                    <a:pt x="1" y="1209"/>
                    <a:pt x="1" y="2703"/>
                  </a:cubicBezTo>
                  <a:cubicBezTo>
                    <a:pt x="1" y="4195"/>
                    <a:pt x="838" y="5404"/>
                    <a:pt x="1870" y="5404"/>
                  </a:cubicBezTo>
                  <a:cubicBezTo>
                    <a:pt x="2901" y="5404"/>
                    <a:pt x="3738" y="4195"/>
                    <a:pt x="3738" y="2703"/>
                  </a:cubicBezTo>
                  <a:cubicBezTo>
                    <a:pt x="3738" y="1209"/>
                    <a:pt x="2901" y="0"/>
                    <a:pt x="1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900;p40">
              <a:extLst>
                <a:ext uri="{FF2B5EF4-FFF2-40B4-BE49-F238E27FC236}">
                  <a16:creationId xmlns:a16="http://schemas.microsoft.com/office/drawing/2014/main" id="{905E8E1F-0DAD-BEFD-D2C0-F9DEF730F820}"/>
                </a:ext>
              </a:extLst>
            </p:cNvPr>
            <p:cNvSpPr/>
            <p:nvPr/>
          </p:nvSpPr>
          <p:spPr>
            <a:xfrm>
              <a:off x="5446075" y="5042325"/>
              <a:ext cx="98725" cy="140450"/>
            </a:xfrm>
            <a:custGeom>
              <a:avLst/>
              <a:gdLst/>
              <a:ahLst/>
              <a:cxnLst/>
              <a:rect l="l" t="t" r="r" b="b"/>
              <a:pathLst>
                <a:path w="3949" h="5618" extrusionOk="0">
                  <a:moveTo>
                    <a:pt x="1975" y="215"/>
                  </a:moveTo>
                  <a:cubicBezTo>
                    <a:pt x="2945" y="215"/>
                    <a:pt x="3736" y="1377"/>
                    <a:pt x="3736" y="2810"/>
                  </a:cubicBezTo>
                  <a:cubicBezTo>
                    <a:pt x="3736" y="4241"/>
                    <a:pt x="2947" y="5405"/>
                    <a:pt x="1975" y="5405"/>
                  </a:cubicBezTo>
                  <a:cubicBezTo>
                    <a:pt x="1004" y="5405"/>
                    <a:pt x="213" y="4241"/>
                    <a:pt x="213" y="2810"/>
                  </a:cubicBezTo>
                  <a:cubicBezTo>
                    <a:pt x="213" y="1377"/>
                    <a:pt x="1004" y="215"/>
                    <a:pt x="1975" y="215"/>
                  </a:cubicBezTo>
                  <a:close/>
                  <a:moveTo>
                    <a:pt x="1975" y="0"/>
                  </a:moveTo>
                  <a:cubicBezTo>
                    <a:pt x="886" y="0"/>
                    <a:pt x="0" y="1261"/>
                    <a:pt x="0" y="2810"/>
                  </a:cubicBezTo>
                  <a:cubicBezTo>
                    <a:pt x="0" y="4358"/>
                    <a:pt x="886" y="5618"/>
                    <a:pt x="1975" y="5618"/>
                  </a:cubicBezTo>
                  <a:cubicBezTo>
                    <a:pt x="3063" y="5618"/>
                    <a:pt x="3949" y="4358"/>
                    <a:pt x="3949" y="2810"/>
                  </a:cubicBezTo>
                  <a:cubicBezTo>
                    <a:pt x="3949" y="1261"/>
                    <a:pt x="3064" y="0"/>
                    <a:pt x="19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901;p40">
              <a:extLst>
                <a:ext uri="{FF2B5EF4-FFF2-40B4-BE49-F238E27FC236}">
                  <a16:creationId xmlns:a16="http://schemas.microsoft.com/office/drawing/2014/main" id="{2BDAE634-4215-A742-22FA-155D5193DE2E}"/>
                </a:ext>
              </a:extLst>
            </p:cNvPr>
            <p:cNvSpPr/>
            <p:nvPr/>
          </p:nvSpPr>
          <p:spPr>
            <a:xfrm>
              <a:off x="5476150" y="5084650"/>
              <a:ext cx="38550" cy="55800"/>
            </a:xfrm>
            <a:custGeom>
              <a:avLst/>
              <a:gdLst/>
              <a:ahLst/>
              <a:cxnLst/>
              <a:rect l="l" t="t" r="r" b="b"/>
              <a:pathLst>
                <a:path w="1542" h="2232" extrusionOk="0">
                  <a:moveTo>
                    <a:pt x="772" y="0"/>
                  </a:moveTo>
                  <a:cubicBezTo>
                    <a:pt x="346" y="0"/>
                    <a:pt x="0" y="500"/>
                    <a:pt x="0" y="1117"/>
                  </a:cubicBezTo>
                  <a:cubicBezTo>
                    <a:pt x="0" y="1733"/>
                    <a:pt x="347" y="2232"/>
                    <a:pt x="772" y="2232"/>
                  </a:cubicBezTo>
                  <a:cubicBezTo>
                    <a:pt x="1196" y="2232"/>
                    <a:pt x="1541" y="1733"/>
                    <a:pt x="1541" y="1117"/>
                  </a:cubicBezTo>
                  <a:cubicBezTo>
                    <a:pt x="1541" y="505"/>
                    <a:pt x="1199" y="0"/>
                    <a:pt x="7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902;p40">
              <a:extLst>
                <a:ext uri="{FF2B5EF4-FFF2-40B4-BE49-F238E27FC236}">
                  <a16:creationId xmlns:a16="http://schemas.microsoft.com/office/drawing/2014/main" id="{0F9423D5-1F72-69A4-01B0-597C0909A2A5}"/>
                </a:ext>
              </a:extLst>
            </p:cNvPr>
            <p:cNvSpPr/>
            <p:nvPr/>
          </p:nvSpPr>
          <p:spPr>
            <a:xfrm>
              <a:off x="5473475" y="5082000"/>
              <a:ext cx="43900" cy="61100"/>
            </a:xfrm>
            <a:custGeom>
              <a:avLst/>
              <a:gdLst/>
              <a:ahLst/>
              <a:cxnLst/>
              <a:rect l="l" t="t" r="r" b="b"/>
              <a:pathLst>
                <a:path w="1756" h="2444" extrusionOk="0">
                  <a:moveTo>
                    <a:pt x="879" y="213"/>
                  </a:moveTo>
                  <a:cubicBezTo>
                    <a:pt x="1239"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2" y="2444"/>
                    <a:pt x="1756" y="1896"/>
                    <a:pt x="1756" y="1223"/>
                  </a:cubicBezTo>
                  <a:cubicBezTo>
                    <a:pt x="1756" y="548"/>
                    <a:pt x="1362"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903;p40">
              <a:extLst>
                <a:ext uri="{FF2B5EF4-FFF2-40B4-BE49-F238E27FC236}">
                  <a16:creationId xmlns:a16="http://schemas.microsoft.com/office/drawing/2014/main" id="{B3023FE0-94BB-61EF-936F-2E672ED8C45F}"/>
                </a:ext>
              </a:extLst>
            </p:cNvPr>
            <p:cNvSpPr/>
            <p:nvPr/>
          </p:nvSpPr>
          <p:spPr>
            <a:xfrm>
              <a:off x="5480950" y="5084650"/>
              <a:ext cx="38550" cy="55800"/>
            </a:xfrm>
            <a:custGeom>
              <a:avLst/>
              <a:gdLst/>
              <a:ahLst/>
              <a:cxnLst/>
              <a:rect l="l" t="t" r="r" b="b"/>
              <a:pathLst>
                <a:path w="1542" h="2232" extrusionOk="0">
                  <a:moveTo>
                    <a:pt x="772" y="0"/>
                  </a:moveTo>
                  <a:cubicBezTo>
                    <a:pt x="346" y="0"/>
                    <a:pt x="0" y="500"/>
                    <a:pt x="0" y="1117"/>
                  </a:cubicBezTo>
                  <a:cubicBezTo>
                    <a:pt x="0" y="1733"/>
                    <a:pt x="347" y="2232"/>
                    <a:pt x="772" y="2232"/>
                  </a:cubicBezTo>
                  <a:cubicBezTo>
                    <a:pt x="1196" y="2232"/>
                    <a:pt x="1541" y="1733"/>
                    <a:pt x="1541" y="1117"/>
                  </a:cubicBezTo>
                  <a:cubicBezTo>
                    <a:pt x="1541" y="505"/>
                    <a:pt x="1199" y="0"/>
                    <a:pt x="7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904;p40">
              <a:extLst>
                <a:ext uri="{FF2B5EF4-FFF2-40B4-BE49-F238E27FC236}">
                  <a16:creationId xmlns:a16="http://schemas.microsoft.com/office/drawing/2014/main" id="{7AB092BD-E263-721B-CB43-2EAA8A389A3F}"/>
                </a:ext>
              </a:extLst>
            </p:cNvPr>
            <p:cNvSpPr/>
            <p:nvPr/>
          </p:nvSpPr>
          <p:spPr>
            <a:xfrm>
              <a:off x="5478275" y="5082000"/>
              <a:ext cx="43900" cy="61100"/>
            </a:xfrm>
            <a:custGeom>
              <a:avLst/>
              <a:gdLst/>
              <a:ahLst/>
              <a:cxnLst/>
              <a:rect l="l" t="t" r="r" b="b"/>
              <a:pathLst>
                <a:path w="1756" h="2444" extrusionOk="0">
                  <a:moveTo>
                    <a:pt x="879" y="213"/>
                  </a:moveTo>
                  <a:cubicBezTo>
                    <a:pt x="1237"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3" y="2444"/>
                    <a:pt x="1756" y="1896"/>
                    <a:pt x="1756" y="1223"/>
                  </a:cubicBezTo>
                  <a:cubicBezTo>
                    <a:pt x="1756" y="548"/>
                    <a:pt x="1363"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905;p40">
              <a:extLst>
                <a:ext uri="{FF2B5EF4-FFF2-40B4-BE49-F238E27FC236}">
                  <a16:creationId xmlns:a16="http://schemas.microsoft.com/office/drawing/2014/main" id="{EE848133-CB9F-8210-3FF4-A6920829BF90}"/>
                </a:ext>
              </a:extLst>
            </p:cNvPr>
            <p:cNvSpPr/>
            <p:nvPr/>
          </p:nvSpPr>
          <p:spPr>
            <a:xfrm>
              <a:off x="5525575" y="4378425"/>
              <a:ext cx="21775" cy="14450"/>
            </a:xfrm>
            <a:custGeom>
              <a:avLst/>
              <a:gdLst/>
              <a:ahLst/>
              <a:cxnLst/>
              <a:rect l="l" t="t" r="r" b="b"/>
              <a:pathLst>
                <a:path w="871" h="578" extrusionOk="0">
                  <a:moveTo>
                    <a:pt x="745" y="1"/>
                  </a:moveTo>
                  <a:cubicBezTo>
                    <a:pt x="519" y="165"/>
                    <a:pt x="267" y="290"/>
                    <a:pt x="1" y="373"/>
                  </a:cubicBezTo>
                  <a:lnTo>
                    <a:pt x="63" y="577"/>
                  </a:lnTo>
                  <a:cubicBezTo>
                    <a:pt x="353" y="486"/>
                    <a:pt x="624" y="351"/>
                    <a:pt x="870" y="174"/>
                  </a:cubicBezTo>
                  <a:lnTo>
                    <a:pt x="74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906;p40">
              <a:extLst>
                <a:ext uri="{FF2B5EF4-FFF2-40B4-BE49-F238E27FC236}">
                  <a16:creationId xmlns:a16="http://schemas.microsoft.com/office/drawing/2014/main" id="{7135D4F5-0BE7-A261-DF52-36116863689D}"/>
                </a:ext>
              </a:extLst>
            </p:cNvPr>
            <p:cNvSpPr/>
            <p:nvPr/>
          </p:nvSpPr>
          <p:spPr>
            <a:xfrm>
              <a:off x="5431600" y="4252325"/>
              <a:ext cx="155675" cy="138350"/>
            </a:xfrm>
            <a:custGeom>
              <a:avLst/>
              <a:gdLst/>
              <a:ahLst/>
              <a:cxnLst/>
              <a:rect l="l" t="t" r="r" b="b"/>
              <a:pathLst>
                <a:path w="6227" h="5534" extrusionOk="0">
                  <a:moveTo>
                    <a:pt x="2958" y="0"/>
                  </a:moveTo>
                  <a:cubicBezTo>
                    <a:pt x="2591" y="0"/>
                    <a:pt x="2224" y="71"/>
                    <a:pt x="1873" y="213"/>
                  </a:cubicBezTo>
                  <a:cubicBezTo>
                    <a:pt x="1161" y="502"/>
                    <a:pt x="605" y="1052"/>
                    <a:pt x="305" y="1760"/>
                  </a:cubicBezTo>
                  <a:cubicBezTo>
                    <a:pt x="6" y="2469"/>
                    <a:pt x="0" y="3251"/>
                    <a:pt x="289" y="3964"/>
                  </a:cubicBezTo>
                  <a:cubicBezTo>
                    <a:pt x="579" y="4676"/>
                    <a:pt x="1127" y="5234"/>
                    <a:pt x="1836" y="5533"/>
                  </a:cubicBezTo>
                  <a:lnTo>
                    <a:pt x="1919" y="5337"/>
                  </a:lnTo>
                  <a:cubicBezTo>
                    <a:pt x="1264" y="5060"/>
                    <a:pt x="755" y="4543"/>
                    <a:pt x="487" y="3884"/>
                  </a:cubicBezTo>
                  <a:cubicBezTo>
                    <a:pt x="219" y="3224"/>
                    <a:pt x="225" y="2499"/>
                    <a:pt x="502" y="1844"/>
                  </a:cubicBezTo>
                  <a:cubicBezTo>
                    <a:pt x="779" y="1187"/>
                    <a:pt x="1294" y="679"/>
                    <a:pt x="1954" y="411"/>
                  </a:cubicBezTo>
                  <a:cubicBezTo>
                    <a:pt x="2278" y="280"/>
                    <a:pt x="2618" y="214"/>
                    <a:pt x="2958" y="214"/>
                  </a:cubicBezTo>
                  <a:cubicBezTo>
                    <a:pt x="3310" y="214"/>
                    <a:pt x="3661" y="284"/>
                    <a:pt x="3995" y="425"/>
                  </a:cubicBezTo>
                  <a:cubicBezTo>
                    <a:pt x="5348" y="998"/>
                    <a:pt x="5984" y="2564"/>
                    <a:pt x="5412" y="3918"/>
                  </a:cubicBezTo>
                  <a:cubicBezTo>
                    <a:pt x="5304" y="4175"/>
                    <a:pt x="5156" y="4412"/>
                    <a:pt x="4975" y="4622"/>
                  </a:cubicBezTo>
                  <a:lnTo>
                    <a:pt x="5135" y="4762"/>
                  </a:lnTo>
                  <a:cubicBezTo>
                    <a:pt x="5332" y="4534"/>
                    <a:pt x="5491" y="4280"/>
                    <a:pt x="5609" y="4001"/>
                  </a:cubicBezTo>
                  <a:cubicBezTo>
                    <a:pt x="6227" y="2539"/>
                    <a:pt x="5539" y="846"/>
                    <a:pt x="4077" y="228"/>
                  </a:cubicBezTo>
                  <a:cubicBezTo>
                    <a:pt x="3717" y="76"/>
                    <a:pt x="3337" y="0"/>
                    <a:pt x="29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907;p40">
              <a:extLst>
                <a:ext uri="{FF2B5EF4-FFF2-40B4-BE49-F238E27FC236}">
                  <a16:creationId xmlns:a16="http://schemas.microsoft.com/office/drawing/2014/main" id="{B42285BB-C2CC-D688-1526-BF3F70F22A6F}"/>
                </a:ext>
              </a:extLst>
            </p:cNvPr>
            <p:cNvSpPr/>
            <p:nvPr/>
          </p:nvSpPr>
          <p:spPr>
            <a:xfrm>
              <a:off x="5387000" y="3489125"/>
              <a:ext cx="221100" cy="145425"/>
            </a:xfrm>
            <a:custGeom>
              <a:avLst/>
              <a:gdLst/>
              <a:ahLst/>
              <a:cxnLst/>
              <a:rect l="l" t="t" r="r" b="b"/>
              <a:pathLst>
                <a:path w="8844" h="5817" extrusionOk="0">
                  <a:moveTo>
                    <a:pt x="3528" y="0"/>
                  </a:moveTo>
                  <a:cubicBezTo>
                    <a:pt x="2005" y="0"/>
                    <a:pt x="753" y="647"/>
                    <a:pt x="434" y="1734"/>
                  </a:cubicBezTo>
                  <a:cubicBezTo>
                    <a:pt x="0" y="3202"/>
                    <a:pt x="1436" y="4919"/>
                    <a:pt x="3639" y="5568"/>
                  </a:cubicBezTo>
                  <a:cubicBezTo>
                    <a:pt x="4212" y="5737"/>
                    <a:pt x="4780" y="5817"/>
                    <a:pt x="5315" y="5817"/>
                  </a:cubicBezTo>
                  <a:cubicBezTo>
                    <a:pt x="6837" y="5817"/>
                    <a:pt x="8091" y="5170"/>
                    <a:pt x="8411" y="4083"/>
                  </a:cubicBezTo>
                  <a:cubicBezTo>
                    <a:pt x="8843" y="2614"/>
                    <a:pt x="7408" y="897"/>
                    <a:pt x="5206" y="249"/>
                  </a:cubicBezTo>
                  <a:cubicBezTo>
                    <a:pt x="4632" y="80"/>
                    <a:pt x="4063" y="0"/>
                    <a:pt x="3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908;p40">
              <a:extLst>
                <a:ext uri="{FF2B5EF4-FFF2-40B4-BE49-F238E27FC236}">
                  <a16:creationId xmlns:a16="http://schemas.microsoft.com/office/drawing/2014/main" id="{1D5E8839-739B-78D3-34CD-0095C414279E}"/>
                </a:ext>
              </a:extLst>
            </p:cNvPr>
            <p:cNvSpPr/>
            <p:nvPr/>
          </p:nvSpPr>
          <p:spPr>
            <a:xfrm>
              <a:off x="5389750" y="3486425"/>
              <a:ext cx="215575" cy="150725"/>
            </a:xfrm>
            <a:custGeom>
              <a:avLst/>
              <a:gdLst/>
              <a:ahLst/>
              <a:cxnLst/>
              <a:rect l="l" t="t" r="r" b="b"/>
              <a:pathLst>
                <a:path w="8623" h="6029" extrusionOk="0">
                  <a:moveTo>
                    <a:pt x="3418" y="214"/>
                  </a:moveTo>
                  <a:cubicBezTo>
                    <a:pt x="3952" y="214"/>
                    <a:pt x="4510" y="296"/>
                    <a:pt x="5064" y="459"/>
                  </a:cubicBezTo>
                  <a:cubicBezTo>
                    <a:pt x="6111" y="767"/>
                    <a:pt x="7012" y="1327"/>
                    <a:pt x="7604" y="2035"/>
                  </a:cubicBezTo>
                  <a:cubicBezTo>
                    <a:pt x="8187" y="2731"/>
                    <a:pt x="8397" y="3486"/>
                    <a:pt x="8199" y="4162"/>
                  </a:cubicBezTo>
                  <a:cubicBezTo>
                    <a:pt x="7892" y="5201"/>
                    <a:pt x="6681" y="5818"/>
                    <a:pt x="5208" y="5818"/>
                  </a:cubicBezTo>
                  <a:cubicBezTo>
                    <a:pt x="4682" y="5818"/>
                    <a:pt x="4123" y="5739"/>
                    <a:pt x="3559" y="5573"/>
                  </a:cubicBezTo>
                  <a:cubicBezTo>
                    <a:pt x="2514" y="5265"/>
                    <a:pt x="1611" y="4705"/>
                    <a:pt x="1019" y="3998"/>
                  </a:cubicBezTo>
                  <a:cubicBezTo>
                    <a:pt x="437" y="3303"/>
                    <a:pt x="227" y="2546"/>
                    <a:pt x="425" y="1872"/>
                  </a:cubicBezTo>
                  <a:cubicBezTo>
                    <a:pt x="624" y="1197"/>
                    <a:pt x="1211" y="676"/>
                    <a:pt x="2076" y="407"/>
                  </a:cubicBezTo>
                  <a:cubicBezTo>
                    <a:pt x="2490" y="279"/>
                    <a:pt x="2944" y="214"/>
                    <a:pt x="3418" y="214"/>
                  </a:cubicBezTo>
                  <a:close/>
                  <a:moveTo>
                    <a:pt x="3419" y="1"/>
                  </a:moveTo>
                  <a:cubicBezTo>
                    <a:pt x="2923" y="1"/>
                    <a:pt x="2448" y="68"/>
                    <a:pt x="2014" y="204"/>
                  </a:cubicBezTo>
                  <a:cubicBezTo>
                    <a:pt x="1077" y="494"/>
                    <a:pt x="440" y="1066"/>
                    <a:pt x="221" y="1812"/>
                  </a:cubicBezTo>
                  <a:cubicBezTo>
                    <a:pt x="0" y="2557"/>
                    <a:pt x="227" y="3381"/>
                    <a:pt x="855" y="4135"/>
                  </a:cubicBezTo>
                  <a:cubicBezTo>
                    <a:pt x="1475" y="4875"/>
                    <a:pt x="2413" y="5459"/>
                    <a:pt x="3498" y="5779"/>
                  </a:cubicBezTo>
                  <a:cubicBezTo>
                    <a:pt x="4079" y="5948"/>
                    <a:pt x="4653" y="6029"/>
                    <a:pt x="5197" y="6029"/>
                  </a:cubicBezTo>
                  <a:cubicBezTo>
                    <a:pt x="6769" y="6029"/>
                    <a:pt x="8070" y="5353"/>
                    <a:pt x="8403" y="4221"/>
                  </a:cubicBezTo>
                  <a:cubicBezTo>
                    <a:pt x="8623" y="3475"/>
                    <a:pt x="8397" y="2650"/>
                    <a:pt x="7768" y="1898"/>
                  </a:cubicBezTo>
                  <a:cubicBezTo>
                    <a:pt x="7149" y="1158"/>
                    <a:pt x="6211" y="575"/>
                    <a:pt x="5125" y="255"/>
                  </a:cubicBezTo>
                  <a:cubicBezTo>
                    <a:pt x="4552" y="86"/>
                    <a:pt x="3973" y="1"/>
                    <a:pt x="341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909;p40">
              <a:extLst>
                <a:ext uri="{FF2B5EF4-FFF2-40B4-BE49-F238E27FC236}">
                  <a16:creationId xmlns:a16="http://schemas.microsoft.com/office/drawing/2014/main" id="{37A6474E-070A-0FED-5CB6-346D5E9D4EF4}"/>
                </a:ext>
              </a:extLst>
            </p:cNvPr>
            <p:cNvSpPr/>
            <p:nvPr/>
          </p:nvSpPr>
          <p:spPr>
            <a:xfrm>
              <a:off x="5340250" y="4430800"/>
              <a:ext cx="64000" cy="64025"/>
            </a:xfrm>
            <a:custGeom>
              <a:avLst/>
              <a:gdLst/>
              <a:ahLst/>
              <a:cxnLst/>
              <a:rect l="l" t="t" r="r" b="b"/>
              <a:pathLst>
                <a:path w="2560" h="2561" extrusionOk="0">
                  <a:moveTo>
                    <a:pt x="1279" y="1"/>
                  </a:moveTo>
                  <a:cubicBezTo>
                    <a:pt x="573" y="1"/>
                    <a:pt x="0" y="574"/>
                    <a:pt x="0" y="1281"/>
                  </a:cubicBezTo>
                  <a:cubicBezTo>
                    <a:pt x="0" y="1987"/>
                    <a:pt x="573" y="2560"/>
                    <a:pt x="1279" y="2560"/>
                  </a:cubicBezTo>
                  <a:cubicBezTo>
                    <a:pt x="1986" y="2560"/>
                    <a:pt x="2560" y="1987"/>
                    <a:pt x="2560" y="1281"/>
                  </a:cubicBezTo>
                  <a:cubicBezTo>
                    <a:pt x="2560" y="574"/>
                    <a:pt x="1986" y="1"/>
                    <a:pt x="12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910;p40">
              <a:extLst>
                <a:ext uri="{FF2B5EF4-FFF2-40B4-BE49-F238E27FC236}">
                  <a16:creationId xmlns:a16="http://schemas.microsoft.com/office/drawing/2014/main" id="{8F8FB37E-679A-405A-1780-3D23C1CAC643}"/>
                </a:ext>
              </a:extLst>
            </p:cNvPr>
            <p:cNvSpPr/>
            <p:nvPr/>
          </p:nvSpPr>
          <p:spPr>
            <a:xfrm>
              <a:off x="5337550" y="4428175"/>
              <a:ext cx="69350" cy="69325"/>
            </a:xfrm>
            <a:custGeom>
              <a:avLst/>
              <a:gdLst/>
              <a:ahLst/>
              <a:cxnLst/>
              <a:rect l="l" t="t" r="r" b="b"/>
              <a:pathLst>
                <a:path w="2774" h="2773" extrusionOk="0">
                  <a:moveTo>
                    <a:pt x="1387" y="213"/>
                  </a:moveTo>
                  <a:cubicBezTo>
                    <a:pt x="2033" y="213"/>
                    <a:pt x="2560" y="740"/>
                    <a:pt x="2560" y="1386"/>
                  </a:cubicBezTo>
                  <a:cubicBezTo>
                    <a:pt x="2560" y="2033"/>
                    <a:pt x="2033" y="2560"/>
                    <a:pt x="1387" y="2560"/>
                  </a:cubicBezTo>
                  <a:cubicBezTo>
                    <a:pt x="741" y="2560"/>
                    <a:pt x="214" y="2033"/>
                    <a:pt x="214" y="1386"/>
                  </a:cubicBezTo>
                  <a:cubicBezTo>
                    <a:pt x="214" y="740"/>
                    <a:pt x="741" y="213"/>
                    <a:pt x="1387" y="213"/>
                  </a:cubicBezTo>
                  <a:close/>
                  <a:moveTo>
                    <a:pt x="1387" y="0"/>
                  </a:moveTo>
                  <a:cubicBezTo>
                    <a:pt x="623" y="0"/>
                    <a:pt x="1" y="621"/>
                    <a:pt x="1" y="1386"/>
                  </a:cubicBezTo>
                  <a:cubicBezTo>
                    <a:pt x="1" y="2150"/>
                    <a:pt x="623" y="2773"/>
                    <a:pt x="1387" y="2773"/>
                  </a:cubicBezTo>
                  <a:cubicBezTo>
                    <a:pt x="2153" y="2773"/>
                    <a:pt x="2773" y="2150"/>
                    <a:pt x="2773" y="1386"/>
                  </a:cubicBezTo>
                  <a:cubicBezTo>
                    <a:pt x="2773" y="621"/>
                    <a:pt x="2153" y="0"/>
                    <a:pt x="13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911;p40">
              <a:extLst>
                <a:ext uri="{FF2B5EF4-FFF2-40B4-BE49-F238E27FC236}">
                  <a16:creationId xmlns:a16="http://schemas.microsoft.com/office/drawing/2014/main" id="{D80F656D-3070-15C7-77A3-986121F8A35C}"/>
                </a:ext>
              </a:extLst>
            </p:cNvPr>
            <p:cNvSpPr/>
            <p:nvPr/>
          </p:nvSpPr>
          <p:spPr>
            <a:xfrm>
              <a:off x="4567350" y="4901100"/>
              <a:ext cx="61650" cy="89175"/>
            </a:xfrm>
            <a:custGeom>
              <a:avLst/>
              <a:gdLst/>
              <a:ahLst/>
              <a:cxnLst/>
              <a:rect l="l" t="t" r="r" b="b"/>
              <a:pathLst>
                <a:path w="2466" h="3567" extrusionOk="0">
                  <a:moveTo>
                    <a:pt x="1233" y="0"/>
                  </a:moveTo>
                  <a:cubicBezTo>
                    <a:pt x="552" y="0"/>
                    <a:pt x="0" y="798"/>
                    <a:pt x="0" y="1784"/>
                  </a:cubicBezTo>
                  <a:cubicBezTo>
                    <a:pt x="0" y="2768"/>
                    <a:pt x="552" y="3566"/>
                    <a:pt x="1233" y="3566"/>
                  </a:cubicBezTo>
                  <a:cubicBezTo>
                    <a:pt x="1913" y="3566"/>
                    <a:pt x="2466" y="2768"/>
                    <a:pt x="2466" y="1784"/>
                  </a:cubicBezTo>
                  <a:cubicBezTo>
                    <a:pt x="2466" y="798"/>
                    <a:pt x="1913"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912;p40">
              <a:extLst>
                <a:ext uri="{FF2B5EF4-FFF2-40B4-BE49-F238E27FC236}">
                  <a16:creationId xmlns:a16="http://schemas.microsoft.com/office/drawing/2014/main" id="{52A9F97E-8507-7C0B-50F8-EDEFD6C6C403}"/>
                </a:ext>
              </a:extLst>
            </p:cNvPr>
            <p:cNvSpPr/>
            <p:nvPr/>
          </p:nvSpPr>
          <p:spPr>
            <a:xfrm>
              <a:off x="4564700" y="4898450"/>
              <a:ext cx="66975" cy="94500"/>
            </a:xfrm>
            <a:custGeom>
              <a:avLst/>
              <a:gdLst/>
              <a:ahLst/>
              <a:cxnLst/>
              <a:rect l="l" t="t" r="r" b="b"/>
              <a:pathLst>
                <a:path w="2679" h="3780" extrusionOk="0">
                  <a:moveTo>
                    <a:pt x="1339" y="213"/>
                  </a:moveTo>
                  <a:cubicBezTo>
                    <a:pt x="1960" y="213"/>
                    <a:pt x="2466" y="965"/>
                    <a:pt x="2466" y="1890"/>
                  </a:cubicBezTo>
                  <a:cubicBezTo>
                    <a:pt x="2466" y="2813"/>
                    <a:pt x="1960" y="3565"/>
                    <a:pt x="1339" y="3565"/>
                  </a:cubicBezTo>
                  <a:cubicBezTo>
                    <a:pt x="718" y="3565"/>
                    <a:pt x="213" y="2813"/>
                    <a:pt x="213" y="1890"/>
                  </a:cubicBezTo>
                  <a:cubicBezTo>
                    <a:pt x="213" y="965"/>
                    <a:pt x="718" y="213"/>
                    <a:pt x="1339" y="213"/>
                  </a:cubicBezTo>
                  <a:close/>
                  <a:moveTo>
                    <a:pt x="1339" y="0"/>
                  </a:moveTo>
                  <a:cubicBezTo>
                    <a:pt x="600" y="0"/>
                    <a:pt x="0" y="848"/>
                    <a:pt x="0" y="1890"/>
                  </a:cubicBezTo>
                  <a:cubicBezTo>
                    <a:pt x="0" y="2931"/>
                    <a:pt x="600" y="3779"/>
                    <a:pt x="1339" y="3779"/>
                  </a:cubicBezTo>
                  <a:cubicBezTo>
                    <a:pt x="2077" y="3779"/>
                    <a:pt x="2679" y="2932"/>
                    <a:pt x="2679" y="1890"/>
                  </a:cubicBezTo>
                  <a:cubicBezTo>
                    <a:pt x="2679" y="848"/>
                    <a:pt x="2077" y="0"/>
                    <a:pt x="13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913;p40">
              <a:extLst>
                <a:ext uri="{FF2B5EF4-FFF2-40B4-BE49-F238E27FC236}">
                  <a16:creationId xmlns:a16="http://schemas.microsoft.com/office/drawing/2014/main" id="{4AE7F181-2157-A160-2BCD-93C3B1A5F965}"/>
                </a:ext>
              </a:extLst>
            </p:cNvPr>
            <p:cNvSpPr/>
            <p:nvPr/>
          </p:nvSpPr>
          <p:spPr>
            <a:xfrm>
              <a:off x="4535250" y="4878125"/>
              <a:ext cx="93425" cy="135100"/>
            </a:xfrm>
            <a:custGeom>
              <a:avLst/>
              <a:gdLst/>
              <a:ahLst/>
              <a:cxnLst/>
              <a:rect l="l" t="t" r="r" b="b"/>
              <a:pathLst>
                <a:path w="3737" h="5404" extrusionOk="0">
                  <a:moveTo>
                    <a:pt x="1869" y="0"/>
                  </a:moveTo>
                  <a:cubicBezTo>
                    <a:pt x="837" y="0"/>
                    <a:pt x="1" y="1209"/>
                    <a:pt x="1" y="2703"/>
                  </a:cubicBezTo>
                  <a:cubicBezTo>
                    <a:pt x="1"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914;p40">
              <a:extLst>
                <a:ext uri="{FF2B5EF4-FFF2-40B4-BE49-F238E27FC236}">
                  <a16:creationId xmlns:a16="http://schemas.microsoft.com/office/drawing/2014/main" id="{01F441FE-83C5-4D0B-3666-2A5DBE4B5DB5}"/>
                </a:ext>
              </a:extLst>
            </p:cNvPr>
            <p:cNvSpPr/>
            <p:nvPr/>
          </p:nvSpPr>
          <p:spPr>
            <a:xfrm>
              <a:off x="4532575" y="4875475"/>
              <a:ext cx="98775" cy="140425"/>
            </a:xfrm>
            <a:custGeom>
              <a:avLst/>
              <a:gdLst/>
              <a:ahLst/>
              <a:cxnLst/>
              <a:rect l="l" t="t" r="r" b="b"/>
              <a:pathLst>
                <a:path w="3951" h="5617" extrusionOk="0">
                  <a:moveTo>
                    <a:pt x="1976" y="214"/>
                  </a:moveTo>
                  <a:cubicBezTo>
                    <a:pt x="2947" y="214"/>
                    <a:pt x="3738" y="1377"/>
                    <a:pt x="3738" y="2809"/>
                  </a:cubicBezTo>
                  <a:cubicBezTo>
                    <a:pt x="3738" y="4240"/>
                    <a:pt x="2947" y="5404"/>
                    <a:pt x="1976" y="5404"/>
                  </a:cubicBezTo>
                  <a:cubicBezTo>
                    <a:pt x="1004" y="5404"/>
                    <a:pt x="215" y="4240"/>
                    <a:pt x="215" y="2809"/>
                  </a:cubicBezTo>
                  <a:cubicBezTo>
                    <a:pt x="215" y="1377"/>
                    <a:pt x="1004" y="214"/>
                    <a:pt x="1976" y="214"/>
                  </a:cubicBezTo>
                  <a:close/>
                  <a:moveTo>
                    <a:pt x="1976" y="1"/>
                  </a:moveTo>
                  <a:cubicBezTo>
                    <a:pt x="888" y="1"/>
                    <a:pt x="0" y="1260"/>
                    <a:pt x="0" y="2809"/>
                  </a:cubicBezTo>
                  <a:cubicBezTo>
                    <a:pt x="0" y="4357"/>
                    <a:pt x="888" y="5617"/>
                    <a:pt x="1976" y="5617"/>
                  </a:cubicBezTo>
                  <a:cubicBezTo>
                    <a:pt x="3065" y="5617"/>
                    <a:pt x="3951" y="4357"/>
                    <a:pt x="3951" y="2809"/>
                  </a:cubicBezTo>
                  <a:cubicBezTo>
                    <a:pt x="3951" y="1260"/>
                    <a:pt x="3065" y="1"/>
                    <a:pt x="197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915;p40">
              <a:extLst>
                <a:ext uri="{FF2B5EF4-FFF2-40B4-BE49-F238E27FC236}">
                  <a16:creationId xmlns:a16="http://schemas.microsoft.com/office/drawing/2014/main" id="{5053B3A0-E886-1ABD-3D53-2D3134C9100E}"/>
                </a:ext>
              </a:extLst>
            </p:cNvPr>
            <p:cNvSpPr/>
            <p:nvPr/>
          </p:nvSpPr>
          <p:spPr>
            <a:xfrm>
              <a:off x="4546125" y="4878125"/>
              <a:ext cx="93450" cy="135100"/>
            </a:xfrm>
            <a:custGeom>
              <a:avLst/>
              <a:gdLst/>
              <a:ahLst/>
              <a:cxnLst/>
              <a:rect l="l" t="t" r="r" b="b"/>
              <a:pathLst>
                <a:path w="3738" h="5404" extrusionOk="0">
                  <a:moveTo>
                    <a:pt x="1869" y="0"/>
                  </a:moveTo>
                  <a:cubicBezTo>
                    <a:pt x="837" y="0"/>
                    <a:pt x="0" y="1209"/>
                    <a:pt x="0" y="2703"/>
                  </a:cubicBezTo>
                  <a:cubicBezTo>
                    <a:pt x="0" y="4195"/>
                    <a:pt x="837" y="5404"/>
                    <a:pt x="1869" y="5404"/>
                  </a:cubicBezTo>
                  <a:cubicBezTo>
                    <a:pt x="2901" y="5404"/>
                    <a:pt x="3738" y="4195"/>
                    <a:pt x="3738" y="2703"/>
                  </a:cubicBezTo>
                  <a:cubicBezTo>
                    <a:pt x="3738"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916;p40">
              <a:extLst>
                <a:ext uri="{FF2B5EF4-FFF2-40B4-BE49-F238E27FC236}">
                  <a16:creationId xmlns:a16="http://schemas.microsoft.com/office/drawing/2014/main" id="{139BAEAE-EE44-13E4-97BF-A2B30715C887}"/>
                </a:ext>
              </a:extLst>
            </p:cNvPr>
            <p:cNvSpPr/>
            <p:nvPr/>
          </p:nvSpPr>
          <p:spPr>
            <a:xfrm>
              <a:off x="4543475" y="4875475"/>
              <a:ext cx="98750" cy="140425"/>
            </a:xfrm>
            <a:custGeom>
              <a:avLst/>
              <a:gdLst/>
              <a:ahLst/>
              <a:cxnLst/>
              <a:rect l="l" t="t" r="r" b="b"/>
              <a:pathLst>
                <a:path w="3950" h="5617" extrusionOk="0">
                  <a:moveTo>
                    <a:pt x="1975" y="214"/>
                  </a:moveTo>
                  <a:cubicBezTo>
                    <a:pt x="2946" y="214"/>
                    <a:pt x="3736" y="1377"/>
                    <a:pt x="3736" y="2809"/>
                  </a:cubicBezTo>
                  <a:cubicBezTo>
                    <a:pt x="3736" y="4240"/>
                    <a:pt x="2946" y="5404"/>
                    <a:pt x="1975" y="5404"/>
                  </a:cubicBezTo>
                  <a:cubicBezTo>
                    <a:pt x="1004" y="5404"/>
                    <a:pt x="214" y="4240"/>
                    <a:pt x="214" y="2809"/>
                  </a:cubicBezTo>
                  <a:cubicBezTo>
                    <a:pt x="214" y="1377"/>
                    <a:pt x="1004" y="214"/>
                    <a:pt x="1975" y="214"/>
                  </a:cubicBezTo>
                  <a:close/>
                  <a:moveTo>
                    <a:pt x="1975" y="1"/>
                  </a:moveTo>
                  <a:cubicBezTo>
                    <a:pt x="887" y="1"/>
                    <a:pt x="1" y="1260"/>
                    <a:pt x="1" y="2809"/>
                  </a:cubicBezTo>
                  <a:cubicBezTo>
                    <a:pt x="1" y="4357"/>
                    <a:pt x="887" y="5617"/>
                    <a:pt x="1975" y="5617"/>
                  </a:cubicBezTo>
                  <a:cubicBezTo>
                    <a:pt x="3063" y="5617"/>
                    <a:pt x="3949" y="4357"/>
                    <a:pt x="3949" y="2809"/>
                  </a:cubicBezTo>
                  <a:cubicBezTo>
                    <a:pt x="3949" y="1260"/>
                    <a:pt x="3063" y="1"/>
                    <a:pt x="197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917;p40">
              <a:extLst>
                <a:ext uri="{FF2B5EF4-FFF2-40B4-BE49-F238E27FC236}">
                  <a16:creationId xmlns:a16="http://schemas.microsoft.com/office/drawing/2014/main" id="{940EB7B1-5AC2-2FD7-3885-C4BAF37CD7CE}"/>
                </a:ext>
              </a:extLst>
            </p:cNvPr>
            <p:cNvSpPr/>
            <p:nvPr/>
          </p:nvSpPr>
          <p:spPr>
            <a:xfrm>
              <a:off x="4574450" y="4902100"/>
              <a:ext cx="66025" cy="87150"/>
            </a:xfrm>
            <a:custGeom>
              <a:avLst/>
              <a:gdLst/>
              <a:ahLst/>
              <a:cxnLst/>
              <a:rect l="l" t="t" r="r" b="b"/>
              <a:pathLst>
                <a:path w="2641" h="3486" extrusionOk="0">
                  <a:moveTo>
                    <a:pt x="1203" y="0"/>
                  </a:moveTo>
                  <a:cubicBezTo>
                    <a:pt x="539" y="0"/>
                    <a:pt x="0" y="782"/>
                    <a:pt x="0" y="1744"/>
                  </a:cubicBezTo>
                  <a:cubicBezTo>
                    <a:pt x="0" y="2706"/>
                    <a:pt x="539" y="3486"/>
                    <a:pt x="1203" y="3486"/>
                  </a:cubicBezTo>
                  <a:lnTo>
                    <a:pt x="2640" y="3486"/>
                  </a:lnTo>
                  <a:lnTo>
                    <a:pt x="2640" y="2"/>
                  </a:lnTo>
                  <a:lnTo>
                    <a:pt x="1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918;p40">
              <a:extLst>
                <a:ext uri="{FF2B5EF4-FFF2-40B4-BE49-F238E27FC236}">
                  <a16:creationId xmlns:a16="http://schemas.microsoft.com/office/drawing/2014/main" id="{162F19F0-7B4C-7605-053E-235B83C4CB7E}"/>
                </a:ext>
              </a:extLst>
            </p:cNvPr>
            <p:cNvSpPr/>
            <p:nvPr/>
          </p:nvSpPr>
          <p:spPr>
            <a:xfrm>
              <a:off x="4571775" y="4899450"/>
              <a:ext cx="71375" cy="92500"/>
            </a:xfrm>
            <a:custGeom>
              <a:avLst/>
              <a:gdLst/>
              <a:ahLst/>
              <a:cxnLst/>
              <a:rect l="l" t="t" r="r" b="b"/>
              <a:pathLst>
                <a:path w="2855" h="3700" extrusionOk="0">
                  <a:moveTo>
                    <a:pt x="2640" y="214"/>
                  </a:moveTo>
                  <a:lnTo>
                    <a:pt x="2640" y="3485"/>
                  </a:lnTo>
                  <a:lnTo>
                    <a:pt x="1310" y="3485"/>
                  </a:lnTo>
                  <a:cubicBezTo>
                    <a:pt x="706" y="3485"/>
                    <a:pt x="213" y="2751"/>
                    <a:pt x="213" y="1850"/>
                  </a:cubicBezTo>
                  <a:cubicBezTo>
                    <a:pt x="213" y="948"/>
                    <a:pt x="706" y="214"/>
                    <a:pt x="1310" y="214"/>
                  </a:cubicBezTo>
                  <a:close/>
                  <a:moveTo>
                    <a:pt x="1310" y="1"/>
                  </a:moveTo>
                  <a:cubicBezTo>
                    <a:pt x="588" y="1"/>
                    <a:pt x="0" y="830"/>
                    <a:pt x="0" y="1850"/>
                  </a:cubicBezTo>
                  <a:cubicBezTo>
                    <a:pt x="0" y="2868"/>
                    <a:pt x="588" y="3699"/>
                    <a:pt x="1310" y="3699"/>
                  </a:cubicBezTo>
                  <a:lnTo>
                    <a:pt x="2747" y="3699"/>
                  </a:lnTo>
                  <a:cubicBezTo>
                    <a:pt x="2807" y="3698"/>
                    <a:pt x="2855" y="3650"/>
                    <a:pt x="2855" y="3592"/>
                  </a:cubicBezTo>
                  <a:lnTo>
                    <a:pt x="2855" y="108"/>
                  </a:lnTo>
                  <a:cubicBezTo>
                    <a:pt x="2855" y="48"/>
                    <a:pt x="2807" y="1"/>
                    <a:pt x="27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919;p40">
              <a:extLst>
                <a:ext uri="{FF2B5EF4-FFF2-40B4-BE49-F238E27FC236}">
                  <a16:creationId xmlns:a16="http://schemas.microsoft.com/office/drawing/2014/main" id="{6BDF1EF6-1C2B-C497-BE8E-E38B122F95D2}"/>
                </a:ext>
              </a:extLst>
            </p:cNvPr>
            <p:cNvSpPr/>
            <p:nvPr/>
          </p:nvSpPr>
          <p:spPr>
            <a:xfrm>
              <a:off x="4610375" y="4902100"/>
              <a:ext cx="60200" cy="87150"/>
            </a:xfrm>
            <a:custGeom>
              <a:avLst/>
              <a:gdLst/>
              <a:ahLst/>
              <a:cxnLst/>
              <a:rect l="l" t="t" r="r" b="b"/>
              <a:pathLst>
                <a:path w="2408" h="3486" extrusionOk="0">
                  <a:moveTo>
                    <a:pt x="1203" y="0"/>
                  </a:moveTo>
                  <a:cubicBezTo>
                    <a:pt x="538" y="0"/>
                    <a:pt x="0" y="782"/>
                    <a:pt x="0" y="1744"/>
                  </a:cubicBezTo>
                  <a:cubicBezTo>
                    <a:pt x="0" y="2706"/>
                    <a:pt x="538" y="3486"/>
                    <a:pt x="1203" y="3486"/>
                  </a:cubicBezTo>
                  <a:cubicBezTo>
                    <a:pt x="1869" y="3486"/>
                    <a:pt x="2408" y="2706"/>
                    <a:pt x="2408" y="1744"/>
                  </a:cubicBezTo>
                  <a:cubicBezTo>
                    <a:pt x="2408" y="782"/>
                    <a:pt x="1869"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920;p40">
              <a:extLst>
                <a:ext uri="{FF2B5EF4-FFF2-40B4-BE49-F238E27FC236}">
                  <a16:creationId xmlns:a16="http://schemas.microsoft.com/office/drawing/2014/main" id="{7904CDCC-1FCE-C8F1-2771-C4C442942081}"/>
                </a:ext>
              </a:extLst>
            </p:cNvPr>
            <p:cNvSpPr/>
            <p:nvPr/>
          </p:nvSpPr>
          <p:spPr>
            <a:xfrm>
              <a:off x="4607725" y="4899450"/>
              <a:ext cx="65550" cy="92500"/>
            </a:xfrm>
            <a:custGeom>
              <a:avLst/>
              <a:gdLst/>
              <a:ahLst/>
              <a:cxnLst/>
              <a:rect l="l" t="t" r="r" b="b"/>
              <a:pathLst>
                <a:path w="2622" h="3700" extrusionOk="0">
                  <a:moveTo>
                    <a:pt x="1309" y="214"/>
                  </a:moveTo>
                  <a:cubicBezTo>
                    <a:pt x="1915" y="214"/>
                    <a:pt x="2408" y="948"/>
                    <a:pt x="2408" y="1850"/>
                  </a:cubicBezTo>
                  <a:cubicBezTo>
                    <a:pt x="2408" y="2751"/>
                    <a:pt x="1914" y="3485"/>
                    <a:pt x="1309" y="3485"/>
                  </a:cubicBezTo>
                  <a:cubicBezTo>
                    <a:pt x="705" y="3485"/>
                    <a:pt x="213" y="2751"/>
                    <a:pt x="213" y="1850"/>
                  </a:cubicBezTo>
                  <a:cubicBezTo>
                    <a:pt x="213" y="948"/>
                    <a:pt x="705" y="214"/>
                    <a:pt x="1309" y="214"/>
                  </a:cubicBezTo>
                  <a:close/>
                  <a:moveTo>
                    <a:pt x="1309" y="1"/>
                  </a:moveTo>
                  <a:cubicBezTo>
                    <a:pt x="587" y="1"/>
                    <a:pt x="1" y="830"/>
                    <a:pt x="1" y="1850"/>
                  </a:cubicBezTo>
                  <a:cubicBezTo>
                    <a:pt x="1" y="2868"/>
                    <a:pt x="587" y="3699"/>
                    <a:pt x="1309" y="3699"/>
                  </a:cubicBezTo>
                  <a:cubicBezTo>
                    <a:pt x="2033" y="3699"/>
                    <a:pt x="2621" y="2868"/>
                    <a:pt x="2621" y="1850"/>
                  </a:cubicBezTo>
                  <a:cubicBezTo>
                    <a:pt x="2621" y="830"/>
                    <a:pt x="2031" y="1"/>
                    <a:pt x="130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921;p40">
              <a:extLst>
                <a:ext uri="{FF2B5EF4-FFF2-40B4-BE49-F238E27FC236}">
                  <a16:creationId xmlns:a16="http://schemas.microsoft.com/office/drawing/2014/main" id="{DAA9E7C7-5079-EF9F-ACC3-DB08FB7B932D}"/>
                </a:ext>
              </a:extLst>
            </p:cNvPr>
            <p:cNvSpPr/>
            <p:nvPr/>
          </p:nvSpPr>
          <p:spPr>
            <a:xfrm>
              <a:off x="4633150" y="4923975"/>
              <a:ext cx="53100" cy="43400"/>
            </a:xfrm>
            <a:custGeom>
              <a:avLst/>
              <a:gdLst/>
              <a:ahLst/>
              <a:cxnLst/>
              <a:rect l="l" t="t" r="r" b="b"/>
              <a:pathLst>
                <a:path w="2124" h="1736" extrusionOk="0">
                  <a:moveTo>
                    <a:pt x="602" y="1"/>
                  </a:moveTo>
                  <a:cubicBezTo>
                    <a:pt x="268" y="1"/>
                    <a:pt x="0" y="388"/>
                    <a:pt x="0" y="869"/>
                  </a:cubicBezTo>
                  <a:cubicBezTo>
                    <a:pt x="0" y="1348"/>
                    <a:pt x="268" y="1735"/>
                    <a:pt x="602" y="1735"/>
                  </a:cubicBezTo>
                  <a:lnTo>
                    <a:pt x="2124" y="1735"/>
                  </a:lnTo>
                  <a:lnTo>
                    <a:pt x="2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922;p40">
              <a:extLst>
                <a:ext uri="{FF2B5EF4-FFF2-40B4-BE49-F238E27FC236}">
                  <a16:creationId xmlns:a16="http://schemas.microsoft.com/office/drawing/2014/main" id="{077E76DE-F7CE-B449-F131-C50CA9695BE8}"/>
                </a:ext>
              </a:extLst>
            </p:cNvPr>
            <p:cNvSpPr/>
            <p:nvPr/>
          </p:nvSpPr>
          <p:spPr>
            <a:xfrm>
              <a:off x="4630475" y="4921300"/>
              <a:ext cx="58450" cy="48750"/>
            </a:xfrm>
            <a:custGeom>
              <a:avLst/>
              <a:gdLst/>
              <a:ahLst/>
              <a:cxnLst/>
              <a:rect l="l" t="t" r="r" b="b"/>
              <a:pathLst>
                <a:path w="2338" h="1950" extrusionOk="0">
                  <a:moveTo>
                    <a:pt x="2125" y="214"/>
                  </a:moveTo>
                  <a:lnTo>
                    <a:pt x="2125" y="1737"/>
                  </a:lnTo>
                  <a:lnTo>
                    <a:pt x="709" y="1737"/>
                  </a:lnTo>
                  <a:cubicBezTo>
                    <a:pt x="435" y="1737"/>
                    <a:pt x="213" y="1396"/>
                    <a:pt x="213" y="976"/>
                  </a:cubicBezTo>
                  <a:cubicBezTo>
                    <a:pt x="213" y="556"/>
                    <a:pt x="435" y="214"/>
                    <a:pt x="709" y="214"/>
                  </a:cubicBezTo>
                  <a:close/>
                  <a:moveTo>
                    <a:pt x="709" y="1"/>
                  </a:moveTo>
                  <a:cubicBezTo>
                    <a:pt x="311" y="1"/>
                    <a:pt x="0" y="428"/>
                    <a:pt x="0" y="976"/>
                  </a:cubicBezTo>
                  <a:cubicBezTo>
                    <a:pt x="0" y="1522"/>
                    <a:pt x="311" y="1950"/>
                    <a:pt x="709" y="1950"/>
                  </a:cubicBezTo>
                  <a:lnTo>
                    <a:pt x="2231" y="1950"/>
                  </a:lnTo>
                  <a:cubicBezTo>
                    <a:pt x="2290" y="1950"/>
                    <a:pt x="2338" y="1902"/>
                    <a:pt x="2338" y="1842"/>
                  </a:cubicBezTo>
                  <a:lnTo>
                    <a:pt x="2338" y="108"/>
                  </a:lnTo>
                  <a:cubicBezTo>
                    <a:pt x="2338" y="48"/>
                    <a:pt x="2290" y="1"/>
                    <a:pt x="223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923;p40">
              <a:extLst>
                <a:ext uri="{FF2B5EF4-FFF2-40B4-BE49-F238E27FC236}">
                  <a16:creationId xmlns:a16="http://schemas.microsoft.com/office/drawing/2014/main" id="{3A1581E6-1590-4057-06F6-423613F25597}"/>
                </a:ext>
              </a:extLst>
            </p:cNvPr>
            <p:cNvSpPr/>
            <p:nvPr/>
          </p:nvSpPr>
          <p:spPr>
            <a:xfrm>
              <a:off x="4671275" y="4923975"/>
              <a:ext cx="29975" cy="43400"/>
            </a:xfrm>
            <a:custGeom>
              <a:avLst/>
              <a:gdLst/>
              <a:ahLst/>
              <a:cxnLst/>
              <a:rect l="l" t="t" r="r" b="b"/>
              <a:pathLst>
                <a:path w="1199" h="1736" extrusionOk="0">
                  <a:moveTo>
                    <a:pt x="599" y="1"/>
                  </a:moveTo>
                  <a:cubicBezTo>
                    <a:pt x="268" y="1"/>
                    <a:pt x="0" y="388"/>
                    <a:pt x="0" y="869"/>
                  </a:cubicBezTo>
                  <a:cubicBezTo>
                    <a:pt x="0" y="1348"/>
                    <a:pt x="268" y="1735"/>
                    <a:pt x="599" y="1735"/>
                  </a:cubicBezTo>
                  <a:cubicBezTo>
                    <a:pt x="929" y="1735"/>
                    <a:pt x="1199" y="1348"/>
                    <a:pt x="1199" y="869"/>
                  </a:cubicBezTo>
                  <a:cubicBezTo>
                    <a:pt x="1199"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924;p40">
              <a:extLst>
                <a:ext uri="{FF2B5EF4-FFF2-40B4-BE49-F238E27FC236}">
                  <a16:creationId xmlns:a16="http://schemas.microsoft.com/office/drawing/2014/main" id="{8D40CC26-095E-B25D-4497-B862B282A94E}"/>
                </a:ext>
              </a:extLst>
            </p:cNvPr>
            <p:cNvSpPr/>
            <p:nvPr/>
          </p:nvSpPr>
          <p:spPr>
            <a:xfrm>
              <a:off x="4668575" y="4921300"/>
              <a:ext cx="35325" cy="48750"/>
            </a:xfrm>
            <a:custGeom>
              <a:avLst/>
              <a:gdLst/>
              <a:ahLst/>
              <a:cxnLst/>
              <a:rect l="l" t="t" r="r" b="b"/>
              <a:pathLst>
                <a:path w="1413" h="1950" extrusionOk="0">
                  <a:moveTo>
                    <a:pt x="707" y="214"/>
                  </a:moveTo>
                  <a:cubicBezTo>
                    <a:pt x="975" y="214"/>
                    <a:pt x="1200" y="563"/>
                    <a:pt x="1200" y="976"/>
                  </a:cubicBezTo>
                  <a:cubicBezTo>
                    <a:pt x="1200" y="1388"/>
                    <a:pt x="975" y="1737"/>
                    <a:pt x="707" y="1737"/>
                  </a:cubicBezTo>
                  <a:cubicBezTo>
                    <a:pt x="440" y="1737"/>
                    <a:pt x="214" y="1388"/>
                    <a:pt x="214" y="976"/>
                  </a:cubicBezTo>
                  <a:cubicBezTo>
                    <a:pt x="214" y="563"/>
                    <a:pt x="440" y="214"/>
                    <a:pt x="707" y="214"/>
                  </a:cubicBezTo>
                  <a:close/>
                  <a:moveTo>
                    <a:pt x="707" y="1"/>
                  </a:moveTo>
                  <a:cubicBezTo>
                    <a:pt x="318" y="1"/>
                    <a:pt x="1" y="438"/>
                    <a:pt x="1" y="976"/>
                  </a:cubicBezTo>
                  <a:cubicBezTo>
                    <a:pt x="1" y="1513"/>
                    <a:pt x="318" y="1950"/>
                    <a:pt x="707" y="1950"/>
                  </a:cubicBezTo>
                  <a:cubicBezTo>
                    <a:pt x="1097" y="1950"/>
                    <a:pt x="1412" y="1513"/>
                    <a:pt x="1412" y="976"/>
                  </a:cubicBezTo>
                  <a:cubicBezTo>
                    <a:pt x="1412"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925;p40">
              <a:extLst>
                <a:ext uri="{FF2B5EF4-FFF2-40B4-BE49-F238E27FC236}">
                  <a16:creationId xmlns:a16="http://schemas.microsoft.com/office/drawing/2014/main" id="{0FD93A00-1803-D181-1D22-89AE3474B0F2}"/>
                </a:ext>
              </a:extLst>
            </p:cNvPr>
            <p:cNvSpPr/>
            <p:nvPr/>
          </p:nvSpPr>
          <p:spPr>
            <a:xfrm>
              <a:off x="4567350" y="5067975"/>
              <a:ext cx="61650" cy="89175"/>
            </a:xfrm>
            <a:custGeom>
              <a:avLst/>
              <a:gdLst/>
              <a:ahLst/>
              <a:cxnLst/>
              <a:rect l="l" t="t" r="r" b="b"/>
              <a:pathLst>
                <a:path w="2466" h="3567" extrusionOk="0">
                  <a:moveTo>
                    <a:pt x="1233" y="0"/>
                  </a:moveTo>
                  <a:cubicBezTo>
                    <a:pt x="552" y="0"/>
                    <a:pt x="0" y="798"/>
                    <a:pt x="0" y="1784"/>
                  </a:cubicBezTo>
                  <a:cubicBezTo>
                    <a:pt x="0" y="2768"/>
                    <a:pt x="552" y="3566"/>
                    <a:pt x="1233" y="3566"/>
                  </a:cubicBezTo>
                  <a:cubicBezTo>
                    <a:pt x="1913" y="3566"/>
                    <a:pt x="2466" y="2768"/>
                    <a:pt x="2466" y="1784"/>
                  </a:cubicBezTo>
                  <a:cubicBezTo>
                    <a:pt x="2466" y="798"/>
                    <a:pt x="1913"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926;p40">
              <a:extLst>
                <a:ext uri="{FF2B5EF4-FFF2-40B4-BE49-F238E27FC236}">
                  <a16:creationId xmlns:a16="http://schemas.microsoft.com/office/drawing/2014/main" id="{9F227D46-964F-FE8F-EF36-17C17B59FE40}"/>
                </a:ext>
              </a:extLst>
            </p:cNvPr>
            <p:cNvSpPr/>
            <p:nvPr/>
          </p:nvSpPr>
          <p:spPr>
            <a:xfrm>
              <a:off x="4564700" y="5065325"/>
              <a:ext cx="66975" cy="94500"/>
            </a:xfrm>
            <a:custGeom>
              <a:avLst/>
              <a:gdLst/>
              <a:ahLst/>
              <a:cxnLst/>
              <a:rect l="l" t="t" r="r" b="b"/>
              <a:pathLst>
                <a:path w="2679" h="3780" extrusionOk="0">
                  <a:moveTo>
                    <a:pt x="1339" y="213"/>
                  </a:moveTo>
                  <a:cubicBezTo>
                    <a:pt x="1960" y="213"/>
                    <a:pt x="2466" y="965"/>
                    <a:pt x="2466" y="1890"/>
                  </a:cubicBezTo>
                  <a:cubicBezTo>
                    <a:pt x="2466" y="2813"/>
                    <a:pt x="1960" y="3565"/>
                    <a:pt x="1339" y="3565"/>
                  </a:cubicBezTo>
                  <a:cubicBezTo>
                    <a:pt x="718" y="3565"/>
                    <a:pt x="213" y="2813"/>
                    <a:pt x="213" y="1890"/>
                  </a:cubicBezTo>
                  <a:cubicBezTo>
                    <a:pt x="213" y="965"/>
                    <a:pt x="718" y="213"/>
                    <a:pt x="1339" y="213"/>
                  </a:cubicBezTo>
                  <a:close/>
                  <a:moveTo>
                    <a:pt x="1339" y="0"/>
                  </a:moveTo>
                  <a:cubicBezTo>
                    <a:pt x="600" y="0"/>
                    <a:pt x="0" y="848"/>
                    <a:pt x="0" y="1890"/>
                  </a:cubicBezTo>
                  <a:cubicBezTo>
                    <a:pt x="0" y="2932"/>
                    <a:pt x="600" y="3779"/>
                    <a:pt x="1339" y="3779"/>
                  </a:cubicBezTo>
                  <a:cubicBezTo>
                    <a:pt x="2077" y="3779"/>
                    <a:pt x="2679" y="2932"/>
                    <a:pt x="2679" y="1890"/>
                  </a:cubicBezTo>
                  <a:cubicBezTo>
                    <a:pt x="2679" y="848"/>
                    <a:pt x="2077" y="0"/>
                    <a:pt x="13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927;p40">
              <a:extLst>
                <a:ext uri="{FF2B5EF4-FFF2-40B4-BE49-F238E27FC236}">
                  <a16:creationId xmlns:a16="http://schemas.microsoft.com/office/drawing/2014/main" id="{FECA2984-CED6-98FC-DCF5-41183BACE9E3}"/>
                </a:ext>
              </a:extLst>
            </p:cNvPr>
            <p:cNvSpPr/>
            <p:nvPr/>
          </p:nvSpPr>
          <p:spPr>
            <a:xfrm>
              <a:off x="4535250" y="5045000"/>
              <a:ext cx="93425" cy="135100"/>
            </a:xfrm>
            <a:custGeom>
              <a:avLst/>
              <a:gdLst/>
              <a:ahLst/>
              <a:cxnLst/>
              <a:rect l="l" t="t" r="r" b="b"/>
              <a:pathLst>
                <a:path w="3737" h="5404" extrusionOk="0">
                  <a:moveTo>
                    <a:pt x="1869" y="0"/>
                  </a:moveTo>
                  <a:cubicBezTo>
                    <a:pt x="837" y="0"/>
                    <a:pt x="1" y="1209"/>
                    <a:pt x="1" y="2703"/>
                  </a:cubicBezTo>
                  <a:cubicBezTo>
                    <a:pt x="1"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928;p40">
              <a:extLst>
                <a:ext uri="{FF2B5EF4-FFF2-40B4-BE49-F238E27FC236}">
                  <a16:creationId xmlns:a16="http://schemas.microsoft.com/office/drawing/2014/main" id="{9A270D2C-FE0B-E098-4EA4-5FEDF0B362CD}"/>
                </a:ext>
              </a:extLst>
            </p:cNvPr>
            <p:cNvSpPr/>
            <p:nvPr/>
          </p:nvSpPr>
          <p:spPr>
            <a:xfrm>
              <a:off x="4532575" y="5042325"/>
              <a:ext cx="98775" cy="140450"/>
            </a:xfrm>
            <a:custGeom>
              <a:avLst/>
              <a:gdLst/>
              <a:ahLst/>
              <a:cxnLst/>
              <a:rect l="l" t="t" r="r" b="b"/>
              <a:pathLst>
                <a:path w="3951" h="5618" extrusionOk="0">
                  <a:moveTo>
                    <a:pt x="1976" y="215"/>
                  </a:moveTo>
                  <a:cubicBezTo>
                    <a:pt x="2947" y="215"/>
                    <a:pt x="3738" y="1377"/>
                    <a:pt x="3738" y="2810"/>
                  </a:cubicBezTo>
                  <a:cubicBezTo>
                    <a:pt x="3738" y="4241"/>
                    <a:pt x="2947" y="5405"/>
                    <a:pt x="1976" y="5405"/>
                  </a:cubicBezTo>
                  <a:cubicBezTo>
                    <a:pt x="1004" y="5405"/>
                    <a:pt x="215" y="4241"/>
                    <a:pt x="215" y="2810"/>
                  </a:cubicBezTo>
                  <a:cubicBezTo>
                    <a:pt x="215" y="1377"/>
                    <a:pt x="1004" y="215"/>
                    <a:pt x="1976" y="215"/>
                  </a:cubicBezTo>
                  <a:close/>
                  <a:moveTo>
                    <a:pt x="1976" y="0"/>
                  </a:moveTo>
                  <a:cubicBezTo>
                    <a:pt x="888" y="0"/>
                    <a:pt x="0" y="1261"/>
                    <a:pt x="0" y="2810"/>
                  </a:cubicBezTo>
                  <a:cubicBezTo>
                    <a:pt x="0" y="4358"/>
                    <a:pt x="888" y="5618"/>
                    <a:pt x="1976" y="5618"/>
                  </a:cubicBezTo>
                  <a:cubicBezTo>
                    <a:pt x="3065" y="5618"/>
                    <a:pt x="3951" y="4358"/>
                    <a:pt x="3951" y="2810"/>
                  </a:cubicBezTo>
                  <a:cubicBezTo>
                    <a:pt x="3951" y="1261"/>
                    <a:pt x="3065" y="0"/>
                    <a:pt x="19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929;p40">
              <a:extLst>
                <a:ext uri="{FF2B5EF4-FFF2-40B4-BE49-F238E27FC236}">
                  <a16:creationId xmlns:a16="http://schemas.microsoft.com/office/drawing/2014/main" id="{D6DA45FC-71AF-B76A-D1B9-8E17CDEECB3E}"/>
                </a:ext>
              </a:extLst>
            </p:cNvPr>
            <p:cNvSpPr/>
            <p:nvPr/>
          </p:nvSpPr>
          <p:spPr>
            <a:xfrm>
              <a:off x="4546125" y="5045000"/>
              <a:ext cx="93450" cy="135100"/>
            </a:xfrm>
            <a:custGeom>
              <a:avLst/>
              <a:gdLst/>
              <a:ahLst/>
              <a:cxnLst/>
              <a:rect l="l" t="t" r="r" b="b"/>
              <a:pathLst>
                <a:path w="3738" h="5404" extrusionOk="0">
                  <a:moveTo>
                    <a:pt x="1869" y="0"/>
                  </a:moveTo>
                  <a:cubicBezTo>
                    <a:pt x="837" y="0"/>
                    <a:pt x="0" y="1209"/>
                    <a:pt x="0" y="2703"/>
                  </a:cubicBezTo>
                  <a:cubicBezTo>
                    <a:pt x="0" y="4195"/>
                    <a:pt x="837" y="5404"/>
                    <a:pt x="1869" y="5404"/>
                  </a:cubicBezTo>
                  <a:cubicBezTo>
                    <a:pt x="2901" y="5404"/>
                    <a:pt x="3738" y="4195"/>
                    <a:pt x="3738" y="2703"/>
                  </a:cubicBezTo>
                  <a:cubicBezTo>
                    <a:pt x="3738"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930;p40">
              <a:extLst>
                <a:ext uri="{FF2B5EF4-FFF2-40B4-BE49-F238E27FC236}">
                  <a16:creationId xmlns:a16="http://schemas.microsoft.com/office/drawing/2014/main" id="{94DF31E9-4841-4724-96BF-6EE8B068670C}"/>
                </a:ext>
              </a:extLst>
            </p:cNvPr>
            <p:cNvSpPr/>
            <p:nvPr/>
          </p:nvSpPr>
          <p:spPr>
            <a:xfrm>
              <a:off x="4543475" y="5042325"/>
              <a:ext cx="98750" cy="140450"/>
            </a:xfrm>
            <a:custGeom>
              <a:avLst/>
              <a:gdLst/>
              <a:ahLst/>
              <a:cxnLst/>
              <a:rect l="l" t="t" r="r" b="b"/>
              <a:pathLst>
                <a:path w="3950" h="5618" extrusionOk="0">
                  <a:moveTo>
                    <a:pt x="1975" y="215"/>
                  </a:moveTo>
                  <a:cubicBezTo>
                    <a:pt x="2946" y="215"/>
                    <a:pt x="3736" y="1377"/>
                    <a:pt x="3736" y="2810"/>
                  </a:cubicBezTo>
                  <a:cubicBezTo>
                    <a:pt x="3736" y="4241"/>
                    <a:pt x="2946" y="5405"/>
                    <a:pt x="1975" y="5405"/>
                  </a:cubicBezTo>
                  <a:cubicBezTo>
                    <a:pt x="1004" y="5405"/>
                    <a:pt x="214" y="4241"/>
                    <a:pt x="214" y="2810"/>
                  </a:cubicBezTo>
                  <a:cubicBezTo>
                    <a:pt x="214" y="1377"/>
                    <a:pt x="1004" y="215"/>
                    <a:pt x="1975" y="215"/>
                  </a:cubicBezTo>
                  <a:close/>
                  <a:moveTo>
                    <a:pt x="1975" y="0"/>
                  </a:moveTo>
                  <a:cubicBezTo>
                    <a:pt x="887" y="0"/>
                    <a:pt x="1" y="1261"/>
                    <a:pt x="1" y="2810"/>
                  </a:cubicBezTo>
                  <a:cubicBezTo>
                    <a:pt x="1" y="4358"/>
                    <a:pt x="887" y="5618"/>
                    <a:pt x="1975" y="5618"/>
                  </a:cubicBezTo>
                  <a:cubicBezTo>
                    <a:pt x="3063" y="5618"/>
                    <a:pt x="3949" y="4358"/>
                    <a:pt x="3949" y="2810"/>
                  </a:cubicBezTo>
                  <a:cubicBezTo>
                    <a:pt x="3949" y="1261"/>
                    <a:pt x="3063" y="0"/>
                    <a:pt x="19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931;p40">
              <a:extLst>
                <a:ext uri="{FF2B5EF4-FFF2-40B4-BE49-F238E27FC236}">
                  <a16:creationId xmlns:a16="http://schemas.microsoft.com/office/drawing/2014/main" id="{7351CCAA-26EC-F0F4-AEFF-DDE77830A966}"/>
                </a:ext>
              </a:extLst>
            </p:cNvPr>
            <p:cNvSpPr/>
            <p:nvPr/>
          </p:nvSpPr>
          <p:spPr>
            <a:xfrm>
              <a:off x="4574450" y="5068975"/>
              <a:ext cx="66025" cy="86925"/>
            </a:xfrm>
            <a:custGeom>
              <a:avLst/>
              <a:gdLst/>
              <a:ahLst/>
              <a:cxnLst/>
              <a:rect l="l" t="t" r="r" b="b"/>
              <a:pathLst>
                <a:path w="2641" h="3477" extrusionOk="0">
                  <a:moveTo>
                    <a:pt x="1203" y="0"/>
                  </a:moveTo>
                  <a:lnTo>
                    <a:pt x="1203" y="2"/>
                  </a:lnTo>
                  <a:cubicBezTo>
                    <a:pt x="539" y="2"/>
                    <a:pt x="0" y="782"/>
                    <a:pt x="0" y="1744"/>
                  </a:cubicBezTo>
                  <a:cubicBezTo>
                    <a:pt x="0" y="2706"/>
                    <a:pt x="539" y="3477"/>
                    <a:pt x="1203" y="3477"/>
                  </a:cubicBezTo>
                  <a:lnTo>
                    <a:pt x="2640" y="3477"/>
                  </a:lnTo>
                  <a:lnTo>
                    <a:pt x="26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932;p40">
              <a:extLst>
                <a:ext uri="{FF2B5EF4-FFF2-40B4-BE49-F238E27FC236}">
                  <a16:creationId xmlns:a16="http://schemas.microsoft.com/office/drawing/2014/main" id="{4BAC2B9B-50A5-B669-B27B-C2C749D23505}"/>
                </a:ext>
              </a:extLst>
            </p:cNvPr>
            <p:cNvSpPr/>
            <p:nvPr/>
          </p:nvSpPr>
          <p:spPr>
            <a:xfrm>
              <a:off x="4571775" y="5066325"/>
              <a:ext cx="71375" cy="92275"/>
            </a:xfrm>
            <a:custGeom>
              <a:avLst/>
              <a:gdLst/>
              <a:ahLst/>
              <a:cxnLst/>
              <a:rect l="l" t="t" r="r" b="b"/>
              <a:pathLst>
                <a:path w="2855" h="3691" extrusionOk="0">
                  <a:moveTo>
                    <a:pt x="2640" y="213"/>
                  </a:moveTo>
                  <a:lnTo>
                    <a:pt x="2640" y="3476"/>
                  </a:lnTo>
                  <a:lnTo>
                    <a:pt x="1310" y="3476"/>
                  </a:lnTo>
                  <a:cubicBezTo>
                    <a:pt x="706" y="3476"/>
                    <a:pt x="213" y="2751"/>
                    <a:pt x="213" y="1850"/>
                  </a:cubicBezTo>
                  <a:cubicBezTo>
                    <a:pt x="213" y="947"/>
                    <a:pt x="706" y="213"/>
                    <a:pt x="1310" y="213"/>
                  </a:cubicBezTo>
                  <a:close/>
                  <a:moveTo>
                    <a:pt x="1310" y="1"/>
                  </a:moveTo>
                  <a:cubicBezTo>
                    <a:pt x="588" y="1"/>
                    <a:pt x="0" y="834"/>
                    <a:pt x="0" y="1850"/>
                  </a:cubicBezTo>
                  <a:cubicBezTo>
                    <a:pt x="0" y="2864"/>
                    <a:pt x="588" y="3690"/>
                    <a:pt x="1310" y="3690"/>
                  </a:cubicBezTo>
                  <a:lnTo>
                    <a:pt x="2747" y="3690"/>
                  </a:lnTo>
                  <a:cubicBezTo>
                    <a:pt x="2807" y="3690"/>
                    <a:pt x="2855" y="3642"/>
                    <a:pt x="2855" y="3583"/>
                  </a:cubicBezTo>
                  <a:lnTo>
                    <a:pt x="2855" y="108"/>
                  </a:lnTo>
                  <a:cubicBezTo>
                    <a:pt x="2855" y="48"/>
                    <a:pt x="2807" y="1"/>
                    <a:pt x="27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933;p40">
              <a:extLst>
                <a:ext uri="{FF2B5EF4-FFF2-40B4-BE49-F238E27FC236}">
                  <a16:creationId xmlns:a16="http://schemas.microsoft.com/office/drawing/2014/main" id="{9FE0BF08-5418-83D6-E419-1D3B67521079}"/>
                </a:ext>
              </a:extLst>
            </p:cNvPr>
            <p:cNvSpPr/>
            <p:nvPr/>
          </p:nvSpPr>
          <p:spPr>
            <a:xfrm>
              <a:off x="4610375" y="5068975"/>
              <a:ext cx="60200" cy="87075"/>
            </a:xfrm>
            <a:custGeom>
              <a:avLst/>
              <a:gdLst/>
              <a:ahLst/>
              <a:cxnLst/>
              <a:rect l="l" t="t" r="r" b="b"/>
              <a:pathLst>
                <a:path w="2408" h="3483" extrusionOk="0">
                  <a:moveTo>
                    <a:pt x="1203" y="0"/>
                  </a:moveTo>
                  <a:cubicBezTo>
                    <a:pt x="538" y="0"/>
                    <a:pt x="0" y="782"/>
                    <a:pt x="0" y="1744"/>
                  </a:cubicBezTo>
                  <a:cubicBezTo>
                    <a:pt x="0" y="2706"/>
                    <a:pt x="538" y="3483"/>
                    <a:pt x="1203" y="3483"/>
                  </a:cubicBezTo>
                  <a:cubicBezTo>
                    <a:pt x="1869" y="3483"/>
                    <a:pt x="2408" y="2706"/>
                    <a:pt x="2408" y="1744"/>
                  </a:cubicBezTo>
                  <a:cubicBezTo>
                    <a:pt x="2408" y="782"/>
                    <a:pt x="1869"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934;p40">
              <a:extLst>
                <a:ext uri="{FF2B5EF4-FFF2-40B4-BE49-F238E27FC236}">
                  <a16:creationId xmlns:a16="http://schemas.microsoft.com/office/drawing/2014/main" id="{7D5D1960-10D3-B738-1444-EC675CDAC8F1}"/>
                </a:ext>
              </a:extLst>
            </p:cNvPr>
            <p:cNvSpPr/>
            <p:nvPr/>
          </p:nvSpPr>
          <p:spPr>
            <a:xfrm>
              <a:off x="4607725" y="5066325"/>
              <a:ext cx="65550" cy="92425"/>
            </a:xfrm>
            <a:custGeom>
              <a:avLst/>
              <a:gdLst/>
              <a:ahLst/>
              <a:cxnLst/>
              <a:rect l="l" t="t" r="r" b="b"/>
              <a:pathLst>
                <a:path w="2622" h="3697" extrusionOk="0">
                  <a:moveTo>
                    <a:pt x="1309" y="213"/>
                  </a:moveTo>
                  <a:cubicBezTo>
                    <a:pt x="1915" y="213"/>
                    <a:pt x="2408" y="949"/>
                    <a:pt x="2408" y="1850"/>
                  </a:cubicBezTo>
                  <a:cubicBezTo>
                    <a:pt x="2408" y="2751"/>
                    <a:pt x="1914" y="3483"/>
                    <a:pt x="1309" y="3483"/>
                  </a:cubicBezTo>
                  <a:cubicBezTo>
                    <a:pt x="705" y="3483"/>
                    <a:pt x="213" y="2751"/>
                    <a:pt x="213" y="1850"/>
                  </a:cubicBezTo>
                  <a:cubicBezTo>
                    <a:pt x="213" y="947"/>
                    <a:pt x="705" y="213"/>
                    <a:pt x="1309" y="213"/>
                  </a:cubicBezTo>
                  <a:close/>
                  <a:moveTo>
                    <a:pt x="1309" y="1"/>
                  </a:moveTo>
                  <a:cubicBezTo>
                    <a:pt x="587" y="1"/>
                    <a:pt x="1" y="831"/>
                    <a:pt x="1" y="1850"/>
                  </a:cubicBezTo>
                  <a:cubicBezTo>
                    <a:pt x="1" y="2868"/>
                    <a:pt x="587" y="3696"/>
                    <a:pt x="1309" y="3696"/>
                  </a:cubicBezTo>
                  <a:cubicBezTo>
                    <a:pt x="2033" y="3696"/>
                    <a:pt x="2621" y="2868"/>
                    <a:pt x="2621" y="1850"/>
                  </a:cubicBezTo>
                  <a:cubicBezTo>
                    <a:pt x="2621" y="830"/>
                    <a:pt x="2031" y="1"/>
                    <a:pt x="130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935;p40">
              <a:extLst>
                <a:ext uri="{FF2B5EF4-FFF2-40B4-BE49-F238E27FC236}">
                  <a16:creationId xmlns:a16="http://schemas.microsoft.com/office/drawing/2014/main" id="{BC59D956-2E26-E580-1B91-2B90D25051F0}"/>
                </a:ext>
              </a:extLst>
            </p:cNvPr>
            <p:cNvSpPr/>
            <p:nvPr/>
          </p:nvSpPr>
          <p:spPr>
            <a:xfrm>
              <a:off x="4633150" y="5090850"/>
              <a:ext cx="53100" cy="43350"/>
            </a:xfrm>
            <a:custGeom>
              <a:avLst/>
              <a:gdLst/>
              <a:ahLst/>
              <a:cxnLst/>
              <a:rect l="l" t="t" r="r" b="b"/>
              <a:pathLst>
                <a:path w="2124" h="1734" extrusionOk="0">
                  <a:moveTo>
                    <a:pt x="602" y="1"/>
                  </a:moveTo>
                  <a:cubicBezTo>
                    <a:pt x="268" y="1"/>
                    <a:pt x="0" y="388"/>
                    <a:pt x="0" y="869"/>
                  </a:cubicBezTo>
                  <a:cubicBezTo>
                    <a:pt x="0" y="1348"/>
                    <a:pt x="268" y="1734"/>
                    <a:pt x="602" y="1734"/>
                  </a:cubicBezTo>
                  <a:lnTo>
                    <a:pt x="2124" y="1734"/>
                  </a:lnTo>
                  <a:lnTo>
                    <a:pt x="2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936;p40">
              <a:extLst>
                <a:ext uri="{FF2B5EF4-FFF2-40B4-BE49-F238E27FC236}">
                  <a16:creationId xmlns:a16="http://schemas.microsoft.com/office/drawing/2014/main" id="{2BB99707-ECCC-9217-1C2B-B1F39825571A}"/>
                </a:ext>
              </a:extLst>
            </p:cNvPr>
            <p:cNvSpPr/>
            <p:nvPr/>
          </p:nvSpPr>
          <p:spPr>
            <a:xfrm>
              <a:off x="4630475" y="5088175"/>
              <a:ext cx="58450" cy="48725"/>
            </a:xfrm>
            <a:custGeom>
              <a:avLst/>
              <a:gdLst/>
              <a:ahLst/>
              <a:cxnLst/>
              <a:rect l="l" t="t" r="r" b="b"/>
              <a:pathLst>
                <a:path w="2338" h="1949" extrusionOk="0">
                  <a:moveTo>
                    <a:pt x="709" y="213"/>
                  </a:moveTo>
                  <a:lnTo>
                    <a:pt x="709" y="215"/>
                  </a:lnTo>
                  <a:lnTo>
                    <a:pt x="2125" y="215"/>
                  </a:lnTo>
                  <a:lnTo>
                    <a:pt x="2125" y="1735"/>
                  </a:lnTo>
                  <a:lnTo>
                    <a:pt x="709" y="1735"/>
                  </a:lnTo>
                  <a:cubicBezTo>
                    <a:pt x="435" y="1735"/>
                    <a:pt x="213" y="1396"/>
                    <a:pt x="213" y="976"/>
                  </a:cubicBezTo>
                  <a:cubicBezTo>
                    <a:pt x="213" y="556"/>
                    <a:pt x="435" y="213"/>
                    <a:pt x="709" y="213"/>
                  </a:cubicBezTo>
                  <a:close/>
                  <a:moveTo>
                    <a:pt x="709" y="1"/>
                  </a:moveTo>
                  <a:cubicBezTo>
                    <a:pt x="311" y="1"/>
                    <a:pt x="0" y="431"/>
                    <a:pt x="0" y="976"/>
                  </a:cubicBezTo>
                  <a:cubicBezTo>
                    <a:pt x="0" y="1521"/>
                    <a:pt x="311" y="1948"/>
                    <a:pt x="709" y="1948"/>
                  </a:cubicBezTo>
                  <a:lnTo>
                    <a:pt x="2231" y="1948"/>
                  </a:lnTo>
                  <a:cubicBezTo>
                    <a:pt x="2290" y="1948"/>
                    <a:pt x="2338" y="1900"/>
                    <a:pt x="2338" y="1841"/>
                  </a:cubicBezTo>
                  <a:lnTo>
                    <a:pt x="2338" y="108"/>
                  </a:lnTo>
                  <a:cubicBezTo>
                    <a:pt x="2338" y="48"/>
                    <a:pt x="2290" y="1"/>
                    <a:pt x="223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937;p40">
              <a:extLst>
                <a:ext uri="{FF2B5EF4-FFF2-40B4-BE49-F238E27FC236}">
                  <a16:creationId xmlns:a16="http://schemas.microsoft.com/office/drawing/2014/main" id="{68D4FB84-E84D-91C6-3B0D-D1646689F901}"/>
                </a:ext>
              </a:extLst>
            </p:cNvPr>
            <p:cNvSpPr/>
            <p:nvPr/>
          </p:nvSpPr>
          <p:spPr>
            <a:xfrm>
              <a:off x="4671275" y="5090850"/>
              <a:ext cx="29975" cy="43350"/>
            </a:xfrm>
            <a:custGeom>
              <a:avLst/>
              <a:gdLst/>
              <a:ahLst/>
              <a:cxnLst/>
              <a:rect l="l" t="t" r="r" b="b"/>
              <a:pathLst>
                <a:path w="1199" h="1734" extrusionOk="0">
                  <a:moveTo>
                    <a:pt x="599" y="1"/>
                  </a:moveTo>
                  <a:cubicBezTo>
                    <a:pt x="268" y="1"/>
                    <a:pt x="0" y="391"/>
                    <a:pt x="0" y="869"/>
                  </a:cubicBezTo>
                  <a:cubicBezTo>
                    <a:pt x="0" y="1347"/>
                    <a:pt x="268" y="1734"/>
                    <a:pt x="599" y="1734"/>
                  </a:cubicBezTo>
                  <a:cubicBezTo>
                    <a:pt x="929" y="1734"/>
                    <a:pt x="1199" y="1347"/>
                    <a:pt x="1199" y="869"/>
                  </a:cubicBezTo>
                  <a:cubicBezTo>
                    <a:pt x="1199"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938;p40">
              <a:extLst>
                <a:ext uri="{FF2B5EF4-FFF2-40B4-BE49-F238E27FC236}">
                  <a16:creationId xmlns:a16="http://schemas.microsoft.com/office/drawing/2014/main" id="{7E109CC8-145F-BE91-857D-EABCFC1AB27D}"/>
                </a:ext>
              </a:extLst>
            </p:cNvPr>
            <p:cNvSpPr/>
            <p:nvPr/>
          </p:nvSpPr>
          <p:spPr>
            <a:xfrm>
              <a:off x="4668575" y="5088175"/>
              <a:ext cx="35325" cy="48725"/>
            </a:xfrm>
            <a:custGeom>
              <a:avLst/>
              <a:gdLst/>
              <a:ahLst/>
              <a:cxnLst/>
              <a:rect l="l" t="t" r="r" b="b"/>
              <a:pathLst>
                <a:path w="1413" h="1949" extrusionOk="0">
                  <a:moveTo>
                    <a:pt x="707" y="213"/>
                  </a:moveTo>
                  <a:cubicBezTo>
                    <a:pt x="975" y="213"/>
                    <a:pt x="1200" y="563"/>
                    <a:pt x="1200" y="976"/>
                  </a:cubicBezTo>
                  <a:cubicBezTo>
                    <a:pt x="1200" y="1387"/>
                    <a:pt x="975" y="1735"/>
                    <a:pt x="707" y="1735"/>
                  </a:cubicBezTo>
                  <a:cubicBezTo>
                    <a:pt x="440" y="1735"/>
                    <a:pt x="214" y="1388"/>
                    <a:pt x="214" y="976"/>
                  </a:cubicBezTo>
                  <a:cubicBezTo>
                    <a:pt x="214" y="562"/>
                    <a:pt x="440" y="213"/>
                    <a:pt x="707" y="213"/>
                  </a:cubicBezTo>
                  <a:close/>
                  <a:moveTo>
                    <a:pt x="707" y="1"/>
                  </a:moveTo>
                  <a:cubicBezTo>
                    <a:pt x="318" y="1"/>
                    <a:pt x="1" y="440"/>
                    <a:pt x="1" y="976"/>
                  </a:cubicBezTo>
                  <a:cubicBezTo>
                    <a:pt x="1" y="1512"/>
                    <a:pt x="318" y="1948"/>
                    <a:pt x="707" y="1948"/>
                  </a:cubicBezTo>
                  <a:cubicBezTo>
                    <a:pt x="1097" y="1948"/>
                    <a:pt x="1412" y="1513"/>
                    <a:pt x="1412" y="976"/>
                  </a:cubicBezTo>
                  <a:cubicBezTo>
                    <a:pt x="1412"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939;p40">
              <a:extLst>
                <a:ext uri="{FF2B5EF4-FFF2-40B4-BE49-F238E27FC236}">
                  <a16:creationId xmlns:a16="http://schemas.microsoft.com/office/drawing/2014/main" id="{51FC340E-CDA5-DE8E-E514-0E447921C978}"/>
                </a:ext>
              </a:extLst>
            </p:cNvPr>
            <p:cNvSpPr/>
            <p:nvPr/>
          </p:nvSpPr>
          <p:spPr>
            <a:xfrm>
              <a:off x="4200775" y="3862850"/>
              <a:ext cx="345375" cy="499600"/>
            </a:xfrm>
            <a:custGeom>
              <a:avLst/>
              <a:gdLst/>
              <a:ahLst/>
              <a:cxnLst/>
              <a:rect l="l" t="t" r="r" b="b"/>
              <a:pathLst>
                <a:path w="13815" h="19984" extrusionOk="0">
                  <a:moveTo>
                    <a:pt x="6907" y="1"/>
                  </a:moveTo>
                  <a:cubicBezTo>
                    <a:pt x="5076" y="1"/>
                    <a:pt x="3319" y="1053"/>
                    <a:pt x="2024" y="2928"/>
                  </a:cubicBezTo>
                  <a:cubicBezTo>
                    <a:pt x="728" y="4801"/>
                    <a:pt x="0" y="7343"/>
                    <a:pt x="0" y="9993"/>
                  </a:cubicBezTo>
                  <a:cubicBezTo>
                    <a:pt x="0" y="12642"/>
                    <a:pt x="728" y="15183"/>
                    <a:pt x="2024" y="17056"/>
                  </a:cubicBezTo>
                  <a:cubicBezTo>
                    <a:pt x="3319" y="18931"/>
                    <a:pt x="5076" y="19984"/>
                    <a:pt x="6907" y="19984"/>
                  </a:cubicBezTo>
                  <a:cubicBezTo>
                    <a:pt x="8740" y="19984"/>
                    <a:pt x="10497" y="18931"/>
                    <a:pt x="11792" y="17056"/>
                  </a:cubicBezTo>
                  <a:cubicBezTo>
                    <a:pt x="13088" y="15183"/>
                    <a:pt x="13814" y="12642"/>
                    <a:pt x="13814" y="9993"/>
                  </a:cubicBezTo>
                  <a:cubicBezTo>
                    <a:pt x="13814" y="7343"/>
                    <a:pt x="13088" y="4801"/>
                    <a:pt x="11792" y="2928"/>
                  </a:cubicBezTo>
                  <a:cubicBezTo>
                    <a:pt x="10497" y="1053"/>
                    <a:pt x="8740" y="1"/>
                    <a:pt x="69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940;p40">
              <a:extLst>
                <a:ext uri="{FF2B5EF4-FFF2-40B4-BE49-F238E27FC236}">
                  <a16:creationId xmlns:a16="http://schemas.microsoft.com/office/drawing/2014/main" id="{7B58F38A-9DBB-6CCA-CAD4-613791881471}"/>
                </a:ext>
              </a:extLst>
            </p:cNvPr>
            <p:cNvSpPr/>
            <p:nvPr/>
          </p:nvSpPr>
          <p:spPr>
            <a:xfrm>
              <a:off x="4198125" y="3860200"/>
              <a:ext cx="350700" cy="504900"/>
            </a:xfrm>
            <a:custGeom>
              <a:avLst/>
              <a:gdLst/>
              <a:ahLst/>
              <a:cxnLst/>
              <a:rect l="l" t="t" r="r" b="b"/>
              <a:pathLst>
                <a:path w="14028" h="20196" extrusionOk="0">
                  <a:moveTo>
                    <a:pt x="7013" y="214"/>
                  </a:moveTo>
                  <a:cubicBezTo>
                    <a:pt x="10764" y="214"/>
                    <a:pt x="13815" y="4648"/>
                    <a:pt x="13815" y="10099"/>
                  </a:cubicBezTo>
                  <a:cubicBezTo>
                    <a:pt x="13815" y="15548"/>
                    <a:pt x="10764" y="19983"/>
                    <a:pt x="7013" y="19983"/>
                  </a:cubicBezTo>
                  <a:cubicBezTo>
                    <a:pt x="3264" y="19983"/>
                    <a:pt x="213" y="15548"/>
                    <a:pt x="213" y="10099"/>
                  </a:cubicBezTo>
                  <a:cubicBezTo>
                    <a:pt x="213" y="4648"/>
                    <a:pt x="3264" y="214"/>
                    <a:pt x="7013" y="214"/>
                  </a:cubicBezTo>
                  <a:close/>
                  <a:moveTo>
                    <a:pt x="7013" y="1"/>
                  </a:moveTo>
                  <a:cubicBezTo>
                    <a:pt x="3146" y="1"/>
                    <a:pt x="0" y="4530"/>
                    <a:pt x="0" y="10099"/>
                  </a:cubicBezTo>
                  <a:cubicBezTo>
                    <a:pt x="0" y="15666"/>
                    <a:pt x="3146" y="20195"/>
                    <a:pt x="7013" y="20195"/>
                  </a:cubicBezTo>
                  <a:cubicBezTo>
                    <a:pt x="10881" y="20195"/>
                    <a:pt x="14028" y="15666"/>
                    <a:pt x="14028" y="10099"/>
                  </a:cubicBezTo>
                  <a:cubicBezTo>
                    <a:pt x="14028" y="4530"/>
                    <a:pt x="10881" y="1"/>
                    <a:pt x="70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941;p40">
              <a:extLst>
                <a:ext uri="{FF2B5EF4-FFF2-40B4-BE49-F238E27FC236}">
                  <a16:creationId xmlns:a16="http://schemas.microsoft.com/office/drawing/2014/main" id="{C72017CA-3603-E5F6-0141-9C774DFCD085}"/>
                </a:ext>
              </a:extLst>
            </p:cNvPr>
            <p:cNvSpPr/>
            <p:nvPr/>
          </p:nvSpPr>
          <p:spPr>
            <a:xfrm>
              <a:off x="4240850" y="3862850"/>
              <a:ext cx="345375" cy="499600"/>
            </a:xfrm>
            <a:custGeom>
              <a:avLst/>
              <a:gdLst/>
              <a:ahLst/>
              <a:cxnLst/>
              <a:rect l="l" t="t" r="r" b="b"/>
              <a:pathLst>
                <a:path w="13815" h="19984" extrusionOk="0">
                  <a:moveTo>
                    <a:pt x="6908" y="1"/>
                  </a:moveTo>
                  <a:cubicBezTo>
                    <a:pt x="5076" y="1"/>
                    <a:pt x="3319" y="1053"/>
                    <a:pt x="2024" y="2928"/>
                  </a:cubicBezTo>
                  <a:cubicBezTo>
                    <a:pt x="729" y="4801"/>
                    <a:pt x="1" y="7343"/>
                    <a:pt x="1" y="9993"/>
                  </a:cubicBezTo>
                  <a:cubicBezTo>
                    <a:pt x="1" y="12642"/>
                    <a:pt x="729" y="15183"/>
                    <a:pt x="2024" y="17056"/>
                  </a:cubicBezTo>
                  <a:cubicBezTo>
                    <a:pt x="3319" y="18931"/>
                    <a:pt x="5076" y="19984"/>
                    <a:pt x="6908" y="19984"/>
                  </a:cubicBezTo>
                  <a:cubicBezTo>
                    <a:pt x="8741" y="19984"/>
                    <a:pt x="10498" y="18931"/>
                    <a:pt x="11793" y="17056"/>
                  </a:cubicBezTo>
                  <a:cubicBezTo>
                    <a:pt x="13088" y="15183"/>
                    <a:pt x="13815" y="12642"/>
                    <a:pt x="13815" y="9993"/>
                  </a:cubicBezTo>
                  <a:cubicBezTo>
                    <a:pt x="13815" y="7343"/>
                    <a:pt x="13088" y="4801"/>
                    <a:pt x="11793" y="2928"/>
                  </a:cubicBezTo>
                  <a:cubicBezTo>
                    <a:pt x="10498" y="1053"/>
                    <a:pt x="8741" y="1"/>
                    <a:pt x="6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942;p40">
              <a:extLst>
                <a:ext uri="{FF2B5EF4-FFF2-40B4-BE49-F238E27FC236}">
                  <a16:creationId xmlns:a16="http://schemas.microsoft.com/office/drawing/2014/main" id="{46E50111-25C0-9473-84E2-3347B4E88D69}"/>
                </a:ext>
              </a:extLst>
            </p:cNvPr>
            <p:cNvSpPr/>
            <p:nvPr/>
          </p:nvSpPr>
          <p:spPr>
            <a:xfrm>
              <a:off x="4238200" y="3860200"/>
              <a:ext cx="350725" cy="504900"/>
            </a:xfrm>
            <a:custGeom>
              <a:avLst/>
              <a:gdLst/>
              <a:ahLst/>
              <a:cxnLst/>
              <a:rect l="l" t="t" r="r" b="b"/>
              <a:pathLst>
                <a:path w="14029" h="20196" extrusionOk="0">
                  <a:moveTo>
                    <a:pt x="7014" y="214"/>
                  </a:moveTo>
                  <a:cubicBezTo>
                    <a:pt x="10764" y="214"/>
                    <a:pt x="13815" y="4648"/>
                    <a:pt x="13815" y="10099"/>
                  </a:cubicBezTo>
                  <a:cubicBezTo>
                    <a:pt x="13815" y="15548"/>
                    <a:pt x="10764" y="19983"/>
                    <a:pt x="7014" y="19983"/>
                  </a:cubicBezTo>
                  <a:cubicBezTo>
                    <a:pt x="3265" y="19983"/>
                    <a:pt x="214" y="15548"/>
                    <a:pt x="214" y="10099"/>
                  </a:cubicBezTo>
                  <a:cubicBezTo>
                    <a:pt x="214" y="4648"/>
                    <a:pt x="3265" y="214"/>
                    <a:pt x="7014" y="214"/>
                  </a:cubicBezTo>
                  <a:close/>
                  <a:moveTo>
                    <a:pt x="7014" y="1"/>
                  </a:moveTo>
                  <a:cubicBezTo>
                    <a:pt x="3147" y="1"/>
                    <a:pt x="1" y="4530"/>
                    <a:pt x="1" y="10099"/>
                  </a:cubicBezTo>
                  <a:cubicBezTo>
                    <a:pt x="1" y="15666"/>
                    <a:pt x="3147" y="20195"/>
                    <a:pt x="7014" y="20195"/>
                  </a:cubicBezTo>
                  <a:cubicBezTo>
                    <a:pt x="10882" y="20195"/>
                    <a:pt x="14028" y="15666"/>
                    <a:pt x="14028" y="10099"/>
                  </a:cubicBezTo>
                  <a:cubicBezTo>
                    <a:pt x="14028" y="4530"/>
                    <a:pt x="10882" y="1"/>
                    <a:pt x="70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943;p40">
              <a:extLst>
                <a:ext uri="{FF2B5EF4-FFF2-40B4-BE49-F238E27FC236}">
                  <a16:creationId xmlns:a16="http://schemas.microsoft.com/office/drawing/2014/main" id="{B5571BF7-C9EE-5E3B-EC88-C19B8BEA6D41}"/>
                </a:ext>
              </a:extLst>
            </p:cNvPr>
            <p:cNvSpPr/>
            <p:nvPr/>
          </p:nvSpPr>
          <p:spPr>
            <a:xfrm>
              <a:off x="4329750" y="3947900"/>
              <a:ext cx="256075" cy="329575"/>
            </a:xfrm>
            <a:custGeom>
              <a:avLst/>
              <a:gdLst/>
              <a:ahLst/>
              <a:cxnLst/>
              <a:rect l="l" t="t" r="r" b="b"/>
              <a:pathLst>
                <a:path w="10243" h="13183" extrusionOk="0">
                  <a:moveTo>
                    <a:pt x="4558" y="1"/>
                  </a:moveTo>
                  <a:cubicBezTo>
                    <a:pt x="2040" y="1"/>
                    <a:pt x="0" y="2951"/>
                    <a:pt x="0" y="6591"/>
                  </a:cubicBezTo>
                  <a:cubicBezTo>
                    <a:pt x="0" y="10231"/>
                    <a:pt x="2040" y="13182"/>
                    <a:pt x="4558" y="13182"/>
                  </a:cubicBezTo>
                  <a:lnTo>
                    <a:pt x="10243" y="13182"/>
                  </a:lnTo>
                  <a:lnTo>
                    <a:pt x="10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944;p40">
              <a:extLst>
                <a:ext uri="{FF2B5EF4-FFF2-40B4-BE49-F238E27FC236}">
                  <a16:creationId xmlns:a16="http://schemas.microsoft.com/office/drawing/2014/main" id="{196F5C0A-7635-6AD6-D794-1DBFAAB15015}"/>
                </a:ext>
              </a:extLst>
            </p:cNvPr>
            <p:cNvSpPr/>
            <p:nvPr/>
          </p:nvSpPr>
          <p:spPr>
            <a:xfrm>
              <a:off x="4327050" y="3945225"/>
              <a:ext cx="261425" cy="334925"/>
            </a:xfrm>
            <a:custGeom>
              <a:avLst/>
              <a:gdLst/>
              <a:ahLst/>
              <a:cxnLst/>
              <a:rect l="l" t="t" r="r" b="b"/>
              <a:pathLst>
                <a:path w="10457" h="13397" extrusionOk="0">
                  <a:moveTo>
                    <a:pt x="10243" y="215"/>
                  </a:moveTo>
                  <a:lnTo>
                    <a:pt x="10243" y="13182"/>
                  </a:lnTo>
                  <a:lnTo>
                    <a:pt x="4666" y="13182"/>
                  </a:lnTo>
                  <a:cubicBezTo>
                    <a:pt x="2211" y="13182"/>
                    <a:pt x="214" y="10271"/>
                    <a:pt x="214" y="6698"/>
                  </a:cubicBezTo>
                  <a:cubicBezTo>
                    <a:pt x="214" y="3123"/>
                    <a:pt x="2211" y="215"/>
                    <a:pt x="4666" y="215"/>
                  </a:cubicBezTo>
                  <a:close/>
                  <a:moveTo>
                    <a:pt x="4666" y="1"/>
                  </a:moveTo>
                  <a:cubicBezTo>
                    <a:pt x="2093" y="1"/>
                    <a:pt x="1" y="3004"/>
                    <a:pt x="1" y="6698"/>
                  </a:cubicBezTo>
                  <a:cubicBezTo>
                    <a:pt x="1" y="10391"/>
                    <a:pt x="2093" y="13397"/>
                    <a:pt x="4666" y="13397"/>
                  </a:cubicBezTo>
                  <a:lnTo>
                    <a:pt x="10351" y="13397"/>
                  </a:lnTo>
                  <a:cubicBezTo>
                    <a:pt x="10409" y="13397"/>
                    <a:pt x="10456" y="13349"/>
                    <a:pt x="10456" y="13289"/>
                  </a:cubicBezTo>
                  <a:lnTo>
                    <a:pt x="10456" y="108"/>
                  </a:lnTo>
                  <a:cubicBezTo>
                    <a:pt x="10456" y="48"/>
                    <a:pt x="10410" y="1"/>
                    <a:pt x="1035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945;p40">
              <a:extLst>
                <a:ext uri="{FF2B5EF4-FFF2-40B4-BE49-F238E27FC236}">
                  <a16:creationId xmlns:a16="http://schemas.microsoft.com/office/drawing/2014/main" id="{08990454-F91A-6834-6BC7-218D4AFEC7BF}"/>
                </a:ext>
              </a:extLst>
            </p:cNvPr>
            <p:cNvSpPr/>
            <p:nvPr/>
          </p:nvSpPr>
          <p:spPr>
            <a:xfrm>
              <a:off x="4471850" y="3947825"/>
              <a:ext cx="227925" cy="329650"/>
            </a:xfrm>
            <a:custGeom>
              <a:avLst/>
              <a:gdLst/>
              <a:ahLst/>
              <a:cxnLst/>
              <a:rect l="l" t="t" r="r" b="b"/>
              <a:pathLst>
                <a:path w="9117" h="13186" extrusionOk="0">
                  <a:moveTo>
                    <a:pt x="4559" y="1"/>
                  </a:moveTo>
                  <a:cubicBezTo>
                    <a:pt x="2041" y="1"/>
                    <a:pt x="1" y="2954"/>
                    <a:pt x="1" y="6594"/>
                  </a:cubicBezTo>
                  <a:cubicBezTo>
                    <a:pt x="1" y="10234"/>
                    <a:pt x="2041" y="13185"/>
                    <a:pt x="4559" y="13185"/>
                  </a:cubicBezTo>
                  <a:cubicBezTo>
                    <a:pt x="7075" y="13185"/>
                    <a:pt x="9116" y="10234"/>
                    <a:pt x="9116" y="6594"/>
                  </a:cubicBezTo>
                  <a:cubicBezTo>
                    <a:pt x="9116" y="2954"/>
                    <a:pt x="7075" y="1"/>
                    <a:pt x="45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946;p40">
              <a:extLst>
                <a:ext uri="{FF2B5EF4-FFF2-40B4-BE49-F238E27FC236}">
                  <a16:creationId xmlns:a16="http://schemas.microsoft.com/office/drawing/2014/main" id="{84B30078-5542-BF35-534D-1E03C0B819F1}"/>
                </a:ext>
              </a:extLst>
            </p:cNvPr>
            <p:cNvSpPr/>
            <p:nvPr/>
          </p:nvSpPr>
          <p:spPr>
            <a:xfrm>
              <a:off x="4469225" y="3945200"/>
              <a:ext cx="233175" cy="334950"/>
            </a:xfrm>
            <a:custGeom>
              <a:avLst/>
              <a:gdLst/>
              <a:ahLst/>
              <a:cxnLst/>
              <a:rect l="l" t="t" r="r" b="b"/>
              <a:pathLst>
                <a:path w="9327" h="13398" extrusionOk="0">
                  <a:moveTo>
                    <a:pt x="4664" y="213"/>
                  </a:moveTo>
                  <a:cubicBezTo>
                    <a:pt x="7117" y="213"/>
                    <a:pt x="9114" y="3123"/>
                    <a:pt x="9114" y="6699"/>
                  </a:cubicBezTo>
                  <a:cubicBezTo>
                    <a:pt x="9114" y="10275"/>
                    <a:pt x="7117" y="13183"/>
                    <a:pt x="4664" y="13183"/>
                  </a:cubicBezTo>
                  <a:cubicBezTo>
                    <a:pt x="2210" y="13183"/>
                    <a:pt x="213" y="10274"/>
                    <a:pt x="213" y="6699"/>
                  </a:cubicBezTo>
                  <a:cubicBezTo>
                    <a:pt x="213" y="3123"/>
                    <a:pt x="2210" y="213"/>
                    <a:pt x="4664" y="213"/>
                  </a:cubicBezTo>
                  <a:close/>
                  <a:moveTo>
                    <a:pt x="4664" y="0"/>
                  </a:moveTo>
                  <a:cubicBezTo>
                    <a:pt x="2092" y="0"/>
                    <a:pt x="0" y="3005"/>
                    <a:pt x="0" y="6699"/>
                  </a:cubicBezTo>
                  <a:cubicBezTo>
                    <a:pt x="0" y="10392"/>
                    <a:pt x="2092" y="13398"/>
                    <a:pt x="4664" y="13398"/>
                  </a:cubicBezTo>
                  <a:cubicBezTo>
                    <a:pt x="7235" y="13398"/>
                    <a:pt x="9327" y="10392"/>
                    <a:pt x="9327" y="6699"/>
                  </a:cubicBezTo>
                  <a:cubicBezTo>
                    <a:pt x="9327" y="3005"/>
                    <a:pt x="7235" y="0"/>
                    <a:pt x="466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947;p40">
              <a:extLst>
                <a:ext uri="{FF2B5EF4-FFF2-40B4-BE49-F238E27FC236}">
                  <a16:creationId xmlns:a16="http://schemas.microsoft.com/office/drawing/2014/main" id="{88642B3F-1DD2-903C-0B3A-341B1D74BD96}"/>
                </a:ext>
              </a:extLst>
            </p:cNvPr>
            <p:cNvSpPr/>
            <p:nvPr/>
          </p:nvSpPr>
          <p:spPr>
            <a:xfrm>
              <a:off x="4434125" y="3321175"/>
              <a:ext cx="740050" cy="1589625"/>
            </a:xfrm>
            <a:custGeom>
              <a:avLst/>
              <a:gdLst/>
              <a:ahLst/>
              <a:cxnLst/>
              <a:rect l="l" t="t" r="r" b="b"/>
              <a:pathLst>
                <a:path w="29602" h="63585" extrusionOk="0">
                  <a:moveTo>
                    <a:pt x="23549" y="1"/>
                  </a:moveTo>
                  <a:cubicBezTo>
                    <a:pt x="21921" y="1"/>
                    <a:pt x="20294" y="148"/>
                    <a:pt x="18686" y="441"/>
                  </a:cubicBezTo>
                  <a:cubicBezTo>
                    <a:pt x="8130" y="2382"/>
                    <a:pt x="2305" y="12573"/>
                    <a:pt x="1456" y="16821"/>
                  </a:cubicBezTo>
                  <a:cubicBezTo>
                    <a:pt x="608" y="21069"/>
                    <a:pt x="971" y="29440"/>
                    <a:pt x="971" y="32232"/>
                  </a:cubicBezTo>
                  <a:cubicBezTo>
                    <a:pt x="971" y="35022"/>
                    <a:pt x="0" y="39510"/>
                    <a:pt x="1578" y="43880"/>
                  </a:cubicBezTo>
                  <a:cubicBezTo>
                    <a:pt x="3157" y="48248"/>
                    <a:pt x="6794" y="56248"/>
                    <a:pt x="7763" y="58316"/>
                  </a:cubicBezTo>
                  <a:cubicBezTo>
                    <a:pt x="8731" y="60385"/>
                    <a:pt x="9827" y="62926"/>
                    <a:pt x="13465" y="63535"/>
                  </a:cubicBezTo>
                  <a:lnTo>
                    <a:pt x="13788" y="63584"/>
                  </a:lnTo>
                  <a:cubicBezTo>
                    <a:pt x="13164" y="62761"/>
                    <a:pt x="12147" y="60651"/>
                    <a:pt x="12862" y="58800"/>
                  </a:cubicBezTo>
                  <a:cubicBezTo>
                    <a:pt x="13715" y="56616"/>
                    <a:pt x="13104" y="53098"/>
                    <a:pt x="13104" y="53098"/>
                  </a:cubicBezTo>
                  <a:cubicBezTo>
                    <a:pt x="12452" y="52661"/>
                    <a:pt x="11912" y="52078"/>
                    <a:pt x="11527" y="51391"/>
                  </a:cubicBezTo>
                  <a:cubicBezTo>
                    <a:pt x="10799" y="50178"/>
                    <a:pt x="11770" y="48722"/>
                    <a:pt x="11770" y="48722"/>
                  </a:cubicBezTo>
                  <a:lnTo>
                    <a:pt x="10677" y="46539"/>
                  </a:lnTo>
                  <a:lnTo>
                    <a:pt x="11770" y="43747"/>
                  </a:lnTo>
                  <a:cubicBezTo>
                    <a:pt x="11770" y="43747"/>
                    <a:pt x="10192" y="39499"/>
                    <a:pt x="9829" y="38528"/>
                  </a:cubicBezTo>
                  <a:cubicBezTo>
                    <a:pt x="9467" y="37558"/>
                    <a:pt x="10070" y="37675"/>
                    <a:pt x="10799" y="36224"/>
                  </a:cubicBezTo>
                  <a:cubicBezTo>
                    <a:pt x="11529" y="34770"/>
                    <a:pt x="11891" y="31248"/>
                    <a:pt x="12013" y="28216"/>
                  </a:cubicBezTo>
                  <a:cubicBezTo>
                    <a:pt x="12135" y="25183"/>
                    <a:pt x="10070" y="14506"/>
                    <a:pt x="14924" y="7956"/>
                  </a:cubicBezTo>
                  <a:cubicBezTo>
                    <a:pt x="19754" y="1438"/>
                    <a:pt x="29503" y="684"/>
                    <a:pt x="29602" y="678"/>
                  </a:cubicBezTo>
                  <a:lnTo>
                    <a:pt x="29472" y="650"/>
                  </a:lnTo>
                  <a:cubicBezTo>
                    <a:pt x="29240" y="599"/>
                    <a:pt x="29008" y="550"/>
                    <a:pt x="28766" y="502"/>
                  </a:cubicBezTo>
                  <a:lnTo>
                    <a:pt x="28738" y="502"/>
                  </a:lnTo>
                  <a:cubicBezTo>
                    <a:pt x="28680" y="491"/>
                    <a:pt x="28622" y="480"/>
                    <a:pt x="28564" y="469"/>
                  </a:cubicBezTo>
                  <a:lnTo>
                    <a:pt x="28564" y="469"/>
                  </a:lnTo>
                  <a:cubicBezTo>
                    <a:pt x="26907" y="157"/>
                    <a:pt x="25228" y="1"/>
                    <a:pt x="235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948;p40">
              <a:extLst>
                <a:ext uri="{FF2B5EF4-FFF2-40B4-BE49-F238E27FC236}">
                  <a16:creationId xmlns:a16="http://schemas.microsoft.com/office/drawing/2014/main" id="{49976FF8-E6EF-2916-F43F-2A4BE82D64DF}"/>
                </a:ext>
              </a:extLst>
            </p:cNvPr>
            <p:cNvSpPr/>
            <p:nvPr/>
          </p:nvSpPr>
          <p:spPr>
            <a:xfrm>
              <a:off x="4441275" y="3318450"/>
              <a:ext cx="735650" cy="1594975"/>
            </a:xfrm>
            <a:custGeom>
              <a:avLst/>
              <a:gdLst/>
              <a:ahLst/>
              <a:cxnLst/>
              <a:rect l="l" t="t" r="r" b="b"/>
              <a:pathLst>
                <a:path w="29426" h="63799" extrusionOk="0">
                  <a:moveTo>
                    <a:pt x="23263" y="214"/>
                  </a:moveTo>
                  <a:cubicBezTo>
                    <a:pt x="24692" y="214"/>
                    <a:pt x="26120" y="329"/>
                    <a:pt x="27542" y="558"/>
                  </a:cubicBezTo>
                  <a:cubicBezTo>
                    <a:pt x="27548" y="561"/>
                    <a:pt x="27556" y="562"/>
                    <a:pt x="27563" y="564"/>
                  </a:cubicBezTo>
                  <a:lnTo>
                    <a:pt x="27568" y="564"/>
                  </a:lnTo>
                  <a:cubicBezTo>
                    <a:pt x="27861" y="611"/>
                    <a:pt x="28151" y="662"/>
                    <a:pt x="28430" y="717"/>
                  </a:cubicBezTo>
                  <a:cubicBezTo>
                    <a:pt x="28436" y="718"/>
                    <a:pt x="28442" y="718"/>
                    <a:pt x="28447" y="718"/>
                  </a:cubicBezTo>
                  <a:cubicBezTo>
                    <a:pt x="28453" y="718"/>
                    <a:pt x="28459" y="718"/>
                    <a:pt x="28464" y="717"/>
                  </a:cubicBezTo>
                  <a:cubicBezTo>
                    <a:pt x="28522" y="729"/>
                    <a:pt x="28579" y="740"/>
                    <a:pt x="28634" y="751"/>
                  </a:cubicBezTo>
                  <a:cubicBezTo>
                    <a:pt x="26332" y="1042"/>
                    <a:pt x="18698" y="2406"/>
                    <a:pt x="14551" y="8001"/>
                  </a:cubicBezTo>
                  <a:cubicBezTo>
                    <a:pt x="10644" y="13273"/>
                    <a:pt x="11182" y="21046"/>
                    <a:pt x="11504" y="25691"/>
                  </a:cubicBezTo>
                  <a:cubicBezTo>
                    <a:pt x="11582" y="26824"/>
                    <a:pt x="11643" y="27719"/>
                    <a:pt x="11620" y="28321"/>
                  </a:cubicBezTo>
                  <a:cubicBezTo>
                    <a:pt x="11468" y="32110"/>
                    <a:pt x="11018" y="35088"/>
                    <a:pt x="10418" y="36283"/>
                  </a:cubicBezTo>
                  <a:cubicBezTo>
                    <a:pt x="10146" y="36827"/>
                    <a:pt x="9887" y="37150"/>
                    <a:pt x="9699" y="37387"/>
                  </a:cubicBezTo>
                  <a:cubicBezTo>
                    <a:pt x="9376" y="37793"/>
                    <a:pt x="9197" y="38017"/>
                    <a:pt x="9443" y="38675"/>
                  </a:cubicBezTo>
                  <a:cubicBezTo>
                    <a:pt x="9785" y="39590"/>
                    <a:pt x="11212" y="43430"/>
                    <a:pt x="11370" y="43855"/>
                  </a:cubicBezTo>
                  <a:lnTo>
                    <a:pt x="10292" y="46608"/>
                  </a:lnTo>
                  <a:cubicBezTo>
                    <a:pt x="10281" y="46636"/>
                    <a:pt x="10283" y="46667"/>
                    <a:pt x="10296" y="46694"/>
                  </a:cubicBezTo>
                  <a:lnTo>
                    <a:pt x="11361" y="48825"/>
                  </a:lnTo>
                  <a:cubicBezTo>
                    <a:pt x="11189" y="49106"/>
                    <a:pt x="10466" y="50416"/>
                    <a:pt x="11148" y="51552"/>
                  </a:cubicBezTo>
                  <a:cubicBezTo>
                    <a:pt x="11530" y="52236"/>
                    <a:pt x="12074" y="52828"/>
                    <a:pt x="12720" y="53269"/>
                  </a:cubicBezTo>
                  <a:cubicBezTo>
                    <a:pt x="12787" y="53683"/>
                    <a:pt x="13257" y="56871"/>
                    <a:pt x="12476" y="58871"/>
                  </a:cubicBezTo>
                  <a:cubicBezTo>
                    <a:pt x="11837" y="60526"/>
                    <a:pt x="12558" y="62489"/>
                    <a:pt x="13268" y="63549"/>
                  </a:cubicBezTo>
                  <a:lnTo>
                    <a:pt x="13196" y="63538"/>
                  </a:lnTo>
                  <a:cubicBezTo>
                    <a:pt x="9709" y="62956"/>
                    <a:pt x="8615" y="60613"/>
                    <a:pt x="7650" y="58545"/>
                  </a:cubicBezTo>
                  <a:lnTo>
                    <a:pt x="7573" y="58381"/>
                  </a:lnTo>
                  <a:cubicBezTo>
                    <a:pt x="6676" y="56463"/>
                    <a:pt x="2999" y="48397"/>
                    <a:pt x="1392" y="43951"/>
                  </a:cubicBezTo>
                  <a:cubicBezTo>
                    <a:pt x="216" y="40692"/>
                    <a:pt x="465" y="37382"/>
                    <a:pt x="664" y="34723"/>
                  </a:cubicBezTo>
                  <a:cubicBezTo>
                    <a:pt x="730" y="33856"/>
                    <a:pt x="791" y="33039"/>
                    <a:pt x="791" y="32341"/>
                  </a:cubicBezTo>
                  <a:cubicBezTo>
                    <a:pt x="791" y="31814"/>
                    <a:pt x="779" y="31084"/>
                    <a:pt x="764" y="30237"/>
                  </a:cubicBezTo>
                  <a:cubicBezTo>
                    <a:pt x="698" y="26553"/>
                    <a:pt x="588" y="20389"/>
                    <a:pt x="1276" y="16951"/>
                  </a:cubicBezTo>
                  <a:cubicBezTo>
                    <a:pt x="2003" y="13308"/>
                    <a:pt x="7418" y="2678"/>
                    <a:pt x="18418" y="655"/>
                  </a:cubicBezTo>
                  <a:cubicBezTo>
                    <a:pt x="20028" y="361"/>
                    <a:pt x="21645" y="214"/>
                    <a:pt x="23263" y="214"/>
                  </a:cubicBezTo>
                  <a:close/>
                  <a:moveTo>
                    <a:pt x="23266" y="0"/>
                  </a:moveTo>
                  <a:cubicBezTo>
                    <a:pt x="21634" y="0"/>
                    <a:pt x="20003" y="149"/>
                    <a:pt x="18381" y="446"/>
                  </a:cubicBezTo>
                  <a:cubicBezTo>
                    <a:pt x="7272" y="2488"/>
                    <a:pt x="1802" y="13229"/>
                    <a:pt x="1066" y="16909"/>
                  </a:cubicBezTo>
                  <a:cubicBezTo>
                    <a:pt x="375" y="20370"/>
                    <a:pt x="484" y="26549"/>
                    <a:pt x="549" y="30241"/>
                  </a:cubicBezTo>
                  <a:cubicBezTo>
                    <a:pt x="566" y="31086"/>
                    <a:pt x="578" y="31817"/>
                    <a:pt x="578" y="32341"/>
                  </a:cubicBezTo>
                  <a:cubicBezTo>
                    <a:pt x="578" y="33032"/>
                    <a:pt x="517" y="33845"/>
                    <a:pt x="453" y="34707"/>
                  </a:cubicBezTo>
                  <a:cubicBezTo>
                    <a:pt x="250" y="37387"/>
                    <a:pt x="0" y="40722"/>
                    <a:pt x="1193" y="44024"/>
                  </a:cubicBezTo>
                  <a:cubicBezTo>
                    <a:pt x="2801" y="48478"/>
                    <a:pt x="6483" y="56552"/>
                    <a:pt x="7381" y="58470"/>
                  </a:cubicBezTo>
                  <a:lnTo>
                    <a:pt x="7457" y="58635"/>
                  </a:lnTo>
                  <a:cubicBezTo>
                    <a:pt x="8396" y="60645"/>
                    <a:pt x="9563" y="63148"/>
                    <a:pt x="13164" y="63748"/>
                  </a:cubicBezTo>
                  <a:lnTo>
                    <a:pt x="13485" y="63797"/>
                  </a:lnTo>
                  <a:cubicBezTo>
                    <a:pt x="13491" y="63799"/>
                    <a:pt x="13496" y="63799"/>
                    <a:pt x="13502" y="63799"/>
                  </a:cubicBezTo>
                  <a:cubicBezTo>
                    <a:pt x="13539" y="63799"/>
                    <a:pt x="13573" y="63780"/>
                    <a:pt x="13592" y="63747"/>
                  </a:cubicBezTo>
                  <a:cubicBezTo>
                    <a:pt x="13615" y="63710"/>
                    <a:pt x="13613" y="63663"/>
                    <a:pt x="13587" y="63628"/>
                  </a:cubicBezTo>
                  <a:cubicBezTo>
                    <a:pt x="13086" y="62967"/>
                    <a:pt x="11947" y="60836"/>
                    <a:pt x="12675" y="58948"/>
                  </a:cubicBezTo>
                  <a:cubicBezTo>
                    <a:pt x="13530" y="56762"/>
                    <a:pt x="12949" y="53333"/>
                    <a:pt x="12924" y="53189"/>
                  </a:cubicBezTo>
                  <a:cubicBezTo>
                    <a:pt x="12919" y="53161"/>
                    <a:pt x="12903" y="53135"/>
                    <a:pt x="12878" y="53119"/>
                  </a:cubicBezTo>
                  <a:cubicBezTo>
                    <a:pt x="12242" y="52694"/>
                    <a:pt x="11709" y="52117"/>
                    <a:pt x="11332" y="51447"/>
                  </a:cubicBezTo>
                  <a:cubicBezTo>
                    <a:pt x="10649" y="50306"/>
                    <a:pt x="11563" y="48904"/>
                    <a:pt x="11573" y="48890"/>
                  </a:cubicBezTo>
                  <a:cubicBezTo>
                    <a:pt x="11594" y="48859"/>
                    <a:pt x="11597" y="48817"/>
                    <a:pt x="11579" y="48783"/>
                  </a:cubicBezTo>
                  <a:lnTo>
                    <a:pt x="10509" y="46642"/>
                  </a:lnTo>
                  <a:lnTo>
                    <a:pt x="11584" y="43895"/>
                  </a:lnTo>
                  <a:cubicBezTo>
                    <a:pt x="11593" y="43871"/>
                    <a:pt x="11593" y="43844"/>
                    <a:pt x="11584" y="43819"/>
                  </a:cubicBezTo>
                  <a:cubicBezTo>
                    <a:pt x="11584" y="43819"/>
                    <a:pt x="10006" y="39571"/>
                    <a:pt x="9644" y="38600"/>
                  </a:cubicBezTo>
                  <a:cubicBezTo>
                    <a:pt x="9440" y="38055"/>
                    <a:pt x="9556" y="37909"/>
                    <a:pt x="9866" y="37521"/>
                  </a:cubicBezTo>
                  <a:cubicBezTo>
                    <a:pt x="10061" y="37277"/>
                    <a:pt x="10327" y="36943"/>
                    <a:pt x="10609" y="36380"/>
                  </a:cubicBezTo>
                  <a:cubicBezTo>
                    <a:pt x="11493" y="34619"/>
                    <a:pt x="11760" y="30162"/>
                    <a:pt x="11834" y="28330"/>
                  </a:cubicBezTo>
                  <a:cubicBezTo>
                    <a:pt x="11858" y="27718"/>
                    <a:pt x="11795" y="26817"/>
                    <a:pt x="11716" y="25676"/>
                  </a:cubicBezTo>
                  <a:cubicBezTo>
                    <a:pt x="11398" y="21062"/>
                    <a:pt x="10863" y="13337"/>
                    <a:pt x="14724" y="8129"/>
                  </a:cubicBezTo>
                  <a:cubicBezTo>
                    <a:pt x="19486" y="1701"/>
                    <a:pt x="29226" y="900"/>
                    <a:pt x="29323" y="893"/>
                  </a:cubicBezTo>
                  <a:cubicBezTo>
                    <a:pt x="29377" y="890"/>
                    <a:pt x="29418" y="848"/>
                    <a:pt x="29423" y="795"/>
                  </a:cubicBezTo>
                  <a:cubicBezTo>
                    <a:pt x="29426" y="742"/>
                    <a:pt x="29390" y="693"/>
                    <a:pt x="29338" y="683"/>
                  </a:cubicBezTo>
                  <a:lnTo>
                    <a:pt x="29208" y="655"/>
                  </a:lnTo>
                  <a:cubicBezTo>
                    <a:pt x="28976" y="604"/>
                    <a:pt x="28742" y="555"/>
                    <a:pt x="28480" y="506"/>
                  </a:cubicBezTo>
                  <a:lnTo>
                    <a:pt x="28473" y="507"/>
                  </a:lnTo>
                  <a:cubicBezTo>
                    <a:pt x="28381" y="489"/>
                    <a:pt x="28285" y="472"/>
                    <a:pt x="28190" y="454"/>
                  </a:cubicBezTo>
                  <a:cubicBezTo>
                    <a:pt x="26556" y="152"/>
                    <a:pt x="24911" y="0"/>
                    <a:pt x="232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949;p40">
              <a:extLst>
                <a:ext uri="{FF2B5EF4-FFF2-40B4-BE49-F238E27FC236}">
                  <a16:creationId xmlns:a16="http://schemas.microsoft.com/office/drawing/2014/main" id="{DE845CC3-276F-94A3-93D3-89642C151768}"/>
                </a:ext>
              </a:extLst>
            </p:cNvPr>
            <p:cNvSpPr/>
            <p:nvPr/>
          </p:nvSpPr>
          <p:spPr>
            <a:xfrm>
              <a:off x="4578275" y="3396225"/>
              <a:ext cx="160650" cy="539475"/>
            </a:xfrm>
            <a:custGeom>
              <a:avLst/>
              <a:gdLst/>
              <a:ahLst/>
              <a:cxnLst/>
              <a:rect l="l" t="t" r="r" b="b"/>
              <a:pathLst>
                <a:path w="6426" h="21579" extrusionOk="0">
                  <a:moveTo>
                    <a:pt x="6286" y="0"/>
                  </a:moveTo>
                  <a:cubicBezTo>
                    <a:pt x="5224" y="922"/>
                    <a:pt x="4417" y="2179"/>
                    <a:pt x="3482" y="3635"/>
                  </a:cubicBezTo>
                  <a:lnTo>
                    <a:pt x="3463" y="3666"/>
                  </a:lnTo>
                  <a:cubicBezTo>
                    <a:pt x="1" y="9049"/>
                    <a:pt x="162" y="16014"/>
                    <a:pt x="257" y="20174"/>
                  </a:cubicBezTo>
                  <a:cubicBezTo>
                    <a:pt x="269" y="20688"/>
                    <a:pt x="279" y="21160"/>
                    <a:pt x="282" y="21578"/>
                  </a:cubicBezTo>
                  <a:lnTo>
                    <a:pt x="495" y="21577"/>
                  </a:lnTo>
                  <a:cubicBezTo>
                    <a:pt x="492" y="21157"/>
                    <a:pt x="482" y="20685"/>
                    <a:pt x="470" y="20170"/>
                  </a:cubicBezTo>
                  <a:cubicBezTo>
                    <a:pt x="375" y="16033"/>
                    <a:pt x="215" y="9110"/>
                    <a:pt x="3641" y="3782"/>
                  </a:cubicBezTo>
                  <a:lnTo>
                    <a:pt x="3661" y="3751"/>
                  </a:lnTo>
                  <a:cubicBezTo>
                    <a:pt x="4587" y="2308"/>
                    <a:pt x="5388" y="1062"/>
                    <a:pt x="6426" y="163"/>
                  </a:cubicBezTo>
                  <a:lnTo>
                    <a:pt x="628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950;p40">
              <a:extLst>
                <a:ext uri="{FF2B5EF4-FFF2-40B4-BE49-F238E27FC236}">
                  <a16:creationId xmlns:a16="http://schemas.microsoft.com/office/drawing/2014/main" id="{5BBF03CF-77DE-1540-0FAA-FC002FD0C587}"/>
                </a:ext>
              </a:extLst>
            </p:cNvPr>
            <p:cNvSpPr/>
            <p:nvPr/>
          </p:nvSpPr>
          <p:spPr>
            <a:xfrm>
              <a:off x="4586775" y="4535100"/>
              <a:ext cx="28000" cy="157825"/>
            </a:xfrm>
            <a:custGeom>
              <a:avLst/>
              <a:gdLst/>
              <a:ahLst/>
              <a:cxnLst/>
              <a:rect l="l" t="t" r="r" b="b"/>
              <a:pathLst>
                <a:path w="1120" h="6313" extrusionOk="0">
                  <a:moveTo>
                    <a:pt x="1120" y="1"/>
                  </a:moveTo>
                  <a:cubicBezTo>
                    <a:pt x="1120" y="1"/>
                    <a:pt x="0" y="3045"/>
                    <a:pt x="283" y="6313"/>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951;p40">
              <a:extLst>
                <a:ext uri="{FF2B5EF4-FFF2-40B4-BE49-F238E27FC236}">
                  <a16:creationId xmlns:a16="http://schemas.microsoft.com/office/drawing/2014/main" id="{65945FE8-B0AD-3A25-E929-3B72A9F356D6}"/>
                </a:ext>
              </a:extLst>
            </p:cNvPr>
            <p:cNvSpPr/>
            <p:nvPr/>
          </p:nvSpPr>
          <p:spPr>
            <a:xfrm>
              <a:off x="4584125" y="4534175"/>
              <a:ext cx="33150" cy="159000"/>
            </a:xfrm>
            <a:custGeom>
              <a:avLst/>
              <a:gdLst/>
              <a:ahLst/>
              <a:cxnLst/>
              <a:rect l="l" t="t" r="r" b="b"/>
              <a:pathLst>
                <a:path w="1326" h="6360" extrusionOk="0">
                  <a:moveTo>
                    <a:pt x="1125" y="1"/>
                  </a:moveTo>
                  <a:cubicBezTo>
                    <a:pt x="1114" y="32"/>
                    <a:pt x="1" y="3104"/>
                    <a:pt x="283" y="6360"/>
                  </a:cubicBezTo>
                  <a:lnTo>
                    <a:pt x="283" y="6358"/>
                  </a:lnTo>
                  <a:lnTo>
                    <a:pt x="496" y="6341"/>
                  </a:lnTo>
                  <a:cubicBezTo>
                    <a:pt x="218" y="3135"/>
                    <a:pt x="1314" y="105"/>
                    <a:pt x="1326" y="75"/>
                  </a:cubicBezTo>
                  <a:lnTo>
                    <a:pt x="112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952;p40">
              <a:extLst>
                <a:ext uri="{FF2B5EF4-FFF2-40B4-BE49-F238E27FC236}">
                  <a16:creationId xmlns:a16="http://schemas.microsoft.com/office/drawing/2014/main" id="{0BA29B47-EF2E-04A0-1B23-13D84BD23E97}"/>
                </a:ext>
              </a:extLst>
            </p:cNvPr>
            <p:cNvSpPr/>
            <p:nvPr/>
          </p:nvSpPr>
          <p:spPr>
            <a:xfrm>
              <a:off x="4464200" y="3949475"/>
              <a:ext cx="263825" cy="207725"/>
            </a:xfrm>
            <a:custGeom>
              <a:avLst/>
              <a:gdLst/>
              <a:ahLst/>
              <a:cxnLst/>
              <a:rect l="l" t="t" r="r" b="b"/>
              <a:pathLst>
                <a:path w="10553" h="8309" extrusionOk="0">
                  <a:moveTo>
                    <a:pt x="5278" y="0"/>
                  </a:moveTo>
                  <a:cubicBezTo>
                    <a:pt x="3998" y="0"/>
                    <a:pt x="2271" y="1305"/>
                    <a:pt x="1013" y="2453"/>
                  </a:cubicBezTo>
                  <a:cubicBezTo>
                    <a:pt x="73" y="3301"/>
                    <a:pt x="0" y="4752"/>
                    <a:pt x="850" y="5690"/>
                  </a:cubicBezTo>
                  <a:cubicBezTo>
                    <a:pt x="901" y="5748"/>
                    <a:pt x="956" y="5801"/>
                    <a:pt x="1013" y="5853"/>
                  </a:cubicBezTo>
                  <a:cubicBezTo>
                    <a:pt x="2278" y="7001"/>
                    <a:pt x="3998" y="8309"/>
                    <a:pt x="5278" y="8309"/>
                  </a:cubicBezTo>
                  <a:cubicBezTo>
                    <a:pt x="6557" y="8309"/>
                    <a:pt x="8279" y="7001"/>
                    <a:pt x="9543" y="5853"/>
                  </a:cubicBezTo>
                  <a:cubicBezTo>
                    <a:pt x="10482" y="5002"/>
                    <a:pt x="10552" y="3549"/>
                    <a:pt x="9701" y="2609"/>
                  </a:cubicBezTo>
                  <a:cubicBezTo>
                    <a:pt x="9650" y="2554"/>
                    <a:pt x="9598" y="2502"/>
                    <a:pt x="9543" y="2453"/>
                  </a:cubicBezTo>
                  <a:cubicBezTo>
                    <a:pt x="8279" y="1305"/>
                    <a:pt x="6557" y="0"/>
                    <a:pt x="527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953;p40">
              <a:extLst>
                <a:ext uri="{FF2B5EF4-FFF2-40B4-BE49-F238E27FC236}">
                  <a16:creationId xmlns:a16="http://schemas.microsoft.com/office/drawing/2014/main" id="{7D9951D8-7BBF-F72E-C5EC-53775CD2AD29}"/>
                </a:ext>
              </a:extLst>
            </p:cNvPr>
            <p:cNvSpPr/>
            <p:nvPr/>
          </p:nvSpPr>
          <p:spPr>
            <a:xfrm>
              <a:off x="4467250" y="3946800"/>
              <a:ext cx="257750" cy="213050"/>
            </a:xfrm>
            <a:custGeom>
              <a:avLst/>
              <a:gdLst/>
              <a:ahLst/>
              <a:cxnLst/>
              <a:rect l="l" t="t" r="r" b="b"/>
              <a:pathLst>
                <a:path w="10310" h="8522" extrusionOk="0">
                  <a:moveTo>
                    <a:pt x="5156" y="213"/>
                  </a:moveTo>
                  <a:cubicBezTo>
                    <a:pt x="6413" y="213"/>
                    <a:pt x="8130" y="1532"/>
                    <a:pt x="9349" y="2639"/>
                  </a:cubicBezTo>
                  <a:cubicBezTo>
                    <a:pt x="9401" y="2685"/>
                    <a:pt x="9452" y="2735"/>
                    <a:pt x="9500" y="2788"/>
                  </a:cubicBezTo>
                  <a:cubicBezTo>
                    <a:pt x="9893" y="3221"/>
                    <a:pt x="10094" y="3782"/>
                    <a:pt x="10065" y="4366"/>
                  </a:cubicBezTo>
                  <a:cubicBezTo>
                    <a:pt x="10037" y="4951"/>
                    <a:pt x="9783" y="5488"/>
                    <a:pt x="9349" y="5882"/>
                  </a:cubicBezTo>
                  <a:cubicBezTo>
                    <a:pt x="8130" y="6989"/>
                    <a:pt x="6412" y="8309"/>
                    <a:pt x="5156" y="8309"/>
                  </a:cubicBezTo>
                  <a:cubicBezTo>
                    <a:pt x="3901" y="8309"/>
                    <a:pt x="2183" y="6989"/>
                    <a:pt x="962" y="5882"/>
                  </a:cubicBezTo>
                  <a:cubicBezTo>
                    <a:pt x="909" y="5832"/>
                    <a:pt x="856" y="5780"/>
                    <a:pt x="807" y="5725"/>
                  </a:cubicBezTo>
                  <a:cubicBezTo>
                    <a:pt x="416" y="5292"/>
                    <a:pt x="216" y="4732"/>
                    <a:pt x="246" y="4150"/>
                  </a:cubicBezTo>
                  <a:cubicBezTo>
                    <a:pt x="274" y="3566"/>
                    <a:pt x="529" y="3030"/>
                    <a:pt x="964" y="2639"/>
                  </a:cubicBezTo>
                  <a:cubicBezTo>
                    <a:pt x="2677" y="1074"/>
                    <a:pt x="4166" y="213"/>
                    <a:pt x="5156" y="213"/>
                  </a:cubicBezTo>
                  <a:close/>
                  <a:moveTo>
                    <a:pt x="5156" y="0"/>
                  </a:moveTo>
                  <a:cubicBezTo>
                    <a:pt x="3819" y="0"/>
                    <a:pt x="2059" y="1349"/>
                    <a:pt x="819" y="2479"/>
                  </a:cubicBezTo>
                  <a:cubicBezTo>
                    <a:pt x="344" y="2910"/>
                    <a:pt x="64" y="3499"/>
                    <a:pt x="32" y="4140"/>
                  </a:cubicBezTo>
                  <a:cubicBezTo>
                    <a:pt x="0" y="4778"/>
                    <a:pt x="219" y="5393"/>
                    <a:pt x="648" y="5868"/>
                  </a:cubicBezTo>
                  <a:cubicBezTo>
                    <a:pt x="703" y="5929"/>
                    <a:pt x="760" y="5986"/>
                    <a:pt x="819" y="6039"/>
                  </a:cubicBezTo>
                  <a:cubicBezTo>
                    <a:pt x="2067" y="7172"/>
                    <a:pt x="3833" y="8521"/>
                    <a:pt x="5156" y="8521"/>
                  </a:cubicBezTo>
                  <a:cubicBezTo>
                    <a:pt x="6479" y="8521"/>
                    <a:pt x="8245" y="7172"/>
                    <a:pt x="9492" y="6039"/>
                  </a:cubicBezTo>
                  <a:cubicBezTo>
                    <a:pt x="9969" y="5608"/>
                    <a:pt x="10247" y="5018"/>
                    <a:pt x="10278" y="4376"/>
                  </a:cubicBezTo>
                  <a:cubicBezTo>
                    <a:pt x="10310" y="3735"/>
                    <a:pt x="10088" y="3120"/>
                    <a:pt x="9658" y="2645"/>
                  </a:cubicBezTo>
                  <a:cubicBezTo>
                    <a:pt x="9605" y="2588"/>
                    <a:pt x="9550" y="2533"/>
                    <a:pt x="9492" y="2481"/>
                  </a:cubicBezTo>
                  <a:cubicBezTo>
                    <a:pt x="8246" y="1349"/>
                    <a:pt x="6492" y="0"/>
                    <a:pt x="515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954;p40">
              <a:extLst>
                <a:ext uri="{FF2B5EF4-FFF2-40B4-BE49-F238E27FC236}">
                  <a16:creationId xmlns:a16="http://schemas.microsoft.com/office/drawing/2014/main" id="{6CB28513-B12C-77E3-772F-1FFB6367CECF}"/>
                </a:ext>
              </a:extLst>
            </p:cNvPr>
            <p:cNvSpPr/>
            <p:nvPr/>
          </p:nvSpPr>
          <p:spPr>
            <a:xfrm>
              <a:off x="4611675" y="4269450"/>
              <a:ext cx="116725" cy="145425"/>
            </a:xfrm>
            <a:custGeom>
              <a:avLst/>
              <a:gdLst/>
              <a:ahLst/>
              <a:cxnLst/>
              <a:rect l="l" t="t" r="r" b="b"/>
              <a:pathLst>
                <a:path w="4669" h="5817" extrusionOk="0">
                  <a:moveTo>
                    <a:pt x="2630" y="0"/>
                  </a:moveTo>
                  <a:lnTo>
                    <a:pt x="2630" y="0"/>
                  </a:lnTo>
                  <a:cubicBezTo>
                    <a:pt x="2311" y="30"/>
                    <a:pt x="1708" y="228"/>
                    <a:pt x="1357" y="1376"/>
                  </a:cubicBezTo>
                  <a:cubicBezTo>
                    <a:pt x="864" y="2980"/>
                    <a:pt x="0" y="4213"/>
                    <a:pt x="740" y="4829"/>
                  </a:cubicBezTo>
                  <a:cubicBezTo>
                    <a:pt x="1480" y="5445"/>
                    <a:pt x="4668" y="5816"/>
                    <a:pt x="4668" y="5816"/>
                  </a:cubicBezTo>
                  <a:cubicBezTo>
                    <a:pt x="4668" y="5816"/>
                    <a:pt x="3090" y="1568"/>
                    <a:pt x="2728" y="597"/>
                  </a:cubicBezTo>
                  <a:cubicBezTo>
                    <a:pt x="2642" y="411"/>
                    <a:pt x="2607" y="204"/>
                    <a:pt x="263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955;p40">
              <a:extLst>
                <a:ext uri="{FF2B5EF4-FFF2-40B4-BE49-F238E27FC236}">
                  <a16:creationId xmlns:a16="http://schemas.microsoft.com/office/drawing/2014/main" id="{3540C845-367D-73CA-1199-22AC02C2E931}"/>
                </a:ext>
              </a:extLst>
            </p:cNvPr>
            <p:cNvSpPr/>
            <p:nvPr/>
          </p:nvSpPr>
          <p:spPr>
            <a:xfrm>
              <a:off x="4613575" y="4266800"/>
              <a:ext cx="117650" cy="150700"/>
            </a:xfrm>
            <a:custGeom>
              <a:avLst/>
              <a:gdLst/>
              <a:ahLst/>
              <a:cxnLst/>
              <a:rect l="l" t="t" r="r" b="b"/>
              <a:pathLst>
                <a:path w="4706" h="6028" extrusionOk="0">
                  <a:moveTo>
                    <a:pt x="2441" y="231"/>
                  </a:moveTo>
                  <a:cubicBezTo>
                    <a:pt x="2441" y="410"/>
                    <a:pt x="2479" y="584"/>
                    <a:pt x="2551" y="741"/>
                  </a:cubicBezTo>
                  <a:cubicBezTo>
                    <a:pt x="2871" y="1597"/>
                    <a:pt x="4137" y="5003"/>
                    <a:pt x="4431" y="5794"/>
                  </a:cubicBezTo>
                  <a:cubicBezTo>
                    <a:pt x="3760" y="5706"/>
                    <a:pt x="1342" y="5361"/>
                    <a:pt x="733" y="4853"/>
                  </a:cubicBezTo>
                  <a:cubicBezTo>
                    <a:pt x="256" y="4456"/>
                    <a:pt x="538" y="3744"/>
                    <a:pt x="928" y="2760"/>
                  </a:cubicBezTo>
                  <a:cubicBezTo>
                    <a:pt x="1077" y="2384"/>
                    <a:pt x="1245" y="1960"/>
                    <a:pt x="1382" y="1513"/>
                  </a:cubicBezTo>
                  <a:cubicBezTo>
                    <a:pt x="1659" y="610"/>
                    <a:pt x="2089" y="310"/>
                    <a:pt x="2441" y="231"/>
                  </a:cubicBezTo>
                  <a:close/>
                  <a:moveTo>
                    <a:pt x="2554" y="0"/>
                  </a:moveTo>
                  <a:cubicBezTo>
                    <a:pt x="2550" y="0"/>
                    <a:pt x="2547" y="0"/>
                    <a:pt x="2543" y="1"/>
                  </a:cubicBezTo>
                  <a:cubicBezTo>
                    <a:pt x="2189" y="33"/>
                    <a:pt x="1541" y="266"/>
                    <a:pt x="1178" y="1451"/>
                  </a:cubicBezTo>
                  <a:cubicBezTo>
                    <a:pt x="1044" y="1889"/>
                    <a:pt x="877" y="2308"/>
                    <a:pt x="730" y="2681"/>
                  </a:cubicBezTo>
                  <a:cubicBezTo>
                    <a:pt x="322" y="3708"/>
                    <a:pt x="0" y="4521"/>
                    <a:pt x="596" y="5015"/>
                  </a:cubicBezTo>
                  <a:cubicBezTo>
                    <a:pt x="1351" y="5645"/>
                    <a:pt x="4448" y="6013"/>
                    <a:pt x="4580" y="6028"/>
                  </a:cubicBezTo>
                  <a:lnTo>
                    <a:pt x="4592" y="6028"/>
                  </a:lnTo>
                  <a:cubicBezTo>
                    <a:pt x="4625" y="6028"/>
                    <a:pt x="4655" y="6014"/>
                    <a:pt x="4676" y="5988"/>
                  </a:cubicBezTo>
                  <a:cubicBezTo>
                    <a:pt x="4699" y="5958"/>
                    <a:pt x="4705" y="5919"/>
                    <a:pt x="4692" y="5885"/>
                  </a:cubicBezTo>
                  <a:cubicBezTo>
                    <a:pt x="4692" y="5885"/>
                    <a:pt x="3114" y="1637"/>
                    <a:pt x="2749" y="659"/>
                  </a:cubicBezTo>
                  <a:cubicBezTo>
                    <a:pt x="2670" y="489"/>
                    <a:pt x="2639" y="303"/>
                    <a:pt x="2660" y="118"/>
                  </a:cubicBezTo>
                  <a:cubicBezTo>
                    <a:pt x="2662" y="86"/>
                    <a:pt x="2652" y="54"/>
                    <a:pt x="2630" y="32"/>
                  </a:cubicBezTo>
                  <a:cubicBezTo>
                    <a:pt x="2609" y="11"/>
                    <a:pt x="2582" y="0"/>
                    <a:pt x="255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956;p40">
              <a:extLst>
                <a:ext uri="{FF2B5EF4-FFF2-40B4-BE49-F238E27FC236}">
                  <a16:creationId xmlns:a16="http://schemas.microsoft.com/office/drawing/2014/main" id="{8164E54B-40D4-9B22-3B42-3196BC4FDC0D}"/>
                </a:ext>
              </a:extLst>
            </p:cNvPr>
            <p:cNvSpPr/>
            <p:nvPr/>
          </p:nvSpPr>
          <p:spPr>
            <a:xfrm>
              <a:off x="4614750" y="4484725"/>
              <a:ext cx="113650" cy="50400"/>
            </a:xfrm>
            <a:custGeom>
              <a:avLst/>
              <a:gdLst/>
              <a:ahLst/>
              <a:cxnLst/>
              <a:rect l="l" t="t" r="r" b="b"/>
              <a:pathLst>
                <a:path w="4546" h="2016" extrusionOk="0">
                  <a:moveTo>
                    <a:pt x="3308" y="0"/>
                  </a:moveTo>
                  <a:cubicBezTo>
                    <a:pt x="2622" y="0"/>
                    <a:pt x="1948" y="186"/>
                    <a:pt x="1357" y="536"/>
                  </a:cubicBezTo>
                  <a:cubicBezTo>
                    <a:pt x="775" y="892"/>
                    <a:pt x="305" y="1405"/>
                    <a:pt x="1" y="2016"/>
                  </a:cubicBezTo>
                  <a:lnTo>
                    <a:pt x="4545" y="2016"/>
                  </a:lnTo>
                  <a:lnTo>
                    <a:pt x="3454" y="3"/>
                  </a:lnTo>
                  <a:cubicBezTo>
                    <a:pt x="3405" y="1"/>
                    <a:pt x="3356" y="0"/>
                    <a:pt x="33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957;p40">
              <a:extLst>
                <a:ext uri="{FF2B5EF4-FFF2-40B4-BE49-F238E27FC236}">
                  <a16:creationId xmlns:a16="http://schemas.microsoft.com/office/drawing/2014/main" id="{CCAF8147-3ABE-20D1-8DBF-6A126FF8AAB8}"/>
                </a:ext>
              </a:extLst>
            </p:cNvPr>
            <p:cNvSpPr/>
            <p:nvPr/>
          </p:nvSpPr>
          <p:spPr>
            <a:xfrm>
              <a:off x="4611975" y="4482025"/>
              <a:ext cx="119200" cy="55800"/>
            </a:xfrm>
            <a:custGeom>
              <a:avLst/>
              <a:gdLst/>
              <a:ahLst/>
              <a:cxnLst/>
              <a:rect l="l" t="t" r="r" b="b"/>
              <a:pathLst>
                <a:path w="4768" h="2232" extrusionOk="0">
                  <a:moveTo>
                    <a:pt x="3412" y="214"/>
                  </a:moveTo>
                  <a:cubicBezTo>
                    <a:pt x="3441" y="214"/>
                    <a:pt x="3470" y="214"/>
                    <a:pt x="3499" y="215"/>
                  </a:cubicBezTo>
                  <a:lnTo>
                    <a:pt x="4476" y="2017"/>
                  </a:lnTo>
                  <a:lnTo>
                    <a:pt x="289" y="2017"/>
                  </a:lnTo>
                  <a:cubicBezTo>
                    <a:pt x="584" y="1491"/>
                    <a:pt x="1007" y="1050"/>
                    <a:pt x="1522" y="735"/>
                  </a:cubicBezTo>
                  <a:cubicBezTo>
                    <a:pt x="2096" y="394"/>
                    <a:pt x="2744" y="214"/>
                    <a:pt x="3412" y="214"/>
                  </a:cubicBezTo>
                  <a:close/>
                  <a:moveTo>
                    <a:pt x="3420" y="1"/>
                  </a:moveTo>
                  <a:cubicBezTo>
                    <a:pt x="2713" y="1"/>
                    <a:pt x="2023" y="190"/>
                    <a:pt x="1412" y="553"/>
                  </a:cubicBezTo>
                  <a:cubicBezTo>
                    <a:pt x="813" y="919"/>
                    <a:pt x="329" y="1446"/>
                    <a:pt x="17" y="2076"/>
                  </a:cubicBezTo>
                  <a:cubicBezTo>
                    <a:pt x="0" y="2109"/>
                    <a:pt x="2" y="2148"/>
                    <a:pt x="21" y="2179"/>
                  </a:cubicBezTo>
                  <a:cubicBezTo>
                    <a:pt x="40" y="2210"/>
                    <a:pt x="75" y="2230"/>
                    <a:pt x="112" y="2230"/>
                  </a:cubicBezTo>
                  <a:lnTo>
                    <a:pt x="4656" y="2230"/>
                  </a:lnTo>
                  <a:lnTo>
                    <a:pt x="4656" y="2231"/>
                  </a:lnTo>
                  <a:cubicBezTo>
                    <a:pt x="4693" y="2231"/>
                    <a:pt x="4729" y="2210"/>
                    <a:pt x="4748" y="2179"/>
                  </a:cubicBezTo>
                  <a:cubicBezTo>
                    <a:pt x="4766" y="2146"/>
                    <a:pt x="4768" y="2106"/>
                    <a:pt x="4750" y="2073"/>
                  </a:cubicBezTo>
                  <a:lnTo>
                    <a:pt x="3659" y="60"/>
                  </a:lnTo>
                  <a:cubicBezTo>
                    <a:pt x="3639" y="27"/>
                    <a:pt x="3606" y="5"/>
                    <a:pt x="3568" y="4"/>
                  </a:cubicBezTo>
                  <a:cubicBezTo>
                    <a:pt x="3518" y="2"/>
                    <a:pt x="3469" y="1"/>
                    <a:pt x="342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958;p40">
              <a:extLst>
                <a:ext uri="{FF2B5EF4-FFF2-40B4-BE49-F238E27FC236}">
                  <a16:creationId xmlns:a16="http://schemas.microsoft.com/office/drawing/2014/main" id="{CE945AA0-321C-F9AC-55AC-68F74D7418E2}"/>
                </a:ext>
              </a:extLst>
            </p:cNvPr>
            <p:cNvSpPr/>
            <p:nvPr/>
          </p:nvSpPr>
          <p:spPr>
            <a:xfrm>
              <a:off x="4614750" y="4535100"/>
              <a:ext cx="147000" cy="113525"/>
            </a:xfrm>
            <a:custGeom>
              <a:avLst/>
              <a:gdLst/>
              <a:ahLst/>
              <a:cxnLst/>
              <a:rect l="l" t="t" r="r" b="b"/>
              <a:pathLst>
                <a:path w="5880" h="4541" extrusionOk="0">
                  <a:moveTo>
                    <a:pt x="1" y="1"/>
                  </a:moveTo>
                  <a:cubicBezTo>
                    <a:pt x="1" y="1"/>
                    <a:pt x="1" y="1727"/>
                    <a:pt x="2221" y="2961"/>
                  </a:cubicBezTo>
                  <a:cubicBezTo>
                    <a:pt x="4441" y="4195"/>
                    <a:pt x="5879" y="4541"/>
                    <a:pt x="5879" y="4541"/>
                  </a:cubicBezTo>
                  <a:cubicBezTo>
                    <a:pt x="5227" y="4106"/>
                    <a:pt x="4687" y="3524"/>
                    <a:pt x="4302" y="2842"/>
                  </a:cubicBezTo>
                  <a:cubicBezTo>
                    <a:pt x="3574" y="1628"/>
                    <a:pt x="4545" y="171"/>
                    <a:pt x="4545" y="171"/>
                  </a:cubicBezTo>
                  <a:lnTo>
                    <a:pt x="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959;p40">
              <a:extLst>
                <a:ext uri="{FF2B5EF4-FFF2-40B4-BE49-F238E27FC236}">
                  <a16:creationId xmlns:a16="http://schemas.microsoft.com/office/drawing/2014/main" id="{B40BA3FD-812A-8584-6E06-2368C1757912}"/>
                </a:ext>
              </a:extLst>
            </p:cNvPr>
            <p:cNvSpPr/>
            <p:nvPr/>
          </p:nvSpPr>
          <p:spPr>
            <a:xfrm>
              <a:off x="4612075" y="4532425"/>
              <a:ext cx="152650" cy="118875"/>
            </a:xfrm>
            <a:custGeom>
              <a:avLst/>
              <a:gdLst/>
              <a:ahLst/>
              <a:cxnLst/>
              <a:rect l="l" t="t" r="r" b="b"/>
              <a:pathLst>
                <a:path w="6106" h="4755" extrusionOk="0">
                  <a:moveTo>
                    <a:pt x="4499" y="215"/>
                  </a:moveTo>
                  <a:lnTo>
                    <a:pt x="4529" y="273"/>
                  </a:lnTo>
                  <a:cubicBezTo>
                    <a:pt x="4356" y="556"/>
                    <a:pt x="3635" y="1865"/>
                    <a:pt x="4316" y="3002"/>
                  </a:cubicBezTo>
                  <a:cubicBezTo>
                    <a:pt x="4607" y="3519"/>
                    <a:pt x="4992" y="3984"/>
                    <a:pt x="5443" y="4369"/>
                  </a:cubicBezTo>
                  <a:cubicBezTo>
                    <a:pt x="4828" y="4161"/>
                    <a:pt x="3750" y="3736"/>
                    <a:pt x="2379" y="2976"/>
                  </a:cubicBezTo>
                  <a:cubicBezTo>
                    <a:pt x="559" y="1962"/>
                    <a:pt x="269" y="602"/>
                    <a:pt x="223" y="215"/>
                  </a:cubicBezTo>
                  <a:close/>
                  <a:moveTo>
                    <a:pt x="108" y="1"/>
                  </a:moveTo>
                  <a:cubicBezTo>
                    <a:pt x="80" y="1"/>
                    <a:pt x="51" y="13"/>
                    <a:pt x="32" y="32"/>
                  </a:cubicBezTo>
                  <a:cubicBezTo>
                    <a:pt x="13" y="53"/>
                    <a:pt x="1" y="80"/>
                    <a:pt x="1" y="108"/>
                  </a:cubicBezTo>
                  <a:cubicBezTo>
                    <a:pt x="1" y="181"/>
                    <a:pt x="26" y="1910"/>
                    <a:pt x="2276" y="3160"/>
                  </a:cubicBezTo>
                  <a:cubicBezTo>
                    <a:pt x="4482" y="4389"/>
                    <a:pt x="5948" y="4747"/>
                    <a:pt x="5962" y="4752"/>
                  </a:cubicBezTo>
                  <a:cubicBezTo>
                    <a:pt x="5970" y="4753"/>
                    <a:pt x="5979" y="4755"/>
                    <a:pt x="5986" y="4755"/>
                  </a:cubicBezTo>
                  <a:lnTo>
                    <a:pt x="5988" y="4755"/>
                  </a:lnTo>
                  <a:cubicBezTo>
                    <a:pt x="6029" y="4755"/>
                    <a:pt x="6068" y="4730"/>
                    <a:pt x="6085" y="4691"/>
                  </a:cubicBezTo>
                  <a:cubicBezTo>
                    <a:pt x="6105" y="4643"/>
                    <a:pt x="6089" y="4588"/>
                    <a:pt x="6046" y="4558"/>
                  </a:cubicBezTo>
                  <a:cubicBezTo>
                    <a:pt x="5412" y="4135"/>
                    <a:pt x="4877" y="3561"/>
                    <a:pt x="4502" y="2895"/>
                  </a:cubicBezTo>
                  <a:cubicBezTo>
                    <a:pt x="4502" y="2895"/>
                    <a:pt x="4500" y="2894"/>
                    <a:pt x="4500" y="2894"/>
                  </a:cubicBezTo>
                  <a:cubicBezTo>
                    <a:pt x="3817" y="1753"/>
                    <a:pt x="4731" y="352"/>
                    <a:pt x="4741" y="337"/>
                  </a:cubicBezTo>
                  <a:cubicBezTo>
                    <a:pt x="4762" y="306"/>
                    <a:pt x="4764" y="264"/>
                    <a:pt x="4747" y="230"/>
                  </a:cubicBezTo>
                  <a:lnTo>
                    <a:pt x="4660" y="59"/>
                  </a:lnTo>
                  <a:cubicBezTo>
                    <a:pt x="4642" y="23"/>
                    <a:pt x="4605" y="1"/>
                    <a:pt x="456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960;p40">
              <a:extLst>
                <a:ext uri="{FF2B5EF4-FFF2-40B4-BE49-F238E27FC236}">
                  <a16:creationId xmlns:a16="http://schemas.microsoft.com/office/drawing/2014/main" id="{A24E88F8-8D29-9DD1-28DB-9CD0D10C9AF6}"/>
                </a:ext>
              </a:extLst>
            </p:cNvPr>
            <p:cNvSpPr/>
            <p:nvPr/>
          </p:nvSpPr>
          <p:spPr>
            <a:xfrm>
              <a:off x="4520100" y="3973450"/>
              <a:ext cx="121375" cy="159750"/>
            </a:xfrm>
            <a:custGeom>
              <a:avLst/>
              <a:gdLst/>
              <a:ahLst/>
              <a:cxnLst/>
              <a:rect l="l" t="t" r="r" b="b"/>
              <a:pathLst>
                <a:path w="4855" h="6390" extrusionOk="0">
                  <a:moveTo>
                    <a:pt x="2428" y="0"/>
                  </a:moveTo>
                  <a:cubicBezTo>
                    <a:pt x="1088" y="0"/>
                    <a:pt x="1" y="1431"/>
                    <a:pt x="1" y="3194"/>
                  </a:cubicBezTo>
                  <a:cubicBezTo>
                    <a:pt x="1" y="4958"/>
                    <a:pt x="1088" y="6389"/>
                    <a:pt x="2428" y="6389"/>
                  </a:cubicBezTo>
                  <a:cubicBezTo>
                    <a:pt x="3768" y="6389"/>
                    <a:pt x="4855" y="4958"/>
                    <a:pt x="4855" y="3194"/>
                  </a:cubicBezTo>
                  <a:cubicBezTo>
                    <a:pt x="4855" y="1431"/>
                    <a:pt x="3768" y="0"/>
                    <a:pt x="2428" y="0"/>
                  </a:cubicBezTo>
                  <a:close/>
                </a:path>
              </a:pathLst>
            </a:custGeom>
            <a:solidFill>
              <a:srgbClr val="BCC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961;p40">
              <a:extLst>
                <a:ext uri="{FF2B5EF4-FFF2-40B4-BE49-F238E27FC236}">
                  <a16:creationId xmlns:a16="http://schemas.microsoft.com/office/drawing/2014/main" id="{0605795E-2626-37DD-7E0F-C8A4910B1066}"/>
                </a:ext>
              </a:extLst>
            </p:cNvPr>
            <p:cNvSpPr/>
            <p:nvPr/>
          </p:nvSpPr>
          <p:spPr>
            <a:xfrm>
              <a:off x="4517450" y="3970775"/>
              <a:ext cx="126700" cy="165100"/>
            </a:xfrm>
            <a:custGeom>
              <a:avLst/>
              <a:gdLst/>
              <a:ahLst/>
              <a:cxnLst/>
              <a:rect l="l" t="t" r="r" b="b"/>
              <a:pathLst>
                <a:path w="5068" h="6604" extrusionOk="0">
                  <a:moveTo>
                    <a:pt x="2534" y="215"/>
                  </a:moveTo>
                  <a:cubicBezTo>
                    <a:pt x="3814" y="215"/>
                    <a:pt x="4855" y="1599"/>
                    <a:pt x="4855" y="3303"/>
                  </a:cubicBezTo>
                  <a:cubicBezTo>
                    <a:pt x="4855" y="5004"/>
                    <a:pt x="3813" y="6389"/>
                    <a:pt x="2534" y="6389"/>
                  </a:cubicBezTo>
                  <a:cubicBezTo>
                    <a:pt x="1255" y="6389"/>
                    <a:pt x="214" y="5004"/>
                    <a:pt x="214" y="3303"/>
                  </a:cubicBezTo>
                  <a:cubicBezTo>
                    <a:pt x="214" y="1599"/>
                    <a:pt x="1255" y="215"/>
                    <a:pt x="2534" y="215"/>
                  </a:cubicBezTo>
                  <a:close/>
                  <a:moveTo>
                    <a:pt x="2534" y="0"/>
                  </a:moveTo>
                  <a:cubicBezTo>
                    <a:pt x="1137" y="0"/>
                    <a:pt x="1" y="1482"/>
                    <a:pt x="1" y="3303"/>
                  </a:cubicBezTo>
                  <a:cubicBezTo>
                    <a:pt x="1" y="5122"/>
                    <a:pt x="1137" y="6604"/>
                    <a:pt x="2534" y="6604"/>
                  </a:cubicBezTo>
                  <a:cubicBezTo>
                    <a:pt x="3932" y="6604"/>
                    <a:pt x="5068" y="5122"/>
                    <a:pt x="5068" y="3303"/>
                  </a:cubicBezTo>
                  <a:cubicBezTo>
                    <a:pt x="5068" y="1482"/>
                    <a:pt x="3932" y="0"/>
                    <a:pt x="25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962;p40">
              <a:extLst>
                <a:ext uri="{FF2B5EF4-FFF2-40B4-BE49-F238E27FC236}">
                  <a16:creationId xmlns:a16="http://schemas.microsoft.com/office/drawing/2014/main" id="{E9346DB9-7BE9-7C0C-9D00-8820CC044D37}"/>
                </a:ext>
              </a:extLst>
            </p:cNvPr>
            <p:cNvSpPr/>
            <p:nvPr/>
          </p:nvSpPr>
          <p:spPr>
            <a:xfrm>
              <a:off x="4535250" y="3993400"/>
              <a:ext cx="91075" cy="119850"/>
            </a:xfrm>
            <a:custGeom>
              <a:avLst/>
              <a:gdLst/>
              <a:ahLst/>
              <a:cxnLst/>
              <a:rect l="l" t="t" r="r" b="b"/>
              <a:pathLst>
                <a:path w="3643" h="4794" extrusionOk="0">
                  <a:moveTo>
                    <a:pt x="1822" y="0"/>
                  </a:moveTo>
                  <a:cubicBezTo>
                    <a:pt x="817" y="0"/>
                    <a:pt x="1" y="1072"/>
                    <a:pt x="1" y="2396"/>
                  </a:cubicBezTo>
                  <a:cubicBezTo>
                    <a:pt x="1" y="3721"/>
                    <a:pt x="817" y="4793"/>
                    <a:pt x="1822" y="4793"/>
                  </a:cubicBezTo>
                  <a:cubicBezTo>
                    <a:pt x="2828" y="4793"/>
                    <a:pt x="3643" y="3721"/>
                    <a:pt x="3643" y="2396"/>
                  </a:cubicBezTo>
                  <a:cubicBezTo>
                    <a:pt x="3643" y="1072"/>
                    <a:pt x="2828" y="0"/>
                    <a:pt x="18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963;p40">
              <a:extLst>
                <a:ext uri="{FF2B5EF4-FFF2-40B4-BE49-F238E27FC236}">
                  <a16:creationId xmlns:a16="http://schemas.microsoft.com/office/drawing/2014/main" id="{77A966AC-ABE9-F27B-2BC2-5211C3F59CD5}"/>
                </a:ext>
              </a:extLst>
            </p:cNvPr>
            <p:cNvSpPr/>
            <p:nvPr/>
          </p:nvSpPr>
          <p:spPr>
            <a:xfrm>
              <a:off x="4532600" y="3990725"/>
              <a:ext cx="96400" cy="125200"/>
            </a:xfrm>
            <a:custGeom>
              <a:avLst/>
              <a:gdLst/>
              <a:ahLst/>
              <a:cxnLst/>
              <a:rect l="l" t="t" r="r" b="b"/>
              <a:pathLst>
                <a:path w="3856" h="5008" extrusionOk="0">
                  <a:moveTo>
                    <a:pt x="1928" y="213"/>
                  </a:moveTo>
                  <a:cubicBezTo>
                    <a:pt x="2873" y="213"/>
                    <a:pt x="3643" y="1240"/>
                    <a:pt x="3643" y="2505"/>
                  </a:cubicBezTo>
                  <a:cubicBezTo>
                    <a:pt x="3643" y="3767"/>
                    <a:pt x="2873" y="4795"/>
                    <a:pt x="1928" y="4795"/>
                  </a:cubicBezTo>
                  <a:cubicBezTo>
                    <a:pt x="982" y="4795"/>
                    <a:pt x="214" y="3767"/>
                    <a:pt x="214" y="2505"/>
                  </a:cubicBezTo>
                  <a:cubicBezTo>
                    <a:pt x="214" y="1240"/>
                    <a:pt x="982" y="213"/>
                    <a:pt x="1928" y="213"/>
                  </a:cubicBezTo>
                  <a:close/>
                  <a:moveTo>
                    <a:pt x="1928" y="0"/>
                  </a:moveTo>
                  <a:cubicBezTo>
                    <a:pt x="864" y="0"/>
                    <a:pt x="1" y="1123"/>
                    <a:pt x="1" y="2505"/>
                  </a:cubicBezTo>
                  <a:cubicBezTo>
                    <a:pt x="1" y="3885"/>
                    <a:pt x="864" y="5007"/>
                    <a:pt x="1928" y="5007"/>
                  </a:cubicBezTo>
                  <a:cubicBezTo>
                    <a:pt x="2991" y="5007"/>
                    <a:pt x="3856" y="3883"/>
                    <a:pt x="3856" y="2505"/>
                  </a:cubicBezTo>
                  <a:cubicBezTo>
                    <a:pt x="3856" y="1124"/>
                    <a:pt x="2991" y="0"/>
                    <a:pt x="19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964;p40">
              <a:extLst>
                <a:ext uri="{FF2B5EF4-FFF2-40B4-BE49-F238E27FC236}">
                  <a16:creationId xmlns:a16="http://schemas.microsoft.com/office/drawing/2014/main" id="{1496C6BE-C891-2794-2703-47521CA1D576}"/>
                </a:ext>
              </a:extLst>
            </p:cNvPr>
            <p:cNvSpPr/>
            <p:nvPr/>
          </p:nvSpPr>
          <p:spPr>
            <a:xfrm>
              <a:off x="4554025" y="4018325"/>
              <a:ext cx="53350" cy="69950"/>
            </a:xfrm>
            <a:custGeom>
              <a:avLst/>
              <a:gdLst/>
              <a:ahLst/>
              <a:cxnLst/>
              <a:rect l="l" t="t" r="r" b="b"/>
              <a:pathLst>
                <a:path w="2134" h="2798" extrusionOk="0">
                  <a:moveTo>
                    <a:pt x="1066" y="1"/>
                  </a:moveTo>
                  <a:cubicBezTo>
                    <a:pt x="476" y="1"/>
                    <a:pt x="0" y="628"/>
                    <a:pt x="0" y="1401"/>
                  </a:cubicBezTo>
                  <a:cubicBezTo>
                    <a:pt x="0" y="2172"/>
                    <a:pt x="476" y="2797"/>
                    <a:pt x="1066" y="2797"/>
                  </a:cubicBezTo>
                  <a:cubicBezTo>
                    <a:pt x="1657" y="2797"/>
                    <a:pt x="2134" y="2172"/>
                    <a:pt x="2134" y="1401"/>
                  </a:cubicBezTo>
                  <a:cubicBezTo>
                    <a:pt x="2134" y="628"/>
                    <a:pt x="1657" y="1"/>
                    <a:pt x="1066"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965;p40">
              <a:extLst>
                <a:ext uri="{FF2B5EF4-FFF2-40B4-BE49-F238E27FC236}">
                  <a16:creationId xmlns:a16="http://schemas.microsoft.com/office/drawing/2014/main" id="{3CD9A3C5-B114-ABE6-3972-212FF6CF5EDF}"/>
                </a:ext>
              </a:extLst>
            </p:cNvPr>
            <p:cNvSpPr/>
            <p:nvPr/>
          </p:nvSpPr>
          <p:spPr>
            <a:xfrm>
              <a:off x="4551375" y="4015650"/>
              <a:ext cx="58650" cy="75250"/>
            </a:xfrm>
            <a:custGeom>
              <a:avLst/>
              <a:gdLst/>
              <a:ahLst/>
              <a:cxnLst/>
              <a:rect l="l" t="t" r="r" b="b"/>
              <a:pathLst>
                <a:path w="2346" h="3010" extrusionOk="0">
                  <a:moveTo>
                    <a:pt x="1172" y="215"/>
                  </a:moveTo>
                  <a:cubicBezTo>
                    <a:pt x="1702" y="215"/>
                    <a:pt x="2132" y="796"/>
                    <a:pt x="2132" y="1508"/>
                  </a:cubicBezTo>
                  <a:cubicBezTo>
                    <a:pt x="2132" y="2218"/>
                    <a:pt x="1702" y="2797"/>
                    <a:pt x="1172" y="2797"/>
                  </a:cubicBezTo>
                  <a:cubicBezTo>
                    <a:pt x="644" y="2797"/>
                    <a:pt x="213" y="2219"/>
                    <a:pt x="213" y="1508"/>
                  </a:cubicBezTo>
                  <a:cubicBezTo>
                    <a:pt x="213" y="794"/>
                    <a:pt x="644" y="215"/>
                    <a:pt x="1172" y="215"/>
                  </a:cubicBezTo>
                  <a:close/>
                  <a:moveTo>
                    <a:pt x="1172" y="1"/>
                  </a:moveTo>
                  <a:cubicBezTo>
                    <a:pt x="526" y="1"/>
                    <a:pt x="0" y="678"/>
                    <a:pt x="0" y="1508"/>
                  </a:cubicBezTo>
                  <a:cubicBezTo>
                    <a:pt x="0" y="2335"/>
                    <a:pt x="526" y="3010"/>
                    <a:pt x="1172" y="3010"/>
                  </a:cubicBezTo>
                  <a:cubicBezTo>
                    <a:pt x="1820" y="3010"/>
                    <a:pt x="2345" y="2337"/>
                    <a:pt x="2345" y="1508"/>
                  </a:cubicBezTo>
                  <a:cubicBezTo>
                    <a:pt x="2345" y="677"/>
                    <a:pt x="1820" y="1"/>
                    <a:pt x="117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966;p40">
              <a:extLst>
                <a:ext uri="{FF2B5EF4-FFF2-40B4-BE49-F238E27FC236}">
                  <a16:creationId xmlns:a16="http://schemas.microsoft.com/office/drawing/2014/main" id="{AF2957DA-03B5-3DE6-17B2-FE1C36798312}"/>
                </a:ext>
              </a:extLst>
            </p:cNvPr>
            <p:cNvSpPr/>
            <p:nvPr/>
          </p:nvSpPr>
          <p:spPr>
            <a:xfrm>
              <a:off x="5774075" y="3390525"/>
              <a:ext cx="463875" cy="237800"/>
            </a:xfrm>
            <a:custGeom>
              <a:avLst/>
              <a:gdLst/>
              <a:ahLst/>
              <a:cxnLst/>
              <a:rect l="l" t="t" r="r" b="b"/>
              <a:pathLst>
                <a:path w="18555" h="9512" extrusionOk="0">
                  <a:moveTo>
                    <a:pt x="9408" y="1"/>
                  </a:moveTo>
                  <a:cubicBezTo>
                    <a:pt x="9379" y="1"/>
                    <a:pt x="9353" y="11"/>
                    <a:pt x="9332" y="32"/>
                  </a:cubicBezTo>
                  <a:lnTo>
                    <a:pt x="1" y="9362"/>
                  </a:lnTo>
                  <a:lnTo>
                    <a:pt x="151" y="9512"/>
                  </a:lnTo>
                  <a:lnTo>
                    <a:pt x="9452" y="214"/>
                  </a:lnTo>
                  <a:lnTo>
                    <a:pt x="18554" y="214"/>
                  </a:lnTo>
                  <a:lnTo>
                    <a:pt x="1855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967;p40">
              <a:extLst>
                <a:ext uri="{FF2B5EF4-FFF2-40B4-BE49-F238E27FC236}">
                  <a16:creationId xmlns:a16="http://schemas.microsoft.com/office/drawing/2014/main" id="{1AE99F5E-5D4D-5994-5DAA-9D837E0F3E3D}"/>
                </a:ext>
              </a:extLst>
            </p:cNvPr>
            <p:cNvSpPr/>
            <p:nvPr/>
          </p:nvSpPr>
          <p:spPr>
            <a:xfrm>
              <a:off x="6218575" y="3371550"/>
              <a:ext cx="40000" cy="40000"/>
            </a:xfrm>
            <a:custGeom>
              <a:avLst/>
              <a:gdLst/>
              <a:ahLst/>
              <a:cxnLst/>
              <a:rect l="l" t="t" r="r" b="b"/>
              <a:pathLst>
                <a:path w="1600" h="1600" extrusionOk="0">
                  <a:moveTo>
                    <a:pt x="800" y="0"/>
                  </a:moveTo>
                  <a:cubicBezTo>
                    <a:pt x="359" y="0"/>
                    <a:pt x="0" y="358"/>
                    <a:pt x="0" y="800"/>
                  </a:cubicBezTo>
                  <a:cubicBezTo>
                    <a:pt x="0" y="1242"/>
                    <a:pt x="359" y="1599"/>
                    <a:pt x="800" y="1599"/>
                  </a:cubicBezTo>
                  <a:cubicBezTo>
                    <a:pt x="1242" y="1599"/>
                    <a:pt x="1599" y="1242"/>
                    <a:pt x="1599" y="800"/>
                  </a:cubicBezTo>
                  <a:cubicBezTo>
                    <a:pt x="1599" y="358"/>
                    <a:pt x="1242" y="0"/>
                    <a:pt x="8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968;p40">
              <a:extLst>
                <a:ext uri="{FF2B5EF4-FFF2-40B4-BE49-F238E27FC236}">
                  <a16:creationId xmlns:a16="http://schemas.microsoft.com/office/drawing/2014/main" id="{F28AA49F-AA1B-62B7-4BCF-CEBAB8396E44}"/>
                </a:ext>
              </a:extLst>
            </p:cNvPr>
            <p:cNvSpPr/>
            <p:nvPr/>
          </p:nvSpPr>
          <p:spPr>
            <a:xfrm>
              <a:off x="6215875" y="3368875"/>
              <a:ext cx="45375" cy="45350"/>
            </a:xfrm>
            <a:custGeom>
              <a:avLst/>
              <a:gdLst/>
              <a:ahLst/>
              <a:cxnLst/>
              <a:rect l="l" t="t" r="r" b="b"/>
              <a:pathLst>
                <a:path w="1815" h="1814" extrusionOk="0">
                  <a:moveTo>
                    <a:pt x="908" y="213"/>
                  </a:moveTo>
                  <a:cubicBezTo>
                    <a:pt x="1290" y="213"/>
                    <a:pt x="1601" y="524"/>
                    <a:pt x="1601" y="907"/>
                  </a:cubicBezTo>
                  <a:cubicBezTo>
                    <a:pt x="1601" y="1289"/>
                    <a:pt x="1290" y="1599"/>
                    <a:pt x="908" y="1599"/>
                  </a:cubicBezTo>
                  <a:cubicBezTo>
                    <a:pt x="526" y="1599"/>
                    <a:pt x="215" y="1289"/>
                    <a:pt x="215" y="907"/>
                  </a:cubicBezTo>
                  <a:cubicBezTo>
                    <a:pt x="215" y="524"/>
                    <a:pt x="526" y="213"/>
                    <a:pt x="908" y="213"/>
                  </a:cubicBezTo>
                  <a:close/>
                  <a:moveTo>
                    <a:pt x="908" y="0"/>
                  </a:moveTo>
                  <a:cubicBezTo>
                    <a:pt x="407" y="0"/>
                    <a:pt x="1" y="407"/>
                    <a:pt x="1" y="907"/>
                  </a:cubicBezTo>
                  <a:cubicBezTo>
                    <a:pt x="1" y="1407"/>
                    <a:pt x="409" y="1814"/>
                    <a:pt x="908" y="1814"/>
                  </a:cubicBezTo>
                  <a:cubicBezTo>
                    <a:pt x="1408" y="1814"/>
                    <a:pt x="1814" y="1407"/>
                    <a:pt x="1814" y="907"/>
                  </a:cubicBezTo>
                  <a:cubicBezTo>
                    <a:pt x="1814" y="407"/>
                    <a:pt x="1408" y="0"/>
                    <a:pt x="9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969;p40">
              <a:extLst>
                <a:ext uri="{FF2B5EF4-FFF2-40B4-BE49-F238E27FC236}">
                  <a16:creationId xmlns:a16="http://schemas.microsoft.com/office/drawing/2014/main" id="{691B38AC-5BDA-091E-1137-7B37F787A1AB}"/>
                </a:ext>
              </a:extLst>
            </p:cNvPr>
            <p:cNvSpPr/>
            <p:nvPr/>
          </p:nvSpPr>
          <p:spPr>
            <a:xfrm>
              <a:off x="6231700" y="3442575"/>
              <a:ext cx="136625" cy="5350"/>
            </a:xfrm>
            <a:custGeom>
              <a:avLst/>
              <a:gdLst/>
              <a:ahLst/>
              <a:cxnLst/>
              <a:rect l="l" t="t" r="r" b="b"/>
              <a:pathLst>
                <a:path w="5465" h="214" extrusionOk="0">
                  <a:moveTo>
                    <a:pt x="1" y="0"/>
                  </a:moveTo>
                  <a:lnTo>
                    <a:pt x="1"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970;p40">
              <a:extLst>
                <a:ext uri="{FF2B5EF4-FFF2-40B4-BE49-F238E27FC236}">
                  <a16:creationId xmlns:a16="http://schemas.microsoft.com/office/drawing/2014/main" id="{C138CD87-96CC-91BC-C500-F39BA0FE3786}"/>
                </a:ext>
              </a:extLst>
            </p:cNvPr>
            <p:cNvSpPr/>
            <p:nvPr/>
          </p:nvSpPr>
          <p:spPr>
            <a:xfrm>
              <a:off x="6231700" y="3474200"/>
              <a:ext cx="136625" cy="5400"/>
            </a:xfrm>
            <a:custGeom>
              <a:avLst/>
              <a:gdLst/>
              <a:ahLst/>
              <a:cxnLst/>
              <a:rect l="l" t="t" r="r" b="b"/>
              <a:pathLst>
                <a:path w="5465" h="216" extrusionOk="0">
                  <a:moveTo>
                    <a:pt x="1" y="1"/>
                  </a:moveTo>
                  <a:lnTo>
                    <a:pt x="1" y="215"/>
                  </a:lnTo>
                  <a:lnTo>
                    <a:pt x="5465" y="215"/>
                  </a:lnTo>
                  <a:lnTo>
                    <a:pt x="546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971;p40">
              <a:extLst>
                <a:ext uri="{FF2B5EF4-FFF2-40B4-BE49-F238E27FC236}">
                  <a16:creationId xmlns:a16="http://schemas.microsoft.com/office/drawing/2014/main" id="{6EA5533C-42B5-B202-1610-0FC300AE9909}"/>
                </a:ext>
              </a:extLst>
            </p:cNvPr>
            <p:cNvSpPr/>
            <p:nvPr/>
          </p:nvSpPr>
          <p:spPr>
            <a:xfrm>
              <a:off x="6231700" y="3505850"/>
              <a:ext cx="136625" cy="5350"/>
            </a:xfrm>
            <a:custGeom>
              <a:avLst/>
              <a:gdLst/>
              <a:ahLst/>
              <a:cxnLst/>
              <a:rect l="l" t="t" r="r" b="b"/>
              <a:pathLst>
                <a:path w="5465" h="214" extrusionOk="0">
                  <a:moveTo>
                    <a:pt x="1" y="0"/>
                  </a:moveTo>
                  <a:lnTo>
                    <a:pt x="1"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972;p40">
              <a:extLst>
                <a:ext uri="{FF2B5EF4-FFF2-40B4-BE49-F238E27FC236}">
                  <a16:creationId xmlns:a16="http://schemas.microsoft.com/office/drawing/2014/main" id="{42D170FB-9F2A-06E9-9A4E-895AA50CE8CC}"/>
                </a:ext>
              </a:extLst>
            </p:cNvPr>
            <p:cNvSpPr/>
            <p:nvPr/>
          </p:nvSpPr>
          <p:spPr>
            <a:xfrm>
              <a:off x="6231700" y="3537525"/>
              <a:ext cx="136625" cy="5350"/>
            </a:xfrm>
            <a:custGeom>
              <a:avLst/>
              <a:gdLst/>
              <a:ahLst/>
              <a:cxnLst/>
              <a:rect l="l" t="t" r="r" b="b"/>
              <a:pathLst>
                <a:path w="5465" h="214" extrusionOk="0">
                  <a:moveTo>
                    <a:pt x="1" y="0"/>
                  </a:moveTo>
                  <a:lnTo>
                    <a:pt x="1"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973;p40">
              <a:extLst>
                <a:ext uri="{FF2B5EF4-FFF2-40B4-BE49-F238E27FC236}">
                  <a16:creationId xmlns:a16="http://schemas.microsoft.com/office/drawing/2014/main" id="{7EF2CF6C-7EC5-0AC7-99CA-0E534157666B}"/>
                </a:ext>
              </a:extLst>
            </p:cNvPr>
            <p:cNvSpPr/>
            <p:nvPr/>
          </p:nvSpPr>
          <p:spPr>
            <a:xfrm>
              <a:off x="4124950" y="4398325"/>
              <a:ext cx="308925" cy="99800"/>
            </a:xfrm>
            <a:custGeom>
              <a:avLst/>
              <a:gdLst/>
              <a:ahLst/>
              <a:cxnLst/>
              <a:rect l="l" t="t" r="r" b="b"/>
              <a:pathLst>
                <a:path w="12357" h="3992" extrusionOk="0">
                  <a:moveTo>
                    <a:pt x="12160" y="0"/>
                  </a:moveTo>
                  <a:lnTo>
                    <a:pt x="10540" y="3779"/>
                  </a:lnTo>
                  <a:lnTo>
                    <a:pt x="0" y="3779"/>
                  </a:lnTo>
                  <a:lnTo>
                    <a:pt x="0" y="3992"/>
                  </a:lnTo>
                  <a:lnTo>
                    <a:pt x="10610" y="3992"/>
                  </a:lnTo>
                  <a:cubicBezTo>
                    <a:pt x="10653" y="3992"/>
                    <a:pt x="10691" y="3967"/>
                    <a:pt x="10708" y="3928"/>
                  </a:cubicBezTo>
                  <a:lnTo>
                    <a:pt x="12357" y="85"/>
                  </a:lnTo>
                  <a:lnTo>
                    <a:pt x="1216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974;p40">
              <a:extLst>
                <a:ext uri="{FF2B5EF4-FFF2-40B4-BE49-F238E27FC236}">
                  <a16:creationId xmlns:a16="http://schemas.microsoft.com/office/drawing/2014/main" id="{C419DD88-507B-2C4F-F75F-0A922B287DD8}"/>
                </a:ext>
              </a:extLst>
            </p:cNvPr>
            <p:cNvSpPr/>
            <p:nvPr/>
          </p:nvSpPr>
          <p:spPr>
            <a:xfrm>
              <a:off x="4104950" y="4475450"/>
              <a:ext cx="40050" cy="40000"/>
            </a:xfrm>
            <a:custGeom>
              <a:avLst/>
              <a:gdLst/>
              <a:ahLst/>
              <a:cxnLst/>
              <a:rect l="l" t="t" r="r" b="b"/>
              <a:pathLst>
                <a:path w="1602" h="1600" extrusionOk="0">
                  <a:moveTo>
                    <a:pt x="802" y="0"/>
                  </a:moveTo>
                  <a:cubicBezTo>
                    <a:pt x="359" y="0"/>
                    <a:pt x="1" y="359"/>
                    <a:pt x="1" y="800"/>
                  </a:cubicBezTo>
                  <a:cubicBezTo>
                    <a:pt x="1" y="1242"/>
                    <a:pt x="359" y="1599"/>
                    <a:pt x="802" y="1599"/>
                  </a:cubicBezTo>
                  <a:cubicBezTo>
                    <a:pt x="1242" y="1599"/>
                    <a:pt x="1601" y="1242"/>
                    <a:pt x="1601" y="800"/>
                  </a:cubicBezTo>
                  <a:cubicBezTo>
                    <a:pt x="1601" y="359"/>
                    <a:pt x="1242" y="0"/>
                    <a:pt x="80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975;p40">
              <a:extLst>
                <a:ext uri="{FF2B5EF4-FFF2-40B4-BE49-F238E27FC236}">
                  <a16:creationId xmlns:a16="http://schemas.microsoft.com/office/drawing/2014/main" id="{EBCB5D2A-63EB-2D68-9BD6-53C2AD3B4C1F}"/>
                </a:ext>
              </a:extLst>
            </p:cNvPr>
            <p:cNvSpPr/>
            <p:nvPr/>
          </p:nvSpPr>
          <p:spPr>
            <a:xfrm>
              <a:off x="4102300" y="4472750"/>
              <a:ext cx="45325" cy="45375"/>
            </a:xfrm>
            <a:custGeom>
              <a:avLst/>
              <a:gdLst/>
              <a:ahLst/>
              <a:cxnLst/>
              <a:rect l="l" t="t" r="r" b="b"/>
              <a:pathLst>
                <a:path w="1813" h="1815" extrusionOk="0">
                  <a:moveTo>
                    <a:pt x="906" y="215"/>
                  </a:moveTo>
                  <a:cubicBezTo>
                    <a:pt x="1289" y="215"/>
                    <a:pt x="1600" y="527"/>
                    <a:pt x="1600" y="908"/>
                  </a:cubicBezTo>
                  <a:cubicBezTo>
                    <a:pt x="1600" y="1290"/>
                    <a:pt x="1289" y="1602"/>
                    <a:pt x="906" y="1602"/>
                  </a:cubicBezTo>
                  <a:cubicBezTo>
                    <a:pt x="525" y="1602"/>
                    <a:pt x="214" y="1290"/>
                    <a:pt x="214" y="908"/>
                  </a:cubicBezTo>
                  <a:cubicBezTo>
                    <a:pt x="214" y="527"/>
                    <a:pt x="525" y="215"/>
                    <a:pt x="906" y="215"/>
                  </a:cubicBezTo>
                  <a:close/>
                  <a:moveTo>
                    <a:pt x="906" y="1"/>
                  </a:moveTo>
                  <a:cubicBezTo>
                    <a:pt x="407" y="1"/>
                    <a:pt x="1" y="407"/>
                    <a:pt x="1" y="908"/>
                  </a:cubicBezTo>
                  <a:cubicBezTo>
                    <a:pt x="1" y="1408"/>
                    <a:pt x="407" y="1814"/>
                    <a:pt x="906" y="1814"/>
                  </a:cubicBezTo>
                  <a:cubicBezTo>
                    <a:pt x="1406" y="1814"/>
                    <a:pt x="1813" y="1408"/>
                    <a:pt x="1813" y="908"/>
                  </a:cubicBezTo>
                  <a:cubicBezTo>
                    <a:pt x="1813" y="407"/>
                    <a:pt x="1406" y="1"/>
                    <a:pt x="9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976;p40">
              <a:extLst>
                <a:ext uri="{FF2B5EF4-FFF2-40B4-BE49-F238E27FC236}">
                  <a16:creationId xmlns:a16="http://schemas.microsoft.com/office/drawing/2014/main" id="{E873A2C9-C1B5-23DB-659E-13D327E7BD68}"/>
                </a:ext>
              </a:extLst>
            </p:cNvPr>
            <p:cNvSpPr/>
            <p:nvPr/>
          </p:nvSpPr>
          <p:spPr>
            <a:xfrm>
              <a:off x="4061850" y="4551500"/>
              <a:ext cx="136625" cy="5325"/>
            </a:xfrm>
            <a:custGeom>
              <a:avLst/>
              <a:gdLst/>
              <a:ahLst/>
              <a:cxnLst/>
              <a:rect l="l" t="t" r="r" b="b"/>
              <a:pathLst>
                <a:path w="5465" h="213" extrusionOk="0">
                  <a:moveTo>
                    <a:pt x="0" y="0"/>
                  </a:moveTo>
                  <a:lnTo>
                    <a:pt x="0"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977;p40">
              <a:extLst>
                <a:ext uri="{FF2B5EF4-FFF2-40B4-BE49-F238E27FC236}">
                  <a16:creationId xmlns:a16="http://schemas.microsoft.com/office/drawing/2014/main" id="{FF9E9F62-4D68-447A-1196-05D101D13887}"/>
                </a:ext>
              </a:extLst>
            </p:cNvPr>
            <p:cNvSpPr/>
            <p:nvPr/>
          </p:nvSpPr>
          <p:spPr>
            <a:xfrm>
              <a:off x="4061850" y="4583125"/>
              <a:ext cx="136625" cy="5400"/>
            </a:xfrm>
            <a:custGeom>
              <a:avLst/>
              <a:gdLst/>
              <a:ahLst/>
              <a:cxnLst/>
              <a:rect l="l" t="t" r="r" b="b"/>
              <a:pathLst>
                <a:path w="5465" h="216" extrusionOk="0">
                  <a:moveTo>
                    <a:pt x="0" y="1"/>
                  </a:moveTo>
                  <a:lnTo>
                    <a:pt x="0" y="215"/>
                  </a:lnTo>
                  <a:lnTo>
                    <a:pt x="5465" y="215"/>
                  </a:lnTo>
                  <a:lnTo>
                    <a:pt x="546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978;p40">
              <a:extLst>
                <a:ext uri="{FF2B5EF4-FFF2-40B4-BE49-F238E27FC236}">
                  <a16:creationId xmlns:a16="http://schemas.microsoft.com/office/drawing/2014/main" id="{730C24AF-9993-7B83-21EE-3B2F316FDC09}"/>
                </a:ext>
              </a:extLst>
            </p:cNvPr>
            <p:cNvSpPr/>
            <p:nvPr/>
          </p:nvSpPr>
          <p:spPr>
            <a:xfrm>
              <a:off x="4061850" y="4614775"/>
              <a:ext cx="136625" cy="5350"/>
            </a:xfrm>
            <a:custGeom>
              <a:avLst/>
              <a:gdLst/>
              <a:ahLst/>
              <a:cxnLst/>
              <a:rect l="l" t="t" r="r" b="b"/>
              <a:pathLst>
                <a:path w="5465" h="214" extrusionOk="0">
                  <a:moveTo>
                    <a:pt x="0" y="0"/>
                  </a:moveTo>
                  <a:lnTo>
                    <a:pt x="0"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979;p40">
              <a:extLst>
                <a:ext uri="{FF2B5EF4-FFF2-40B4-BE49-F238E27FC236}">
                  <a16:creationId xmlns:a16="http://schemas.microsoft.com/office/drawing/2014/main" id="{BC2F4F51-4E8E-71D0-E2B9-47B19DF183F6}"/>
                </a:ext>
              </a:extLst>
            </p:cNvPr>
            <p:cNvSpPr/>
            <p:nvPr/>
          </p:nvSpPr>
          <p:spPr>
            <a:xfrm>
              <a:off x="4061850" y="4646450"/>
              <a:ext cx="136625" cy="5350"/>
            </a:xfrm>
            <a:custGeom>
              <a:avLst/>
              <a:gdLst/>
              <a:ahLst/>
              <a:cxnLst/>
              <a:rect l="l" t="t" r="r" b="b"/>
              <a:pathLst>
                <a:path w="5465" h="214" extrusionOk="0">
                  <a:moveTo>
                    <a:pt x="0" y="0"/>
                  </a:moveTo>
                  <a:lnTo>
                    <a:pt x="0"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980;p40">
              <a:extLst>
                <a:ext uri="{FF2B5EF4-FFF2-40B4-BE49-F238E27FC236}">
                  <a16:creationId xmlns:a16="http://schemas.microsoft.com/office/drawing/2014/main" id="{96240EB2-5C6B-62AE-F4C3-36EB4C5A0141}"/>
                </a:ext>
              </a:extLst>
            </p:cNvPr>
            <p:cNvSpPr/>
            <p:nvPr/>
          </p:nvSpPr>
          <p:spPr>
            <a:xfrm>
              <a:off x="4680275" y="5167725"/>
              <a:ext cx="5350" cy="173825"/>
            </a:xfrm>
            <a:custGeom>
              <a:avLst/>
              <a:gdLst/>
              <a:ahLst/>
              <a:cxnLst/>
              <a:rect l="l" t="t" r="r" b="b"/>
              <a:pathLst>
                <a:path w="214" h="6953" extrusionOk="0">
                  <a:moveTo>
                    <a:pt x="0" y="0"/>
                  </a:moveTo>
                  <a:lnTo>
                    <a:pt x="0" y="6952"/>
                  </a:lnTo>
                  <a:lnTo>
                    <a:pt x="213" y="6952"/>
                  </a:lnTo>
                  <a:lnTo>
                    <a:pt x="213"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981;p40">
              <a:extLst>
                <a:ext uri="{FF2B5EF4-FFF2-40B4-BE49-F238E27FC236}">
                  <a16:creationId xmlns:a16="http://schemas.microsoft.com/office/drawing/2014/main" id="{48D28BF3-C06F-92B3-7626-784DD0CA14B0}"/>
                </a:ext>
              </a:extLst>
            </p:cNvPr>
            <p:cNvSpPr/>
            <p:nvPr/>
          </p:nvSpPr>
          <p:spPr>
            <a:xfrm>
              <a:off x="4663900" y="5316800"/>
              <a:ext cx="40000" cy="40000"/>
            </a:xfrm>
            <a:custGeom>
              <a:avLst/>
              <a:gdLst/>
              <a:ahLst/>
              <a:cxnLst/>
              <a:rect l="l" t="t" r="r" b="b"/>
              <a:pathLst>
                <a:path w="1600" h="1600" extrusionOk="0">
                  <a:moveTo>
                    <a:pt x="800" y="1"/>
                  </a:moveTo>
                  <a:cubicBezTo>
                    <a:pt x="359" y="1"/>
                    <a:pt x="0" y="358"/>
                    <a:pt x="0" y="800"/>
                  </a:cubicBezTo>
                  <a:cubicBezTo>
                    <a:pt x="0" y="1241"/>
                    <a:pt x="359" y="1600"/>
                    <a:pt x="800" y="1600"/>
                  </a:cubicBezTo>
                  <a:cubicBezTo>
                    <a:pt x="1242" y="1600"/>
                    <a:pt x="1599" y="1241"/>
                    <a:pt x="1599" y="800"/>
                  </a:cubicBezTo>
                  <a:cubicBezTo>
                    <a:pt x="1599" y="358"/>
                    <a:pt x="1242" y="1"/>
                    <a:pt x="8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982;p40">
              <a:extLst>
                <a:ext uri="{FF2B5EF4-FFF2-40B4-BE49-F238E27FC236}">
                  <a16:creationId xmlns:a16="http://schemas.microsoft.com/office/drawing/2014/main" id="{61131402-1831-003D-F481-F2833C088923}"/>
                </a:ext>
              </a:extLst>
            </p:cNvPr>
            <p:cNvSpPr/>
            <p:nvPr/>
          </p:nvSpPr>
          <p:spPr>
            <a:xfrm>
              <a:off x="4661250" y="5314125"/>
              <a:ext cx="45325" cy="45325"/>
            </a:xfrm>
            <a:custGeom>
              <a:avLst/>
              <a:gdLst/>
              <a:ahLst/>
              <a:cxnLst/>
              <a:rect l="l" t="t" r="r" b="b"/>
              <a:pathLst>
                <a:path w="1813" h="1813" extrusionOk="0">
                  <a:moveTo>
                    <a:pt x="906" y="213"/>
                  </a:moveTo>
                  <a:cubicBezTo>
                    <a:pt x="1289" y="213"/>
                    <a:pt x="1600" y="524"/>
                    <a:pt x="1600" y="907"/>
                  </a:cubicBezTo>
                  <a:cubicBezTo>
                    <a:pt x="1600" y="1288"/>
                    <a:pt x="1289" y="1599"/>
                    <a:pt x="906" y="1599"/>
                  </a:cubicBezTo>
                  <a:cubicBezTo>
                    <a:pt x="525" y="1599"/>
                    <a:pt x="214" y="1288"/>
                    <a:pt x="214" y="907"/>
                  </a:cubicBezTo>
                  <a:cubicBezTo>
                    <a:pt x="214" y="524"/>
                    <a:pt x="525" y="213"/>
                    <a:pt x="906" y="213"/>
                  </a:cubicBezTo>
                  <a:close/>
                  <a:moveTo>
                    <a:pt x="906" y="0"/>
                  </a:moveTo>
                  <a:cubicBezTo>
                    <a:pt x="407" y="0"/>
                    <a:pt x="1" y="407"/>
                    <a:pt x="1" y="907"/>
                  </a:cubicBezTo>
                  <a:cubicBezTo>
                    <a:pt x="1" y="1406"/>
                    <a:pt x="407" y="1812"/>
                    <a:pt x="906" y="1812"/>
                  </a:cubicBezTo>
                  <a:cubicBezTo>
                    <a:pt x="1406" y="1812"/>
                    <a:pt x="1813" y="1406"/>
                    <a:pt x="1813" y="907"/>
                  </a:cubicBezTo>
                  <a:cubicBezTo>
                    <a:pt x="1813" y="407"/>
                    <a:pt x="1406" y="0"/>
                    <a:pt x="9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983;p40">
              <a:extLst>
                <a:ext uri="{FF2B5EF4-FFF2-40B4-BE49-F238E27FC236}">
                  <a16:creationId xmlns:a16="http://schemas.microsoft.com/office/drawing/2014/main" id="{A12AB8EB-F33D-EF5F-174D-E44177415C41}"/>
                </a:ext>
              </a:extLst>
            </p:cNvPr>
            <p:cNvSpPr/>
            <p:nvPr/>
          </p:nvSpPr>
          <p:spPr>
            <a:xfrm>
              <a:off x="4489200" y="5276500"/>
              <a:ext cx="136675" cy="5325"/>
            </a:xfrm>
            <a:custGeom>
              <a:avLst/>
              <a:gdLst/>
              <a:ahLst/>
              <a:cxnLst/>
              <a:rect l="l" t="t" r="r" b="b"/>
              <a:pathLst>
                <a:path w="5467" h="213" extrusionOk="0">
                  <a:moveTo>
                    <a:pt x="1" y="0"/>
                  </a:moveTo>
                  <a:lnTo>
                    <a:pt x="1" y="213"/>
                  </a:lnTo>
                  <a:lnTo>
                    <a:pt x="5467" y="213"/>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984;p40">
              <a:extLst>
                <a:ext uri="{FF2B5EF4-FFF2-40B4-BE49-F238E27FC236}">
                  <a16:creationId xmlns:a16="http://schemas.microsoft.com/office/drawing/2014/main" id="{1C0F1612-5C2F-8677-8D74-E908B96FD56B}"/>
                </a:ext>
              </a:extLst>
            </p:cNvPr>
            <p:cNvSpPr/>
            <p:nvPr/>
          </p:nvSpPr>
          <p:spPr>
            <a:xfrm>
              <a:off x="4489200" y="5308175"/>
              <a:ext cx="136675" cy="5350"/>
            </a:xfrm>
            <a:custGeom>
              <a:avLst/>
              <a:gdLst/>
              <a:ahLst/>
              <a:cxnLst/>
              <a:rect l="l" t="t" r="r" b="b"/>
              <a:pathLst>
                <a:path w="5467" h="214" extrusionOk="0">
                  <a:moveTo>
                    <a:pt x="1" y="0"/>
                  </a:moveTo>
                  <a:lnTo>
                    <a:pt x="1" y="213"/>
                  </a:lnTo>
                  <a:lnTo>
                    <a:pt x="5467" y="213"/>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985;p40">
              <a:extLst>
                <a:ext uri="{FF2B5EF4-FFF2-40B4-BE49-F238E27FC236}">
                  <a16:creationId xmlns:a16="http://schemas.microsoft.com/office/drawing/2014/main" id="{6DF79180-8411-D05D-D401-BF8D82B1616D}"/>
                </a:ext>
              </a:extLst>
            </p:cNvPr>
            <p:cNvSpPr/>
            <p:nvPr/>
          </p:nvSpPr>
          <p:spPr>
            <a:xfrm>
              <a:off x="4489200" y="5339800"/>
              <a:ext cx="136675" cy="5400"/>
            </a:xfrm>
            <a:custGeom>
              <a:avLst/>
              <a:gdLst/>
              <a:ahLst/>
              <a:cxnLst/>
              <a:rect l="l" t="t" r="r" b="b"/>
              <a:pathLst>
                <a:path w="5467" h="216" extrusionOk="0">
                  <a:moveTo>
                    <a:pt x="1" y="1"/>
                  </a:moveTo>
                  <a:lnTo>
                    <a:pt x="1" y="215"/>
                  </a:lnTo>
                  <a:lnTo>
                    <a:pt x="5467" y="215"/>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986;p40">
              <a:extLst>
                <a:ext uri="{FF2B5EF4-FFF2-40B4-BE49-F238E27FC236}">
                  <a16:creationId xmlns:a16="http://schemas.microsoft.com/office/drawing/2014/main" id="{DE5B2069-ECAA-6C00-01AC-0068C8D2D89F}"/>
                </a:ext>
              </a:extLst>
            </p:cNvPr>
            <p:cNvSpPr/>
            <p:nvPr/>
          </p:nvSpPr>
          <p:spPr>
            <a:xfrm>
              <a:off x="4489200" y="5371475"/>
              <a:ext cx="136675" cy="5350"/>
            </a:xfrm>
            <a:custGeom>
              <a:avLst/>
              <a:gdLst/>
              <a:ahLst/>
              <a:cxnLst/>
              <a:rect l="l" t="t" r="r" b="b"/>
              <a:pathLst>
                <a:path w="5467" h="214" extrusionOk="0">
                  <a:moveTo>
                    <a:pt x="1" y="1"/>
                  </a:moveTo>
                  <a:lnTo>
                    <a:pt x="1" y="214"/>
                  </a:lnTo>
                  <a:lnTo>
                    <a:pt x="5467" y="214"/>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987;p40">
              <a:extLst>
                <a:ext uri="{FF2B5EF4-FFF2-40B4-BE49-F238E27FC236}">
                  <a16:creationId xmlns:a16="http://schemas.microsoft.com/office/drawing/2014/main" id="{DF827BD4-8A57-7B9E-4227-01C1341B19F4}"/>
                </a:ext>
              </a:extLst>
            </p:cNvPr>
            <p:cNvSpPr/>
            <p:nvPr/>
          </p:nvSpPr>
          <p:spPr>
            <a:xfrm>
              <a:off x="5542150" y="5109875"/>
              <a:ext cx="297875" cy="147425"/>
            </a:xfrm>
            <a:custGeom>
              <a:avLst/>
              <a:gdLst/>
              <a:ahLst/>
              <a:cxnLst/>
              <a:rect l="l" t="t" r="r" b="b"/>
              <a:pathLst>
                <a:path w="11915" h="5897" extrusionOk="0">
                  <a:moveTo>
                    <a:pt x="0" y="1"/>
                  </a:moveTo>
                  <a:lnTo>
                    <a:pt x="0" y="213"/>
                  </a:lnTo>
                  <a:lnTo>
                    <a:pt x="4308" y="213"/>
                  </a:lnTo>
                  <a:lnTo>
                    <a:pt x="4308" y="5791"/>
                  </a:lnTo>
                  <a:cubicBezTo>
                    <a:pt x="4308" y="5849"/>
                    <a:pt x="4355" y="5897"/>
                    <a:pt x="4415" y="5897"/>
                  </a:cubicBezTo>
                  <a:lnTo>
                    <a:pt x="11915" y="5897"/>
                  </a:lnTo>
                  <a:lnTo>
                    <a:pt x="11915" y="5684"/>
                  </a:lnTo>
                  <a:lnTo>
                    <a:pt x="4521" y="5684"/>
                  </a:lnTo>
                  <a:lnTo>
                    <a:pt x="4521" y="108"/>
                  </a:lnTo>
                  <a:cubicBezTo>
                    <a:pt x="4521" y="48"/>
                    <a:pt x="4473" y="1"/>
                    <a:pt x="44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988;p40">
              <a:extLst>
                <a:ext uri="{FF2B5EF4-FFF2-40B4-BE49-F238E27FC236}">
                  <a16:creationId xmlns:a16="http://schemas.microsoft.com/office/drawing/2014/main" id="{0004E734-3298-6763-4A2F-CDC4CB5EB3A7}"/>
                </a:ext>
              </a:extLst>
            </p:cNvPr>
            <p:cNvSpPr/>
            <p:nvPr/>
          </p:nvSpPr>
          <p:spPr>
            <a:xfrm>
              <a:off x="5824625" y="5234350"/>
              <a:ext cx="40000" cy="40050"/>
            </a:xfrm>
            <a:custGeom>
              <a:avLst/>
              <a:gdLst/>
              <a:ahLst/>
              <a:cxnLst/>
              <a:rect l="l" t="t" r="r" b="b"/>
              <a:pathLst>
                <a:path w="1600" h="1602" extrusionOk="0">
                  <a:moveTo>
                    <a:pt x="800" y="1"/>
                  </a:moveTo>
                  <a:cubicBezTo>
                    <a:pt x="359" y="1"/>
                    <a:pt x="1" y="359"/>
                    <a:pt x="1" y="800"/>
                  </a:cubicBezTo>
                  <a:cubicBezTo>
                    <a:pt x="1" y="1242"/>
                    <a:pt x="359" y="1601"/>
                    <a:pt x="800" y="1601"/>
                  </a:cubicBezTo>
                  <a:cubicBezTo>
                    <a:pt x="1242" y="1601"/>
                    <a:pt x="1600" y="1242"/>
                    <a:pt x="1600" y="800"/>
                  </a:cubicBezTo>
                  <a:cubicBezTo>
                    <a:pt x="1600" y="359"/>
                    <a:pt x="1242" y="1"/>
                    <a:pt x="8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989;p40">
              <a:extLst>
                <a:ext uri="{FF2B5EF4-FFF2-40B4-BE49-F238E27FC236}">
                  <a16:creationId xmlns:a16="http://schemas.microsoft.com/office/drawing/2014/main" id="{262AA25A-A490-46DA-7BE3-BBDEBD2B55AE}"/>
                </a:ext>
              </a:extLst>
            </p:cNvPr>
            <p:cNvSpPr/>
            <p:nvPr/>
          </p:nvSpPr>
          <p:spPr>
            <a:xfrm>
              <a:off x="5821975" y="5231700"/>
              <a:ext cx="45325" cy="45325"/>
            </a:xfrm>
            <a:custGeom>
              <a:avLst/>
              <a:gdLst/>
              <a:ahLst/>
              <a:cxnLst/>
              <a:rect l="l" t="t" r="r" b="b"/>
              <a:pathLst>
                <a:path w="1813" h="1813" extrusionOk="0">
                  <a:moveTo>
                    <a:pt x="906" y="214"/>
                  </a:moveTo>
                  <a:cubicBezTo>
                    <a:pt x="1289" y="214"/>
                    <a:pt x="1600" y="525"/>
                    <a:pt x="1600" y="906"/>
                  </a:cubicBezTo>
                  <a:cubicBezTo>
                    <a:pt x="1600" y="1289"/>
                    <a:pt x="1289" y="1600"/>
                    <a:pt x="906" y="1600"/>
                  </a:cubicBezTo>
                  <a:cubicBezTo>
                    <a:pt x="525" y="1600"/>
                    <a:pt x="214" y="1289"/>
                    <a:pt x="214" y="906"/>
                  </a:cubicBezTo>
                  <a:cubicBezTo>
                    <a:pt x="214" y="525"/>
                    <a:pt x="525" y="214"/>
                    <a:pt x="906" y="214"/>
                  </a:cubicBezTo>
                  <a:close/>
                  <a:moveTo>
                    <a:pt x="906" y="1"/>
                  </a:moveTo>
                  <a:cubicBezTo>
                    <a:pt x="407" y="1"/>
                    <a:pt x="1" y="407"/>
                    <a:pt x="1" y="906"/>
                  </a:cubicBezTo>
                  <a:cubicBezTo>
                    <a:pt x="1" y="1406"/>
                    <a:pt x="407" y="1813"/>
                    <a:pt x="906" y="1813"/>
                  </a:cubicBezTo>
                  <a:cubicBezTo>
                    <a:pt x="1406" y="1813"/>
                    <a:pt x="1813" y="1406"/>
                    <a:pt x="1813" y="906"/>
                  </a:cubicBezTo>
                  <a:cubicBezTo>
                    <a:pt x="1813" y="407"/>
                    <a:pt x="1406" y="1"/>
                    <a:pt x="9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990;p40">
              <a:extLst>
                <a:ext uri="{FF2B5EF4-FFF2-40B4-BE49-F238E27FC236}">
                  <a16:creationId xmlns:a16="http://schemas.microsoft.com/office/drawing/2014/main" id="{1A146104-6EA9-CA4C-ADAA-3545F571A9CC}"/>
                </a:ext>
              </a:extLst>
            </p:cNvPr>
            <p:cNvSpPr/>
            <p:nvPr/>
          </p:nvSpPr>
          <p:spPr>
            <a:xfrm>
              <a:off x="5896650" y="5201850"/>
              <a:ext cx="136675" cy="5350"/>
            </a:xfrm>
            <a:custGeom>
              <a:avLst/>
              <a:gdLst/>
              <a:ahLst/>
              <a:cxnLst/>
              <a:rect l="l" t="t" r="r" b="b"/>
              <a:pathLst>
                <a:path w="5467" h="214" extrusionOk="0">
                  <a:moveTo>
                    <a:pt x="1" y="1"/>
                  </a:moveTo>
                  <a:lnTo>
                    <a:pt x="1" y="214"/>
                  </a:lnTo>
                  <a:lnTo>
                    <a:pt x="5467" y="214"/>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991;p40">
              <a:extLst>
                <a:ext uri="{FF2B5EF4-FFF2-40B4-BE49-F238E27FC236}">
                  <a16:creationId xmlns:a16="http://schemas.microsoft.com/office/drawing/2014/main" id="{BA776EEE-1606-462B-3B6D-CBC1B8CFBBDC}"/>
                </a:ext>
              </a:extLst>
            </p:cNvPr>
            <p:cNvSpPr/>
            <p:nvPr/>
          </p:nvSpPr>
          <p:spPr>
            <a:xfrm>
              <a:off x="5896650" y="5233500"/>
              <a:ext cx="136675" cy="5375"/>
            </a:xfrm>
            <a:custGeom>
              <a:avLst/>
              <a:gdLst/>
              <a:ahLst/>
              <a:cxnLst/>
              <a:rect l="l" t="t" r="r" b="b"/>
              <a:pathLst>
                <a:path w="5467" h="215" extrusionOk="0">
                  <a:moveTo>
                    <a:pt x="1" y="0"/>
                  </a:moveTo>
                  <a:lnTo>
                    <a:pt x="1" y="215"/>
                  </a:lnTo>
                  <a:lnTo>
                    <a:pt x="5467" y="215"/>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992;p40">
              <a:extLst>
                <a:ext uri="{FF2B5EF4-FFF2-40B4-BE49-F238E27FC236}">
                  <a16:creationId xmlns:a16="http://schemas.microsoft.com/office/drawing/2014/main" id="{5DE7FA4E-B23E-CD66-1927-A87890D80DE5}"/>
                </a:ext>
              </a:extLst>
            </p:cNvPr>
            <p:cNvSpPr/>
            <p:nvPr/>
          </p:nvSpPr>
          <p:spPr>
            <a:xfrm>
              <a:off x="5896650" y="5265175"/>
              <a:ext cx="136675" cy="5350"/>
            </a:xfrm>
            <a:custGeom>
              <a:avLst/>
              <a:gdLst/>
              <a:ahLst/>
              <a:cxnLst/>
              <a:rect l="l" t="t" r="r" b="b"/>
              <a:pathLst>
                <a:path w="5467" h="214" extrusionOk="0">
                  <a:moveTo>
                    <a:pt x="1" y="0"/>
                  </a:moveTo>
                  <a:lnTo>
                    <a:pt x="1" y="213"/>
                  </a:lnTo>
                  <a:lnTo>
                    <a:pt x="5467" y="213"/>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993;p40">
              <a:extLst>
                <a:ext uri="{FF2B5EF4-FFF2-40B4-BE49-F238E27FC236}">
                  <a16:creationId xmlns:a16="http://schemas.microsoft.com/office/drawing/2014/main" id="{C2CD0A0B-3C83-1AD5-3B09-E9C154F83074}"/>
                </a:ext>
              </a:extLst>
            </p:cNvPr>
            <p:cNvSpPr/>
            <p:nvPr/>
          </p:nvSpPr>
          <p:spPr>
            <a:xfrm>
              <a:off x="5896650" y="5296850"/>
              <a:ext cx="136675" cy="5350"/>
            </a:xfrm>
            <a:custGeom>
              <a:avLst/>
              <a:gdLst/>
              <a:ahLst/>
              <a:cxnLst/>
              <a:rect l="l" t="t" r="r" b="b"/>
              <a:pathLst>
                <a:path w="5467" h="214" extrusionOk="0">
                  <a:moveTo>
                    <a:pt x="1" y="1"/>
                  </a:moveTo>
                  <a:lnTo>
                    <a:pt x="1" y="213"/>
                  </a:lnTo>
                  <a:lnTo>
                    <a:pt x="5467" y="213"/>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994;p40">
              <a:extLst>
                <a:ext uri="{FF2B5EF4-FFF2-40B4-BE49-F238E27FC236}">
                  <a16:creationId xmlns:a16="http://schemas.microsoft.com/office/drawing/2014/main" id="{0154435B-8F53-E4AD-1FC9-0C45AD72A7EF}"/>
                </a:ext>
              </a:extLst>
            </p:cNvPr>
            <p:cNvSpPr/>
            <p:nvPr/>
          </p:nvSpPr>
          <p:spPr>
            <a:xfrm>
              <a:off x="5975800" y="4961625"/>
              <a:ext cx="297700" cy="5350"/>
            </a:xfrm>
            <a:custGeom>
              <a:avLst/>
              <a:gdLst/>
              <a:ahLst/>
              <a:cxnLst/>
              <a:rect l="l" t="t" r="r" b="b"/>
              <a:pathLst>
                <a:path w="11908" h="214" extrusionOk="0">
                  <a:moveTo>
                    <a:pt x="0" y="0"/>
                  </a:moveTo>
                  <a:lnTo>
                    <a:pt x="0" y="213"/>
                  </a:lnTo>
                  <a:lnTo>
                    <a:pt x="11907" y="213"/>
                  </a:lnTo>
                  <a:lnTo>
                    <a:pt x="11907"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995;p40">
              <a:extLst>
                <a:ext uri="{FF2B5EF4-FFF2-40B4-BE49-F238E27FC236}">
                  <a16:creationId xmlns:a16="http://schemas.microsoft.com/office/drawing/2014/main" id="{988B47B4-4EEB-27E0-BC01-B512AC290542}"/>
                </a:ext>
              </a:extLst>
            </p:cNvPr>
            <p:cNvSpPr/>
            <p:nvPr/>
          </p:nvSpPr>
          <p:spPr>
            <a:xfrm>
              <a:off x="6122200" y="4816450"/>
              <a:ext cx="5350" cy="147825"/>
            </a:xfrm>
            <a:custGeom>
              <a:avLst/>
              <a:gdLst/>
              <a:ahLst/>
              <a:cxnLst/>
              <a:rect l="l" t="t" r="r" b="b"/>
              <a:pathLst>
                <a:path w="214" h="5913" extrusionOk="0">
                  <a:moveTo>
                    <a:pt x="0" y="0"/>
                  </a:moveTo>
                  <a:lnTo>
                    <a:pt x="0" y="5913"/>
                  </a:lnTo>
                  <a:lnTo>
                    <a:pt x="213" y="5913"/>
                  </a:lnTo>
                  <a:lnTo>
                    <a:pt x="213"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996;p40">
              <a:extLst>
                <a:ext uri="{FF2B5EF4-FFF2-40B4-BE49-F238E27FC236}">
                  <a16:creationId xmlns:a16="http://schemas.microsoft.com/office/drawing/2014/main" id="{FAD8B244-25DA-222C-5EBB-21D9022E2074}"/>
                </a:ext>
              </a:extLst>
            </p:cNvPr>
            <p:cNvSpPr/>
            <p:nvPr/>
          </p:nvSpPr>
          <p:spPr>
            <a:xfrm>
              <a:off x="5921100" y="4909775"/>
              <a:ext cx="109325" cy="109300"/>
            </a:xfrm>
            <a:custGeom>
              <a:avLst/>
              <a:gdLst/>
              <a:ahLst/>
              <a:cxnLst/>
              <a:rect l="l" t="t" r="r" b="b"/>
              <a:pathLst>
                <a:path w="4373" h="4372" extrusionOk="0">
                  <a:moveTo>
                    <a:pt x="2187" y="0"/>
                  </a:moveTo>
                  <a:cubicBezTo>
                    <a:pt x="979" y="0"/>
                    <a:pt x="1" y="978"/>
                    <a:pt x="1" y="2186"/>
                  </a:cubicBezTo>
                  <a:cubicBezTo>
                    <a:pt x="1" y="3393"/>
                    <a:pt x="979" y="4372"/>
                    <a:pt x="2187" y="4372"/>
                  </a:cubicBezTo>
                  <a:cubicBezTo>
                    <a:pt x="3393" y="4372"/>
                    <a:pt x="4372" y="3393"/>
                    <a:pt x="4372" y="2186"/>
                  </a:cubicBezTo>
                  <a:cubicBezTo>
                    <a:pt x="4372" y="978"/>
                    <a:pt x="3393" y="0"/>
                    <a:pt x="2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997;p40">
              <a:extLst>
                <a:ext uri="{FF2B5EF4-FFF2-40B4-BE49-F238E27FC236}">
                  <a16:creationId xmlns:a16="http://schemas.microsoft.com/office/drawing/2014/main" id="{448613DF-74B7-7750-976D-AB12ECFE6FEE}"/>
                </a:ext>
              </a:extLst>
            </p:cNvPr>
            <p:cNvSpPr/>
            <p:nvPr/>
          </p:nvSpPr>
          <p:spPr>
            <a:xfrm>
              <a:off x="5910725" y="4907075"/>
              <a:ext cx="123875" cy="114675"/>
            </a:xfrm>
            <a:custGeom>
              <a:avLst/>
              <a:gdLst/>
              <a:ahLst/>
              <a:cxnLst/>
              <a:rect l="l" t="t" r="r" b="b"/>
              <a:pathLst>
                <a:path w="4955" h="4587" extrusionOk="0">
                  <a:moveTo>
                    <a:pt x="2600" y="213"/>
                  </a:moveTo>
                  <a:cubicBezTo>
                    <a:pt x="2872" y="213"/>
                    <a:pt x="3143" y="267"/>
                    <a:pt x="3401" y="375"/>
                  </a:cubicBezTo>
                  <a:cubicBezTo>
                    <a:pt x="3915" y="589"/>
                    <a:pt x="4312" y="990"/>
                    <a:pt x="4524" y="1503"/>
                  </a:cubicBezTo>
                  <a:cubicBezTo>
                    <a:pt x="4735" y="2017"/>
                    <a:pt x="4734" y="2583"/>
                    <a:pt x="4519" y="3095"/>
                  </a:cubicBezTo>
                  <a:cubicBezTo>
                    <a:pt x="4307" y="3607"/>
                    <a:pt x="3906" y="4006"/>
                    <a:pt x="3392" y="4218"/>
                  </a:cubicBezTo>
                  <a:cubicBezTo>
                    <a:pt x="3135" y="4324"/>
                    <a:pt x="2868" y="4374"/>
                    <a:pt x="2605" y="4374"/>
                  </a:cubicBezTo>
                  <a:cubicBezTo>
                    <a:pt x="1786" y="4374"/>
                    <a:pt x="1008" y="3887"/>
                    <a:pt x="678" y="3084"/>
                  </a:cubicBezTo>
                  <a:cubicBezTo>
                    <a:pt x="242" y="2024"/>
                    <a:pt x="749" y="806"/>
                    <a:pt x="1811" y="372"/>
                  </a:cubicBezTo>
                  <a:lnTo>
                    <a:pt x="1810" y="372"/>
                  </a:lnTo>
                  <a:cubicBezTo>
                    <a:pt x="2065" y="266"/>
                    <a:pt x="2333" y="213"/>
                    <a:pt x="2600" y="213"/>
                  </a:cubicBezTo>
                  <a:close/>
                  <a:moveTo>
                    <a:pt x="2602" y="0"/>
                  </a:moveTo>
                  <a:cubicBezTo>
                    <a:pt x="2306" y="0"/>
                    <a:pt x="2011" y="58"/>
                    <a:pt x="1729" y="174"/>
                  </a:cubicBezTo>
                  <a:cubicBezTo>
                    <a:pt x="560" y="654"/>
                    <a:pt x="1" y="1996"/>
                    <a:pt x="480" y="3166"/>
                  </a:cubicBezTo>
                  <a:cubicBezTo>
                    <a:pt x="845" y="4051"/>
                    <a:pt x="1702" y="4587"/>
                    <a:pt x="2605" y="4587"/>
                  </a:cubicBezTo>
                  <a:cubicBezTo>
                    <a:pt x="2894" y="4587"/>
                    <a:pt x="3188" y="4532"/>
                    <a:pt x="3473" y="4414"/>
                  </a:cubicBezTo>
                  <a:cubicBezTo>
                    <a:pt x="4039" y="4182"/>
                    <a:pt x="4481" y="3743"/>
                    <a:pt x="4716" y="3177"/>
                  </a:cubicBezTo>
                  <a:cubicBezTo>
                    <a:pt x="4953" y="2611"/>
                    <a:pt x="4954" y="1989"/>
                    <a:pt x="4722" y="1423"/>
                  </a:cubicBezTo>
                  <a:cubicBezTo>
                    <a:pt x="4488" y="856"/>
                    <a:pt x="4049" y="415"/>
                    <a:pt x="3483" y="178"/>
                  </a:cubicBezTo>
                  <a:cubicBezTo>
                    <a:pt x="3199" y="60"/>
                    <a:pt x="2901" y="0"/>
                    <a:pt x="2602"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998;p40">
              <a:extLst>
                <a:ext uri="{FF2B5EF4-FFF2-40B4-BE49-F238E27FC236}">
                  <a16:creationId xmlns:a16="http://schemas.microsoft.com/office/drawing/2014/main" id="{F4DAA992-9E9F-7200-8ED6-8099A72BD34A}"/>
                </a:ext>
              </a:extLst>
            </p:cNvPr>
            <p:cNvSpPr/>
            <p:nvPr/>
          </p:nvSpPr>
          <p:spPr>
            <a:xfrm>
              <a:off x="5920325" y="4909700"/>
              <a:ext cx="98900" cy="109275"/>
            </a:xfrm>
            <a:custGeom>
              <a:avLst/>
              <a:gdLst/>
              <a:ahLst/>
              <a:cxnLst/>
              <a:rect l="l" t="t" r="r" b="b"/>
              <a:pathLst>
                <a:path w="3956" h="4371" extrusionOk="0">
                  <a:moveTo>
                    <a:pt x="2161" y="0"/>
                  </a:moveTo>
                  <a:cubicBezTo>
                    <a:pt x="955" y="30"/>
                    <a:pt x="1" y="1032"/>
                    <a:pt x="29" y="2239"/>
                  </a:cubicBezTo>
                  <a:cubicBezTo>
                    <a:pt x="58" y="3427"/>
                    <a:pt x="1031" y="4371"/>
                    <a:pt x="2213" y="4371"/>
                  </a:cubicBezTo>
                  <a:cubicBezTo>
                    <a:pt x="2232" y="4371"/>
                    <a:pt x="2250" y="4371"/>
                    <a:pt x="2268" y="4370"/>
                  </a:cubicBezTo>
                  <a:cubicBezTo>
                    <a:pt x="2932" y="4354"/>
                    <a:pt x="3553" y="4037"/>
                    <a:pt x="3955" y="3508"/>
                  </a:cubicBezTo>
                  <a:lnTo>
                    <a:pt x="2161" y="2491"/>
                  </a:lnTo>
                  <a:lnTo>
                    <a:pt x="2161"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999;p40">
              <a:extLst>
                <a:ext uri="{FF2B5EF4-FFF2-40B4-BE49-F238E27FC236}">
                  <a16:creationId xmlns:a16="http://schemas.microsoft.com/office/drawing/2014/main" id="{B1CABD68-0E03-0291-76E3-96138C326A9F}"/>
                </a:ext>
              </a:extLst>
            </p:cNvPr>
            <p:cNvSpPr/>
            <p:nvPr/>
          </p:nvSpPr>
          <p:spPr>
            <a:xfrm>
              <a:off x="5917975" y="4906925"/>
              <a:ext cx="105200" cy="114725"/>
            </a:xfrm>
            <a:custGeom>
              <a:avLst/>
              <a:gdLst/>
              <a:ahLst/>
              <a:cxnLst/>
              <a:rect l="l" t="t" r="r" b="b"/>
              <a:pathLst>
                <a:path w="4208" h="4589" extrusionOk="0">
                  <a:moveTo>
                    <a:pt x="2149" y="223"/>
                  </a:moveTo>
                  <a:lnTo>
                    <a:pt x="2149" y="2665"/>
                  </a:lnTo>
                  <a:lnTo>
                    <a:pt x="3887" y="3650"/>
                  </a:lnTo>
                  <a:cubicBezTo>
                    <a:pt x="3503" y="4098"/>
                    <a:pt x="2953" y="4361"/>
                    <a:pt x="2359" y="4375"/>
                  </a:cubicBezTo>
                  <a:cubicBezTo>
                    <a:pt x="2344" y="4376"/>
                    <a:pt x="2329" y="4376"/>
                    <a:pt x="2313" y="4376"/>
                  </a:cubicBezTo>
                  <a:cubicBezTo>
                    <a:pt x="1778" y="4376"/>
                    <a:pt x="1266" y="4174"/>
                    <a:pt x="875" y="3802"/>
                  </a:cubicBezTo>
                  <a:cubicBezTo>
                    <a:pt x="473" y="3419"/>
                    <a:pt x="244" y="2903"/>
                    <a:pt x="230" y="2347"/>
                  </a:cubicBezTo>
                  <a:cubicBezTo>
                    <a:pt x="217" y="1792"/>
                    <a:pt x="419" y="1265"/>
                    <a:pt x="803" y="863"/>
                  </a:cubicBezTo>
                  <a:cubicBezTo>
                    <a:pt x="1161" y="486"/>
                    <a:pt x="1636" y="261"/>
                    <a:pt x="2149" y="223"/>
                  </a:cubicBezTo>
                  <a:close/>
                  <a:moveTo>
                    <a:pt x="2362" y="1"/>
                  </a:moveTo>
                  <a:lnTo>
                    <a:pt x="2252" y="4"/>
                  </a:lnTo>
                  <a:cubicBezTo>
                    <a:pt x="1640" y="20"/>
                    <a:pt x="1070" y="272"/>
                    <a:pt x="649" y="716"/>
                  </a:cubicBezTo>
                  <a:cubicBezTo>
                    <a:pt x="226" y="1159"/>
                    <a:pt x="1" y="1740"/>
                    <a:pt x="17" y="2352"/>
                  </a:cubicBezTo>
                  <a:cubicBezTo>
                    <a:pt x="32" y="2964"/>
                    <a:pt x="284" y="3534"/>
                    <a:pt x="727" y="3957"/>
                  </a:cubicBezTo>
                  <a:cubicBezTo>
                    <a:pt x="1156" y="4365"/>
                    <a:pt x="1716" y="4588"/>
                    <a:pt x="2307" y="4588"/>
                  </a:cubicBezTo>
                  <a:lnTo>
                    <a:pt x="2364" y="4588"/>
                  </a:lnTo>
                  <a:cubicBezTo>
                    <a:pt x="3065" y="4570"/>
                    <a:pt x="3710" y="4241"/>
                    <a:pt x="4134" y="3683"/>
                  </a:cubicBezTo>
                  <a:lnTo>
                    <a:pt x="4207" y="3586"/>
                  </a:lnTo>
                  <a:lnTo>
                    <a:pt x="2362" y="2540"/>
                  </a:lnTo>
                  <a:lnTo>
                    <a:pt x="2362"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000;p40">
              <a:extLst>
                <a:ext uri="{FF2B5EF4-FFF2-40B4-BE49-F238E27FC236}">
                  <a16:creationId xmlns:a16="http://schemas.microsoft.com/office/drawing/2014/main" id="{A5BC869F-F007-EAA0-2AE7-D81AAF3DF542}"/>
                </a:ext>
              </a:extLst>
            </p:cNvPr>
            <p:cNvSpPr/>
            <p:nvPr/>
          </p:nvSpPr>
          <p:spPr>
            <a:xfrm>
              <a:off x="5943850" y="4932275"/>
              <a:ext cx="64025" cy="64025"/>
            </a:xfrm>
            <a:custGeom>
              <a:avLst/>
              <a:gdLst/>
              <a:ahLst/>
              <a:cxnLst/>
              <a:rect l="l" t="t" r="r" b="b"/>
              <a:pathLst>
                <a:path w="2561" h="2561" extrusionOk="0">
                  <a:moveTo>
                    <a:pt x="1280" y="1"/>
                  </a:moveTo>
                  <a:cubicBezTo>
                    <a:pt x="574" y="1"/>
                    <a:pt x="1" y="574"/>
                    <a:pt x="1" y="1281"/>
                  </a:cubicBezTo>
                  <a:cubicBezTo>
                    <a:pt x="1" y="1987"/>
                    <a:pt x="574" y="2560"/>
                    <a:pt x="1280" y="2560"/>
                  </a:cubicBezTo>
                  <a:cubicBezTo>
                    <a:pt x="1987" y="2560"/>
                    <a:pt x="2560" y="1987"/>
                    <a:pt x="2560" y="1281"/>
                  </a:cubicBezTo>
                  <a:cubicBezTo>
                    <a:pt x="2560" y="574"/>
                    <a:pt x="1987" y="1"/>
                    <a:pt x="12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001;p40">
              <a:extLst>
                <a:ext uri="{FF2B5EF4-FFF2-40B4-BE49-F238E27FC236}">
                  <a16:creationId xmlns:a16="http://schemas.microsoft.com/office/drawing/2014/main" id="{30994488-1AEC-C2BD-2484-C2864C93D075}"/>
                </a:ext>
              </a:extLst>
            </p:cNvPr>
            <p:cNvSpPr/>
            <p:nvPr/>
          </p:nvSpPr>
          <p:spPr>
            <a:xfrm>
              <a:off x="5941175" y="4929650"/>
              <a:ext cx="69325" cy="69300"/>
            </a:xfrm>
            <a:custGeom>
              <a:avLst/>
              <a:gdLst/>
              <a:ahLst/>
              <a:cxnLst/>
              <a:rect l="l" t="t" r="r" b="b"/>
              <a:pathLst>
                <a:path w="2773" h="2772" extrusionOk="0">
                  <a:moveTo>
                    <a:pt x="1387" y="213"/>
                  </a:moveTo>
                  <a:cubicBezTo>
                    <a:pt x="2033" y="213"/>
                    <a:pt x="2560" y="739"/>
                    <a:pt x="2560" y="1386"/>
                  </a:cubicBezTo>
                  <a:cubicBezTo>
                    <a:pt x="2560" y="2033"/>
                    <a:pt x="2033" y="2558"/>
                    <a:pt x="1387" y="2558"/>
                  </a:cubicBezTo>
                  <a:cubicBezTo>
                    <a:pt x="740" y="2558"/>
                    <a:pt x="213" y="2033"/>
                    <a:pt x="213" y="1386"/>
                  </a:cubicBezTo>
                  <a:cubicBezTo>
                    <a:pt x="213" y="739"/>
                    <a:pt x="740" y="213"/>
                    <a:pt x="1387" y="213"/>
                  </a:cubicBezTo>
                  <a:close/>
                  <a:moveTo>
                    <a:pt x="1387" y="0"/>
                  </a:moveTo>
                  <a:cubicBezTo>
                    <a:pt x="623" y="0"/>
                    <a:pt x="0" y="621"/>
                    <a:pt x="0" y="1386"/>
                  </a:cubicBezTo>
                  <a:cubicBezTo>
                    <a:pt x="0" y="2150"/>
                    <a:pt x="623" y="2771"/>
                    <a:pt x="1387" y="2771"/>
                  </a:cubicBezTo>
                  <a:cubicBezTo>
                    <a:pt x="2152" y="2771"/>
                    <a:pt x="2773" y="2150"/>
                    <a:pt x="2773" y="1386"/>
                  </a:cubicBezTo>
                  <a:cubicBezTo>
                    <a:pt x="2773" y="621"/>
                    <a:pt x="2152" y="0"/>
                    <a:pt x="1387"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002;p40">
              <a:extLst>
                <a:ext uri="{FF2B5EF4-FFF2-40B4-BE49-F238E27FC236}">
                  <a16:creationId xmlns:a16="http://schemas.microsoft.com/office/drawing/2014/main" id="{7CDAB2C0-51A0-FFFA-CAA5-184CE473CF7F}"/>
                </a:ext>
              </a:extLst>
            </p:cNvPr>
            <p:cNvSpPr/>
            <p:nvPr/>
          </p:nvSpPr>
          <p:spPr>
            <a:xfrm>
              <a:off x="6070150" y="4909775"/>
              <a:ext cx="109325" cy="109300"/>
            </a:xfrm>
            <a:custGeom>
              <a:avLst/>
              <a:gdLst/>
              <a:ahLst/>
              <a:cxnLst/>
              <a:rect l="l" t="t" r="r" b="b"/>
              <a:pathLst>
                <a:path w="4373" h="4372" extrusionOk="0">
                  <a:moveTo>
                    <a:pt x="2186" y="0"/>
                  </a:moveTo>
                  <a:cubicBezTo>
                    <a:pt x="979" y="0"/>
                    <a:pt x="1" y="978"/>
                    <a:pt x="1" y="2186"/>
                  </a:cubicBezTo>
                  <a:cubicBezTo>
                    <a:pt x="1" y="3393"/>
                    <a:pt x="979" y="4372"/>
                    <a:pt x="2186" y="4372"/>
                  </a:cubicBezTo>
                  <a:cubicBezTo>
                    <a:pt x="3394" y="4372"/>
                    <a:pt x="4372" y="3393"/>
                    <a:pt x="4372" y="2186"/>
                  </a:cubicBezTo>
                  <a:cubicBezTo>
                    <a:pt x="4372" y="978"/>
                    <a:pt x="3394" y="0"/>
                    <a:pt x="2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003;p40">
              <a:extLst>
                <a:ext uri="{FF2B5EF4-FFF2-40B4-BE49-F238E27FC236}">
                  <a16:creationId xmlns:a16="http://schemas.microsoft.com/office/drawing/2014/main" id="{DFA8EBD8-D1A2-CA66-DC5B-B7A7A9D6DDBA}"/>
                </a:ext>
              </a:extLst>
            </p:cNvPr>
            <p:cNvSpPr/>
            <p:nvPr/>
          </p:nvSpPr>
          <p:spPr>
            <a:xfrm>
              <a:off x="6065975" y="4907100"/>
              <a:ext cx="123875" cy="114650"/>
            </a:xfrm>
            <a:custGeom>
              <a:avLst/>
              <a:gdLst/>
              <a:ahLst/>
              <a:cxnLst/>
              <a:rect l="l" t="t" r="r" b="b"/>
              <a:pathLst>
                <a:path w="4955" h="4586" extrusionOk="0">
                  <a:moveTo>
                    <a:pt x="2351" y="213"/>
                  </a:moveTo>
                  <a:cubicBezTo>
                    <a:pt x="3170" y="213"/>
                    <a:pt x="3947" y="700"/>
                    <a:pt x="4277" y="1502"/>
                  </a:cubicBezTo>
                  <a:cubicBezTo>
                    <a:pt x="4713" y="2562"/>
                    <a:pt x="4204" y="3779"/>
                    <a:pt x="3144" y="4215"/>
                  </a:cubicBezTo>
                  <a:cubicBezTo>
                    <a:pt x="2889" y="4320"/>
                    <a:pt x="2621" y="4373"/>
                    <a:pt x="2352" y="4373"/>
                  </a:cubicBezTo>
                  <a:cubicBezTo>
                    <a:pt x="2082" y="4373"/>
                    <a:pt x="1811" y="4319"/>
                    <a:pt x="1552" y="4212"/>
                  </a:cubicBezTo>
                  <a:cubicBezTo>
                    <a:pt x="1040" y="3998"/>
                    <a:pt x="643" y="3597"/>
                    <a:pt x="431" y="3083"/>
                  </a:cubicBezTo>
                  <a:cubicBezTo>
                    <a:pt x="220" y="2570"/>
                    <a:pt x="221" y="2004"/>
                    <a:pt x="434" y="1492"/>
                  </a:cubicBezTo>
                  <a:cubicBezTo>
                    <a:pt x="649" y="980"/>
                    <a:pt x="1049" y="581"/>
                    <a:pt x="1563" y="369"/>
                  </a:cubicBezTo>
                  <a:cubicBezTo>
                    <a:pt x="1821" y="263"/>
                    <a:pt x="2088" y="213"/>
                    <a:pt x="2351" y="213"/>
                  </a:cubicBezTo>
                  <a:close/>
                  <a:moveTo>
                    <a:pt x="2351" y="0"/>
                  </a:moveTo>
                  <a:cubicBezTo>
                    <a:pt x="2061" y="0"/>
                    <a:pt x="1767" y="56"/>
                    <a:pt x="1482" y="173"/>
                  </a:cubicBezTo>
                  <a:cubicBezTo>
                    <a:pt x="915" y="405"/>
                    <a:pt x="474" y="844"/>
                    <a:pt x="238" y="1410"/>
                  </a:cubicBezTo>
                  <a:cubicBezTo>
                    <a:pt x="2" y="1976"/>
                    <a:pt x="1" y="2598"/>
                    <a:pt x="233" y="3164"/>
                  </a:cubicBezTo>
                  <a:cubicBezTo>
                    <a:pt x="465" y="3731"/>
                    <a:pt x="906" y="4172"/>
                    <a:pt x="1470" y="4409"/>
                  </a:cubicBezTo>
                  <a:cubicBezTo>
                    <a:pt x="1755" y="4526"/>
                    <a:pt x="2054" y="4586"/>
                    <a:pt x="2353" y="4586"/>
                  </a:cubicBezTo>
                  <a:cubicBezTo>
                    <a:pt x="2648" y="4586"/>
                    <a:pt x="2944" y="4528"/>
                    <a:pt x="3226" y="4413"/>
                  </a:cubicBezTo>
                  <a:cubicBezTo>
                    <a:pt x="4395" y="3932"/>
                    <a:pt x="4955" y="2591"/>
                    <a:pt x="4474" y="1420"/>
                  </a:cubicBezTo>
                  <a:cubicBezTo>
                    <a:pt x="4110" y="536"/>
                    <a:pt x="3253" y="0"/>
                    <a:pt x="2351"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004;p40">
              <a:extLst>
                <a:ext uri="{FF2B5EF4-FFF2-40B4-BE49-F238E27FC236}">
                  <a16:creationId xmlns:a16="http://schemas.microsoft.com/office/drawing/2014/main" id="{2C6C4798-9865-C18C-D8D7-9F9DB8898533}"/>
                </a:ext>
              </a:extLst>
            </p:cNvPr>
            <p:cNvSpPr/>
            <p:nvPr/>
          </p:nvSpPr>
          <p:spPr>
            <a:xfrm>
              <a:off x="6069325" y="4909700"/>
              <a:ext cx="98925" cy="109275"/>
            </a:xfrm>
            <a:custGeom>
              <a:avLst/>
              <a:gdLst/>
              <a:ahLst/>
              <a:cxnLst/>
              <a:rect l="l" t="t" r="r" b="b"/>
              <a:pathLst>
                <a:path w="3957" h="4371" extrusionOk="0">
                  <a:moveTo>
                    <a:pt x="2161" y="0"/>
                  </a:moveTo>
                  <a:cubicBezTo>
                    <a:pt x="955" y="31"/>
                    <a:pt x="1" y="1033"/>
                    <a:pt x="32" y="2241"/>
                  </a:cubicBezTo>
                  <a:cubicBezTo>
                    <a:pt x="63" y="3428"/>
                    <a:pt x="1034" y="4371"/>
                    <a:pt x="2215" y="4371"/>
                  </a:cubicBezTo>
                  <a:cubicBezTo>
                    <a:pt x="2235" y="4371"/>
                    <a:pt x="2254" y="4371"/>
                    <a:pt x="2273" y="4370"/>
                  </a:cubicBezTo>
                  <a:cubicBezTo>
                    <a:pt x="2936" y="4354"/>
                    <a:pt x="3556" y="4037"/>
                    <a:pt x="3957" y="3508"/>
                  </a:cubicBezTo>
                  <a:lnTo>
                    <a:pt x="2161" y="2491"/>
                  </a:lnTo>
                  <a:lnTo>
                    <a:pt x="2161"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005;p40">
              <a:extLst>
                <a:ext uri="{FF2B5EF4-FFF2-40B4-BE49-F238E27FC236}">
                  <a16:creationId xmlns:a16="http://schemas.microsoft.com/office/drawing/2014/main" id="{5C7B8FD1-A2D8-1264-427A-AD5624E39EA6}"/>
                </a:ext>
              </a:extLst>
            </p:cNvPr>
            <p:cNvSpPr/>
            <p:nvPr/>
          </p:nvSpPr>
          <p:spPr>
            <a:xfrm>
              <a:off x="6067075" y="4906925"/>
              <a:ext cx="105175" cy="114725"/>
            </a:xfrm>
            <a:custGeom>
              <a:avLst/>
              <a:gdLst/>
              <a:ahLst/>
              <a:cxnLst/>
              <a:rect l="l" t="t" r="r" b="b"/>
              <a:pathLst>
                <a:path w="4207" h="4589" extrusionOk="0">
                  <a:moveTo>
                    <a:pt x="2146" y="223"/>
                  </a:moveTo>
                  <a:lnTo>
                    <a:pt x="2144" y="2663"/>
                  </a:lnTo>
                  <a:lnTo>
                    <a:pt x="3885" y="3650"/>
                  </a:lnTo>
                  <a:cubicBezTo>
                    <a:pt x="3502" y="4097"/>
                    <a:pt x="2953" y="4359"/>
                    <a:pt x="2360" y="4374"/>
                  </a:cubicBezTo>
                  <a:cubicBezTo>
                    <a:pt x="2342" y="4375"/>
                    <a:pt x="2324" y="4375"/>
                    <a:pt x="2306" y="4375"/>
                  </a:cubicBezTo>
                  <a:cubicBezTo>
                    <a:pt x="1184" y="4375"/>
                    <a:pt x="258" y="3478"/>
                    <a:pt x="228" y="2349"/>
                  </a:cubicBezTo>
                  <a:cubicBezTo>
                    <a:pt x="201" y="1240"/>
                    <a:pt x="1051" y="308"/>
                    <a:pt x="2146" y="223"/>
                  </a:cubicBezTo>
                  <a:close/>
                  <a:moveTo>
                    <a:pt x="2359" y="1"/>
                  </a:moveTo>
                  <a:lnTo>
                    <a:pt x="2248" y="4"/>
                  </a:lnTo>
                  <a:cubicBezTo>
                    <a:pt x="1636" y="20"/>
                    <a:pt x="1068" y="273"/>
                    <a:pt x="645" y="717"/>
                  </a:cubicBezTo>
                  <a:cubicBezTo>
                    <a:pt x="223" y="1161"/>
                    <a:pt x="0" y="1741"/>
                    <a:pt x="15" y="2355"/>
                  </a:cubicBezTo>
                  <a:cubicBezTo>
                    <a:pt x="46" y="3598"/>
                    <a:pt x="1069" y="4588"/>
                    <a:pt x="2306" y="4588"/>
                  </a:cubicBezTo>
                  <a:lnTo>
                    <a:pt x="2364" y="4588"/>
                  </a:lnTo>
                  <a:cubicBezTo>
                    <a:pt x="3064" y="4570"/>
                    <a:pt x="3709" y="4240"/>
                    <a:pt x="4132" y="3683"/>
                  </a:cubicBezTo>
                  <a:lnTo>
                    <a:pt x="4206" y="3586"/>
                  </a:lnTo>
                  <a:lnTo>
                    <a:pt x="2359" y="2540"/>
                  </a:lnTo>
                  <a:lnTo>
                    <a:pt x="2359"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006;p40">
              <a:extLst>
                <a:ext uri="{FF2B5EF4-FFF2-40B4-BE49-F238E27FC236}">
                  <a16:creationId xmlns:a16="http://schemas.microsoft.com/office/drawing/2014/main" id="{17C32379-F1DB-EF75-2CCA-5D7DB4324052}"/>
                </a:ext>
              </a:extLst>
            </p:cNvPr>
            <p:cNvSpPr/>
            <p:nvPr/>
          </p:nvSpPr>
          <p:spPr>
            <a:xfrm>
              <a:off x="6092900" y="4932275"/>
              <a:ext cx="64000" cy="64025"/>
            </a:xfrm>
            <a:custGeom>
              <a:avLst/>
              <a:gdLst/>
              <a:ahLst/>
              <a:cxnLst/>
              <a:rect l="l" t="t" r="r" b="b"/>
              <a:pathLst>
                <a:path w="2560" h="2561" extrusionOk="0">
                  <a:moveTo>
                    <a:pt x="1281" y="1"/>
                  </a:moveTo>
                  <a:cubicBezTo>
                    <a:pt x="574" y="1"/>
                    <a:pt x="0" y="574"/>
                    <a:pt x="0" y="1281"/>
                  </a:cubicBezTo>
                  <a:cubicBezTo>
                    <a:pt x="0" y="1987"/>
                    <a:pt x="574" y="2560"/>
                    <a:pt x="1281" y="2560"/>
                  </a:cubicBezTo>
                  <a:cubicBezTo>
                    <a:pt x="1987" y="2560"/>
                    <a:pt x="2560" y="1987"/>
                    <a:pt x="2560" y="1281"/>
                  </a:cubicBezTo>
                  <a:cubicBezTo>
                    <a:pt x="2560" y="574"/>
                    <a:pt x="1987" y="1"/>
                    <a:pt x="1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007;p40">
              <a:extLst>
                <a:ext uri="{FF2B5EF4-FFF2-40B4-BE49-F238E27FC236}">
                  <a16:creationId xmlns:a16="http://schemas.microsoft.com/office/drawing/2014/main" id="{08F81C1A-40EB-E22E-39E9-57307BA2A3C9}"/>
                </a:ext>
              </a:extLst>
            </p:cNvPr>
            <p:cNvSpPr/>
            <p:nvPr/>
          </p:nvSpPr>
          <p:spPr>
            <a:xfrm>
              <a:off x="6090250" y="4929650"/>
              <a:ext cx="69350" cy="69300"/>
            </a:xfrm>
            <a:custGeom>
              <a:avLst/>
              <a:gdLst/>
              <a:ahLst/>
              <a:cxnLst/>
              <a:rect l="l" t="t" r="r" b="b"/>
              <a:pathLst>
                <a:path w="2774" h="2772" extrusionOk="0">
                  <a:moveTo>
                    <a:pt x="1387" y="213"/>
                  </a:moveTo>
                  <a:cubicBezTo>
                    <a:pt x="2033" y="213"/>
                    <a:pt x="2560" y="739"/>
                    <a:pt x="2560" y="1386"/>
                  </a:cubicBezTo>
                  <a:cubicBezTo>
                    <a:pt x="2560" y="2033"/>
                    <a:pt x="2033" y="2558"/>
                    <a:pt x="1387" y="2558"/>
                  </a:cubicBezTo>
                  <a:cubicBezTo>
                    <a:pt x="741" y="2558"/>
                    <a:pt x="214" y="2033"/>
                    <a:pt x="214" y="1386"/>
                  </a:cubicBezTo>
                  <a:cubicBezTo>
                    <a:pt x="214" y="739"/>
                    <a:pt x="741" y="213"/>
                    <a:pt x="1387" y="213"/>
                  </a:cubicBezTo>
                  <a:close/>
                  <a:moveTo>
                    <a:pt x="1387" y="0"/>
                  </a:moveTo>
                  <a:cubicBezTo>
                    <a:pt x="622" y="0"/>
                    <a:pt x="1" y="621"/>
                    <a:pt x="1" y="1386"/>
                  </a:cubicBezTo>
                  <a:cubicBezTo>
                    <a:pt x="1" y="2150"/>
                    <a:pt x="622" y="2771"/>
                    <a:pt x="1387" y="2771"/>
                  </a:cubicBezTo>
                  <a:cubicBezTo>
                    <a:pt x="2151" y="2771"/>
                    <a:pt x="2773" y="2150"/>
                    <a:pt x="2773" y="1386"/>
                  </a:cubicBezTo>
                  <a:cubicBezTo>
                    <a:pt x="2773" y="621"/>
                    <a:pt x="2151" y="0"/>
                    <a:pt x="1387"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008;p40">
              <a:extLst>
                <a:ext uri="{FF2B5EF4-FFF2-40B4-BE49-F238E27FC236}">
                  <a16:creationId xmlns:a16="http://schemas.microsoft.com/office/drawing/2014/main" id="{AA767A89-5E1A-0AD1-F2A7-157608C0ADBE}"/>
                </a:ext>
              </a:extLst>
            </p:cNvPr>
            <p:cNvSpPr/>
            <p:nvPr/>
          </p:nvSpPr>
          <p:spPr>
            <a:xfrm>
              <a:off x="6219075" y="4909475"/>
              <a:ext cx="109325" cy="109350"/>
            </a:xfrm>
            <a:custGeom>
              <a:avLst/>
              <a:gdLst/>
              <a:ahLst/>
              <a:cxnLst/>
              <a:rect l="l" t="t" r="r" b="b"/>
              <a:pathLst>
                <a:path w="4373" h="4374" extrusionOk="0">
                  <a:moveTo>
                    <a:pt x="2187" y="0"/>
                  </a:moveTo>
                  <a:cubicBezTo>
                    <a:pt x="979" y="0"/>
                    <a:pt x="1" y="980"/>
                    <a:pt x="1" y="2187"/>
                  </a:cubicBezTo>
                  <a:cubicBezTo>
                    <a:pt x="1" y="3393"/>
                    <a:pt x="979" y="4373"/>
                    <a:pt x="2187" y="4373"/>
                  </a:cubicBezTo>
                  <a:cubicBezTo>
                    <a:pt x="3394" y="4373"/>
                    <a:pt x="4372" y="3393"/>
                    <a:pt x="4372" y="2187"/>
                  </a:cubicBezTo>
                  <a:cubicBezTo>
                    <a:pt x="4372" y="980"/>
                    <a:pt x="3394" y="0"/>
                    <a:pt x="2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009;p40">
              <a:extLst>
                <a:ext uri="{FF2B5EF4-FFF2-40B4-BE49-F238E27FC236}">
                  <a16:creationId xmlns:a16="http://schemas.microsoft.com/office/drawing/2014/main" id="{66B3913E-8BFE-8596-E16D-58D401EC69FB}"/>
                </a:ext>
              </a:extLst>
            </p:cNvPr>
            <p:cNvSpPr/>
            <p:nvPr/>
          </p:nvSpPr>
          <p:spPr>
            <a:xfrm>
              <a:off x="6211050" y="4906800"/>
              <a:ext cx="125375" cy="114700"/>
            </a:xfrm>
            <a:custGeom>
              <a:avLst/>
              <a:gdLst/>
              <a:ahLst/>
              <a:cxnLst/>
              <a:rect l="l" t="t" r="r" b="b"/>
              <a:pathLst>
                <a:path w="5015" h="4588" extrusionOk="0">
                  <a:moveTo>
                    <a:pt x="2505" y="214"/>
                  </a:moveTo>
                  <a:cubicBezTo>
                    <a:pt x="2651" y="214"/>
                    <a:pt x="2798" y="229"/>
                    <a:pt x="2945" y="261"/>
                  </a:cubicBezTo>
                  <a:cubicBezTo>
                    <a:pt x="4067" y="502"/>
                    <a:pt x="4781" y="1609"/>
                    <a:pt x="4540" y="2731"/>
                  </a:cubicBezTo>
                  <a:cubicBezTo>
                    <a:pt x="4424" y="3274"/>
                    <a:pt x="4102" y="3739"/>
                    <a:pt x="3636" y="4041"/>
                  </a:cubicBezTo>
                  <a:cubicBezTo>
                    <a:pt x="3296" y="4260"/>
                    <a:pt x="2908" y="4374"/>
                    <a:pt x="2512" y="4374"/>
                  </a:cubicBezTo>
                  <a:cubicBezTo>
                    <a:pt x="2365" y="4374"/>
                    <a:pt x="2218" y="4358"/>
                    <a:pt x="2071" y="4327"/>
                  </a:cubicBezTo>
                  <a:cubicBezTo>
                    <a:pt x="950" y="4086"/>
                    <a:pt x="234" y="2976"/>
                    <a:pt x="475" y="1857"/>
                  </a:cubicBezTo>
                  <a:cubicBezTo>
                    <a:pt x="591" y="1313"/>
                    <a:pt x="913" y="849"/>
                    <a:pt x="1380" y="546"/>
                  </a:cubicBezTo>
                  <a:cubicBezTo>
                    <a:pt x="1720" y="328"/>
                    <a:pt x="2109" y="214"/>
                    <a:pt x="2505" y="214"/>
                  </a:cubicBezTo>
                  <a:close/>
                  <a:moveTo>
                    <a:pt x="2504" y="0"/>
                  </a:moveTo>
                  <a:cubicBezTo>
                    <a:pt x="2068" y="0"/>
                    <a:pt x="1640" y="125"/>
                    <a:pt x="1264" y="368"/>
                  </a:cubicBezTo>
                  <a:cubicBezTo>
                    <a:pt x="749" y="700"/>
                    <a:pt x="396" y="1213"/>
                    <a:pt x="267" y="1812"/>
                  </a:cubicBezTo>
                  <a:cubicBezTo>
                    <a:pt x="0" y="3048"/>
                    <a:pt x="789" y="4269"/>
                    <a:pt x="2025" y="4535"/>
                  </a:cubicBezTo>
                  <a:cubicBezTo>
                    <a:pt x="2187" y="4569"/>
                    <a:pt x="2351" y="4587"/>
                    <a:pt x="2512" y="4587"/>
                  </a:cubicBezTo>
                  <a:cubicBezTo>
                    <a:pt x="2948" y="4587"/>
                    <a:pt x="3377" y="4462"/>
                    <a:pt x="3752" y="4220"/>
                  </a:cubicBezTo>
                  <a:cubicBezTo>
                    <a:pt x="4266" y="3888"/>
                    <a:pt x="4620" y="3374"/>
                    <a:pt x="4750" y="2775"/>
                  </a:cubicBezTo>
                  <a:cubicBezTo>
                    <a:pt x="5015" y="1540"/>
                    <a:pt x="4226" y="319"/>
                    <a:pt x="2990" y="52"/>
                  </a:cubicBezTo>
                  <a:cubicBezTo>
                    <a:pt x="2828" y="17"/>
                    <a:pt x="2666" y="0"/>
                    <a:pt x="2504"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010;p40">
              <a:extLst>
                <a:ext uri="{FF2B5EF4-FFF2-40B4-BE49-F238E27FC236}">
                  <a16:creationId xmlns:a16="http://schemas.microsoft.com/office/drawing/2014/main" id="{D5E550AF-3942-AB5A-FAC1-23E4843BC09A}"/>
                </a:ext>
              </a:extLst>
            </p:cNvPr>
            <p:cNvSpPr/>
            <p:nvPr/>
          </p:nvSpPr>
          <p:spPr>
            <a:xfrm>
              <a:off x="6218375" y="4909700"/>
              <a:ext cx="98900" cy="109275"/>
            </a:xfrm>
            <a:custGeom>
              <a:avLst/>
              <a:gdLst/>
              <a:ahLst/>
              <a:cxnLst/>
              <a:rect l="l" t="t" r="r" b="b"/>
              <a:pathLst>
                <a:path w="3956" h="4371" extrusionOk="0">
                  <a:moveTo>
                    <a:pt x="2162" y="0"/>
                  </a:moveTo>
                  <a:cubicBezTo>
                    <a:pt x="955" y="30"/>
                    <a:pt x="1" y="1032"/>
                    <a:pt x="30" y="2239"/>
                  </a:cubicBezTo>
                  <a:cubicBezTo>
                    <a:pt x="60" y="3427"/>
                    <a:pt x="1032" y="4371"/>
                    <a:pt x="2215" y="4371"/>
                  </a:cubicBezTo>
                  <a:cubicBezTo>
                    <a:pt x="2233" y="4371"/>
                    <a:pt x="2251" y="4371"/>
                    <a:pt x="2270" y="4370"/>
                  </a:cubicBezTo>
                  <a:cubicBezTo>
                    <a:pt x="2934" y="4354"/>
                    <a:pt x="3555" y="4037"/>
                    <a:pt x="3955" y="3508"/>
                  </a:cubicBezTo>
                  <a:lnTo>
                    <a:pt x="2162" y="2491"/>
                  </a:lnTo>
                  <a:lnTo>
                    <a:pt x="2162"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011;p40">
              <a:extLst>
                <a:ext uri="{FF2B5EF4-FFF2-40B4-BE49-F238E27FC236}">
                  <a16:creationId xmlns:a16="http://schemas.microsoft.com/office/drawing/2014/main" id="{235517A4-9976-F771-3727-CE7264673EB1}"/>
                </a:ext>
              </a:extLst>
            </p:cNvPr>
            <p:cNvSpPr/>
            <p:nvPr/>
          </p:nvSpPr>
          <p:spPr>
            <a:xfrm>
              <a:off x="6216075" y="4906925"/>
              <a:ext cx="105175" cy="114725"/>
            </a:xfrm>
            <a:custGeom>
              <a:avLst/>
              <a:gdLst/>
              <a:ahLst/>
              <a:cxnLst/>
              <a:rect l="l" t="t" r="r" b="b"/>
              <a:pathLst>
                <a:path w="4207" h="4589" extrusionOk="0">
                  <a:moveTo>
                    <a:pt x="2147" y="223"/>
                  </a:moveTo>
                  <a:lnTo>
                    <a:pt x="2147" y="2665"/>
                  </a:lnTo>
                  <a:lnTo>
                    <a:pt x="3886" y="3650"/>
                  </a:lnTo>
                  <a:cubicBezTo>
                    <a:pt x="3502" y="4098"/>
                    <a:pt x="2953" y="4361"/>
                    <a:pt x="2359" y="4375"/>
                  </a:cubicBezTo>
                  <a:cubicBezTo>
                    <a:pt x="2343" y="4376"/>
                    <a:pt x="2328" y="4376"/>
                    <a:pt x="2313" y="4376"/>
                  </a:cubicBezTo>
                  <a:cubicBezTo>
                    <a:pt x="1777" y="4376"/>
                    <a:pt x="1265" y="4174"/>
                    <a:pt x="874" y="3802"/>
                  </a:cubicBezTo>
                  <a:cubicBezTo>
                    <a:pt x="471" y="3419"/>
                    <a:pt x="243" y="2903"/>
                    <a:pt x="230" y="2347"/>
                  </a:cubicBezTo>
                  <a:cubicBezTo>
                    <a:pt x="216" y="1792"/>
                    <a:pt x="419" y="1265"/>
                    <a:pt x="801" y="863"/>
                  </a:cubicBezTo>
                  <a:cubicBezTo>
                    <a:pt x="1160" y="486"/>
                    <a:pt x="1634" y="261"/>
                    <a:pt x="2147" y="223"/>
                  </a:cubicBezTo>
                  <a:close/>
                  <a:moveTo>
                    <a:pt x="2360" y="1"/>
                  </a:moveTo>
                  <a:lnTo>
                    <a:pt x="2252" y="4"/>
                  </a:lnTo>
                  <a:cubicBezTo>
                    <a:pt x="1640" y="20"/>
                    <a:pt x="1069" y="272"/>
                    <a:pt x="648" y="716"/>
                  </a:cubicBezTo>
                  <a:cubicBezTo>
                    <a:pt x="225" y="1159"/>
                    <a:pt x="0" y="1740"/>
                    <a:pt x="17" y="2352"/>
                  </a:cubicBezTo>
                  <a:cubicBezTo>
                    <a:pt x="32" y="2964"/>
                    <a:pt x="283" y="3534"/>
                    <a:pt x="727" y="3957"/>
                  </a:cubicBezTo>
                  <a:cubicBezTo>
                    <a:pt x="1156" y="4365"/>
                    <a:pt x="1716" y="4588"/>
                    <a:pt x="2307" y="4588"/>
                  </a:cubicBezTo>
                  <a:lnTo>
                    <a:pt x="2363" y="4588"/>
                  </a:lnTo>
                  <a:cubicBezTo>
                    <a:pt x="3064" y="4570"/>
                    <a:pt x="3709" y="4241"/>
                    <a:pt x="4132" y="3683"/>
                  </a:cubicBezTo>
                  <a:lnTo>
                    <a:pt x="4206" y="3586"/>
                  </a:lnTo>
                  <a:lnTo>
                    <a:pt x="2360" y="2540"/>
                  </a:lnTo>
                  <a:lnTo>
                    <a:pt x="2360"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012;p40">
              <a:extLst>
                <a:ext uri="{FF2B5EF4-FFF2-40B4-BE49-F238E27FC236}">
                  <a16:creationId xmlns:a16="http://schemas.microsoft.com/office/drawing/2014/main" id="{72C048BF-FA88-2D0D-A1A5-F2C647D6B1D7}"/>
                </a:ext>
              </a:extLst>
            </p:cNvPr>
            <p:cNvSpPr/>
            <p:nvPr/>
          </p:nvSpPr>
          <p:spPr>
            <a:xfrm>
              <a:off x="6241950" y="4932275"/>
              <a:ext cx="63975" cy="64025"/>
            </a:xfrm>
            <a:custGeom>
              <a:avLst/>
              <a:gdLst/>
              <a:ahLst/>
              <a:cxnLst/>
              <a:rect l="l" t="t" r="r" b="b"/>
              <a:pathLst>
                <a:path w="2559" h="2561" extrusionOk="0">
                  <a:moveTo>
                    <a:pt x="1279" y="1"/>
                  </a:moveTo>
                  <a:cubicBezTo>
                    <a:pt x="572" y="1"/>
                    <a:pt x="0" y="574"/>
                    <a:pt x="0" y="1281"/>
                  </a:cubicBezTo>
                  <a:cubicBezTo>
                    <a:pt x="0" y="1987"/>
                    <a:pt x="572" y="2560"/>
                    <a:pt x="1279" y="2560"/>
                  </a:cubicBezTo>
                  <a:cubicBezTo>
                    <a:pt x="1986" y="2560"/>
                    <a:pt x="2558" y="1987"/>
                    <a:pt x="2558" y="1281"/>
                  </a:cubicBezTo>
                  <a:cubicBezTo>
                    <a:pt x="2558" y="574"/>
                    <a:pt x="1986" y="1"/>
                    <a:pt x="12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013;p40">
              <a:extLst>
                <a:ext uri="{FF2B5EF4-FFF2-40B4-BE49-F238E27FC236}">
                  <a16:creationId xmlns:a16="http://schemas.microsoft.com/office/drawing/2014/main" id="{E22FC25F-B2C8-84F3-2D2B-DAAA4CE8324B}"/>
                </a:ext>
              </a:extLst>
            </p:cNvPr>
            <p:cNvSpPr/>
            <p:nvPr/>
          </p:nvSpPr>
          <p:spPr>
            <a:xfrm>
              <a:off x="6239250" y="4929650"/>
              <a:ext cx="69350" cy="69300"/>
            </a:xfrm>
            <a:custGeom>
              <a:avLst/>
              <a:gdLst/>
              <a:ahLst/>
              <a:cxnLst/>
              <a:rect l="l" t="t" r="r" b="b"/>
              <a:pathLst>
                <a:path w="2774" h="2772" extrusionOk="0">
                  <a:moveTo>
                    <a:pt x="1387" y="213"/>
                  </a:moveTo>
                  <a:cubicBezTo>
                    <a:pt x="2033" y="213"/>
                    <a:pt x="2560" y="739"/>
                    <a:pt x="2560" y="1386"/>
                  </a:cubicBezTo>
                  <a:cubicBezTo>
                    <a:pt x="2560" y="2033"/>
                    <a:pt x="2033" y="2558"/>
                    <a:pt x="1387" y="2558"/>
                  </a:cubicBezTo>
                  <a:cubicBezTo>
                    <a:pt x="741" y="2558"/>
                    <a:pt x="214" y="2033"/>
                    <a:pt x="214" y="1386"/>
                  </a:cubicBezTo>
                  <a:cubicBezTo>
                    <a:pt x="214" y="739"/>
                    <a:pt x="741" y="213"/>
                    <a:pt x="1387" y="213"/>
                  </a:cubicBezTo>
                  <a:close/>
                  <a:moveTo>
                    <a:pt x="1387" y="0"/>
                  </a:moveTo>
                  <a:cubicBezTo>
                    <a:pt x="623" y="0"/>
                    <a:pt x="1" y="621"/>
                    <a:pt x="1" y="1386"/>
                  </a:cubicBezTo>
                  <a:cubicBezTo>
                    <a:pt x="1" y="2150"/>
                    <a:pt x="623" y="2771"/>
                    <a:pt x="1387" y="2771"/>
                  </a:cubicBezTo>
                  <a:cubicBezTo>
                    <a:pt x="2151" y="2771"/>
                    <a:pt x="2773" y="2150"/>
                    <a:pt x="2773" y="1386"/>
                  </a:cubicBezTo>
                  <a:cubicBezTo>
                    <a:pt x="2773" y="621"/>
                    <a:pt x="2151" y="0"/>
                    <a:pt x="1387"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014;p40">
              <a:extLst>
                <a:ext uri="{FF2B5EF4-FFF2-40B4-BE49-F238E27FC236}">
                  <a16:creationId xmlns:a16="http://schemas.microsoft.com/office/drawing/2014/main" id="{A11F7358-E97D-D504-72C0-9A38959352E9}"/>
                </a:ext>
              </a:extLst>
            </p:cNvPr>
            <p:cNvSpPr/>
            <p:nvPr/>
          </p:nvSpPr>
          <p:spPr>
            <a:xfrm>
              <a:off x="5965775" y="4680325"/>
              <a:ext cx="95425" cy="133650"/>
            </a:xfrm>
            <a:custGeom>
              <a:avLst/>
              <a:gdLst/>
              <a:ahLst/>
              <a:cxnLst/>
              <a:rect l="l" t="t" r="r" b="b"/>
              <a:pathLst>
                <a:path w="3817" h="5346" extrusionOk="0">
                  <a:moveTo>
                    <a:pt x="1004" y="0"/>
                  </a:moveTo>
                  <a:lnTo>
                    <a:pt x="1" y="967"/>
                  </a:lnTo>
                  <a:lnTo>
                    <a:pt x="1" y="5346"/>
                  </a:lnTo>
                  <a:lnTo>
                    <a:pt x="3817" y="5346"/>
                  </a:lnTo>
                  <a:lnTo>
                    <a:pt x="38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015;p40">
              <a:extLst>
                <a:ext uri="{FF2B5EF4-FFF2-40B4-BE49-F238E27FC236}">
                  <a16:creationId xmlns:a16="http://schemas.microsoft.com/office/drawing/2014/main" id="{2C31841D-E44C-6CEB-2329-80DAEA24B9C0}"/>
                </a:ext>
              </a:extLst>
            </p:cNvPr>
            <p:cNvSpPr/>
            <p:nvPr/>
          </p:nvSpPr>
          <p:spPr>
            <a:xfrm>
              <a:off x="5963100" y="4677675"/>
              <a:ext cx="100775" cy="138950"/>
            </a:xfrm>
            <a:custGeom>
              <a:avLst/>
              <a:gdLst/>
              <a:ahLst/>
              <a:cxnLst/>
              <a:rect l="l" t="t" r="r" b="b"/>
              <a:pathLst>
                <a:path w="4031" h="5558" extrusionOk="0">
                  <a:moveTo>
                    <a:pt x="3818" y="213"/>
                  </a:moveTo>
                  <a:lnTo>
                    <a:pt x="3818" y="5344"/>
                  </a:lnTo>
                  <a:lnTo>
                    <a:pt x="213" y="5344"/>
                  </a:lnTo>
                  <a:lnTo>
                    <a:pt x="213" y="1119"/>
                  </a:lnTo>
                  <a:lnTo>
                    <a:pt x="1154" y="213"/>
                  </a:lnTo>
                  <a:close/>
                  <a:moveTo>
                    <a:pt x="1111" y="1"/>
                  </a:moveTo>
                  <a:cubicBezTo>
                    <a:pt x="1084" y="1"/>
                    <a:pt x="1058" y="11"/>
                    <a:pt x="1038" y="30"/>
                  </a:cubicBezTo>
                  <a:lnTo>
                    <a:pt x="33" y="997"/>
                  </a:lnTo>
                  <a:cubicBezTo>
                    <a:pt x="12" y="1016"/>
                    <a:pt x="0" y="1044"/>
                    <a:pt x="0" y="1073"/>
                  </a:cubicBezTo>
                  <a:lnTo>
                    <a:pt x="0" y="5452"/>
                  </a:lnTo>
                  <a:cubicBezTo>
                    <a:pt x="0" y="5510"/>
                    <a:pt x="48" y="5557"/>
                    <a:pt x="108" y="5557"/>
                  </a:cubicBezTo>
                  <a:lnTo>
                    <a:pt x="3924" y="5557"/>
                  </a:lnTo>
                  <a:cubicBezTo>
                    <a:pt x="3983" y="5557"/>
                    <a:pt x="4031" y="5510"/>
                    <a:pt x="4031" y="5452"/>
                  </a:cubicBezTo>
                  <a:lnTo>
                    <a:pt x="4031" y="106"/>
                  </a:lnTo>
                  <a:cubicBezTo>
                    <a:pt x="4031" y="48"/>
                    <a:pt x="3983" y="1"/>
                    <a:pt x="3924"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016;p40">
              <a:extLst>
                <a:ext uri="{FF2B5EF4-FFF2-40B4-BE49-F238E27FC236}">
                  <a16:creationId xmlns:a16="http://schemas.microsoft.com/office/drawing/2014/main" id="{E7D253E2-0747-AB40-E803-F59F55A31577}"/>
                </a:ext>
              </a:extLst>
            </p:cNvPr>
            <p:cNvSpPr/>
            <p:nvPr/>
          </p:nvSpPr>
          <p:spPr>
            <a:xfrm>
              <a:off x="5965775" y="4680325"/>
              <a:ext cx="25925" cy="24175"/>
            </a:xfrm>
            <a:custGeom>
              <a:avLst/>
              <a:gdLst/>
              <a:ahLst/>
              <a:cxnLst/>
              <a:rect l="l" t="t" r="r" b="b"/>
              <a:pathLst>
                <a:path w="1037" h="967" extrusionOk="0">
                  <a:moveTo>
                    <a:pt x="1037" y="0"/>
                  </a:moveTo>
                  <a:lnTo>
                    <a:pt x="1" y="967"/>
                  </a:lnTo>
                  <a:lnTo>
                    <a:pt x="1037" y="967"/>
                  </a:lnTo>
                  <a:lnTo>
                    <a:pt x="10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017;p40">
              <a:extLst>
                <a:ext uri="{FF2B5EF4-FFF2-40B4-BE49-F238E27FC236}">
                  <a16:creationId xmlns:a16="http://schemas.microsoft.com/office/drawing/2014/main" id="{80F4B36C-525B-7ABA-E6D6-1C3799999B0F}"/>
                </a:ext>
              </a:extLst>
            </p:cNvPr>
            <p:cNvSpPr/>
            <p:nvPr/>
          </p:nvSpPr>
          <p:spPr>
            <a:xfrm>
              <a:off x="5962875" y="4677650"/>
              <a:ext cx="31475" cy="29525"/>
            </a:xfrm>
            <a:custGeom>
              <a:avLst/>
              <a:gdLst/>
              <a:ahLst/>
              <a:cxnLst/>
              <a:rect l="l" t="t" r="r" b="b"/>
              <a:pathLst>
                <a:path w="1259" h="1181" extrusionOk="0">
                  <a:moveTo>
                    <a:pt x="1046" y="353"/>
                  </a:moveTo>
                  <a:lnTo>
                    <a:pt x="1046" y="968"/>
                  </a:lnTo>
                  <a:lnTo>
                    <a:pt x="386" y="968"/>
                  </a:lnTo>
                  <a:lnTo>
                    <a:pt x="1046" y="353"/>
                  </a:lnTo>
                  <a:close/>
                  <a:moveTo>
                    <a:pt x="1151" y="1"/>
                  </a:moveTo>
                  <a:cubicBezTo>
                    <a:pt x="1125" y="1"/>
                    <a:pt x="1100" y="11"/>
                    <a:pt x="1080" y="30"/>
                  </a:cubicBezTo>
                  <a:lnTo>
                    <a:pt x="44" y="996"/>
                  </a:lnTo>
                  <a:cubicBezTo>
                    <a:pt x="11" y="1026"/>
                    <a:pt x="1" y="1072"/>
                    <a:pt x="17" y="1112"/>
                  </a:cubicBezTo>
                  <a:cubicBezTo>
                    <a:pt x="33" y="1154"/>
                    <a:pt x="72" y="1181"/>
                    <a:pt x="117" y="1181"/>
                  </a:cubicBezTo>
                  <a:lnTo>
                    <a:pt x="1153" y="1181"/>
                  </a:lnTo>
                  <a:cubicBezTo>
                    <a:pt x="1211" y="1181"/>
                    <a:pt x="1259" y="1133"/>
                    <a:pt x="1259" y="1074"/>
                  </a:cubicBezTo>
                  <a:lnTo>
                    <a:pt x="1259" y="107"/>
                  </a:lnTo>
                  <a:cubicBezTo>
                    <a:pt x="1259" y="66"/>
                    <a:pt x="1233" y="27"/>
                    <a:pt x="1195" y="10"/>
                  </a:cubicBezTo>
                  <a:cubicBezTo>
                    <a:pt x="1181" y="4"/>
                    <a:pt x="1166" y="1"/>
                    <a:pt x="115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018;p40">
              <a:extLst>
                <a:ext uri="{FF2B5EF4-FFF2-40B4-BE49-F238E27FC236}">
                  <a16:creationId xmlns:a16="http://schemas.microsoft.com/office/drawing/2014/main" id="{8CEC4723-28CE-71FE-E5B3-38BD87479EC4}"/>
                </a:ext>
              </a:extLst>
            </p:cNvPr>
            <p:cNvSpPr/>
            <p:nvPr/>
          </p:nvSpPr>
          <p:spPr>
            <a:xfrm>
              <a:off x="6070075" y="4680325"/>
              <a:ext cx="95475" cy="133650"/>
            </a:xfrm>
            <a:custGeom>
              <a:avLst/>
              <a:gdLst/>
              <a:ahLst/>
              <a:cxnLst/>
              <a:rect l="l" t="t" r="r" b="b"/>
              <a:pathLst>
                <a:path w="3819" h="5346" extrusionOk="0">
                  <a:moveTo>
                    <a:pt x="1006" y="0"/>
                  </a:moveTo>
                  <a:lnTo>
                    <a:pt x="1" y="967"/>
                  </a:lnTo>
                  <a:lnTo>
                    <a:pt x="1" y="5346"/>
                  </a:lnTo>
                  <a:lnTo>
                    <a:pt x="3818" y="5346"/>
                  </a:lnTo>
                  <a:lnTo>
                    <a:pt x="3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019;p40">
              <a:extLst>
                <a:ext uri="{FF2B5EF4-FFF2-40B4-BE49-F238E27FC236}">
                  <a16:creationId xmlns:a16="http://schemas.microsoft.com/office/drawing/2014/main" id="{925606F1-BAF2-25E0-0CD5-0ABB42BF5B91}"/>
                </a:ext>
              </a:extLst>
            </p:cNvPr>
            <p:cNvSpPr/>
            <p:nvPr/>
          </p:nvSpPr>
          <p:spPr>
            <a:xfrm>
              <a:off x="6067425" y="4677675"/>
              <a:ext cx="100800" cy="138950"/>
            </a:xfrm>
            <a:custGeom>
              <a:avLst/>
              <a:gdLst/>
              <a:ahLst/>
              <a:cxnLst/>
              <a:rect l="l" t="t" r="r" b="b"/>
              <a:pathLst>
                <a:path w="4032" h="5558" extrusionOk="0">
                  <a:moveTo>
                    <a:pt x="3817" y="213"/>
                  </a:moveTo>
                  <a:lnTo>
                    <a:pt x="3817" y="5344"/>
                  </a:lnTo>
                  <a:lnTo>
                    <a:pt x="214" y="5344"/>
                  </a:lnTo>
                  <a:lnTo>
                    <a:pt x="214" y="1119"/>
                  </a:lnTo>
                  <a:lnTo>
                    <a:pt x="1155" y="213"/>
                  </a:lnTo>
                  <a:close/>
                  <a:moveTo>
                    <a:pt x="1112" y="1"/>
                  </a:moveTo>
                  <a:cubicBezTo>
                    <a:pt x="1085" y="1"/>
                    <a:pt x="1058" y="11"/>
                    <a:pt x="1039" y="30"/>
                  </a:cubicBezTo>
                  <a:lnTo>
                    <a:pt x="34" y="997"/>
                  </a:lnTo>
                  <a:cubicBezTo>
                    <a:pt x="13" y="1016"/>
                    <a:pt x="1" y="1044"/>
                    <a:pt x="1" y="1073"/>
                  </a:cubicBezTo>
                  <a:lnTo>
                    <a:pt x="1" y="5452"/>
                  </a:lnTo>
                  <a:cubicBezTo>
                    <a:pt x="1" y="5510"/>
                    <a:pt x="49" y="5557"/>
                    <a:pt x="108" y="5557"/>
                  </a:cubicBezTo>
                  <a:lnTo>
                    <a:pt x="3924" y="5557"/>
                  </a:lnTo>
                  <a:cubicBezTo>
                    <a:pt x="3984" y="5557"/>
                    <a:pt x="4031" y="5510"/>
                    <a:pt x="4031" y="5452"/>
                  </a:cubicBezTo>
                  <a:lnTo>
                    <a:pt x="4031" y="106"/>
                  </a:lnTo>
                  <a:cubicBezTo>
                    <a:pt x="4031" y="48"/>
                    <a:pt x="3984" y="1"/>
                    <a:pt x="3924"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020;p40">
              <a:extLst>
                <a:ext uri="{FF2B5EF4-FFF2-40B4-BE49-F238E27FC236}">
                  <a16:creationId xmlns:a16="http://schemas.microsoft.com/office/drawing/2014/main" id="{57E5905F-1CA1-C50C-2E61-FCE4E840A003}"/>
                </a:ext>
              </a:extLst>
            </p:cNvPr>
            <p:cNvSpPr/>
            <p:nvPr/>
          </p:nvSpPr>
          <p:spPr>
            <a:xfrm>
              <a:off x="6070075" y="4680325"/>
              <a:ext cx="25975" cy="24175"/>
            </a:xfrm>
            <a:custGeom>
              <a:avLst/>
              <a:gdLst/>
              <a:ahLst/>
              <a:cxnLst/>
              <a:rect l="l" t="t" r="r" b="b"/>
              <a:pathLst>
                <a:path w="1039" h="967" extrusionOk="0">
                  <a:moveTo>
                    <a:pt x="1038" y="0"/>
                  </a:moveTo>
                  <a:lnTo>
                    <a:pt x="1" y="967"/>
                  </a:lnTo>
                  <a:lnTo>
                    <a:pt x="1038" y="967"/>
                  </a:lnTo>
                  <a:lnTo>
                    <a:pt x="1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021;p40">
              <a:extLst>
                <a:ext uri="{FF2B5EF4-FFF2-40B4-BE49-F238E27FC236}">
                  <a16:creationId xmlns:a16="http://schemas.microsoft.com/office/drawing/2014/main" id="{2CEAB664-ADB8-C819-A5DA-989D0DDFC3FF}"/>
                </a:ext>
              </a:extLst>
            </p:cNvPr>
            <p:cNvSpPr/>
            <p:nvPr/>
          </p:nvSpPr>
          <p:spPr>
            <a:xfrm>
              <a:off x="6067225" y="4677650"/>
              <a:ext cx="31475" cy="29525"/>
            </a:xfrm>
            <a:custGeom>
              <a:avLst/>
              <a:gdLst/>
              <a:ahLst/>
              <a:cxnLst/>
              <a:rect l="l" t="t" r="r" b="b"/>
              <a:pathLst>
                <a:path w="1259" h="1181" extrusionOk="0">
                  <a:moveTo>
                    <a:pt x="1045" y="353"/>
                  </a:moveTo>
                  <a:lnTo>
                    <a:pt x="1045" y="968"/>
                  </a:lnTo>
                  <a:lnTo>
                    <a:pt x="386" y="968"/>
                  </a:lnTo>
                  <a:lnTo>
                    <a:pt x="1045" y="353"/>
                  </a:lnTo>
                  <a:close/>
                  <a:moveTo>
                    <a:pt x="1151" y="1"/>
                  </a:moveTo>
                  <a:cubicBezTo>
                    <a:pt x="1125" y="1"/>
                    <a:pt x="1099" y="11"/>
                    <a:pt x="1079" y="30"/>
                  </a:cubicBezTo>
                  <a:lnTo>
                    <a:pt x="43" y="996"/>
                  </a:lnTo>
                  <a:cubicBezTo>
                    <a:pt x="10" y="1026"/>
                    <a:pt x="0" y="1072"/>
                    <a:pt x="16" y="1112"/>
                  </a:cubicBezTo>
                  <a:cubicBezTo>
                    <a:pt x="33" y="1154"/>
                    <a:pt x="71" y="1181"/>
                    <a:pt x="115" y="1181"/>
                  </a:cubicBezTo>
                  <a:lnTo>
                    <a:pt x="1151" y="1181"/>
                  </a:lnTo>
                  <a:cubicBezTo>
                    <a:pt x="1211" y="1181"/>
                    <a:pt x="1258" y="1133"/>
                    <a:pt x="1258" y="1074"/>
                  </a:cubicBezTo>
                  <a:lnTo>
                    <a:pt x="1258" y="107"/>
                  </a:lnTo>
                  <a:cubicBezTo>
                    <a:pt x="1258" y="66"/>
                    <a:pt x="1233" y="27"/>
                    <a:pt x="1194" y="10"/>
                  </a:cubicBezTo>
                  <a:cubicBezTo>
                    <a:pt x="1180" y="4"/>
                    <a:pt x="1165" y="1"/>
                    <a:pt x="115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022;p40">
              <a:extLst>
                <a:ext uri="{FF2B5EF4-FFF2-40B4-BE49-F238E27FC236}">
                  <a16:creationId xmlns:a16="http://schemas.microsoft.com/office/drawing/2014/main" id="{58ABCF61-3E18-6924-4993-648DF2C3896B}"/>
                </a:ext>
              </a:extLst>
            </p:cNvPr>
            <p:cNvSpPr/>
            <p:nvPr/>
          </p:nvSpPr>
          <p:spPr>
            <a:xfrm>
              <a:off x="6174425" y="4680325"/>
              <a:ext cx="95450" cy="133650"/>
            </a:xfrm>
            <a:custGeom>
              <a:avLst/>
              <a:gdLst/>
              <a:ahLst/>
              <a:cxnLst/>
              <a:rect l="l" t="t" r="r" b="b"/>
              <a:pathLst>
                <a:path w="3818" h="5346" extrusionOk="0">
                  <a:moveTo>
                    <a:pt x="1005" y="0"/>
                  </a:moveTo>
                  <a:lnTo>
                    <a:pt x="0" y="967"/>
                  </a:lnTo>
                  <a:lnTo>
                    <a:pt x="0" y="5346"/>
                  </a:lnTo>
                  <a:lnTo>
                    <a:pt x="3818" y="5346"/>
                  </a:lnTo>
                  <a:lnTo>
                    <a:pt x="3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023;p40">
              <a:extLst>
                <a:ext uri="{FF2B5EF4-FFF2-40B4-BE49-F238E27FC236}">
                  <a16:creationId xmlns:a16="http://schemas.microsoft.com/office/drawing/2014/main" id="{0B4CDAB3-CA13-BE54-B983-E2C607AFA731}"/>
                </a:ext>
              </a:extLst>
            </p:cNvPr>
            <p:cNvSpPr/>
            <p:nvPr/>
          </p:nvSpPr>
          <p:spPr>
            <a:xfrm>
              <a:off x="6171775" y="4677675"/>
              <a:ext cx="100775" cy="138950"/>
            </a:xfrm>
            <a:custGeom>
              <a:avLst/>
              <a:gdLst/>
              <a:ahLst/>
              <a:cxnLst/>
              <a:rect l="l" t="t" r="r" b="b"/>
              <a:pathLst>
                <a:path w="4031" h="5558" extrusionOk="0">
                  <a:moveTo>
                    <a:pt x="3817" y="213"/>
                  </a:moveTo>
                  <a:lnTo>
                    <a:pt x="3817" y="5344"/>
                  </a:lnTo>
                  <a:lnTo>
                    <a:pt x="213" y="5344"/>
                  </a:lnTo>
                  <a:lnTo>
                    <a:pt x="213" y="1119"/>
                  </a:lnTo>
                  <a:lnTo>
                    <a:pt x="1154" y="213"/>
                  </a:lnTo>
                  <a:close/>
                  <a:moveTo>
                    <a:pt x="1111" y="1"/>
                  </a:moveTo>
                  <a:cubicBezTo>
                    <a:pt x="1084" y="1"/>
                    <a:pt x="1056" y="11"/>
                    <a:pt x="1037" y="30"/>
                  </a:cubicBezTo>
                  <a:lnTo>
                    <a:pt x="33" y="997"/>
                  </a:lnTo>
                  <a:cubicBezTo>
                    <a:pt x="12" y="1016"/>
                    <a:pt x="0" y="1044"/>
                    <a:pt x="0" y="1073"/>
                  </a:cubicBezTo>
                  <a:lnTo>
                    <a:pt x="0" y="5452"/>
                  </a:lnTo>
                  <a:cubicBezTo>
                    <a:pt x="0" y="5510"/>
                    <a:pt x="48" y="5557"/>
                    <a:pt x="106" y="5557"/>
                  </a:cubicBezTo>
                  <a:lnTo>
                    <a:pt x="3924" y="5557"/>
                  </a:lnTo>
                  <a:cubicBezTo>
                    <a:pt x="3983" y="5557"/>
                    <a:pt x="4031" y="5510"/>
                    <a:pt x="4031" y="5452"/>
                  </a:cubicBezTo>
                  <a:lnTo>
                    <a:pt x="4031" y="106"/>
                  </a:lnTo>
                  <a:cubicBezTo>
                    <a:pt x="4031" y="48"/>
                    <a:pt x="3983" y="1"/>
                    <a:pt x="3924"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024;p40">
              <a:extLst>
                <a:ext uri="{FF2B5EF4-FFF2-40B4-BE49-F238E27FC236}">
                  <a16:creationId xmlns:a16="http://schemas.microsoft.com/office/drawing/2014/main" id="{86D499ED-683D-B869-18AA-A51180454D28}"/>
                </a:ext>
              </a:extLst>
            </p:cNvPr>
            <p:cNvSpPr/>
            <p:nvPr/>
          </p:nvSpPr>
          <p:spPr>
            <a:xfrm>
              <a:off x="6174425" y="4680325"/>
              <a:ext cx="25925" cy="24175"/>
            </a:xfrm>
            <a:custGeom>
              <a:avLst/>
              <a:gdLst/>
              <a:ahLst/>
              <a:cxnLst/>
              <a:rect l="l" t="t" r="r" b="b"/>
              <a:pathLst>
                <a:path w="1037" h="967" extrusionOk="0">
                  <a:moveTo>
                    <a:pt x="1036" y="0"/>
                  </a:moveTo>
                  <a:lnTo>
                    <a:pt x="0" y="967"/>
                  </a:lnTo>
                  <a:lnTo>
                    <a:pt x="1036" y="967"/>
                  </a:lnTo>
                  <a:lnTo>
                    <a:pt x="1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025;p40">
              <a:extLst>
                <a:ext uri="{FF2B5EF4-FFF2-40B4-BE49-F238E27FC236}">
                  <a16:creationId xmlns:a16="http://schemas.microsoft.com/office/drawing/2014/main" id="{D053FD6D-2431-D71B-2AED-B1A0F3F8CF36}"/>
                </a:ext>
              </a:extLst>
            </p:cNvPr>
            <p:cNvSpPr/>
            <p:nvPr/>
          </p:nvSpPr>
          <p:spPr>
            <a:xfrm>
              <a:off x="6171550" y="4677650"/>
              <a:ext cx="31475" cy="29525"/>
            </a:xfrm>
            <a:custGeom>
              <a:avLst/>
              <a:gdLst/>
              <a:ahLst/>
              <a:cxnLst/>
              <a:rect l="l" t="t" r="r" b="b"/>
              <a:pathLst>
                <a:path w="1259" h="1181" extrusionOk="0">
                  <a:moveTo>
                    <a:pt x="1046" y="353"/>
                  </a:moveTo>
                  <a:lnTo>
                    <a:pt x="1046" y="968"/>
                  </a:lnTo>
                  <a:lnTo>
                    <a:pt x="386" y="968"/>
                  </a:lnTo>
                  <a:lnTo>
                    <a:pt x="1046" y="353"/>
                  </a:lnTo>
                  <a:close/>
                  <a:moveTo>
                    <a:pt x="1151" y="1"/>
                  </a:moveTo>
                  <a:cubicBezTo>
                    <a:pt x="1125" y="1"/>
                    <a:pt x="1100" y="11"/>
                    <a:pt x="1080" y="30"/>
                  </a:cubicBezTo>
                  <a:lnTo>
                    <a:pt x="42" y="996"/>
                  </a:lnTo>
                  <a:cubicBezTo>
                    <a:pt x="11" y="1026"/>
                    <a:pt x="0" y="1072"/>
                    <a:pt x="17" y="1112"/>
                  </a:cubicBezTo>
                  <a:cubicBezTo>
                    <a:pt x="33" y="1154"/>
                    <a:pt x="72" y="1181"/>
                    <a:pt x="115" y="1181"/>
                  </a:cubicBezTo>
                  <a:lnTo>
                    <a:pt x="1151" y="1181"/>
                  </a:lnTo>
                  <a:cubicBezTo>
                    <a:pt x="1211" y="1181"/>
                    <a:pt x="1259" y="1133"/>
                    <a:pt x="1259" y="1074"/>
                  </a:cubicBezTo>
                  <a:lnTo>
                    <a:pt x="1259" y="107"/>
                  </a:lnTo>
                  <a:cubicBezTo>
                    <a:pt x="1259" y="66"/>
                    <a:pt x="1233" y="27"/>
                    <a:pt x="1195" y="10"/>
                  </a:cubicBezTo>
                  <a:cubicBezTo>
                    <a:pt x="1181" y="4"/>
                    <a:pt x="1166" y="1"/>
                    <a:pt x="115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026;p40">
              <a:extLst>
                <a:ext uri="{FF2B5EF4-FFF2-40B4-BE49-F238E27FC236}">
                  <a16:creationId xmlns:a16="http://schemas.microsoft.com/office/drawing/2014/main" id="{3D558BE9-E4C3-DD90-6367-7E126BDDC1FC}"/>
                </a:ext>
              </a:extLst>
            </p:cNvPr>
            <p:cNvSpPr/>
            <p:nvPr/>
          </p:nvSpPr>
          <p:spPr>
            <a:xfrm>
              <a:off x="6120900" y="4362800"/>
              <a:ext cx="5325" cy="246975"/>
            </a:xfrm>
            <a:custGeom>
              <a:avLst/>
              <a:gdLst/>
              <a:ahLst/>
              <a:cxnLst/>
              <a:rect l="l" t="t" r="r" b="b"/>
              <a:pathLst>
                <a:path w="213" h="9879" extrusionOk="0">
                  <a:moveTo>
                    <a:pt x="0" y="1"/>
                  </a:moveTo>
                  <a:lnTo>
                    <a:pt x="0" y="9878"/>
                  </a:lnTo>
                  <a:lnTo>
                    <a:pt x="213" y="9878"/>
                  </a:lnTo>
                  <a:lnTo>
                    <a:pt x="21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027;p40">
              <a:extLst>
                <a:ext uri="{FF2B5EF4-FFF2-40B4-BE49-F238E27FC236}">
                  <a16:creationId xmlns:a16="http://schemas.microsoft.com/office/drawing/2014/main" id="{413445B8-82A2-FCF1-9DC0-EC183C31E135}"/>
                </a:ext>
              </a:extLst>
            </p:cNvPr>
            <p:cNvSpPr/>
            <p:nvPr/>
          </p:nvSpPr>
          <p:spPr>
            <a:xfrm>
              <a:off x="6102025" y="4588000"/>
              <a:ext cx="40025" cy="40000"/>
            </a:xfrm>
            <a:custGeom>
              <a:avLst/>
              <a:gdLst/>
              <a:ahLst/>
              <a:cxnLst/>
              <a:rect l="l" t="t" r="r" b="b"/>
              <a:pathLst>
                <a:path w="1601" h="1600" extrusionOk="0">
                  <a:moveTo>
                    <a:pt x="800" y="1"/>
                  </a:moveTo>
                  <a:cubicBezTo>
                    <a:pt x="359" y="1"/>
                    <a:pt x="0" y="358"/>
                    <a:pt x="0" y="800"/>
                  </a:cubicBezTo>
                  <a:cubicBezTo>
                    <a:pt x="0" y="1241"/>
                    <a:pt x="359" y="1600"/>
                    <a:pt x="800" y="1600"/>
                  </a:cubicBezTo>
                  <a:cubicBezTo>
                    <a:pt x="1242" y="1600"/>
                    <a:pt x="1601" y="1241"/>
                    <a:pt x="1601" y="800"/>
                  </a:cubicBezTo>
                  <a:cubicBezTo>
                    <a:pt x="1601" y="358"/>
                    <a:pt x="1242" y="1"/>
                    <a:pt x="8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028;p40">
              <a:extLst>
                <a:ext uri="{FF2B5EF4-FFF2-40B4-BE49-F238E27FC236}">
                  <a16:creationId xmlns:a16="http://schemas.microsoft.com/office/drawing/2014/main" id="{39608CFF-BEEE-AAD5-33D7-D50D32FFCC3E}"/>
                </a:ext>
              </a:extLst>
            </p:cNvPr>
            <p:cNvSpPr/>
            <p:nvPr/>
          </p:nvSpPr>
          <p:spPr>
            <a:xfrm>
              <a:off x="6099375" y="4585325"/>
              <a:ext cx="45325" cy="45350"/>
            </a:xfrm>
            <a:custGeom>
              <a:avLst/>
              <a:gdLst/>
              <a:ahLst/>
              <a:cxnLst/>
              <a:rect l="l" t="t" r="r" b="b"/>
              <a:pathLst>
                <a:path w="1813" h="1814" extrusionOk="0">
                  <a:moveTo>
                    <a:pt x="906" y="213"/>
                  </a:moveTo>
                  <a:cubicBezTo>
                    <a:pt x="1288" y="213"/>
                    <a:pt x="1600" y="525"/>
                    <a:pt x="1600" y="907"/>
                  </a:cubicBezTo>
                  <a:cubicBezTo>
                    <a:pt x="1600" y="1288"/>
                    <a:pt x="1288" y="1600"/>
                    <a:pt x="906" y="1600"/>
                  </a:cubicBezTo>
                  <a:cubicBezTo>
                    <a:pt x="525" y="1600"/>
                    <a:pt x="213" y="1288"/>
                    <a:pt x="213" y="907"/>
                  </a:cubicBezTo>
                  <a:cubicBezTo>
                    <a:pt x="213" y="525"/>
                    <a:pt x="525" y="213"/>
                    <a:pt x="906" y="213"/>
                  </a:cubicBezTo>
                  <a:close/>
                  <a:moveTo>
                    <a:pt x="906" y="0"/>
                  </a:moveTo>
                  <a:cubicBezTo>
                    <a:pt x="407" y="0"/>
                    <a:pt x="0" y="407"/>
                    <a:pt x="0" y="907"/>
                  </a:cubicBezTo>
                  <a:cubicBezTo>
                    <a:pt x="0" y="1408"/>
                    <a:pt x="407" y="1814"/>
                    <a:pt x="906" y="1814"/>
                  </a:cubicBezTo>
                  <a:cubicBezTo>
                    <a:pt x="1406" y="1814"/>
                    <a:pt x="1812" y="1408"/>
                    <a:pt x="1812" y="907"/>
                  </a:cubicBezTo>
                  <a:cubicBezTo>
                    <a:pt x="1812" y="407"/>
                    <a:pt x="1406" y="0"/>
                    <a:pt x="9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029;p40">
              <a:extLst>
                <a:ext uri="{FF2B5EF4-FFF2-40B4-BE49-F238E27FC236}">
                  <a16:creationId xmlns:a16="http://schemas.microsoft.com/office/drawing/2014/main" id="{DE9A661D-7CF4-9526-9901-C8811488AD9C}"/>
                </a:ext>
              </a:extLst>
            </p:cNvPr>
            <p:cNvSpPr/>
            <p:nvPr/>
          </p:nvSpPr>
          <p:spPr>
            <a:xfrm>
              <a:off x="4179400" y="3196150"/>
              <a:ext cx="311575" cy="195400"/>
            </a:xfrm>
            <a:custGeom>
              <a:avLst/>
              <a:gdLst/>
              <a:ahLst/>
              <a:cxnLst/>
              <a:rect l="l" t="t" r="r" b="b"/>
              <a:pathLst>
                <a:path w="12463" h="7816" extrusionOk="0">
                  <a:moveTo>
                    <a:pt x="1168" y="38"/>
                  </a:moveTo>
                  <a:cubicBezTo>
                    <a:pt x="1160" y="38"/>
                    <a:pt x="1152" y="38"/>
                    <a:pt x="1144" y="39"/>
                  </a:cubicBezTo>
                  <a:lnTo>
                    <a:pt x="227" y="39"/>
                  </a:lnTo>
                  <a:cubicBezTo>
                    <a:pt x="118" y="48"/>
                    <a:pt x="33" y="134"/>
                    <a:pt x="23" y="242"/>
                  </a:cubicBezTo>
                  <a:cubicBezTo>
                    <a:pt x="11" y="365"/>
                    <a:pt x="102" y="477"/>
                    <a:pt x="227" y="489"/>
                  </a:cubicBezTo>
                  <a:lnTo>
                    <a:pt x="1144" y="489"/>
                  </a:lnTo>
                  <a:cubicBezTo>
                    <a:pt x="1151" y="489"/>
                    <a:pt x="1158" y="490"/>
                    <a:pt x="1165" y="490"/>
                  </a:cubicBezTo>
                  <a:cubicBezTo>
                    <a:pt x="1172" y="490"/>
                    <a:pt x="1180" y="489"/>
                    <a:pt x="1187" y="489"/>
                  </a:cubicBezTo>
                  <a:cubicBezTo>
                    <a:pt x="1312" y="477"/>
                    <a:pt x="1403" y="365"/>
                    <a:pt x="1390" y="242"/>
                  </a:cubicBezTo>
                  <a:cubicBezTo>
                    <a:pt x="1378" y="125"/>
                    <a:pt x="1282" y="38"/>
                    <a:pt x="1168" y="38"/>
                  </a:cubicBezTo>
                  <a:close/>
                  <a:moveTo>
                    <a:pt x="2143" y="48"/>
                  </a:moveTo>
                  <a:cubicBezTo>
                    <a:pt x="2028" y="48"/>
                    <a:pt x="1929" y="136"/>
                    <a:pt x="1918" y="252"/>
                  </a:cubicBezTo>
                  <a:cubicBezTo>
                    <a:pt x="1906" y="377"/>
                    <a:pt x="1997" y="487"/>
                    <a:pt x="2121" y="499"/>
                  </a:cubicBezTo>
                  <a:cubicBezTo>
                    <a:pt x="2128" y="500"/>
                    <a:pt x="2136" y="500"/>
                    <a:pt x="2143" y="500"/>
                  </a:cubicBezTo>
                  <a:cubicBezTo>
                    <a:pt x="2150" y="500"/>
                    <a:pt x="2158" y="500"/>
                    <a:pt x="2165" y="499"/>
                  </a:cubicBezTo>
                  <a:lnTo>
                    <a:pt x="4568" y="499"/>
                  </a:lnTo>
                  <a:cubicBezTo>
                    <a:pt x="4569" y="499"/>
                    <a:pt x="4570" y="499"/>
                    <a:pt x="4571" y="499"/>
                  </a:cubicBezTo>
                  <a:cubicBezTo>
                    <a:pt x="4694" y="499"/>
                    <a:pt x="4793" y="400"/>
                    <a:pt x="4795" y="277"/>
                  </a:cubicBezTo>
                  <a:cubicBezTo>
                    <a:pt x="4795" y="273"/>
                    <a:pt x="4795" y="267"/>
                    <a:pt x="4793" y="262"/>
                  </a:cubicBezTo>
                  <a:lnTo>
                    <a:pt x="4795" y="262"/>
                  </a:lnTo>
                  <a:cubicBezTo>
                    <a:pt x="4789" y="143"/>
                    <a:pt x="4691" y="49"/>
                    <a:pt x="4571" y="49"/>
                  </a:cubicBezTo>
                  <a:cubicBezTo>
                    <a:pt x="4570" y="49"/>
                    <a:pt x="4569" y="49"/>
                    <a:pt x="4568" y="49"/>
                  </a:cubicBezTo>
                  <a:lnTo>
                    <a:pt x="2165" y="49"/>
                  </a:lnTo>
                  <a:cubicBezTo>
                    <a:pt x="2158" y="49"/>
                    <a:pt x="2151" y="48"/>
                    <a:pt x="2143" y="48"/>
                  </a:cubicBezTo>
                  <a:close/>
                  <a:moveTo>
                    <a:pt x="5590" y="0"/>
                  </a:moveTo>
                  <a:cubicBezTo>
                    <a:pt x="5445" y="0"/>
                    <a:pt x="5328" y="118"/>
                    <a:pt x="5328" y="262"/>
                  </a:cubicBezTo>
                  <a:cubicBezTo>
                    <a:pt x="5328" y="407"/>
                    <a:pt x="5445" y="524"/>
                    <a:pt x="5590" y="524"/>
                  </a:cubicBezTo>
                  <a:lnTo>
                    <a:pt x="5591" y="524"/>
                  </a:lnTo>
                  <a:cubicBezTo>
                    <a:pt x="5736" y="524"/>
                    <a:pt x="5852" y="408"/>
                    <a:pt x="5852" y="264"/>
                  </a:cubicBezTo>
                  <a:lnTo>
                    <a:pt x="5852" y="262"/>
                  </a:lnTo>
                  <a:cubicBezTo>
                    <a:pt x="5852" y="118"/>
                    <a:pt x="5734" y="0"/>
                    <a:pt x="5590" y="0"/>
                  </a:cubicBezTo>
                  <a:close/>
                  <a:moveTo>
                    <a:pt x="6375" y="0"/>
                  </a:moveTo>
                  <a:cubicBezTo>
                    <a:pt x="6230" y="0"/>
                    <a:pt x="6112" y="118"/>
                    <a:pt x="6112" y="262"/>
                  </a:cubicBezTo>
                  <a:cubicBezTo>
                    <a:pt x="6112" y="407"/>
                    <a:pt x="6230" y="524"/>
                    <a:pt x="6375" y="524"/>
                  </a:cubicBezTo>
                  <a:lnTo>
                    <a:pt x="6376" y="524"/>
                  </a:lnTo>
                  <a:cubicBezTo>
                    <a:pt x="6520" y="524"/>
                    <a:pt x="6637" y="408"/>
                    <a:pt x="6637" y="264"/>
                  </a:cubicBezTo>
                  <a:lnTo>
                    <a:pt x="6637" y="262"/>
                  </a:lnTo>
                  <a:cubicBezTo>
                    <a:pt x="6637" y="118"/>
                    <a:pt x="6519" y="0"/>
                    <a:pt x="6375" y="0"/>
                  </a:cubicBezTo>
                  <a:close/>
                  <a:moveTo>
                    <a:pt x="7162" y="0"/>
                  </a:moveTo>
                  <a:cubicBezTo>
                    <a:pt x="7016" y="0"/>
                    <a:pt x="6899" y="118"/>
                    <a:pt x="6899" y="262"/>
                  </a:cubicBezTo>
                  <a:cubicBezTo>
                    <a:pt x="6899" y="407"/>
                    <a:pt x="7016" y="524"/>
                    <a:pt x="7162" y="524"/>
                  </a:cubicBezTo>
                  <a:cubicBezTo>
                    <a:pt x="7307" y="524"/>
                    <a:pt x="7424" y="407"/>
                    <a:pt x="7424" y="262"/>
                  </a:cubicBezTo>
                  <a:cubicBezTo>
                    <a:pt x="7424" y="118"/>
                    <a:pt x="7307" y="0"/>
                    <a:pt x="7162" y="0"/>
                  </a:cubicBezTo>
                  <a:close/>
                  <a:moveTo>
                    <a:pt x="7947" y="0"/>
                  </a:moveTo>
                  <a:cubicBezTo>
                    <a:pt x="7801" y="0"/>
                    <a:pt x="7685" y="118"/>
                    <a:pt x="7685" y="262"/>
                  </a:cubicBezTo>
                  <a:cubicBezTo>
                    <a:pt x="7685" y="407"/>
                    <a:pt x="7801" y="524"/>
                    <a:pt x="7947" y="524"/>
                  </a:cubicBezTo>
                  <a:cubicBezTo>
                    <a:pt x="8091" y="524"/>
                    <a:pt x="8209" y="407"/>
                    <a:pt x="8209" y="262"/>
                  </a:cubicBezTo>
                  <a:cubicBezTo>
                    <a:pt x="8209" y="118"/>
                    <a:pt x="8091" y="0"/>
                    <a:pt x="7947" y="0"/>
                  </a:cubicBezTo>
                  <a:close/>
                  <a:moveTo>
                    <a:pt x="8731" y="0"/>
                  </a:moveTo>
                  <a:cubicBezTo>
                    <a:pt x="8587" y="0"/>
                    <a:pt x="8469" y="118"/>
                    <a:pt x="8469" y="262"/>
                  </a:cubicBezTo>
                  <a:cubicBezTo>
                    <a:pt x="8469" y="407"/>
                    <a:pt x="8587" y="524"/>
                    <a:pt x="8731" y="524"/>
                  </a:cubicBezTo>
                  <a:cubicBezTo>
                    <a:pt x="8876" y="524"/>
                    <a:pt x="8994" y="407"/>
                    <a:pt x="8994" y="262"/>
                  </a:cubicBezTo>
                  <a:cubicBezTo>
                    <a:pt x="8994" y="118"/>
                    <a:pt x="8876" y="0"/>
                    <a:pt x="8731" y="0"/>
                  </a:cubicBezTo>
                  <a:close/>
                  <a:moveTo>
                    <a:pt x="9516" y="0"/>
                  </a:moveTo>
                  <a:cubicBezTo>
                    <a:pt x="9372" y="0"/>
                    <a:pt x="9254" y="118"/>
                    <a:pt x="9254" y="262"/>
                  </a:cubicBezTo>
                  <a:cubicBezTo>
                    <a:pt x="9254" y="407"/>
                    <a:pt x="9372" y="524"/>
                    <a:pt x="9516" y="524"/>
                  </a:cubicBezTo>
                  <a:cubicBezTo>
                    <a:pt x="9661" y="524"/>
                    <a:pt x="9778" y="407"/>
                    <a:pt x="9778" y="262"/>
                  </a:cubicBezTo>
                  <a:cubicBezTo>
                    <a:pt x="9778" y="118"/>
                    <a:pt x="9661" y="0"/>
                    <a:pt x="9516" y="0"/>
                  </a:cubicBezTo>
                  <a:close/>
                  <a:moveTo>
                    <a:pt x="227" y="1083"/>
                  </a:moveTo>
                  <a:cubicBezTo>
                    <a:pt x="102" y="1083"/>
                    <a:pt x="0" y="1184"/>
                    <a:pt x="0" y="1309"/>
                  </a:cubicBezTo>
                  <a:cubicBezTo>
                    <a:pt x="0" y="1434"/>
                    <a:pt x="102" y="1535"/>
                    <a:pt x="227" y="1535"/>
                  </a:cubicBezTo>
                  <a:lnTo>
                    <a:pt x="1144" y="1535"/>
                  </a:lnTo>
                  <a:cubicBezTo>
                    <a:pt x="1267" y="1535"/>
                    <a:pt x="1369" y="1434"/>
                    <a:pt x="1369" y="1309"/>
                  </a:cubicBezTo>
                  <a:cubicBezTo>
                    <a:pt x="1369" y="1186"/>
                    <a:pt x="1267" y="1084"/>
                    <a:pt x="1144" y="1083"/>
                  </a:cubicBezTo>
                  <a:close/>
                  <a:moveTo>
                    <a:pt x="2165" y="1083"/>
                  </a:moveTo>
                  <a:cubicBezTo>
                    <a:pt x="2040" y="1083"/>
                    <a:pt x="1939" y="1184"/>
                    <a:pt x="1939" y="1309"/>
                  </a:cubicBezTo>
                  <a:cubicBezTo>
                    <a:pt x="1939" y="1434"/>
                    <a:pt x="2040" y="1535"/>
                    <a:pt x="2164" y="1535"/>
                  </a:cubicBezTo>
                  <a:lnTo>
                    <a:pt x="4568" y="1535"/>
                  </a:lnTo>
                  <a:cubicBezTo>
                    <a:pt x="4569" y="1535"/>
                    <a:pt x="4570" y="1535"/>
                    <a:pt x="4571" y="1535"/>
                  </a:cubicBezTo>
                  <a:cubicBezTo>
                    <a:pt x="4694" y="1535"/>
                    <a:pt x="4793" y="1436"/>
                    <a:pt x="4795" y="1314"/>
                  </a:cubicBezTo>
                  <a:lnTo>
                    <a:pt x="4795" y="1309"/>
                  </a:lnTo>
                  <a:cubicBezTo>
                    <a:pt x="4795" y="1184"/>
                    <a:pt x="4694" y="1083"/>
                    <a:pt x="4568" y="1083"/>
                  </a:cubicBezTo>
                  <a:close/>
                  <a:moveTo>
                    <a:pt x="227" y="2131"/>
                  </a:moveTo>
                  <a:cubicBezTo>
                    <a:pt x="102" y="2131"/>
                    <a:pt x="0" y="2232"/>
                    <a:pt x="0" y="2356"/>
                  </a:cubicBezTo>
                  <a:cubicBezTo>
                    <a:pt x="0" y="2481"/>
                    <a:pt x="102" y="2582"/>
                    <a:pt x="227" y="2582"/>
                  </a:cubicBezTo>
                  <a:lnTo>
                    <a:pt x="1144" y="2582"/>
                  </a:lnTo>
                  <a:cubicBezTo>
                    <a:pt x="1267" y="2582"/>
                    <a:pt x="1369" y="2481"/>
                    <a:pt x="1369" y="2356"/>
                  </a:cubicBezTo>
                  <a:cubicBezTo>
                    <a:pt x="1369" y="2232"/>
                    <a:pt x="1267" y="2131"/>
                    <a:pt x="1144" y="2131"/>
                  </a:cubicBezTo>
                  <a:close/>
                  <a:moveTo>
                    <a:pt x="2165" y="2131"/>
                  </a:moveTo>
                  <a:cubicBezTo>
                    <a:pt x="2040" y="2131"/>
                    <a:pt x="1939" y="2232"/>
                    <a:pt x="1939" y="2356"/>
                  </a:cubicBezTo>
                  <a:cubicBezTo>
                    <a:pt x="1939" y="2481"/>
                    <a:pt x="2040" y="2582"/>
                    <a:pt x="2165" y="2582"/>
                  </a:cubicBezTo>
                  <a:lnTo>
                    <a:pt x="4568" y="2582"/>
                  </a:lnTo>
                  <a:cubicBezTo>
                    <a:pt x="4569" y="2582"/>
                    <a:pt x="4570" y="2582"/>
                    <a:pt x="4571" y="2582"/>
                  </a:cubicBezTo>
                  <a:cubicBezTo>
                    <a:pt x="4694" y="2582"/>
                    <a:pt x="4793" y="2483"/>
                    <a:pt x="4795" y="2360"/>
                  </a:cubicBezTo>
                  <a:lnTo>
                    <a:pt x="4795" y="2356"/>
                  </a:lnTo>
                  <a:cubicBezTo>
                    <a:pt x="4795" y="2232"/>
                    <a:pt x="4696" y="2131"/>
                    <a:pt x="4573" y="2131"/>
                  </a:cubicBezTo>
                  <a:close/>
                  <a:moveTo>
                    <a:pt x="5590" y="2094"/>
                  </a:moveTo>
                  <a:cubicBezTo>
                    <a:pt x="5445" y="2094"/>
                    <a:pt x="5328" y="2211"/>
                    <a:pt x="5328" y="2356"/>
                  </a:cubicBezTo>
                  <a:cubicBezTo>
                    <a:pt x="5328" y="2502"/>
                    <a:pt x="5445" y="2619"/>
                    <a:pt x="5590" y="2619"/>
                  </a:cubicBezTo>
                  <a:lnTo>
                    <a:pt x="5593" y="2619"/>
                  </a:lnTo>
                  <a:cubicBezTo>
                    <a:pt x="5736" y="2618"/>
                    <a:pt x="5852" y="2500"/>
                    <a:pt x="5852" y="2356"/>
                  </a:cubicBezTo>
                  <a:cubicBezTo>
                    <a:pt x="5852" y="2211"/>
                    <a:pt x="5734" y="2094"/>
                    <a:pt x="5590" y="2094"/>
                  </a:cubicBezTo>
                  <a:close/>
                  <a:moveTo>
                    <a:pt x="6375" y="2094"/>
                  </a:moveTo>
                  <a:cubicBezTo>
                    <a:pt x="6230" y="2094"/>
                    <a:pt x="6112" y="2211"/>
                    <a:pt x="6112" y="2356"/>
                  </a:cubicBezTo>
                  <a:cubicBezTo>
                    <a:pt x="6112" y="2502"/>
                    <a:pt x="6230" y="2619"/>
                    <a:pt x="6375" y="2619"/>
                  </a:cubicBezTo>
                  <a:lnTo>
                    <a:pt x="6377" y="2619"/>
                  </a:lnTo>
                  <a:cubicBezTo>
                    <a:pt x="6520" y="2619"/>
                    <a:pt x="6637" y="2502"/>
                    <a:pt x="6637" y="2359"/>
                  </a:cubicBezTo>
                  <a:lnTo>
                    <a:pt x="6637" y="2356"/>
                  </a:lnTo>
                  <a:cubicBezTo>
                    <a:pt x="6637" y="2211"/>
                    <a:pt x="6520" y="2094"/>
                    <a:pt x="6375" y="2094"/>
                  </a:cubicBezTo>
                  <a:close/>
                  <a:moveTo>
                    <a:pt x="7162" y="2094"/>
                  </a:moveTo>
                  <a:cubicBezTo>
                    <a:pt x="7018" y="2094"/>
                    <a:pt x="6900" y="2211"/>
                    <a:pt x="6900" y="2356"/>
                  </a:cubicBezTo>
                  <a:cubicBezTo>
                    <a:pt x="6900" y="2502"/>
                    <a:pt x="7018" y="2619"/>
                    <a:pt x="7162" y="2619"/>
                  </a:cubicBezTo>
                  <a:cubicBezTo>
                    <a:pt x="7307" y="2619"/>
                    <a:pt x="7424" y="2502"/>
                    <a:pt x="7424" y="2356"/>
                  </a:cubicBezTo>
                  <a:cubicBezTo>
                    <a:pt x="7424" y="2211"/>
                    <a:pt x="7307" y="2094"/>
                    <a:pt x="7162" y="2094"/>
                  </a:cubicBezTo>
                  <a:close/>
                  <a:moveTo>
                    <a:pt x="7947" y="2094"/>
                  </a:moveTo>
                  <a:cubicBezTo>
                    <a:pt x="7802" y="2094"/>
                    <a:pt x="7685" y="2211"/>
                    <a:pt x="7685" y="2356"/>
                  </a:cubicBezTo>
                  <a:cubicBezTo>
                    <a:pt x="7685" y="2502"/>
                    <a:pt x="7802" y="2619"/>
                    <a:pt x="7947" y="2619"/>
                  </a:cubicBezTo>
                  <a:cubicBezTo>
                    <a:pt x="8091" y="2619"/>
                    <a:pt x="8209" y="2502"/>
                    <a:pt x="8209" y="2356"/>
                  </a:cubicBezTo>
                  <a:cubicBezTo>
                    <a:pt x="8209" y="2211"/>
                    <a:pt x="8091" y="2094"/>
                    <a:pt x="7947" y="2094"/>
                  </a:cubicBezTo>
                  <a:close/>
                  <a:moveTo>
                    <a:pt x="8731" y="2094"/>
                  </a:moveTo>
                  <a:cubicBezTo>
                    <a:pt x="8587" y="2094"/>
                    <a:pt x="8469" y="2211"/>
                    <a:pt x="8469" y="2356"/>
                  </a:cubicBezTo>
                  <a:cubicBezTo>
                    <a:pt x="8469" y="2502"/>
                    <a:pt x="8587" y="2619"/>
                    <a:pt x="8731" y="2619"/>
                  </a:cubicBezTo>
                  <a:cubicBezTo>
                    <a:pt x="8876" y="2619"/>
                    <a:pt x="8994" y="2502"/>
                    <a:pt x="8994" y="2356"/>
                  </a:cubicBezTo>
                  <a:cubicBezTo>
                    <a:pt x="8994" y="2211"/>
                    <a:pt x="8876" y="2094"/>
                    <a:pt x="8731" y="2094"/>
                  </a:cubicBezTo>
                  <a:close/>
                  <a:moveTo>
                    <a:pt x="9516" y="2094"/>
                  </a:moveTo>
                  <a:cubicBezTo>
                    <a:pt x="9372" y="2094"/>
                    <a:pt x="9254" y="2211"/>
                    <a:pt x="9254" y="2356"/>
                  </a:cubicBezTo>
                  <a:cubicBezTo>
                    <a:pt x="9254" y="2502"/>
                    <a:pt x="9372" y="2619"/>
                    <a:pt x="9516" y="2619"/>
                  </a:cubicBezTo>
                  <a:cubicBezTo>
                    <a:pt x="9661" y="2619"/>
                    <a:pt x="9778" y="2502"/>
                    <a:pt x="9778" y="2356"/>
                  </a:cubicBezTo>
                  <a:cubicBezTo>
                    <a:pt x="9778" y="2211"/>
                    <a:pt x="9661" y="2094"/>
                    <a:pt x="9516" y="2094"/>
                  </a:cubicBezTo>
                  <a:close/>
                  <a:moveTo>
                    <a:pt x="227" y="3178"/>
                  </a:moveTo>
                  <a:cubicBezTo>
                    <a:pt x="102" y="3178"/>
                    <a:pt x="0" y="3279"/>
                    <a:pt x="0" y="3404"/>
                  </a:cubicBezTo>
                  <a:cubicBezTo>
                    <a:pt x="0" y="3529"/>
                    <a:pt x="102" y="3630"/>
                    <a:pt x="227" y="3630"/>
                  </a:cubicBezTo>
                  <a:lnTo>
                    <a:pt x="1144" y="3630"/>
                  </a:lnTo>
                  <a:cubicBezTo>
                    <a:pt x="1267" y="3629"/>
                    <a:pt x="1369" y="3528"/>
                    <a:pt x="1369" y="3404"/>
                  </a:cubicBezTo>
                  <a:cubicBezTo>
                    <a:pt x="1369" y="3279"/>
                    <a:pt x="1267" y="3178"/>
                    <a:pt x="1144" y="3178"/>
                  </a:cubicBezTo>
                  <a:close/>
                  <a:moveTo>
                    <a:pt x="2165" y="3178"/>
                  </a:moveTo>
                  <a:cubicBezTo>
                    <a:pt x="2040" y="3178"/>
                    <a:pt x="1939" y="3279"/>
                    <a:pt x="1939" y="3404"/>
                  </a:cubicBezTo>
                  <a:cubicBezTo>
                    <a:pt x="1939" y="3529"/>
                    <a:pt x="2040" y="3630"/>
                    <a:pt x="2165" y="3630"/>
                  </a:cubicBezTo>
                  <a:lnTo>
                    <a:pt x="4568" y="3630"/>
                  </a:lnTo>
                  <a:cubicBezTo>
                    <a:pt x="4694" y="3630"/>
                    <a:pt x="4795" y="3529"/>
                    <a:pt x="4795" y="3404"/>
                  </a:cubicBezTo>
                  <a:cubicBezTo>
                    <a:pt x="4795" y="3280"/>
                    <a:pt x="4696" y="3179"/>
                    <a:pt x="4573" y="3178"/>
                  </a:cubicBezTo>
                  <a:close/>
                  <a:moveTo>
                    <a:pt x="227" y="4224"/>
                  </a:moveTo>
                  <a:cubicBezTo>
                    <a:pt x="102" y="4236"/>
                    <a:pt x="11" y="4347"/>
                    <a:pt x="23" y="4472"/>
                  </a:cubicBezTo>
                  <a:cubicBezTo>
                    <a:pt x="33" y="4579"/>
                    <a:pt x="118" y="4664"/>
                    <a:pt x="227" y="4674"/>
                  </a:cubicBezTo>
                  <a:lnTo>
                    <a:pt x="1144" y="4674"/>
                  </a:lnTo>
                  <a:cubicBezTo>
                    <a:pt x="1267" y="4674"/>
                    <a:pt x="1369" y="4574"/>
                    <a:pt x="1369" y="4451"/>
                  </a:cubicBezTo>
                  <a:cubicBezTo>
                    <a:pt x="1369" y="4326"/>
                    <a:pt x="1267" y="4224"/>
                    <a:pt x="1144" y="4224"/>
                  </a:cubicBezTo>
                  <a:close/>
                  <a:moveTo>
                    <a:pt x="2143" y="4223"/>
                  </a:moveTo>
                  <a:cubicBezTo>
                    <a:pt x="2028" y="4223"/>
                    <a:pt x="1929" y="4311"/>
                    <a:pt x="1918" y="4427"/>
                  </a:cubicBezTo>
                  <a:cubicBezTo>
                    <a:pt x="1906" y="4552"/>
                    <a:pt x="1997" y="4662"/>
                    <a:pt x="2121" y="4674"/>
                  </a:cubicBezTo>
                  <a:cubicBezTo>
                    <a:pt x="2128" y="4675"/>
                    <a:pt x="2136" y="4675"/>
                    <a:pt x="2143" y="4675"/>
                  </a:cubicBezTo>
                  <a:cubicBezTo>
                    <a:pt x="2150" y="4675"/>
                    <a:pt x="2158" y="4675"/>
                    <a:pt x="2165" y="4674"/>
                  </a:cubicBezTo>
                  <a:lnTo>
                    <a:pt x="4568" y="4674"/>
                  </a:lnTo>
                  <a:cubicBezTo>
                    <a:pt x="4569" y="4674"/>
                    <a:pt x="4570" y="4674"/>
                    <a:pt x="4571" y="4674"/>
                  </a:cubicBezTo>
                  <a:cubicBezTo>
                    <a:pt x="4694" y="4674"/>
                    <a:pt x="4793" y="4575"/>
                    <a:pt x="4795" y="4452"/>
                  </a:cubicBezTo>
                  <a:lnTo>
                    <a:pt x="4795" y="4451"/>
                  </a:lnTo>
                  <a:cubicBezTo>
                    <a:pt x="4795" y="4327"/>
                    <a:pt x="4696" y="4226"/>
                    <a:pt x="4573" y="4224"/>
                  </a:cubicBezTo>
                  <a:lnTo>
                    <a:pt x="2165" y="4224"/>
                  </a:lnTo>
                  <a:cubicBezTo>
                    <a:pt x="2158" y="4224"/>
                    <a:pt x="2151" y="4223"/>
                    <a:pt x="2143" y="4223"/>
                  </a:cubicBezTo>
                  <a:close/>
                  <a:moveTo>
                    <a:pt x="8273" y="5103"/>
                  </a:moveTo>
                  <a:cubicBezTo>
                    <a:pt x="8128" y="5103"/>
                    <a:pt x="8011" y="5221"/>
                    <a:pt x="8011" y="5365"/>
                  </a:cubicBezTo>
                  <a:cubicBezTo>
                    <a:pt x="8011" y="5511"/>
                    <a:pt x="8128" y="5627"/>
                    <a:pt x="8273" y="5627"/>
                  </a:cubicBezTo>
                  <a:cubicBezTo>
                    <a:pt x="8417" y="5627"/>
                    <a:pt x="8535" y="5511"/>
                    <a:pt x="8535" y="5365"/>
                  </a:cubicBezTo>
                  <a:cubicBezTo>
                    <a:pt x="8535" y="5221"/>
                    <a:pt x="8417" y="5103"/>
                    <a:pt x="8273" y="5103"/>
                  </a:cubicBezTo>
                  <a:close/>
                  <a:moveTo>
                    <a:pt x="9842" y="5103"/>
                  </a:moveTo>
                  <a:cubicBezTo>
                    <a:pt x="9698" y="5103"/>
                    <a:pt x="9580" y="5221"/>
                    <a:pt x="9580" y="5365"/>
                  </a:cubicBezTo>
                  <a:cubicBezTo>
                    <a:pt x="9580" y="5511"/>
                    <a:pt x="9698" y="5627"/>
                    <a:pt x="9842" y="5627"/>
                  </a:cubicBezTo>
                  <a:lnTo>
                    <a:pt x="9845" y="5627"/>
                  </a:lnTo>
                  <a:cubicBezTo>
                    <a:pt x="9990" y="5627"/>
                    <a:pt x="10106" y="5509"/>
                    <a:pt x="10106" y="5365"/>
                  </a:cubicBezTo>
                  <a:cubicBezTo>
                    <a:pt x="10106" y="5221"/>
                    <a:pt x="9988" y="5103"/>
                    <a:pt x="9842" y="5103"/>
                  </a:cubicBezTo>
                  <a:close/>
                  <a:moveTo>
                    <a:pt x="10628" y="5103"/>
                  </a:moveTo>
                  <a:cubicBezTo>
                    <a:pt x="10482" y="5103"/>
                    <a:pt x="10365" y="5221"/>
                    <a:pt x="10365" y="5365"/>
                  </a:cubicBezTo>
                  <a:cubicBezTo>
                    <a:pt x="10365" y="5511"/>
                    <a:pt x="10482" y="5627"/>
                    <a:pt x="10628" y="5627"/>
                  </a:cubicBezTo>
                  <a:lnTo>
                    <a:pt x="10630" y="5627"/>
                  </a:lnTo>
                  <a:cubicBezTo>
                    <a:pt x="10774" y="5627"/>
                    <a:pt x="10890" y="5509"/>
                    <a:pt x="10890" y="5365"/>
                  </a:cubicBezTo>
                  <a:cubicBezTo>
                    <a:pt x="10890" y="5221"/>
                    <a:pt x="10773" y="5103"/>
                    <a:pt x="10628" y="5103"/>
                  </a:cubicBezTo>
                  <a:close/>
                  <a:moveTo>
                    <a:pt x="11413" y="5103"/>
                  </a:moveTo>
                  <a:cubicBezTo>
                    <a:pt x="11267" y="5103"/>
                    <a:pt x="11151" y="5221"/>
                    <a:pt x="11151" y="5365"/>
                  </a:cubicBezTo>
                  <a:cubicBezTo>
                    <a:pt x="11151" y="5511"/>
                    <a:pt x="11267" y="5627"/>
                    <a:pt x="11413" y="5627"/>
                  </a:cubicBezTo>
                  <a:lnTo>
                    <a:pt x="11415" y="5627"/>
                  </a:lnTo>
                  <a:cubicBezTo>
                    <a:pt x="11559" y="5627"/>
                    <a:pt x="11675" y="5509"/>
                    <a:pt x="11675" y="5365"/>
                  </a:cubicBezTo>
                  <a:cubicBezTo>
                    <a:pt x="11675" y="5221"/>
                    <a:pt x="11557" y="5103"/>
                    <a:pt x="11413" y="5103"/>
                  </a:cubicBezTo>
                  <a:close/>
                  <a:moveTo>
                    <a:pt x="12199" y="5103"/>
                  </a:moveTo>
                  <a:cubicBezTo>
                    <a:pt x="12055" y="5103"/>
                    <a:pt x="11937" y="5221"/>
                    <a:pt x="11937" y="5365"/>
                  </a:cubicBezTo>
                  <a:cubicBezTo>
                    <a:pt x="11937" y="5511"/>
                    <a:pt x="12055" y="5627"/>
                    <a:pt x="12199" y="5627"/>
                  </a:cubicBezTo>
                  <a:cubicBezTo>
                    <a:pt x="12344" y="5627"/>
                    <a:pt x="12461" y="5511"/>
                    <a:pt x="12461" y="5365"/>
                  </a:cubicBezTo>
                  <a:cubicBezTo>
                    <a:pt x="12461" y="5221"/>
                    <a:pt x="12344" y="5103"/>
                    <a:pt x="12199" y="5103"/>
                  </a:cubicBezTo>
                  <a:close/>
                  <a:moveTo>
                    <a:pt x="9058" y="5103"/>
                  </a:moveTo>
                  <a:cubicBezTo>
                    <a:pt x="8913" y="5103"/>
                    <a:pt x="8796" y="5221"/>
                    <a:pt x="8796" y="5365"/>
                  </a:cubicBezTo>
                  <a:cubicBezTo>
                    <a:pt x="8796" y="5511"/>
                    <a:pt x="8913" y="5627"/>
                    <a:pt x="9058" y="5627"/>
                  </a:cubicBezTo>
                  <a:cubicBezTo>
                    <a:pt x="9061" y="5627"/>
                    <a:pt x="9065" y="5627"/>
                    <a:pt x="9068" y="5627"/>
                  </a:cubicBezTo>
                  <a:cubicBezTo>
                    <a:pt x="9209" y="5627"/>
                    <a:pt x="9324" y="5515"/>
                    <a:pt x="9329" y="5374"/>
                  </a:cubicBezTo>
                  <a:lnTo>
                    <a:pt x="9329" y="5365"/>
                  </a:lnTo>
                  <a:lnTo>
                    <a:pt x="9320" y="5365"/>
                  </a:lnTo>
                  <a:cubicBezTo>
                    <a:pt x="9320" y="5221"/>
                    <a:pt x="9203" y="5103"/>
                    <a:pt x="9058" y="5103"/>
                  </a:cubicBezTo>
                  <a:close/>
                  <a:moveTo>
                    <a:pt x="227" y="5270"/>
                  </a:moveTo>
                  <a:cubicBezTo>
                    <a:pt x="102" y="5270"/>
                    <a:pt x="0" y="5371"/>
                    <a:pt x="0" y="5496"/>
                  </a:cubicBezTo>
                  <a:cubicBezTo>
                    <a:pt x="0" y="5621"/>
                    <a:pt x="102" y="5722"/>
                    <a:pt x="227" y="5722"/>
                  </a:cubicBezTo>
                  <a:lnTo>
                    <a:pt x="1144" y="5722"/>
                  </a:lnTo>
                  <a:cubicBezTo>
                    <a:pt x="1267" y="5722"/>
                    <a:pt x="1369" y="5621"/>
                    <a:pt x="1369" y="5496"/>
                  </a:cubicBezTo>
                  <a:cubicBezTo>
                    <a:pt x="1369" y="5371"/>
                    <a:pt x="1267" y="5271"/>
                    <a:pt x="1144" y="5270"/>
                  </a:cubicBezTo>
                  <a:close/>
                  <a:moveTo>
                    <a:pt x="5043" y="5270"/>
                  </a:moveTo>
                  <a:cubicBezTo>
                    <a:pt x="4918" y="5270"/>
                    <a:pt x="4817" y="5371"/>
                    <a:pt x="4817" y="5496"/>
                  </a:cubicBezTo>
                  <a:cubicBezTo>
                    <a:pt x="4817" y="5621"/>
                    <a:pt x="4918" y="5722"/>
                    <a:pt x="5043" y="5722"/>
                  </a:cubicBezTo>
                  <a:lnTo>
                    <a:pt x="7447" y="5722"/>
                  </a:lnTo>
                  <a:cubicBezTo>
                    <a:pt x="7570" y="5722"/>
                    <a:pt x="7671" y="5624"/>
                    <a:pt x="7673" y="5500"/>
                  </a:cubicBezTo>
                  <a:lnTo>
                    <a:pt x="7673" y="5496"/>
                  </a:lnTo>
                  <a:cubicBezTo>
                    <a:pt x="7673" y="5371"/>
                    <a:pt x="7572" y="5270"/>
                    <a:pt x="7447" y="5270"/>
                  </a:cubicBezTo>
                  <a:close/>
                  <a:moveTo>
                    <a:pt x="227" y="6310"/>
                  </a:moveTo>
                  <a:cubicBezTo>
                    <a:pt x="102" y="6310"/>
                    <a:pt x="0" y="6412"/>
                    <a:pt x="0" y="6537"/>
                  </a:cubicBezTo>
                  <a:cubicBezTo>
                    <a:pt x="0" y="6662"/>
                    <a:pt x="102" y="6763"/>
                    <a:pt x="227" y="6763"/>
                  </a:cubicBezTo>
                  <a:lnTo>
                    <a:pt x="1144" y="6763"/>
                  </a:lnTo>
                  <a:cubicBezTo>
                    <a:pt x="1266" y="6763"/>
                    <a:pt x="1366" y="6665"/>
                    <a:pt x="1369" y="6543"/>
                  </a:cubicBezTo>
                  <a:cubicBezTo>
                    <a:pt x="1372" y="6416"/>
                    <a:pt x="1272" y="6312"/>
                    <a:pt x="1145" y="6310"/>
                  </a:cubicBezTo>
                  <a:close/>
                  <a:moveTo>
                    <a:pt x="5043" y="6310"/>
                  </a:moveTo>
                  <a:cubicBezTo>
                    <a:pt x="4918" y="6310"/>
                    <a:pt x="4817" y="6412"/>
                    <a:pt x="4817" y="6537"/>
                  </a:cubicBezTo>
                  <a:cubicBezTo>
                    <a:pt x="4817" y="6662"/>
                    <a:pt x="4918" y="6763"/>
                    <a:pt x="5043" y="6763"/>
                  </a:cubicBezTo>
                  <a:lnTo>
                    <a:pt x="7447" y="6763"/>
                  </a:lnTo>
                  <a:cubicBezTo>
                    <a:pt x="7570" y="6763"/>
                    <a:pt x="7671" y="6666"/>
                    <a:pt x="7673" y="6543"/>
                  </a:cubicBezTo>
                  <a:cubicBezTo>
                    <a:pt x="7677" y="6418"/>
                    <a:pt x="7579" y="6313"/>
                    <a:pt x="7454" y="6310"/>
                  </a:cubicBezTo>
                  <a:close/>
                  <a:moveTo>
                    <a:pt x="9844" y="7262"/>
                  </a:moveTo>
                  <a:cubicBezTo>
                    <a:pt x="9698" y="7262"/>
                    <a:pt x="9582" y="7380"/>
                    <a:pt x="9582" y="7524"/>
                  </a:cubicBezTo>
                  <a:cubicBezTo>
                    <a:pt x="9582" y="7668"/>
                    <a:pt x="9698" y="7786"/>
                    <a:pt x="9844" y="7786"/>
                  </a:cubicBezTo>
                  <a:lnTo>
                    <a:pt x="9845" y="7786"/>
                  </a:lnTo>
                  <a:cubicBezTo>
                    <a:pt x="9990" y="7786"/>
                    <a:pt x="10106" y="7670"/>
                    <a:pt x="10106" y="7525"/>
                  </a:cubicBezTo>
                  <a:lnTo>
                    <a:pt x="10106" y="7524"/>
                  </a:lnTo>
                  <a:cubicBezTo>
                    <a:pt x="10106" y="7380"/>
                    <a:pt x="9988" y="7262"/>
                    <a:pt x="9844" y="7262"/>
                  </a:cubicBezTo>
                  <a:close/>
                  <a:moveTo>
                    <a:pt x="10628" y="7262"/>
                  </a:moveTo>
                  <a:cubicBezTo>
                    <a:pt x="10484" y="7262"/>
                    <a:pt x="10366" y="7380"/>
                    <a:pt x="10366" y="7524"/>
                  </a:cubicBezTo>
                  <a:cubicBezTo>
                    <a:pt x="10366" y="7668"/>
                    <a:pt x="10484" y="7786"/>
                    <a:pt x="10628" y="7786"/>
                  </a:cubicBezTo>
                  <a:lnTo>
                    <a:pt x="10630" y="7786"/>
                  </a:lnTo>
                  <a:cubicBezTo>
                    <a:pt x="10774" y="7786"/>
                    <a:pt x="10890" y="7670"/>
                    <a:pt x="10890" y="7525"/>
                  </a:cubicBezTo>
                  <a:lnTo>
                    <a:pt x="10890" y="7524"/>
                  </a:lnTo>
                  <a:cubicBezTo>
                    <a:pt x="10890" y="7380"/>
                    <a:pt x="10773" y="7262"/>
                    <a:pt x="10628" y="7262"/>
                  </a:cubicBezTo>
                  <a:close/>
                  <a:moveTo>
                    <a:pt x="11413" y="7262"/>
                  </a:moveTo>
                  <a:cubicBezTo>
                    <a:pt x="11269" y="7262"/>
                    <a:pt x="11151" y="7380"/>
                    <a:pt x="11151" y="7524"/>
                  </a:cubicBezTo>
                  <a:cubicBezTo>
                    <a:pt x="11151" y="7668"/>
                    <a:pt x="11269" y="7786"/>
                    <a:pt x="11413" y="7786"/>
                  </a:cubicBezTo>
                  <a:lnTo>
                    <a:pt x="11415" y="7786"/>
                  </a:lnTo>
                  <a:cubicBezTo>
                    <a:pt x="11559" y="7786"/>
                    <a:pt x="11675" y="7670"/>
                    <a:pt x="11675" y="7525"/>
                  </a:cubicBezTo>
                  <a:lnTo>
                    <a:pt x="11675" y="7524"/>
                  </a:lnTo>
                  <a:cubicBezTo>
                    <a:pt x="11675" y="7380"/>
                    <a:pt x="11557" y="7262"/>
                    <a:pt x="11413" y="7262"/>
                  </a:cubicBezTo>
                  <a:close/>
                  <a:moveTo>
                    <a:pt x="8273" y="7262"/>
                  </a:moveTo>
                  <a:cubicBezTo>
                    <a:pt x="8128" y="7262"/>
                    <a:pt x="8011" y="7380"/>
                    <a:pt x="8011" y="7524"/>
                  </a:cubicBezTo>
                  <a:cubicBezTo>
                    <a:pt x="8011" y="7668"/>
                    <a:pt x="8128" y="7786"/>
                    <a:pt x="8273" y="7786"/>
                  </a:cubicBezTo>
                  <a:cubicBezTo>
                    <a:pt x="8274" y="7786"/>
                    <a:pt x="8275" y="7786"/>
                    <a:pt x="8276" y="7786"/>
                  </a:cubicBezTo>
                  <a:cubicBezTo>
                    <a:pt x="8419" y="7786"/>
                    <a:pt x="8535" y="7670"/>
                    <a:pt x="8536" y="7528"/>
                  </a:cubicBezTo>
                  <a:lnTo>
                    <a:pt x="8536" y="7524"/>
                  </a:lnTo>
                  <a:cubicBezTo>
                    <a:pt x="8536" y="7380"/>
                    <a:pt x="8419" y="7262"/>
                    <a:pt x="8273" y="7262"/>
                  </a:cubicBezTo>
                  <a:close/>
                  <a:moveTo>
                    <a:pt x="12199" y="7262"/>
                  </a:moveTo>
                  <a:cubicBezTo>
                    <a:pt x="12055" y="7262"/>
                    <a:pt x="11937" y="7380"/>
                    <a:pt x="11937" y="7524"/>
                  </a:cubicBezTo>
                  <a:cubicBezTo>
                    <a:pt x="11937" y="7668"/>
                    <a:pt x="12055" y="7786"/>
                    <a:pt x="12199" y="7786"/>
                  </a:cubicBezTo>
                  <a:cubicBezTo>
                    <a:pt x="12200" y="7786"/>
                    <a:pt x="12201" y="7786"/>
                    <a:pt x="12202" y="7786"/>
                  </a:cubicBezTo>
                  <a:cubicBezTo>
                    <a:pt x="12345" y="7786"/>
                    <a:pt x="12461" y="7670"/>
                    <a:pt x="12463" y="7528"/>
                  </a:cubicBezTo>
                  <a:lnTo>
                    <a:pt x="12463" y="7524"/>
                  </a:lnTo>
                  <a:cubicBezTo>
                    <a:pt x="12463" y="7380"/>
                    <a:pt x="12345" y="7262"/>
                    <a:pt x="12199" y="7262"/>
                  </a:cubicBezTo>
                  <a:close/>
                  <a:moveTo>
                    <a:pt x="9059" y="7262"/>
                  </a:moveTo>
                  <a:cubicBezTo>
                    <a:pt x="8913" y="7262"/>
                    <a:pt x="8796" y="7380"/>
                    <a:pt x="8796" y="7524"/>
                  </a:cubicBezTo>
                  <a:cubicBezTo>
                    <a:pt x="8796" y="7668"/>
                    <a:pt x="8913" y="7786"/>
                    <a:pt x="9059" y="7786"/>
                  </a:cubicBezTo>
                  <a:cubicBezTo>
                    <a:pt x="9063" y="7786"/>
                    <a:pt x="9066" y="7786"/>
                    <a:pt x="9070" y="7786"/>
                  </a:cubicBezTo>
                  <a:cubicBezTo>
                    <a:pt x="9208" y="7786"/>
                    <a:pt x="9323" y="7677"/>
                    <a:pt x="9329" y="7537"/>
                  </a:cubicBezTo>
                  <a:cubicBezTo>
                    <a:pt x="9329" y="7533"/>
                    <a:pt x="9329" y="7528"/>
                    <a:pt x="9329" y="7524"/>
                  </a:cubicBezTo>
                  <a:lnTo>
                    <a:pt x="9321" y="7524"/>
                  </a:lnTo>
                  <a:cubicBezTo>
                    <a:pt x="9321" y="7380"/>
                    <a:pt x="9203" y="7262"/>
                    <a:pt x="9059" y="7262"/>
                  </a:cubicBezTo>
                  <a:close/>
                  <a:moveTo>
                    <a:pt x="227" y="7363"/>
                  </a:moveTo>
                  <a:cubicBezTo>
                    <a:pt x="102" y="7363"/>
                    <a:pt x="0" y="7464"/>
                    <a:pt x="0" y="7589"/>
                  </a:cubicBezTo>
                  <a:cubicBezTo>
                    <a:pt x="0" y="7715"/>
                    <a:pt x="102" y="7816"/>
                    <a:pt x="227" y="7816"/>
                  </a:cubicBezTo>
                  <a:lnTo>
                    <a:pt x="1144" y="7816"/>
                  </a:lnTo>
                  <a:cubicBezTo>
                    <a:pt x="1267" y="7814"/>
                    <a:pt x="1369" y="7715"/>
                    <a:pt x="1369" y="7589"/>
                  </a:cubicBezTo>
                  <a:cubicBezTo>
                    <a:pt x="1369" y="7464"/>
                    <a:pt x="1267" y="7363"/>
                    <a:pt x="1144" y="7363"/>
                  </a:cubicBezTo>
                  <a:close/>
                  <a:moveTo>
                    <a:pt x="5043" y="7363"/>
                  </a:moveTo>
                  <a:cubicBezTo>
                    <a:pt x="4918" y="7363"/>
                    <a:pt x="4817" y="7464"/>
                    <a:pt x="4817" y="7589"/>
                  </a:cubicBezTo>
                  <a:cubicBezTo>
                    <a:pt x="4817" y="7715"/>
                    <a:pt x="4918" y="7816"/>
                    <a:pt x="5043" y="7816"/>
                  </a:cubicBezTo>
                  <a:lnTo>
                    <a:pt x="7447" y="7816"/>
                  </a:lnTo>
                  <a:cubicBezTo>
                    <a:pt x="7572" y="7816"/>
                    <a:pt x="7673" y="7715"/>
                    <a:pt x="7673" y="7589"/>
                  </a:cubicBezTo>
                  <a:cubicBezTo>
                    <a:pt x="7674" y="7466"/>
                    <a:pt x="7575" y="7365"/>
                    <a:pt x="7451" y="736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030;p40">
              <a:extLst>
                <a:ext uri="{FF2B5EF4-FFF2-40B4-BE49-F238E27FC236}">
                  <a16:creationId xmlns:a16="http://schemas.microsoft.com/office/drawing/2014/main" id="{A0857591-1F34-D969-FD98-41F376604D1C}"/>
                </a:ext>
              </a:extLst>
            </p:cNvPr>
            <p:cNvSpPr/>
            <p:nvPr/>
          </p:nvSpPr>
          <p:spPr>
            <a:xfrm>
              <a:off x="4179400" y="3405500"/>
              <a:ext cx="311800" cy="195525"/>
            </a:xfrm>
            <a:custGeom>
              <a:avLst/>
              <a:gdLst/>
              <a:ahLst/>
              <a:cxnLst/>
              <a:rect l="l" t="t" r="r" b="b"/>
              <a:pathLst>
                <a:path w="12472" h="7821" extrusionOk="0">
                  <a:moveTo>
                    <a:pt x="2165" y="39"/>
                  </a:moveTo>
                  <a:cubicBezTo>
                    <a:pt x="2040" y="39"/>
                    <a:pt x="1939" y="140"/>
                    <a:pt x="1939" y="265"/>
                  </a:cubicBezTo>
                  <a:cubicBezTo>
                    <a:pt x="1939" y="390"/>
                    <a:pt x="2040" y="491"/>
                    <a:pt x="2165" y="491"/>
                  </a:cubicBezTo>
                  <a:lnTo>
                    <a:pt x="4568" y="491"/>
                  </a:lnTo>
                  <a:cubicBezTo>
                    <a:pt x="4694" y="491"/>
                    <a:pt x="4795" y="390"/>
                    <a:pt x="4795" y="265"/>
                  </a:cubicBezTo>
                  <a:cubicBezTo>
                    <a:pt x="4795" y="142"/>
                    <a:pt x="4696" y="40"/>
                    <a:pt x="4573" y="39"/>
                  </a:cubicBezTo>
                  <a:close/>
                  <a:moveTo>
                    <a:pt x="227" y="43"/>
                  </a:moveTo>
                  <a:cubicBezTo>
                    <a:pt x="102" y="43"/>
                    <a:pt x="0" y="145"/>
                    <a:pt x="0" y="270"/>
                  </a:cubicBezTo>
                  <a:cubicBezTo>
                    <a:pt x="0" y="395"/>
                    <a:pt x="102" y="496"/>
                    <a:pt x="227" y="496"/>
                  </a:cubicBezTo>
                  <a:lnTo>
                    <a:pt x="1144" y="496"/>
                  </a:lnTo>
                  <a:cubicBezTo>
                    <a:pt x="1267" y="496"/>
                    <a:pt x="1369" y="395"/>
                    <a:pt x="1369" y="270"/>
                  </a:cubicBezTo>
                  <a:cubicBezTo>
                    <a:pt x="1369" y="145"/>
                    <a:pt x="1267" y="43"/>
                    <a:pt x="1144" y="43"/>
                  </a:cubicBezTo>
                  <a:close/>
                  <a:moveTo>
                    <a:pt x="5591" y="0"/>
                  </a:moveTo>
                  <a:cubicBezTo>
                    <a:pt x="5447" y="0"/>
                    <a:pt x="5329" y="116"/>
                    <a:pt x="5328" y="261"/>
                  </a:cubicBezTo>
                  <a:cubicBezTo>
                    <a:pt x="5326" y="405"/>
                    <a:pt x="5442" y="524"/>
                    <a:pt x="5587" y="526"/>
                  </a:cubicBezTo>
                  <a:lnTo>
                    <a:pt x="5591" y="526"/>
                  </a:lnTo>
                  <a:cubicBezTo>
                    <a:pt x="5734" y="524"/>
                    <a:pt x="5850" y="408"/>
                    <a:pt x="5852" y="265"/>
                  </a:cubicBezTo>
                  <a:cubicBezTo>
                    <a:pt x="5853" y="121"/>
                    <a:pt x="5737" y="2"/>
                    <a:pt x="5591" y="0"/>
                  </a:cubicBezTo>
                  <a:close/>
                  <a:moveTo>
                    <a:pt x="6376" y="0"/>
                  </a:moveTo>
                  <a:cubicBezTo>
                    <a:pt x="6232" y="0"/>
                    <a:pt x="6114" y="116"/>
                    <a:pt x="6112" y="261"/>
                  </a:cubicBezTo>
                  <a:cubicBezTo>
                    <a:pt x="6111" y="405"/>
                    <a:pt x="6227" y="524"/>
                    <a:pt x="6373" y="526"/>
                  </a:cubicBezTo>
                  <a:lnTo>
                    <a:pt x="6376" y="526"/>
                  </a:lnTo>
                  <a:cubicBezTo>
                    <a:pt x="6520" y="526"/>
                    <a:pt x="6637" y="408"/>
                    <a:pt x="6637" y="265"/>
                  </a:cubicBezTo>
                  <a:cubicBezTo>
                    <a:pt x="6638" y="121"/>
                    <a:pt x="6522" y="2"/>
                    <a:pt x="6376" y="0"/>
                  </a:cubicBezTo>
                  <a:close/>
                  <a:moveTo>
                    <a:pt x="7164" y="0"/>
                  </a:moveTo>
                  <a:cubicBezTo>
                    <a:pt x="7019" y="0"/>
                    <a:pt x="6900" y="116"/>
                    <a:pt x="6899" y="261"/>
                  </a:cubicBezTo>
                  <a:cubicBezTo>
                    <a:pt x="6899" y="405"/>
                    <a:pt x="7015" y="524"/>
                    <a:pt x="7159" y="526"/>
                  </a:cubicBezTo>
                  <a:lnTo>
                    <a:pt x="7161" y="526"/>
                  </a:lnTo>
                  <a:cubicBezTo>
                    <a:pt x="7305" y="526"/>
                    <a:pt x="7423" y="410"/>
                    <a:pt x="7424" y="265"/>
                  </a:cubicBezTo>
                  <a:cubicBezTo>
                    <a:pt x="7424" y="121"/>
                    <a:pt x="7308" y="2"/>
                    <a:pt x="7164" y="0"/>
                  </a:cubicBezTo>
                  <a:close/>
                  <a:moveTo>
                    <a:pt x="7948" y="0"/>
                  </a:moveTo>
                  <a:cubicBezTo>
                    <a:pt x="7804" y="0"/>
                    <a:pt x="7685" y="116"/>
                    <a:pt x="7683" y="261"/>
                  </a:cubicBezTo>
                  <a:cubicBezTo>
                    <a:pt x="7683" y="405"/>
                    <a:pt x="7799" y="524"/>
                    <a:pt x="7944" y="526"/>
                  </a:cubicBezTo>
                  <a:lnTo>
                    <a:pt x="7947" y="526"/>
                  </a:lnTo>
                  <a:cubicBezTo>
                    <a:pt x="8090" y="526"/>
                    <a:pt x="8207" y="410"/>
                    <a:pt x="8209" y="265"/>
                  </a:cubicBezTo>
                  <a:cubicBezTo>
                    <a:pt x="8210" y="121"/>
                    <a:pt x="8093" y="2"/>
                    <a:pt x="7948" y="0"/>
                  </a:cubicBezTo>
                  <a:close/>
                  <a:moveTo>
                    <a:pt x="8733" y="0"/>
                  </a:moveTo>
                  <a:cubicBezTo>
                    <a:pt x="8589" y="0"/>
                    <a:pt x="8469" y="116"/>
                    <a:pt x="8469" y="261"/>
                  </a:cubicBezTo>
                  <a:cubicBezTo>
                    <a:pt x="8468" y="405"/>
                    <a:pt x="8584" y="524"/>
                    <a:pt x="8729" y="526"/>
                  </a:cubicBezTo>
                  <a:lnTo>
                    <a:pt x="8731" y="526"/>
                  </a:lnTo>
                  <a:cubicBezTo>
                    <a:pt x="8874" y="526"/>
                    <a:pt x="8992" y="410"/>
                    <a:pt x="8994" y="265"/>
                  </a:cubicBezTo>
                  <a:cubicBezTo>
                    <a:pt x="8995" y="121"/>
                    <a:pt x="8877" y="2"/>
                    <a:pt x="8733" y="0"/>
                  </a:cubicBezTo>
                  <a:close/>
                  <a:moveTo>
                    <a:pt x="9518" y="0"/>
                  </a:moveTo>
                  <a:cubicBezTo>
                    <a:pt x="9373" y="0"/>
                    <a:pt x="9256" y="116"/>
                    <a:pt x="9254" y="261"/>
                  </a:cubicBezTo>
                  <a:cubicBezTo>
                    <a:pt x="9253" y="405"/>
                    <a:pt x="9369" y="524"/>
                    <a:pt x="9513" y="526"/>
                  </a:cubicBezTo>
                  <a:lnTo>
                    <a:pt x="9516" y="526"/>
                  </a:lnTo>
                  <a:cubicBezTo>
                    <a:pt x="9659" y="526"/>
                    <a:pt x="9777" y="410"/>
                    <a:pt x="9778" y="265"/>
                  </a:cubicBezTo>
                  <a:cubicBezTo>
                    <a:pt x="9780" y="121"/>
                    <a:pt x="9664" y="2"/>
                    <a:pt x="9518" y="0"/>
                  </a:cubicBezTo>
                  <a:close/>
                  <a:moveTo>
                    <a:pt x="2143" y="1095"/>
                  </a:moveTo>
                  <a:cubicBezTo>
                    <a:pt x="2028" y="1095"/>
                    <a:pt x="1929" y="1182"/>
                    <a:pt x="1918" y="1300"/>
                  </a:cubicBezTo>
                  <a:cubicBezTo>
                    <a:pt x="1906" y="1424"/>
                    <a:pt x="1997" y="1535"/>
                    <a:pt x="2121" y="1547"/>
                  </a:cubicBezTo>
                  <a:cubicBezTo>
                    <a:pt x="2128" y="1548"/>
                    <a:pt x="2136" y="1548"/>
                    <a:pt x="2143" y="1548"/>
                  </a:cubicBezTo>
                  <a:cubicBezTo>
                    <a:pt x="2150" y="1548"/>
                    <a:pt x="2158" y="1548"/>
                    <a:pt x="2165" y="1547"/>
                  </a:cubicBezTo>
                  <a:lnTo>
                    <a:pt x="4568" y="1547"/>
                  </a:lnTo>
                  <a:cubicBezTo>
                    <a:pt x="4569" y="1547"/>
                    <a:pt x="4570" y="1547"/>
                    <a:pt x="4571" y="1547"/>
                  </a:cubicBezTo>
                  <a:cubicBezTo>
                    <a:pt x="4694" y="1547"/>
                    <a:pt x="4793" y="1448"/>
                    <a:pt x="4795" y="1325"/>
                  </a:cubicBezTo>
                  <a:cubicBezTo>
                    <a:pt x="4795" y="1321"/>
                    <a:pt x="4795" y="1315"/>
                    <a:pt x="4793" y="1310"/>
                  </a:cubicBezTo>
                  <a:lnTo>
                    <a:pt x="4795" y="1310"/>
                  </a:lnTo>
                  <a:cubicBezTo>
                    <a:pt x="4789" y="1190"/>
                    <a:pt x="4689" y="1096"/>
                    <a:pt x="4568" y="1096"/>
                  </a:cubicBezTo>
                  <a:lnTo>
                    <a:pt x="2165" y="1096"/>
                  </a:lnTo>
                  <a:cubicBezTo>
                    <a:pt x="2158" y="1095"/>
                    <a:pt x="2151" y="1095"/>
                    <a:pt x="2143" y="1095"/>
                  </a:cubicBezTo>
                  <a:close/>
                  <a:moveTo>
                    <a:pt x="227" y="1100"/>
                  </a:moveTo>
                  <a:cubicBezTo>
                    <a:pt x="102" y="1112"/>
                    <a:pt x="11" y="1224"/>
                    <a:pt x="23" y="1348"/>
                  </a:cubicBezTo>
                  <a:cubicBezTo>
                    <a:pt x="33" y="1455"/>
                    <a:pt x="118" y="1541"/>
                    <a:pt x="227" y="1552"/>
                  </a:cubicBezTo>
                  <a:lnTo>
                    <a:pt x="1144" y="1552"/>
                  </a:lnTo>
                  <a:cubicBezTo>
                    <a:pt x="1267" y="1552"/>
                    <a:pt x="1370" y="1450"/>
                    <a:pt x="1370" y="1325"/>
                  </a:cubicBezTo>
                  <a:cubicBezTo>
                    <a:pt x="1370" y="1321"/>
                    <a:pt x="1370" y="1315"/>
                    <a:pt x="1369" y="1310"/>
                  </a:cubicBezTo>
                  <a:lnTo>
                    <a:pt x="1369" y="1315"/>
                  </a:lnTo>
                  <a:cubicBezTo>
                    <a:pt x="1363" y="1194"/>
                    <a:pt x="1263" y="1100"/>
                    <a:pt x="1144" y="1100"/>
                  </a:cubicBezTo>
                  <a:close/>
                  <a:moveTo>
                    <a:pt x="2165" y="2131"/>
                  </a:moveTo>
                  <a:cubicBezTo>
                    <a:pt x="2040" y="2131"/>
                    <a:pt x="1939" y="2232"/>
                    <a:pt x="1939" y="2357"/>
                  </a:cubicBezTo>
                  <a:cubicBezTo>
                    <a:pt x="1939" y="2482"/>
                    <a:pt x="2040" y="2583"/>
                    <a:pt x="2165" y="2583"/>
                  </a:cubicBezTo>
                  <a:lnTo>
                    <a:pt x="4568" y="2583"/>
                  </a:lnTo>
                  <a:cubicBezTo>
                    <a:pt x="4569" y="2583"/>
                    <a:pt x="4570" y="2583"/>
                    <a:pt x="4571" y="2583"/>
                  </a:cubicBezTo>
                  <a:cubicBezTo>
                    <a:pt x="4694" y="2583"/>
                    <a:pt x="4793" y="2484"/>
                    <a:pt x="4795" y="2362"/>
                  </a:cubicBezTo>
                  <a:lnTo>
                    <a:pt x="4795" y="2357"/>
                  </a:lnTo>
                  <a:cubicBezTo>
                    <a:pt x="4795" y="2232"/>
                    <a:pt x="4694" y="2131"/>
                    <a:pt x="4568" y="2131"/>
                  </a:cubicBezTo>
                  <a:close/>
                  <a:moveTo>
                    <a:pt x="227" y="2135"/>
                  </a:moveTo>
                  <a:cubicBezTo>
                    <a:pt x="102" y="2135"/>
                    <a:pt x="0" y="2237"/>
                    <a:pt x="0" y="2362"/>
                  </a:cubicBezTo>
                  <a:cubicBezTo>
                    <a:pt x="0" y="2487"/>
                    <a:pt x="102" y="2588"/>
                    <a:pt x="227" y="2588"/>
                  </a:cubicBezTo>
                  <a:lnTo>
                    <a:pt x="1144" y="2588"/>
                  </a:lnTo>
                  <a:cubicBezTo>
                    <a:pt x="1267" y="2588"/>
                    <a:pt x="1369" y="2487"/>
                    <a:pt x="1369" y="2362"/>
                  </a:cubicBezTo>
                  <a:cubicBezTo>
                    <a:pt x="1369" y="2237"/>
                    <a:pt x="1267" y="2137"/>
                    <a:pt x="1144" y="2135"/>
                  </a:cubicBezTo>
                  <a:close/>
                  <a:moveTo>
                    <a:pt x="5593" y="2104"/>
                  </a:moveTo>
                  <a:cubicBezTo>
                    <a:pt x="5590" y="2104"/>
                    <a:pt x="5586" y="2104"/>
                    <a:pt x="5582" y="2104"/>
                  </a:cubicBezTo>
                  <a:cubicBezTo>
                    <a:pt x="5436" y="2108"/>
                    <a:pt x="5323" y="2229"/>
                    <a:pt x="5328" y="2374"/>
                  </a:cubicBezTo>
                  <a:cubicBezTo>
                    <a:pt x="5332" y="2516"/>
                    <a:pt x="5450" y="2628"/>
                    <a:pt x="5593" y="2628"/>
                  </a:cubicBezTo>
                  <a:cubicBezTo>
                    <a:pt x="5736" y="2628"/>
                    <a:pt x="5852" y="2512"/>
                    <a:pt x="5852" y="2368"/>
                  </a:cubicBezTo>
                  <a:cubicBezTo>
                    <a:pt x="5852" y="2365"/>
                    <a:pt x="5852" y="2360"/>
                    <a:pt x="5852" y="2357"/>
                  </a:cubicBezTo>
                  <a:cubicBezTo>
                    <a:pt x="5848" y="2216"/>
                    <a:pt x="5733" y="2104"/>
                    <a:pt x="5593" y="2104"/>
                  </a:cubicBezTo>
                  <a:close/>
                  <a:moveTo>
                    <a:pt x="6378" y="2104"/>
                  </a:moveTo>
                  <a:cubicBezTo>
                    <a:pt x="6374" y="2104"/>
                    <a:pt x="6371" y="2104"/>
                    <a:pt x="6367" y="2104"/>
                  </a:cubicBezTo>
                  <a:cubicBezTo>
                    <a:pt x="6221" y="2108"/>
                    <a:pt x="6108" y="2229"/>
                    <a:pt x="6112" y="2374"/>
                  </a:cubicBezTo>
                  <a:cubicBezTo>
                    <a:pt x="6117" y="2516"/>
                    <a:pt x="6235" y="2628"/>
                    <a:pt x="6377" y="2628"/>
                  </a:cubicBezTo>
                  <a:cubicBezTo>
                    <a:pt x="6520" y="2628"/>
                    <a:pt x="6637" y="2512"/>
                    <a:pt x="6638" y="2368"/>
                  </a:cubicBezTo>
                  <a:cubicBezTo>
                    <a:pt x="6638" y="2365"/>
                    <a:pt x="6638" y="2360"/>
                    <a:pt x="6637" y="2357"/>
                  </a:cubicBezTo>
                  <a:cubicBezTo>
                    <a:pt x="6632" y="2216"/>
                    <a:pt x="6517" y="2104"/>
                    <a:pt x="6378" y="2104"/>
                  </a:cubicBezTo>
                  <a:close/>
                  <a:moveTo>
                    <a:pt x="7164" y="2104"/>
                  </a:moveTo>
                  <a:cubicBezTo>
                    <a:pt x="7160" y="2104"/>
                    <a:pt x="7157" y="2104"/>
                    <a:pt x="7153" y="2104"/>
                  </a:cubicBezTo>
                  <a:cubicBezTo>
                    <a:pt x="7009" y="2108"/>
                    <a:pt x="6896" y="2229"/>
                    <a:pt x="6900" y="2374"/>
                  </a:cubicBezTo>
                  <a:cubicBezTo>
                    <a:pt x="6905" y="2515"/>
                    <a:pt x="7021" y="2628"/>
                    <a:pt x="7162" y="2628"/>
                  </a:cubicBezTo>
                  <a:cubicBezTo>
                    <a:pt x="7307" y="2628"/>
                    <a:pt x="7424" y="2510"/>
                    <a:pt x="7424" y="2366"/>
                  </a:cubicBezTo>
                  <a:lnTo>
                    <a:pt x="7424" y="2357"/>
                  </a:lnTo>
                  <a:cubicBezTo>
                    <a:pt x="7420" y="2216"/>
                    <a:pt x="7304" y="2104"/>
                    <a:pt x="7164" y="2104"/>
                  </a:cubicBezTo>
                  <a:close/>
                  <a:moveTo>
                    <a:pt x="7949" y="2104"/>
                  </a:moveTo>
                  <a:cubicBezTo>
                    <a:pt x="7945" y="2104"/>
                    <a:pt x="7942" y="2104"/>
                    <a:pt x="7938" y="2104"/>
                  </a:cubicBezTo>
                  <a:cubicBezTo>
                    <a:pt x="7793" y="2108"/>
                    <a:pt x="7680" y="2229"/>
                    <a:pt x="7685" y="2374"/>
                  </a:cubicBezTo>
                  <a:cubicBezTo>
                    <a:pt x="7689" y="2515"/>
                    <a:pt x="7805" y="2628"/>
                    <a:pt x="7947" y="2628"/>
                  </a:cubicBezTo>
                  <a:cubicBezTo>
                    <a:pt x="8091" y="2628"/>
                    <a:pt x="8209" y="2510"/>
                    <a:pt x="8209" y="2366"/>
                  </a:cubicBezTo>
                  <a:lnTo>
                    <a:pt x="8209" y="2357"/>
                  </a:lnTo>
                  <a:cubicBezTo>
                    <a:pt x="8205" y="2216"/>
                    <a:pt x="8090" y="2104"/>
                    <a:pt x="7949" y="2104"/>
                  </a:cubicBezTo>
                  <a:close/>
                  <a:moveTo>
                    <a:pt x="8733" y="2104"/>
                  </a:moveTo>
                  <a:cubicBezTo>
                    <a:pt x="8730" y="2104"/>
                    <a:pt x="8726" y="2104"/>
                    <a:pt x="8723" y="2104"/>
                  </a:cubicBezTo>
                  <a:cubicBezTo>
                    <a:pt x="8578" y="2108"/>
                    <a:pt x="8465" y="2229"/>
                    <a:pt x="8469" y="2374"/>
                  </a:cubicBezTo>
                  <a:cubicBezTo>
                    <a:pt x="8474" y="2515"/>
                    <a:pt x="8590" y="2628"/>
                    <a:pt x="8731" y="2628"/>
                  </a:cubicBezTo>
                  <a:cubicBezTo>
                    <a:pt x="8876" y="2628"/>
                    <a:pt x="8994" y="2510"/>
                    <a:pt x="8994" y="2366"/>
                  </a:cubicBezTo>
                  <a:lnTo>
                    <a:pt x="8994" y="2357"/>
                  </a:lnTo>
                  <a:cubicBezTo>
                    <a:pt x="8989" y="2216"/>
                    <a:pt x="8874" y="2104"/>
                    <a:pt x="8733" y="2104"/>
                  </a:cubicBezTo>
                  <a:close/>
                  <a:moveTo>
                    <a:pt x="9519" y="2104"/>
                  </a:moveTo>
                  <a:cubicBezTo>
                    <a:pt x="9516" y="2104"/>
                    <a:pt x="9512" y="2104"/>
                    <a:pt x="9509" y="2104"/>
                  </a:cubicBezTo>
                  <a:cubicBezTo>
                    <a:pt x="9363" y="2108"/>
                    <a:pt x="9250" y="2229"/>
                    <a:pt x="9254" y="2374"/>
                  </a:cubicBezTo>
                  <a:cubicBezTo>
                    <a:pt x="9259" y="2515"/>
                    <a:pt x="9375" y="2628"/>
                    <a:pt x="9516" y="2628"/>
                  </a:cubicBezTo>
                  <a:cubicBezTo>
                    <a:pt x="9661" y="2628"/>
                    <a:pt x="9778" y="2510"/>
                    <a:pt x="9778" y="2366"/>
                  </a:cubicBezTo>
                  <a:lnTo>
                    <a:pt x="9778" y="2357"/>
                  </a:lnTo>
                  <a:cubicBezTo>
                    <a:pt x="9774" y="2216"/>
                    <a:pt x="9659" y="2104"/>
                    <a:pt x="9519" y="2104"/>
                  </a:cubicBezTo>
                  <a:close/>
                  <a:moveTo>
                    <a:pt x="2165" y="3178"/>
                  </a:moveTo>
                  <a:cubicBezTo>
                    <a:pt x="2040" y="3178"/>
                    <a:pt x="1939" y="3279"/>
                    <a:pt x="1939" y="3404"/>
                  </a:cubicBezTo>
                  <a:cubicBezTo>
                    <a:pt x="1939" y="3529"/>
                    <a:pt x="2040" y="3630"/>
                    <a:pt x="2165" y="3630"/>
                  </a:cubicBezTo>
                  <a:lnTo>
                    <a:pt x="4568" y="3630"/>
                  </a:lnTo>
                  <a:cubicBezTo>
                    <a:pt x="4569" y="3630"/>
                    <a:pt x="4570" y="3630"/>
                    <a:pt x="4571" y="3630"/>
                  </a:cubicBezTo>
                  <a:cubicBezTo>
                    <a:pt x="4694" y="3630"/>
                    <a:pt x="4793" y="3531"/>
                    <a:pt x="4795" y="3408"/>
                  </a:cubicBezTo>
                  <a:lnTo>
                    <a:pt x="4795" y="3404"/>
                  </a:lnTo>
                  <a:cubicBezTo>
                    <a:pt x="4795" y="3280"/>
                    <a:pt x="4696" y="3179"/>
                    <a:pt x="4573" y="3178"/>
                  </a:cubicBezTo>
                  <a:close/>
                  <a:moveTo>
                    <a:pt x="227" y="3182"/>
                  </a:moveTo>
                  <a:cubicBezTo>
                    <a:pt x="102" y="3182"/>
                    <a:pt x="0" y="3283"/>
                    <a:pt x="0" y="3408"/>
                  </a:cubicBezTo>
                  <a:cubicBezTo>
                    <a:pt x="0" y="3533"/>
                    <a:pt x="102" y="3635"/>
                    <a:pt x="227" y="3635"/>
                  </a:cubicBezTo>
                  <a:lnTo>
                    <a:pt x="1144" y="3635"/>
                  </a:lnTo>
                  <a:cubicBezTo>
                    <a:pt x="1267" y="3635"/>
                    <a:pt x="1369" y="3533"/>
                    <a:pt x="1369" y="3408"/>
                  </a:cubicBezTo>
                  <a:cubicBezTo>
                    <a:pt x="1369" y="3283"/>
                    <a:pt x="1267" y="3182"/>
                    <a:pt x="1144" y="3182"/>
                  </a:cubicBezTo>
                  <a:close/>
                  <a:moveTo>
                    <a:pt x="2165" y="4226"/>
                  </a:moveTo>
                  <a:cubicBezTo>
                    <a:pt x="2040" y="4226"/>
                    <a:pt x="1939" y="4327"/>
                    <a:pt x="1939" y="4451"/>
                  </a:cubicBezTo>
                  <a:cubicBezTo>
                    <a:pt x="1939" y="4576"/>
                    <a:pt x="2040" y="4677"/>
                    <a:pt x="2165" y="4677"/>
                  </a:cubicBezTo>
                  <a:lnTo>
                    <a:pt x="4568" y="4677"/>
                  </a:lnTo>
                  <a:cubicBezTo>
                    <a:pt x="4694" y="4677"/>
                    <a:pt x="4795" y="4576"/>
                    <a:pt x="4795" y="4451"/>
                  </a:cubicBezTo>
                  <a:cubicBezTo>
                    <a:pt x="4795" y="4327"/>
                    <a:pt x="4696" y="4226"/>
                    <a:pt x="4573" y="4226"/>
                  </a:cubicBezTo>
                  <a:close/>
                  <a:moveTo>
                    <a:pt x="227" y="4229"/>
                  </a:moveTo>
                  <a:cubicBezTo>
                    <a:pt x="102" y="4229"/>
                    <a:pt x="0" y="4330"/>
                    <a:pt x="0" y="4455"/>
                  </a:cubicBezTo>
                  <a:cubicBezTo>
                    <a:pt x="0" y="4580"/>
                    <a:pt x="102" y="4681"/>
                    <a:pt x="227" y="4681"/>
                  </a:cubicBezTo>
                  <a:lnTo>
                    <a:pt x="1144" y="4681"/>
                  </a:lnTo>
                  <a:cubicBezTo>
                    <a:pt x="1269" y="4680"/>
                    <a:pt x="1370" y="4577"/>
                    <a:pt x="1369" y="4452"/>
                  </a:cubicBezTo>
                  <a:lnTo>
                    <a:pt x="1369" y="4452"/>
                  </a:lnTo>
                  <a:lnTo>
                    <a:pt x="1369" y="4455"/>
                  </a:lnTo>
                  <a:cubicBezTo>
                    <a:pt x="1369" y="4330"/>
                    <a:pt x="1267" y="4229"/>
                    <a:pt x="1144" y="4229"/>
                  </a:cubicBezTo>
                  <a:close/>
                  <a:moveTo>
                    <a:pt x="8273" y="5104"/>
                  </a:moveTo>
                  <a:cubicBezTo>
                    <a:pt x="8128" y="5104"/>
                    <a:pt x="8011" y="5222"/>
                    <a:pt x="8011" y="5366"/>
                  </a:cubicBezTo>
                  <a:cubicBezTo>
                    <a:pt x="8011" y="5511"/>
                    <a:pt x="8128" y="5628"/>
                    <a:pt x="8273" y="5628"/>
                  </a:cubicBezTo>
                  <a:cubicBezTo>
                    <a:pt x="8417" y="5628"/>
                    <a:pt x="8535" y="5511"/>
                    <a:pt x="8535" y="5366"/>
                  </a:cubicBezTo>
                  <a:cubicBezTo>
                    <a:pt x="8535" y="5222"/>
                    <a:pt x="8417" y="5104"/>
                    <a:pt x="8273" y="5104"/>
                  </a:cubicBezTo>
                  <a:close/>
                  <a:moveTo>
                    <a:pt x="9842" y="5104"/>
                  </a:moveTo>
                  <a:cubicBezTo>
                    <a:pt x="9698" y="5104"/>
                    <a:pt x="9580" y="5222"/>
                    <a:pt x="9580" y="5366"/>
                  </a:cubicBezTo>
                  <a:cubicBezTo>
                    <a:pt x="9580" y="5511"/>
                    <a:pt x="9698" y="5628"/>
                    <a:pt x="9842" y="5628"/>
                  </a:cubicBezTo>
                  <a:lnTo>
                    <a:pt x="9845" y="5628"/>
                  </a:lnTo>
                  <a:cubicBezTo>
                    <a:pt x="9988" y="5628"/>
                    <a:pt x="10106" y="5512"/>
                    <a:pt x="10106" y="5368"/>
                  </a:cubicBezTo>
                  <a:lnTo>
                    <a:pt x="10106" y="5366"/>
                  </a:lnTo>
                  <a:cubicBezTo>
                    <a:pt x="10106" y="5222"/>
                    <a:pt x="9988" y="5104"/>
                    <a:pt x="9842" y="5104"/>
                  </a:cubicBezTo>
                  <a:close/>
                  <a:moveTo>
                    <a:pt x="10628" y="5104"/>
                  </a:moveTo>
                  <a:cubicBezTo>
                    <a:pt x="10482" y="5104"/>
                    <a:pt x="10365" y="5222"/>
                    <a:pt x="10365" y="5366"/>
                  </a:cubicBezTo>
                  <a:cubicBezTo>
                    <a:pt x="10365" y="5511"/>
                    <a:pt x="10482" y="5628"/>
                    <a:pt x="10628" y="5628"/>
                  </a:cubicBezTo>
                  <a:lnTo>
                    <a:pt x="10630" y="5628"/>
                  </a:lnTo>
                  <a:cubicBezTo>
                    <a:pt x="10773" y="5628"/>
                    <a:pt x="10890" y="5512"/>
                    <a:pt x="10890" y="5368"/>
                  </a:cubicBezTo>
                  <a:lnTo>
                    <a:pt x="10890" y="5366"/>
                  </a:lnTo>
                  <a:cubicBezTo>
                    <a:pt x="10890" y="5222"/>
                    <a:pt x="10773" y="5104"/>
                    <a:pt x="10628" y="5104"/>
                  </a:cubicBezTo>
                  <a:close/>
                  <a:moveTo>
                    <a:pt x="11413" y="5104"/>
                  </a:moveTo>
                  <a:cubicBezTo>
                    <a:pt x="11267" y="5104"/>
                    <a:pt x="11151" y="5222"/>
                    <a:pt x="11151" y="5366"/>
                  </a:cubicBezTo>
                  <a:cubicBezTo>
                    <a:pt x="11151" y="5511"/>
                    <a:pt x="11267" y="5628"/>
                    <a:pt x="11413" y="5628"/>
                  </a:cubicBezTo>
                  <a:lnTo>
                    <a:pt x="11415" y="5628"/>
                  </a:lnTo>
                  <a:cubicBezTo>
                    <a:pt x="11559" y="5628"/>
                    <a:pt x="11675" y="5512"/>
                    <a:pt x="11675" y="5368"/>
                  </a:cubicBezTo>
                  <a:lnTo>
                    <a:pt x="11675" y="5366"/>
                  </a:lnTo>
                  <a:cubicBezTo>
                    <a:pt x="11675" y="5222"/>
                    <a:pt x="11557" y="5104"/>
                    <a:pt x="11413" y="5104"/>
                  </a:cubicBezTo>
                  <a:close/>
                  <a:moveTo>
                    <a:pt x="12199" y="5104"/>
                  </a:moveTo>
                  <a:cubicBezTo>
                    <a:pt x="12055" y="5104"/>
                    <a:pt x="11937" y="5222"/>
                    <a:pt x="11937" y="5366"/>
                  </a:cubicBezTo>
                  <a:cubicBezTo>
                    <a:pt x="11937" y="5511"/>
                    <a:pt x="12055" y="5628"/>
                    <a:pt x="12199" y="5628"/>
                  </a:cubicBezTo>
                  <a:cubicBezTo>
                    <a:pt x="12344" y="5628"/>
                    <a:pt x="12461" y="5511"/>
                    <a:pt x="12461" y="5366"/>
                  </a:cubicBezTo>
                  <a:cubicBezTo>
                    <a:pt x="12461" y="5222"/>
                    <a:pt x="12344" y="5104"/>
                    <a:pt x="12199" y="5104"/>
                  </a:cubicBezTo>
                  <a:close/>
                  <a:moveTo>
                    <a:pt x="9058" y="5104"/>
                  </a:moveTo>
                  <a:cubicBezTo>
                    <a:pt x="8913" y="5104"/>
                    <a:pt x="8796" y="5222"/>
                    <a:pt x="8796" y="5366"/>
                  </a:cubicBezTo>
                  <a:cubicBezTo>
                    <a:pt x="8796" y="5511"/>
                    <a:pt x="8913" y="5628"/>
                    <a:pt x="9058" y="5628"/>
                  </a:cubicBezTo>
                  <a:cubicBezTo>
                    <a:pt x="9060" y="5628"/>
                    <a:pt x="9063" y="5628"/>
                    <a:pt x="9066" y="5628"/>
                  </a:cubicBezTo>
                  <a:cubicBezTo>
                    <a:pt x="9208" y="5628"/>
                    <a:pt x="9324" y="5517"/>
                    <a:pt x="9329" y="5375"/>
                  </a:cubicBezTo>
                  <a:lnTo>
                    <a:pt x="9329" y="5366"/>
                  </a:lnTo>
                  <a:lnTo>
                    <a:pt x="9320" y="5366"/>
                  </a:lnTo>
                  <a:cubicBezTo>
                    <a:pt x="9320" y="5222"/>
                    <a:pt x="9203" y="5104"/>
                    <a:pt x="9058" y="5104"/>
                  </a:cubicBezTo>
                  <a:close/>
                  <a:moveTo>
                    <a:pt x="5043" y="5272"/>
                  </a:moveTo>
                  <a:cubicBezTo>
                    <a:pt x="4918" y="5272"/>
                    <a:pt x="4817" y="5374"/>
                    <a:pt x="4817" y="5499"/>
                  </a:cubicBezTo>
                  <a:cubicBezTo>
                    <a:pt x="4817" y="5624"/>
                    <a:pt x="4918" y="5725"/>
                    <a:pt x="5043" y="5725"/>
                  </a:cubicBezTo>
                  <a:lnTo>
                    <a:pt x="7447" y="5725"/>
                  </a:lnTo>
                  <a:cubicBezTo>
                    <a:pt x="7572" y="5725"/>
                    <a:pt x="7673" y="5624"/>
                    <a:pt x="7673" y="5499"/>
                  </a:cubicBezTo>
                  <a:cubicBezTo>
                    <a:pt x="7674" y="5375"/>
                    <a:pt x="7575" y="5274"/>
                    <a:pt x="7451" y="5272"/>
                  </a:cubicBezTo>
                  <a:close/>
                  <a:moveTo>
                    <a:pt x="227" y="5277"/>
                  </a:moveTo>
                  <a:cubicBezTo>
                    <a:pt x="102" y="5277"/>
                    <a:pt x="0" y="5378"/>
                    <a:pt x="0" y="5503"/>
                  </a:cubicBezTo>
                  <a:cubicBezTo>
                    <a:pt x="0" y="5627"/>
                    <a:pt x="102" y="5728"/>
                    <a:pt x="227" y="5728"/>
                  </a:cubicBezTo>
                  <a:lnTo>
                    <a:pt x="1144" y="5728"/>
                  </a:lnTo>
                  <a:cubicBezTo>
                    <a:pt x="1269" y="5728"/>
                    <a:pt x="1370" y="5624"/>
                    <a:pt x="1369" y="5499"/>
                  </a:cubicBezTo>
                  <a:lnTo>
                    <a:pt x="1369" y="5499"/>
                  </a:lnTo>
                  <a:lnTo>
                    <a:pt x="1369" y="5503"/>
                  </a:lnTo>
                  <a:cubicBezTo>
                    <a:pt x="1369" y="5378"/>
                    <a:pt x="1267" y="5277"/>
                    <a:pt x="1144" y="5277"/>
                  </a:cubicBezTo>
                  <a:close/>
                  <a:moveTo>
                    <a:pt x="5022" y="6318"/>
                  </a:moveTo>
                  <a:cubicBezTo>
                    <a:pt x="4907" y="6318"/>
                    <a:pt x="4807" y="6405"/>
                    <a:pt x="4796" y="6522"/>
                  </a:cubicBezTo>
                  <a:cubicBezTo>
                    <a:pt x="4784" y="6647"/>
                    <a:pt x="4875" y="6757"/>
                    <a:pt x="5000" y="6769"/>
                  </a:cubicBezTo>
                  <a:cubicBezTo>
                    <a:pt x="5007" y="6770"/>
                    <a:pt x="5014" y="6770"/>
                    <a:pt x="5021" y="6770"/>
                  </a:cubicBezTo>
                  <a:cubicBezTo>
                    <a:pt x="5029" y="6770"/>
                    <a:pt x="5036" y="6770"/>
                    <a:pt x="5043" y="6769"/>
                  </a:cubicBezTo>
                  <a:lnTo>
                    <a:pt x="7447" y="6769"/>
                  </a:lnTo>
                  <a:cubicBezTo>
                    <a:pt x="7447" y="6769"/>
                    <a:pt x="7448" y="6769"/>
                    <a:pt x="7449" y="6769"/>
                  </a:cubicBezTo>
                  <a:cubicBezTo>
                    <a:pt x="7572" y="6769"/>
                    <a:pt x="7671" y="6670"/>
                    <a:pt x="7673" y="6547"/>
                  </a:cubicBezTo>
                  <a:lnTo>
                    <a:pt x="7673" y="6543"/>
                  </a:lnTo>
                  <a:cubicBezTo>
                    <a:pt x="7673" y="6419"/>
                    <a:pt x="7573" y="6319"/>
                    <a:pt x="7450" y="6319"/>
                  </a:cubicBezTo>
                  <a:lnTo>
                    <a:pt x="5043" y="6319"/>
                  </a:lnTo>
                  <a:cubicBezTo>
                    <a:pt x="5036" y="6318"/>
                    <a:pt x="5029" y="6318"/>
                    <a:pt x="5022" y="6318"/>
                  </a:cubicBezTo>
                  <a:close/>
                  <a:moveTo>
                    <a:pt x="227" y="6324"/>
                  </a:moveTo>
                  <a:cubicBezTo>
                    <a:pt x="102" y="6336"/>
                    <a:pt x="11" y="6446"/>
                    <a:pt x="23" y="6571"/>
                  </a:cubicBezTo>
                  <a:cubicBezTo>
                    <a:pt x="33" y="6678"/>
                    <a:pt x="118" y="6763"/>
                    <a:pt x="227" y="6773"/>
                  </a:cubicBezTo>
                  <a:lnTo>
                    <a:pt x="1144" y="6773"/>
                  </a:lnTo>
                  <a:cubicBezTo>
                    <a:pt x="1267" y="6773"/>
                    <a:pt x="1369" y="6672"/>
                    <a:pt x="1369" y="6547"/>
                  </a:cubicBezTo>
                  <a:cubicBezTo>
                    <a:pt x="1369" y="6423"/>
                    <a:pt x="1267" y="6324"/>
                    <a:pt x="1144" y="6324"/>
                  </a:cubicBezTo>
                  <a:close/>
                  <a:moveTo>
                    <a:pt x="8276" y="7268"/>
                  </a:moveTo>
                  <a:cubicBezTo>
                    <a:pt x="8131" y="7268"/>
                    <a:pt x="8012" y="7384"/>
                    <a:pt x="8011" y="7528"/>
                  </a:cubicBezTo>
                  <a:cubicBezTo>
                    <a:pt x="8009" y="7673"/>
                    <a:pt x="8127" y="7792"/>
                    <a:pt x="8271" y="7793"/>
                  </a:cubicBezTo>
                  <a:lnTo>
                    <a:pt x="8273" y="7793"/>
                  </a:lnTo>
                  <a:cubicBezTo>
                    <a:pt x="8417" y="7793"/>
                    <a:pt x="8535" y="7677"/>
                    <a:pt x="8535" y="7533"/>
                  </a:cubicBezTo>
                  <a:lnTo>
                    <a:pt x="8536" y="7533"/>
                  </a:lnTo>
                  <a:cubicBezTo>
                    <a:pt x="8536" y="7388"/>
                    <a:pt x="8420" y="7269"/>
                    <a:pt x="8276" y="7268"/>
                  </a:cubicBezTo>
                  <a:close/>
                  <a:moveTo>
                    <a:pt x="9069" y="7268"/>
                  </a:moveTo>
                  <a:cubicBezTo>
                    <a:pt x="8924" y="7268"/>
                    <a:pt x="8806" y="7384"/>
                    <a:pt x="8804" y="7528"/>
                  </a:cubicBezTo>
                  <a:cubicBezTo>
                    <a:pt x="8803" y="7673"/>
                    <a:pt x="8919" y="7792"/>
                    <a:pt x="9065" y="7793"/>
                  </a:cubicBezTo>
                  <a:lnTo>
                    <a:pt x="9067" y="7793"/>
                  </a:lnTo>
                  <a:cubicBezTo>
                    <a:pt x="9211" y="7793"/>
                    <a:pt x="9327" y="7677"/>
                    <a:pt x="9329" y="7533"/>
                  </a:cubicBezTo>
                  <a:cubicBezTo>
                    <a:pt x="9330" y="7388"/>
                    <a:pt x="9214" y="7269"/>
                    <a:pt x="9069" y="7268"/>
                  </a:cubicBezTo>
                  <a:close/>
                  <a:moveTo>
                    <a:pt x="9854" y="7268"/>
                  </a:moveTo>
                  <a:cubicBezTo>
                    <a:pt x="9708" y="7268"/>
                    <a:pt x="9591" y="7384"/>
                    <a:pt x="9589" y="7528"/>
                  </a:cubicBezTo>
                  <a:cubicBezTo>
                    <a:pt x="9588" y="7673"/>
                    <a:pt x="9705" y="7792"/>
                    <a:pt x="9850" y="7793"/>
                  </a:cubicBezTo>
                  <a:lnTo>
                    <a:pt x="9854" y="7793"/>
                  </a:lnTo>
                  <a:cubicBezTo>
                    <a:pt x="9994" y="7787"/>
                    <a:pt x="10104" y="7673"/>
                    <a:pt x="10106" y="7533"/>
                  </a:cubicBezTo>
                  <a:lnTo>
                    <a:pt x="10113" y="7533"/>
                  </a:lnTo>
                  <a:cubicBezTo>
                    <a:pt x="10115" y="7388"/>
                    <a:pt x="9999" y="7269"/>
                    <a:pt x="9854" y="7268"/>
                  </a:cubicBezTo>
                  <a:close/>
                  <a:moveTo>
                    <a:pt x="10639" y="7268"/>
                  </a:moveTo>
                  <a:cubicBezTo>
                    <a:pt x="10494" y="7268"/>
                    <a:pt x="10375" y="7384"/>
                    <a:pt x="10374" y="7528"/>
                  </a:cubicBezTo>
                  <a:cubicBezTo>
                    <a:pt x="10372" y="7673"/>
                    <a:pt x="10490" y="7792"/>
                    <a:pt x="10634" y="7793"/>
                  </a:cubicBezTo>
                  <a:lnTo>
                    <a:pt x="10639" y="7793"/>
                  </a:lnTo>
                  <a:cubicBezTo>
                    <a:pt x="10779" y="7787"/>
                    <a:pt x="10889" y="7673"/>
                    <a:pt x="10890" y="7533"/>
                  </a:cubicBezTo>
                  <a:lnTo>
                    <a:pt x="10899" y="7533"/>
                  </a:lnTo>
                  <a:cubicBezTo>
                    <a:pt x="10899" y="7388"/>
                    <a:pt x="10783" y="7269"/>
                    <a:pt x="10639" y="7268"/>
                  </a:cubicBezTo>
                  <a:close/>
                  <a:moveTo>
                    <a:pt x="11423" y="7268"/>
                  </a:moveTo>
                  <a:cubicBezTo>
                    <a:pt x="11279" y="7268"/>
                    <a:pt x="11160" y="7384"/>
                    <a:pt x="11158" y="7528"/>
                  </a:cubicBezTo>
                  <a:cubicBezTo>
                    <a:pt x="11158" y="7673"/>
                    <a:pt x="11275" y="7792"/>
                    <a:pt x="11419" y="7793"/>
                  </a:cubicBezTo>
                  <a:lnTo>
                    <a:pt x="11423" y="7793"/>
                  </a:lnTo>
                  <a:cubicBezTo>
                    <a:pt x="11563" y="7787"/>
                    <a:pt x="11674" y="7673"/>
                    <a:pt x="11675" y="7533"/>
                  </a:cubicBezTo>
                  <a:lnTo>
                    <a:pt x="11684" y="7533"/>
                  </a:lnTo>
                  <a:cubicBezTo>
                    <a:pt x="11684" y="7388"/>
                    <a:pt x="11568" y="7269"/>
                    <a:pt x="11423" y="7268"/>
                  </a:cubicBezTo>
                  <a:close/>
                  <a:moveTo>
                    <a:pt x="12210" y="7268"/>
                  </a:moveTo>
                  <a:cubicBezTo>
                    <a:pt x="12065" y="7268"/>
                    <a:pt x="11948" y="7384"/>
                    <a:pt x="11946" y="7528"/>
                  </a:cubicBezTo>
                  <a:cubicBezTo>
                    <a:pt x="11945" y="7673"/>
                    <a:pt x="12061" y="7792"/>
                    <a:pt x="12207" y="7793"/>
                  </a:cubicBezTo>
                  <a:lnTo>
                    <a:pt x="12208" y="7793"/>
                  </a:lnTo>
                  <a:cubicBezTo>
                    <a:pt x="12348" y="7789"/>
                    <a:pt x="12461" y="7673"/>
                    <a:pt x="12461" y="7533"/>
                  </a:cubicBezTo>
                  <a:lnTo>
                    <a:pt x="12470" y="7533"/>
                  </a:lnTo>
                  <a:cubicBezTo>
                    <a:pt x="12472" y="7388"/>
                    <a:pt x="12356" y="7269"/>
                    <a:pt x="12210" y="7268"/>
                  </a:cubicBezTo>
                  <a:close/>
                  <a:moveTo>
                    <a:pt x="5043" y="7364"/>
                  </a:moveTo>
                  <a:cubicBezTo>
                    <a:pt x="4918" y="7364"/>
                    <a:pt x="4819" y="7466"/>
                    <a:pt x="4819" y="7591"/>
                  </a:cubicBezTo>
                  <a:cubicBezTo>
                    <a:pt x="4819" y="7716"/>
                    <a:pt x="4920" y="7816"/>
                    <a:pt x="5043" y="7816"/>
                  </a:cubicBezTo>
                  <a:lnTo>
                    <a:pt x="7447" y="7816"/>
                  </a:lnTo>
                  <a:cubicBezTo>
                    <a:pt x="7447" y="7816"/>
                    <a:pt x="7448" y="7816"/>
                    <a:pt x="7449" y="7816"/>
                  </a:cubicBezTo>
                  <a:cubicBezTo>
                    <a:pt x="7572" y="7816"/>
                    <a:pt x="7671" y="7718"/>
                    <a:pt x="7673" y="7594"/>
                  </a:cubicBezTo>
                  <a:lnTo>
                    <a:pt x="7673" y="7591"/>
                  </a:lnTo>
                  <a:cubicBezTo>
                    <a:pt x="7673" y="7466"/>
                    <a:pt x="7572" y="7364"/>
                    <a:pt x="7447" y="7364"/>
                  </a:cubicBezTo>
                  <a:close/>
                  <a:moveTo>
                    <a:pt x="227" y="7369"/>
                  </a:moveTo>
                  <a:cubicBezTo>
                    <a:pt x="102" y="7369"/>
                    <a:pt x="0" y="7470"/>
                    <a:pt x="0" y="7595"/>
                  </a:cubicBezTo>
                  <a:cubicBezTo>
                    <a:pt x="0" y="7719"/>
                    <a:pt x="102" y="7820"/>
                    <a:pt x="227" y="7820"/>
                  </a:cubicBezTo>
                  <a:lnTo>
                    <a:pt x="1144" y="7820"/>
                  </a:lnTo>
                  <a:cubicBezTo>
                    <a:pt x="1267" y="7820"/>
                    <a:pt x="1369" y="7719"/>
                    <a:pt x="1369" y="7595"/>
                  </a:cubicBezTo>
                  <a:cubicBezTo>
                    <a:pt x="1369" y="7470"/>
                    <a:pt x="1267" y="7370"/>
                    <a:pt x="1144" y="7369"/>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031;p40">
              <a:extLst>
                <a:ext uri="{FF2B5EF4-FFF2-40B4-BE49-F238E27FC236}">
                  <a16:creationId xmlns:a16="http://schemas.microsoft.com/office/drawing/2014/main" id="{F4912851-903E-E624-ACCE-3C04E3336754}"/>
                </a:ext>
              </a:extLst>
            </p:cNvPr>
            <p:cNvSpPr/>
            <p:nvPr/>
          </p:nvSpPr>
          <p:spPr>
            <a:xfrm>
              <a:off x="4179400" y="3619975"/>
              <a:ext cx="311575" cy="195375"/>
            </a:xfrm>
            <a:custGeom>
              <a:avLst/>
              <a:gdLst/>
              <a:ahLst/>
              <a:cxnLst/>
              <a:rect l="l" t="t" r="r" b="b"/>
              <a:pathLst>
                <a:path w="12463" h="7815" extrusionOk="0">
                  <a:moveTo>
                    <a:pt x="227" y="38"/>
                  </a:moveTo>
                  <a:cubicBezTo>
                    <a:pt x="102" y="38"/>
                    <a:pt x="0" y="137"/>
                    <a:pt x="0" y="262"/>
                  </a:cubicBezTo>
                  <a:cubicBezTo>
                    <a:pt x="0" y="388"/>
                    <a:pt x="102" y="489"/>
                    <a:pt x="227" y="489"/>
                  </a:cubicBezTo>
                  <a:lnTo>
                    <a:pt x="1144" y="489"/>
                  </a:lnTo>
                  <a:cubicBezTo>
                    <a:pt x="1267" y="489"/>
                    <a:pt x="1369" y="388"/>
                    <a:pt x="1369" y="264"/>
                  </a:cubicBezTo>
                  <a:cubicBezTo>
                    <a:pt x="1369" y="139"/>
                    <a:pt x="1267" y="38"/>
                    <a:pt x="1144" y="38"/>
                  </a:cubicBezTo>
                  <a:close/>
                  <a:moveTo>
                    <a:pt x="2165" y="36"/>
                  </a:moveTo>
                  <a:cubicBezTo>
                    <a:pt x="2040" y="36"/>
                    <a:pt x="1939" y="137"/>
                    <a:pt x="1939" y="262"/>
                  </a:cubicBezTo>
                  <a:cubicBezTo>
                    <a:pt x="1938" y="388"/>
                    <a:pt x="2039" y="489"/>
                    <a:pt x="2164" y="489"/>
                  </a:cubicBezTo>
                  <a:lnTo>
                    <a:pt x="4568" y="489"/>
                  </a:lnTo>
                  <a:cubicBezTo>
                    <a:pt x="4694" y="489"/>
                    <a:pt x="4795" y="388"/>
                    <a:pt x="4795" y="262"/>
                  </a:cubicBezTo>
                  <a:cubicBezTo>
                    <a:pt x="4795" y="139"/>
                    <a:pt x="4696" y="38"/>
                    <a:pt x="4573" y="36"/>
                  </a:cubicBezTo>
                  <a:close/>
                  <a:moveTo>
                    <a:pt x="5590" y="0"/>
                  </a:moveTo>
                  <a:cubicBezTo>
                    <a:pt x="5445" y="0"/>
                    <a:pt x="5328" y="118"/>
                    <a:pt x="5328" y="262"/>
                  </a:cubicBezTo>
                  <a:cubicBezTo>
                    <a:pt x="5328" y="408"/>
                    <a:pt x="5445" y="524"/>
                    <a:pt x="5590" y="524"/>
                  </a:cubicBezTo>
                  <a:lnTo>
                    <a:pt x="5591" y="524"/>
                  </a:lnTo>
                  <a:cubicBezTo>
                    <a:pt x="5736" y="524"/>
                    <a:pt x="5852" y="407"/>
                    <a:pt x="5852" y="262"/>
                  </a:cubicBezTo>
                  <a:cubicBezTo>
                    <a:pt x="5852" y="118"/>
                    <a:pt x="5734" y="0"/>
                    <a:pt x="5590" y="0"/>
                  </a:cubicBezTo>
                  <a:close/>
                  <a:moveTo>
                    <a:pt x="6375" y="0"/>
                  </a:moveTo>
                  <a:cubicBezTo>
                    <a:pt x="6230" y="0"/>
                    <a:pt x="6112" y="118"/>
                    <a:pt x="6112" y="262"/>
                  </a:cubicBezTo>
                  <a:cubicBezTo>
                    <a:pt x="6112" y="408"/>
                    <a:pt x="6230" y="524"/>
                    <a:pt x="6375" y="524"/>
                  </a:cubicBezTo>
                  <a:lnTo>
                    <a:pt x="6376" y="524"/>
                  </a:lnTo>
                  <a:cubicBezTo>
                    <a:pt x="6520" y="524"/>
                    <a:pt x="6637" y="408"/>
                    <a:pt x="6637" y="265"/>
                  </a:cubicBezTo>
                  <a:lnTo>
                    <a:pt x="6637" y="262"/>
                  </a:lnTo>
                  <a:cubicBezTo>
                    <a:pt x="6637" y="118"/>
                    <a:pt x="6519" y="0"/>
                    <a:pt x="6375" y="0"/>
                  </a:cubicBezTo>
                  <a:close/>
                  <a:moveTo>
                    <a:pt x="7162" y="0"/>
                  </a:moveTo>
                  <a:cubicBezTo>
                    <a:pt x="7016" y="0"/>
                    <a:pt x="6899" y="118"/>
                    <a:pt x="6899" y="262"/>
                  </a:cubicBezTo>
                  <a:cubicBezTo>
                    <a:pt x="6899" y="408"/>
                    <a:pt x="7016" y="524"/>
                    <a:pt x="7162" y="524"/>
                  </a:cubicBezTo>
                  <a:cubicBezTo>
                    <a:pt x="7307" y="524"/>
                    <a:pt x="7424" y="408"/>
                    <a:pt x="7424" y="262"/>
                  </a:cubicBezTo>
                  <a:cubicBezTo>
                    <a:pt x="7424" y="118"/>
                    <a:pt x="7307" y="0"/>
                    <a:pt x="7162" y="0"/>
                  </a:cubicBezTo>
                  <a:close/>
                  <a:moveTo>
                    <a:pt x="7947" y="0"/>
                  </a:moveTo>
                  <a:cubicBezTo>
                    <a:pt x="7801" y="0"/>
                    <a:pt x="7685" y="118"/>
                    <a:pt x="7685" y="262"/>
                  </a:cubicBezTo>
                  <a:cubicBezTo>
                    <a:pt x="7685" y="408"/>
                    <a:pt x="7801" y="524"/>
                    <a:pt x="7947" y="524"/>
                  </a:cubicBezTo>
                  <a:cubicBezTo>
                    <a:pt x="8091" y="524"/>
                    <a:pt x="8209" y="408"/>
                    <a:pt x="8209" y="262"/>
                  </a:cubicBezTo>
                  <a:cubicBezTo>
                    <a:pt x="8209" y="118"/>
                    <a:pt x="8091" y="0"/>
                    <a:pt x="7947" y="0"/>
                  </a:cubicBezTo>
                  <a:close/>
                  <a:moveTo>
                    <a:pt x="8731" y="0"/>
                  </a:moveTo>
                  <a:cubicBezTo>
                    <a:pt x="8587" y="0"/>
                    <a:pt x="8469" y="118"/>
                    <a:pt x="8469" y="262"/>
                  </a:cubicBezTo>
                  <a:cubicBezTo>
                    <a:pt x="8469" y="408"/>
                    <a:pt x="8587" y="524"/>
                    <a:pt x="8731" y="524"/>
                  </a:cubicBezTo>
                  <a:cubicBezTo>
                    <a:pt x="8876" y="524"/>
                    <a:pt x="8994" y="408"/>
                    <a:pt x="8994" y="262"/>
                  </a:cubicBezTo>
                  <a:cubicBezTo>
                    <a:pt x="8994" y="118"/>
                    <a:pt x="8876" y="0"/>
                    <a:pt x="8731" y="0"/>
                  </a:cubicBezTo>
                  <a:close/>
                  <a:moveTo>
                    <a:pt x="9516" y="0"/>
                  </a:moveTo>
                  <a:cubicBezTo>
                    <a:pt x="9372" y="0"/>
                    <a:pt x="9254" y="118"/>
                    <a:pt x="9254" y="262"/>
                  </a:cubicBezTo>
                  <a:cubicBezTo>
                    <a:pt x="9254" y="408"/>
                    <a:pt x="9372" y="524"/>
                    <a:pt x="9516" y="524"/>
                  </a:cubicBezTo>
                  <a:cubicBezTo>
                    <a:pt x="9661" y="524"/>
                    <a:pt x="9778" y="408"/>
                    <a:pt x="9778" y="262"/>
                  </a:cubicBezTo>
                  <a:cubicBezTo>
                    <a:pt x="9778" y="118"/>
                    <a:pt x="9661" y="0"/>
                    <a:pt x="9516" y="0"/>
                  </a:cubicBezTo>
                  <a:close/>
                  <a:moveTo>
                    <a:pt x="227" y="1086"/>
                  </a:moveTo>
                  <a:cubicBezTo>
                    <a:pt x="102" y="1086"/>
                    <a:pt x="0" y="1187"/>
                    <a:pt x="0" y="1312"/>
                  </a:cubicBezTo>
                  <a:cubicBezTo>
                    <a:pt x="0" y="1437"/>
                    <a:pt x="102" y="1538"/>
                    <a:pt x="227" y="1538"/>
                  </a:cubicBezTo>
                  <a:lnTo>
                    <a:pt x="1144" y="1538"/>
                  </a:lnTo>
                  <a:cubicBezTo>
                    <a:pt x="1269" y="1537"/>
                    <a:pt x="1369" y="1436"/>
                    <a:pt x="1369" y="1311"/>
                  </a:cubicBezTo>
                  <a:cubicBezTo>
                    <a:pt x="1369" y="1186"/>
                    <a:pt x="1267" y="1086"/>
                    <a:pt x="1144" y="1086"/>
                  </a:cubicBezTo>
                  <a:close/>
                  <a:moveTo>
                    <a:pt x="2165" y="1086"/>
                  </a:moveTo>
                  <a:cubicBezTo>
                    <a:pt x="2040" y="1086"/>
                    <a:pt x="1939" y="1187"/>
                    <a:pt x="1939" y="1312"/>
                  </a:cubicBezTo>
                  <a:cubicBezTo>
                    <a:pt x="1939" y="1437"/>
                    <a:pt x="2040" y="1538"/>
                    <a:pt x="2165" y="1538"/>
                  </a:cubicBezTo>
                  <a:lnTo>
                    <a:pt x="4568" y="1538"/>
                  </a:lnTo>
                  <a:cubicBezTo>
                    <a:pt x="4694" y="1538"/>
                    <a:pt x="4795" y="1437"/>
                    <a:pt x="4795" y="1312"/>
                  </a:cubicBezTo>
                  <a:lnTo>
                    <a:pt x="4795" y="1311"/>
                  </a:lnTo>
                  <a:cubicBezTo>
                    <a:pt x="4795" y="1187"/>
                    <a:pt x="4694" y="1086"/>
                    <a:pt x="4570" y="1086"/>
                  </a:cubicBezTo>
                  <a:close/>
                  <a:moveTo>
                    <a:pt x="227" y="2128"/>
                  </a:moveTo>
                  <a:cubicBezTo>
                    <a:pt x="102" y="2130"/>
                    <a:pt x="0" y="2231"/>
                    <a:pt x="0" y="2356"/>
                  </a:cubicBezTo>
                  <a:cubicBezTo>
                    <a:pt x="0" y="2479"/>
                    <a:pt x="102" y="2581"/>
                    <a:pt x="227" y="2581"/>
                  </a:cubicBezTo>
                  <a:lnTo>
                    <a:pt x="1144" y="2581"/>
                  </a:lnTo>
                  <a:cubicBezTo>
                    <a:pt x="1265" y="2581"/>
                    <a:pt x="1364" y="2485"/>
                    <a:pt x="1369" y="2365"/>
                  </a:cubicBezTo>
                  <a:lnTo>
                    <a:pt x="1369" y="2354"/>
                  </a:lnTo>
                  <a:cubicBezTo>
                    <a:pt x="1369" y="2231"/>
                    <a:pt x="1267" y="2130"/>
                    <a:pt x="1144" y="2128"/>
                  </a:cubicBezTo>
                  <a:close/>
                  <a:moveTo>
                    <a:pt x="2165" y="2128"/>
                  </a:moveTo>
                  <a:cubicBezTo>
                    <a:pt x="2040" y="2130"/>
                    <a:pt x="1939" y="2231"/>
                    <a:pt x="1939" y="2356"/>
                  </a:cubicBezTo>
                  <a:cubicBezTo>
                    <a:pt x="1939" y="2479"/>
                    <a:pt x="2040" y="2581"/>
                    <a:pt x="2165" y="2581"/>
                  </a:cubicBezTo>
                  <a:lnTo>
                    <a:pt x="4568" y="2581"/>
                  </a:lnTo>
                  <a:cubicBezTo>
                    <a:pt x="4569" y="2581"/>
                    <a:pt x="4570" y="2581"/>
                    <a:pt x="4571" y="2581"/>
                  </a:cubicBezTo>
                  <a:cubicBezTo>
                    <a:pt x="4691" y="2581"/>
                    <a:pt x="4790" y="2486"/>
                    <a:pt x="4795" y="2365"/>
                  </a:cubicBezTo>
                  <a:lnTo>
                    <a:pt x="4795" y="2354"/>
                  </a:lnTo>
                  <a:cubicBezTo>
                    <a:pt x="4795" y="2229"/>
                    <a:pt x="4694" y="2128"/>
                    <a:pt x="4568" y="2128"/>
                  </a:cubicBezTo>
                  <a:close/>
                  <a:moveTo>
                    <a:pt x="5590" y="2103"/>
                  </a:moveTo>
                  <a:cubicBezTo>
                    <a:pt x="5445" y="2103"/>
                    <a:pt x="5328" y="2220"/>
                    <a:pt x="5328" y="2366"/>
                  </a:cubicBezTo>
                  <a:cubicBezTo>
                    <a:pt x="5328" y="2511"/>
                    <a:pt x="5445" y="2628"/>
                    <a:pt x="5590" y="2628"/>
                  </a:cubicBezTo>
                  <a:lnTo>
                    <a:pt x="5593" y="2628"/>
                  </a:lnTo>
                  <a:cubicBezTo>
                    <a:pt x="5736" y="2628"/>
                    <a:pt x="5852" y="2511"/>
                    <a:pt x="5852" y="2368"/>
                  </a:cubicBezTo>
                  <a:lnTo>
                    <a:pt x="5852" y="2366"/>
                  </a:lnTo>
                  <a:cubicBezTo>
                    <a:pt x="5852" y="2220"/>
                    <a:pt x="5734" y="2103"/>
                    <a:pt x="5590" y="2103"/>
                  </a:cubicBezTo>
                  <a:close/>
                  <a:moveTo>
                    <a:pt x="6375" y="2103"/>
                  </a:moveTo>
                  <a:cubicBezTo>
                    <a:pt x="6230" y="2103"/>
                    <a:pt x="6112" y="2220"/>
                    <a:pt x="6112" y="2366"/>
                  </a:cubicBezTo>
                  <a:cubicBezTo>
                    <a:pt x="6112" y="2511"/>
                    <a:pt x="6230" y="2628"/>
                    <a:pt x="6375" y="2628"/>
                  </a:cubicBezTo>
                  <a:lnTo>
                    <a:pt x="6377" y="2628"/>
                  </a:lnTo>
                  <a:cubicBezTo>
                    <a:pt x="6520" y="2628"/>
                    <a:pt x="6637" y="2511"/>
                    <a:pt x="6637" y="2368"/>
                  </a:cubicBezTo>
                  <a:lnTo>
                    <a:pt x="6637" y="2366"/>
                  </a:lnTo>
                  <a:cubicBezTo>
                    <a:pt x="6637" y="2220"/>
                    <a:pt x="6520" y="2103"/>
                    <a:pt x="6375" y="2103"/>
                  </a:cubicBezTo>
                  <a:close/>
                  <a:moveTo>
                    <a:pt x="7162" y="2103"/>
                  </a:moveTo>
                  <a:cubicBezTo>
                    <a:pt x="7018" y="2103"/>
                    <a:pt x="6900" y="2220"/>
                    <a:pt x="6900" y="2366"/>
                  </a:cubicBezTo>
                  <a:cubicBezTo>
                    <a:pt x="6900" y="2511"/>
                    <a:pt x="7018" y="2628"/>
                    <a:pt x="7162" y="2628"/>
                  </a:cubicBezTo>
                  <a:cubicBezTo>
                    <a:pt x="7307" y="2628"/>
                    <a:pt x="7424" y="2511"/>
                    <a:pt x="7424" y="2366"/>
                  </a:cubicBezTo>
                  <a:cubicBezTo>
                    <a:pt x="7424" y="2220"/>
                    <a:pt x="7307" y="2103"/>
                    <a:pt x="7162" y="2103"/>
                  </a:cubicBezTo>
                  <a:close/>
                  <a:moveTo>
                    <a:pt x="7947" y="2103"/>
                  </a:moveTo>
                  <a:cubicBezTo>
                    <a:pt x="7802" y="2103"/>
                    <a:pt x="7685" y="2220"/>
                    <a:pt x="7685" y="2366"/>
                  </a:cubicBezTo>
                  <a:cubicBezTo>
                    <a:pt x="7685" y="2511"/>
                    <a:pt x="7802" y="2628"/>
                    <a:pt x="7947" y="2628"/>
                  </a:cubicBezTo>
                  <a:cubicBezTo>
                    <a:pt x="8091" y="2628"/>
                    <a:pt x="8209" y="2511"/>
                    <a:pt x="8209" y="2366"/>
                  </a:cubicBezTo>
                  <a:cubicBezTo>
                    <a:pt x="8209" y="2220"/>
                    <a:pt x="8091" y="2103"/>
                    <a:pt x="7947" y="2103"/>
                  </a:cubicBezTo>
                  <a:close/>
                  <a:moveTo>
                    <a:pt x="8731" y="2103"/>
                  </a:moveTo>
                  <a:cubicBezTo>
                    <a:pt x="8587" y="2103"/>
                    <a:pt x="8469" y="2220"/>
                    <a:pt x="8469" y="2366"/>
                  </a:cubicBezTo>
                  <a:cubicBezTo>
                    <a:pt x="8469" y="2511"/>
                    <a:pt x="8587" y="2628"/>
                    <a:pt x="8731" y="2628"/>
                  </a:cubicBezTo>
                  <a:cubicBezTo>
                    <a:pt x="8876" y="2628"/>
                    <a:pt x="8994" y="2511"/>
                    <a:pt x="8994" y="2366"/>
                  </a:cubicBezTo>
                  <a:cubicBezTo>
                    <a:pt x="8994" y="2220"/>
                    <a:pt x="8876" y="2103"/>
                    <a:pt x="8731" y="2103"/>
                  </a:cubicBezTo>
                  <a:close/>
                  <a:moveTo>
                    <a:pt x="9516" y="2103"/>
                  </a:moveTo>
                  <a:cubicBezTo>
                    <a:pt x="9372" y="2103"/>
                    <a:pt x="9254" y="2220"/>
                    <a:pt x="9254" y="2366"/>
                  </a:cubicBezTo>
                  <a:cubicBezTo>
                    <a:pt x="9254" y="2511"/>
                    <a:pt x="9372" y="2628"/>
                    <a:pt x="9516" y="2628"/>
                  </a:cubicBezTo>
                  <a:cubicBezTo>
                    <a:pt x="9661" y="2628"/>
                    <a:pt x="9778" y="2511"/>
                    <a:pt x="9778" y="2366"/>
                  </a:cubicBezTo>
                  <a:cubicBezTo>
                    <a:pt x="9778" y="2220"/>
                    <a:pt x="9661" y="2103"/>
                    <a:pt x="9516" y="2103"/>
                  </a:cubicBezTo>
                  <a:close/>
                  <a:moveTo>
                    <a:pt x="227" y="3176"/>
                  </a:moveTo>
                  <a:cubicBezTo>
                    <a:pt x="102" y="3176"/>
                    <a:pt x="0" y="3278"/>
                    <a:pt x="0" y="3403"/>
                  </a:cubicBezTo>
                  <a:cubicBezTo>
                    <a:pt x="0" y="3526"/>
                    <a:pt x="102" y="3627"/>
                    <a:pt x="227" y="3627"/>
                  </a:cubicBezTo>
                  <a:lnTo>
                    <a:pt x="1144" y="3627"/>
                  </a:lnTo>
                  <a:cubicBezTo>
                    <a:pt x="1267" y="3627"/>
                    <a:pt x="1368" y="3527"/>
                    <a:pt x="1369" y="3402"/>
                  </a:cubicBezTo>
                  <a:lnTo>
                    <a:pt x="1369" y="3402"/>
                  </a:lnTo>
                  <a:cubicBezTo>
                    <a:pt x="1369" y="3402"/>
                    <a:pt x="1369" y="3402"/>
                    <a:pt x="1369" y="3403"/>
                  </a:cubicBezTo>
                  <a:lnTo>
                    <a:pt x="1369" y="3401"/>
                  </a:lnTo>
                  <a:cubicBezTo>
                    <a:pt x="1369" y="3401"/>
                    <a:pt x="1369" y="3402"/>
                    <a:pt x="1369" y="3402"/>
                  </a:cubicBezTo>
                  <a:lnTo>
                    <a:pt x="1369" y="3402"/>
                  </a:lnTo>
                  <a:cubicBezTo>
                    <a:pt x="1368" y="3277"/>
                    <a:pt x="1267" y="3178"/>
                    <a:pt x="1144" y="3176"/>
                  </a:cubicBezTo>
                  <a:close/>
                  <a:moveTo>
                    <a:pt x="2165" y="3176"/>
                  </a:moveTo>
                  <a:cubicBezTo>
                    <a:pt x="2040" y="3176"/>
                    <a:pt x="1939" y="3276"/>
                    <a:pt x="1939" y="3401"/>
                  </a:cubicBezTo>
                  <a:cubicBezTo>
                    <a:pt x="1938" y="3526"/>
                    <a:pt x="2039" y="3627"/>
                    <a:pt x="2164" y="3627"/>
                  </a:cubicBezTo>
                  <a:lnTo>
                    <a:pt x="4568" y="3627"/>
                  </a:lnTo>
                  <a:cubicBezTo>
                    <a:pt x="4569" y="3627"/>
                    <a:pt x="4570" y="3627"/>
                    <a:pt x="4571" y="3627"/>
                  </a:cubicBezTo>
                  <a:cubicBezTo>
                    <a:pt x="4694" y="3627"/>
                    <a:pt x="4793" y="3528"/>
                    <a:pt x="4795" y="3406"/>
                  </a:cubicBezTo>
                  <a:lnTo>
                    <a:pt x="4795" y="3403"/>
                  </a:lnTo>
                  <a:cubicBezTo>
                    <a:pt x="4795" y="3278"/>
                    <a:pt x="4694" y="3176"/>
                    <a:pt x="4568" y="3176"/>
                  </a:cubicBezTo>
                  <a:close/>
                  <a:moveTo>
                    <a:pt x="227" y="4223"/>
                  </a:moveTo>
                  <a:cubicBezTo>
                    <a:pt x="102" y="4223"/>
                    <a:pt x="0" y="4324"/>
                    <a:pt x="0" y="4449"/>
                  </a:cubicBezTo>
                  <a:cubicBezTo>
                    <a:pt x="0" y="4574"/>
                    <a:pt x="102" y="4674"/>
                    <a:pt x="227" y="4676"/>
                  </a:cubicBezTo>
                  <a:lnTo>
                    <a:pt x="1144" y="4676"/>
                  </a:lnTo>
                  <a:cubicBezTo>
                    <a:pt x="1267" y="4674"/>
                    <a:pt x="1369" y="4573"/>
                    <a:pt x="1369" y="4449"/>
                  </a:cubicBezTo>
                  <a:cubicBezTo>
                    <a:pt x="1369" y="4324"/>
                    <a:pt x="1267" y="4223"/>
                    <a:pt x="1144" y="4223"/>
                  </a:cubicBezTo>
                  <a:close/>
                  <a:moveTo>
                    <a:pt x="2165" y="4223"/>
                  </a:moveTo>
                  <a:cubicBezTo>
                    <a:pt x="2040" y="4223"/>
                    <a:pt x="1939" y="4324"/>
                    <a:pt x="1939" y="4449"/>
                  </a:cubicBezTo>
                  <a:cubicBezTo>
                    <a:pt x="1939" y="4574"/>
                    <a:pt x="2040" y="4674"/>
                    <a:pt x="2165" y="4676"/>
                  </a:cubicBezTo>
                  <a:lnTo>
                    <a:pt x="4568" y="4676"/>
                  </a:lnTo>
                  <a:cubicBezTo>
                    <a:pt x="4694" y="4676"/>
                    <a:pt x="4795" y="4574"/>
                    <a:pt x="4795" y="4449"/>
                  </a:cubicBezTo>
                  <a:cubicBezTo>
                    <a:pt x="4795" y="4326"/>
                    <a:pt x="4696" y="4225"/>
                    <a:pt x="4573" y="4223"/>
                  </a:cubicBezTo>
                  <a:close/>
                  <a:moveTo>
                    <a:pt x="8273" y="5112"/>
                  </a:moveTo>
                  <a:cubicBezTo>
                    <a:pt x="8128" y="5112"/>
                    <a:pt x="8011" y="5230"/>
                    <a:pt x="8011" y="5374"/>
                  </a:cubicBezTo>
                  <a:cubicBezTo>
                    <a:pt x="8011" y="5520"/>
                    <a:pt x="8128" y="5638"/>
                    <a:pt x="8273" y="5638"/>
                  </a:cubicBezTo>
                  <a:cubicBezTo>
                    <a:pt x="8417" y="5638"/>
                    <a:pt x="8535" y="5520"/>
                    <a:pt x="8536" y="5375"/>
                  </a:cubicBezTo>
                  <a:cubicBezTo>
                    <a:pt x="8536" y="5371"/>
                    <a:pt x="8536" y="5368"/>
                    <a:pt x="8535" y="5364"/>
                  </a:cubicBezTo>
                  <a:lnTo>
                    <a:pt x="8535" y="5374"/>
                  </a:lnTo>
                  <a:cubicBezTo>
                    <a:pt x="8535" y="5230"/>
                    <a:pt x="8417" y="5112"/>
                    <a:pt x="8273" y="5112"/>
                  </a:cubicBezTo>
                  <a:close/>
                  <a:moveTo>
                    <a:pt x="9842" y="5112"/>
                  </a:moveTo>
                  <a:cubicBezTo>
                    <a:pt x="9698" y="5112"/>
                    <a:pt x="9580" y="5230"/>
                    <a:pt x="9580" y="5374"/>
                  </a:cubicBezTo>
                  <a:cubicBezTo>
                    <a:pt x="9580" y="5520"/>
                    <a:pt x="9698" y="5638"/>
                    <a:pt x="9842" y="5638"/>
                  </a:cubicBezTo>
                  <a:lnTo>
                    <a:pt x="9845" y="5638"/>
                  </a:lnTo>
                  <a:cubicBezTo>
                    <a:pt x="9988" y="5638"/>
                    <a:pt x="10106" y="5521"/>
                    <a:pt x="10106" y="5377"/>
                  </a:cubicBezTo>
                  <a:cubicBezTo>
                    <a:pt x="10106" y="5376"/>
                    <a:pt x="10106" y="5375"/>
                    <a:pt x="10106" y="5374"/>
                  </a:cubicBezTo>
                  <a:cubicBezTo>
                    <a:pt x="10106" y="5230"/>
                    <a:pt x="9988" y="5112"/>
                    <a:pt x="9842" y="5112"/>
                  </a:cubicBezTo>
                  <a:close/>
                  <a:moveTo>
                    <a:pt x="10628" y="5112"/>
                  </a:moveTo>
                  <a:cubicBezTo>
                    <a:pt x="10482" y="5112"/>
                    <a:pt x="10365" y="5230"/>
                    <a:pt x="10365" y="5374"/>
                  </a:cubicBezTo>
                  <a:cubicBezTo>
                    <a:pt x="10365" y="5520"/>
                    <a:pt x="10482" y="5638"/>
                    <a:pt x="10628" y="5638"/>
                  </a:cubicBezTo>
                  <a:lnTo>
                    <a:pt x="10630" y="5638"/>
                  </a:lnTo>
                  <a:cubicBezTo>
                    <a:pt x="10773" y="5638"/>
                    <a:pt x="10890" y="5521"/>
                    <a:pt x="10890" y="5377"/>
                  </a:cubicBezTo>
                  <a:cubicBezTo>
                    <a:pt x="10890" y="5376"/>
                    <a:pt x="10890" y="5375"/>
                    <a:pt x="10890" y="5374"/>
                  </a:cubicBezTo>
                  <a:cubicBezTo>
                    <a:pt x="10890" y="5230"/>
                    <a:pt x="10773" y="5112"/>
                    <a:pt x="10628" y="5112"/>
                  </a:cubicBezTo>
                  <a:close/>
                  <a:moveTo>
                    <a:pt x="11413" y="5112"/>
                  </a:moveTo>
                  <a:cubicBezTo>
                    <a:pt x="11267" y="5112"/>
                    <a:pt x="11151" y="5230"/>
                    <a:pt x="11151" y="5374"/>
                  </a:cubicBezTo>
                  <a:cubicBezTo>
                    <a:pt x="11151" y="5520"/>
                    <a:pt x="11267" y="5638"/>
                    <a:pt x="11413" y="5638"/>
                  </a:cubicBezTo>
                  <a:lnTo>
                    <a:pt x="11415" y="5638"/>
                  </a:lnTo>
                  <a:cubicBezTo>
                    <a:pt x="11559" y="5638"/>
                    <a:pt x="11675" y="5521"/>
                    <a:pt x="11675" y="5377"/>
                  </a:cubicBezTo>
                  <a:cubicBezTo>
                    <a:pt x="11675" y="5376"/>
                    <a:pt x="11675" y="5375"/>
                    <a:pt x="11675" y="5374"/>
                  </a:cubicBezTo>
                  <a:cubicBezTo>
                    <a:pt x="11675" y="5230"/>
                    <a:pt x="11557" y="5112"/>
                    <a:pt x="11413" y="5112"/>
                  </a:cubicBezTo>
                  <a:close/>
                  <a:moveTo>
                    <a:pt x="12199" y="5112"/>
                  </a:moveTo>
                  <a:cubicBezTo>
                    <a:pt x="12055" y="5112"/>
                    <a:pt x="11937" y="5230"/>
                    <a:pt x="11937" y="5374"/>
                  </a:cubicBezTo>
                  <a:cubicBezTo>
                    <a:pt x="11937" y="5520"/>
                    <a:pt x="12055" y="5638"/>
                    <a:pt x="12199" y="5638"/>
                  </a:cubicBezTo>
                  <a:cubicBezTo>
                    <a:pt x="12344" y="5638"/>
                    <a:pt x="12461" y="5520"/>
                    <a:pt x="12463" y="5375"/>
                  </a:cubicBezTo>
                  <a:cubicBezTo>
                    <a:pt x="12463" y="5371"/>
                    <a:pt x="12463" y="5368"/>
                    <a:pt x="12461" y="5364"/>
                  </a:cubicBezTo>
                  <a:lnTo>
                    <a:pt x="12461" y="5374"/>
                  </a:lnTo>
                  <a:cubicBezTo>
                    <a:pt x="12461" y="5230"/>
                    <a:pt x="12344" y="5112"/>
                    <a:pt x="12199" y="5112"/>
                  </a:cubicBezTo>
                  <a:close/>
                  <a:moveTo>
                    <a:pt x="9058" y="5112"/>
                  </a:moveTo>
                  <a:cubicBezTo>
                    <a:pt x="8913" y="5112"/>
                    <a:pt x="8796" y="5230"/>
                    <a:pt x="8796" y="5374"/>
                  </a:cubicBezTo>
                  <a:cubicBezTo>
                    <a:pt x="8796" y="5520"/>
                    <a:pt x="8913" y="5638"/>
                    <a:pt x="9058" y="5638"/>
                  </a:cubicBezTo>
                  <a:cubicBezTo>
                    <a:pt x="9060" y="5638"/>
                    <a:pt x="9063" y="5638"/>
                    <a:pt x="9066" y="5638"/>
                  </a:cubicBezTo>
                  <a:cubicBezTo>
                    <a:pt x="9208" y="5638"/>
                    <a:pt x="9324" y="5526"/>
                    <a:pt x="9329" y="5383"/>
                  </a:cubicBezTo>
                  <a:cubicBezTo>
                    <a:pt x="9329" y="5377"/>
                    <a:pt x="9329" y="5371"/>
                    <a:pt x="9329" y="5364"/>
                  </a:cubicBezTo>
                  <a:lnTo>
                    <a:pt x="9321" y="5374"/>
                  </a:lnTo>
                  <a:lnTo>
                    <a:pt x="9320" y="5374"/>
                  </a:lnTo>
                  <a:cubicBezTo>
                    <a:pt x="9320" y="5230"/>
                    <a:pt x="9203" y="5112"/>
                    <a:pt x="9058" y="5112"/>
                  </a:cubicBezTo>
                  <a:close/>
                  <a:moveTo>
                    <a:pt x="227" y="5270"/>
                  </a:moveTo>
                  <a:cubicBezTo>
                    <a:pt x="102" y="5270"/>
                    <a:pt x="0" y="5371"/>
                    <a:pt x="0" y="5496"/>
                  </a:cubicBezTo>
                  <a:cubicBezTo>
                    <a:pt x="0" y="5621"/>
                    <a:pt x="102" y="5722"/>
                    <a:pt x="227" y="5722"/>
                  </a:cubicBezTo>
                  <a:lnTo>
                    <a:pt x="1144" y="5722"/>
                  </a:lnTo>
                  <a:cubicBezTo>
                    <a:pt x="1267" y="5721"/>
                    <a:pt x="1369" y="5621"/>
                    <a:pt x="1369" y="5496"/>
                  </a:cubicBezTo>
                  <a:cubicBezTo>
                    <a:pt x="1369" y="5371"/>
                    <a:pt x="1267" y="5270"/>
                    <a:pt x="1144" y="5270"/>
                  </a:cubicBezTo>
                  <a:close/>
                  <a:moveTo>
                    <a:pt x="5043" y="5270"/>
                  </a:moveTo>
                  <a:cubicBezTo>
                    <a:pt x="4918" y="5270"/>
                    <a:pt x="4819" y="5371"/>
                    <a:pt x="4819" y="5496"/>
                  </a:cubicBezTo>
                  <a:cubicBezTo>
                    <a:pt x="4819" y="5621"/>
                    <a:pt x="4920" y="5722"/>
                    <a:pt x="5043" y="5722"/>
                  </a:cubicBezTo>
                  <a:lnTo>
                    <a:pt x="7447" y="5722"/>
                  </a:lnTo>
                  <a:cubicBezTo>
                    <a:pt x="7572" y="5722"/>
                    <a:pt x="7673" y="5621"/>
                    <a:pt x="7673" y="5496"/>
                  </a:cubicBezTo>
                  <a:cubicBezTo>
                    <a:pt x="7674" y="5372"/>
                    <a:pt x="7575" y="5271"/>
                    <a:pt x="7451" y="5270"/>
                  </a:cubicBezTo>
                  <a:close/>
                  <a:moveTo>
                    <a:pt x="227" y="6316"/>
                  </a:moveTo>
                  <a:cubicBezTo>
                    <a:pt x="102" y="6330"/>
                    <a:pt x="11" y="6440"/>
                    <a:pt x="23" y="6564"/>
                  </a:cubicBezTo>
                  <a:cubicBezTo>
                    <a:pt x="33" y="6672"/>
                    <a:pt x="118" y="6757"/>
                    <a:pt x="227" y="6768"/>
                  </a:cubicBezTo>
                  <a:lnTo>
                    <a:pt x="1144" y="6768"/>
                  </a:lnTo>
                  <a:cubicBezTo>
                    <a:pt x="1267" y="6768"/>
                    <a:pt x="1369" y="6668"/>
                    <a:pt x="1369" y="6543"/>
                  </a:cubicBezTo>
                  <a:cubicBezTo>
                    <a:pt x="1369" y="6418"/>
                    <a:pt x="1267" y="6316"/>
                    <a:pt x="1144" y="6316"/>
                  </a:cubicBezTo>
                  <a:close/>
                  <a:moveTo>
                    <a:pt x="5022" y="6315"/>
                  </a:moveTo>
                  <a:cubicBezTo>
                    <a:pt x="4907" y="6315"/>
                    <a:pt x="4807" y="6403"/>
                    <a:pt x="4796" y="6520"/>
                  </a:cubicBezTo>
                  <a:cubicBezTo>
                    <a:pt x="4784" y="6644"/>
                    <a:pt x="4875" y="6756"/>
                    <a:pt x="5000" y="6768"/>
                  </a:cubicBezTo>
                  <a:cubicBezTo>
                    <a:pt x="5007" y="6768"/>
                    <a:pt x="5014" y="6769"/>
                    <a:pt x="5021" y="6769"/>
                  </a:cubicBezTo>
                  <a:cubicBezTo>
                    <a:pt x="5029" y="6769"/>
                    <a:pt x="5036" y="6768"/>
                    <a:pt x="5043" y="6768"/>
                  </a:cubicBezTo>
                  <a:lnTo>
                    <a:pt x="7447" y="6768"/>
                  </a:lnTo>
                  <a:cubicBezTo>
                    <a:pt x="7570" y="6768"/>
                    <a:pt x="7671" y="6669"/>
                    <a:pt x="7673" y="6546"/>
                  </a:cubicBezTo>
                  <a:lnTo>
                    <a:pt x="7673" y="6543"/>
                  </a:lnTo>
                  <a:cubicBezTo>
                    <a:pt x="7674" y="6419"/>
                    <a:pt x="7575" y="6318"/>
                    <a:pt x="7451" y="6316"/>
                  </a:cubicBezTo>
                  <a:lnTo>
                    <a:pt x="5043" y="6316"/>
                  </a:lnTo>
                  <a:cubicBezTo>
                    <a:pt x="5036" y="6316"/>
                    <a:pt x="5029" y="6315"/>
                    <a:pt x="5022" y="6315"/>
                  </a:cubicBezTo>
                  <a:close/>
                  <a:moveTo>
                    <a:pt x="8273" y="7260"/>
                  </a:moveTo>
                  <a:cubicBezTo>
                    <a:pt x="8130" y="7260"/>
                    <a:pt x="8012" y="7376"/>
                    <a:pt x="8011" y="7520"/>
                  </a:cubicBezTo>
                  <a:cubicBezTo>
                    <a:pt x="8009" y="7665"/>
                    <a:pt x="8127" y="7783"/>
                    <a:pt x="8271" y="7785"/>
                  </a:cubicBezTo>
                  <a:lnTo>
                    <a:pt x="8273" y="7785"/>
                  </a:lnTo>
                  <a:cubicBezTo>
                    <a:pt x="8417" y="7785"/>
                    <a:pt x="8535" y="7668"/>
                    <a:pt x="8535" y="7524"/>
                  </a:cubicBezTo>
                  <a:lnTo>
                    <a:pt x="8536" y="7524"/>
                  </a:lnTo>
                  <a:cubicBezTo>
                    <a:pt x="8536" y="7380"/>
                    <a:pt x="8420" y="7260"/>
                    <a:pt x="8276" y="7260"/>
                  </a:cubicBezTo>
                  <a:cubicBezTo>
                    <a:pt x="8275" y="7260"/>
                    <a:pt x="8274" y="7260"/>
                    <a:pt x="8273" y="7260"/>
                  </a:cubicBezTo>
                  <a:close/>
                  <a:moveTo>
                    <a:pt x="9842" y="7260"/>
                  </a:moveTo>
                  <a:cubicBezTo>
                    <a:pt x="9699" y="7260"/>
                    <a:pt x="9582" y="7376"/>
                    <a:pt x="9580" y="7520"/>
                  </a:cubicBezTo>
                  <a:cubicBezTo>
                    <a:pt x="9580" y="7665"/>
                    <a:pt x="9696" y="7783"/>
                    <a:pt x="9841" y="7785"/>
                  </a:cubicBezTo>
                  <a:lnTo>
                    <a:pt x="9845" y="7785"/>
                  </a:lnTo>
                  <a:cubicBezTo>
                    <a:pt x="9988" y="7783"/>
                    <a:pt x="10104" y="7667"/>
                    <a:pt x="10106" y="7524"/>
                  </a:cubicBezTo>
                  <a:cubicBezTo>
                    <a:pt x="10107" y="7380"/>
                    <a:pt x="9990" y="7260"/>
                    <a:pt x="9845" y="7260"/>
                  </a:cubicBezTo>
                  <a:cubicBezTo>
                    <a:pt x="9844" y="7260"/>
                    <a:pt x="9843" y="7260"/>
                    <a:pt x="9842" y="7260"/>
                  </a:cubicBezTo>
                  <a:close/>
                  <a:moveTo>
                    <a:pt x="10627" y="7260"/>
                  </a:moveTo>
                  <a:cubicBezTo>
                    <a:pt x="10484" y="7260"/>
                    <a:pt x="10366" y="7376"/>
                    <a:pt x="10366" y="7520"/>
                  </a:cubicBezTo>
                  <a:cubicBezTo>
                    <a:pt x="10365" y="7665"/>
                    <a:pt x="10481" y="7783"/>
                    <a:pt x="10625" y="7785"/>
                  </a:cubicBezTo>
                  <a:lnTo>
                    <a:pt x="10630" y="7785"/>
                  </a:lnTo>
                  <a:cubicBezTo>
                    <a:pt x="10773" y="7783"/>
                    <a:pt x="10889" y="7667"/>
                    <a:pt x="10890" y="7524"/>
                  </a:cubicBezTo>
                  <a:cubicBezTo>
                    <a:pt x="10892" y="7380"/>
                    <a:pt x="10774" y="7260"/>
                    <a:pt x="10630" y="7260"/>
                  </a:cubicBezTo>
                  <a:cubicBezTo>
                    <a:pt x="10629" y="7260"/>
                    <a:pt x="10628" y="7260"/>
                    <a:pt x="10627" y="7260"/>
                  </a:cubicBezTo>
                  <a:close/>
                  <a:moveTo>
                    <a:pt x="11412" y="7260"/>
                  </a:moveTo>
                  <a:cubicBezTo>
                    <a:pt x="11269" y="7260"/>
                    <a:pt x="11152" y="7376"/>
                    <a:pt x="11151" y="7520"/>
                  </a:cubicBezTo>
                  <a:cubicBezTo>
                    <a:pt x="11150" y="7665"/>
                    <a:pt x="11266" y="7783"/>
                    <a:pt x="11410" y="7785"/>
                  </a:cubicBezTo>
                  <a:lnTo>
                    <a:pt x="11415" y="7785"/>
                  </a:lnTo>
                  <a:cubicBezTo>
                    <a:pt x="11557" y="7783"/>
                    <a:pt x="11674" y="7667"/>
                    <a:pt x="11675" y="7524"/>
                  </a:cubicBezTo>
                  <a:cubicBezTo>
                    <a:pt x="11677" y="7380"/>
                    <a:pt x="11560" y="7260"/>
                    <a:pt x="11415" y="7260"/>
                  </a:cubicBezTo>
                  <a:cubicBezTo>
                    <a:pt x="11414" y="7260"/>
                    <a:pt x="11413" y="7260"/>
                    <a:pt x="11412" y="7260"/>
                  </a:cubicBezTo>
                  <a:close/>
                  <a:moveTo>
                    <a:pt x="12199" y="7260"/>
                  </a:moveTo>
                  <a:cubicBezTo>
                    <a:pt x="12056" y="7260"/>
                    <a:pt x="11939" y="7376"/>
                    <a:pt x="11937" y="7520"/>
                  </a:cubicBezTo>
                  <a:cubicBezTo>
                    <a:pt x="11936" y="7665"/>
                    <a:pt x="12053" y="7783"/>
                    <a:pt x="12198" y="7785"/>
                  </a:cubicBezTo>
                  <a:lnTo>
                    <a:pt x="12199" y="7785"/>
                  </a:lnTo>
                  <a:cubicBezTo>
                    <a:pt x="12344" y="7785"/>
                    <a:pt x="12461" y="7668"/>
                    <a:pt x="12461" y="7524"/>
                  </a:cubicBezTo>
                  <a:lnTo>
                    <a:pt x="12463" y="7524"/>
                  </a:lnTo>
                  <a:cubicBezTo>
                    <a:pt x="12463" y="7380"/>
                    <a:pt x="12347" y="7260"/>
                    <a:pt x="12202" y="7260"/>
                  </a:cubicBezTo>
                  <a:cubicBezTo>
                    <a:pt x="12201" y="7260"/>
                    <a:pt x="12200" y="7260"/>
                    <a:pt x="12199" y="7260"/>
                  </a:cubicBezTo>
                  <a:close/>
                  <a:moveTo>
                    <a:pt x="9058" y="7260"/>
                  </a:moveTo>
                  <a:cubicBezTo>
                    <a:pt x="8915" y="7260"/>
                    <a:pt x="8797" y="7376"/>
                    <a:pt x="8796" y="7520"/>
                  </a:cubicBezTo>
                  <a:cubicBezTo>
                    <a:pt x="8796" y="7665"/>
                    <a:pt x="8912" y="7783"/>
                    <a:pt x="9056" y="7785"/>
                  </a:cubicBezTo>
                  <a:lnTo>
                    <a:pt x="9058" y="7785"/>
                  </a:lnTo>
                  <a:cubicBezTo>
                    <a:pt x="9060" y="7785"/>
                    <a:pt x="9063" y="7785"/>
                    <a:pt x="9066" y="7785"/>
                  </a:cubicBezTo>
                  <a:cubicBezTo>
                    <a:pt x="9208" y="7785"/>
                    <a:pt x="9324" y="7673"/>
                    <a:pt x="9329" y="7531"/>
                  </a:cubicBezTo>
                  <a:lnTo>
                    <a:pt x="9329" y="7524"/>
                  </a:lnTo>
                  <a:lnTo>
                    <a:pt x="9321" y="7524"/>
                  </a:lnTo>
                  <a:cubicBezTo>
                    <a:pt x="9321" y="7380"/>
                    <a:pt x="9205" y="7260"/>
                    <a:pt x="9061" y="7260"/>
                  </a:cubicBezTo>
                  <a:cubicBezTo>
                    <a:pt x="9060" y="7260"/>
                    <a:pt x="9059" y="7260"/>
                    <a:pt x="9058" y="7260"/>
                  </a:cubicBezTo>
                  <a:close/>
                  <a:moveTo>
                    <a:pt x="227" y="7362"/>
                  </a:moveTo>
                  <a:cubicBezTo>
                    <a:pt x="102" y="7362"/>
                    <a:pt x="0" y="7463"/>
                    <a:pt x="0" y="7588"/>
                  </a:cubicBezTo>
                  <a:cubicBezTo>
                    <a:pt x="0" y="7713"/>
                    <a:pt x="102" y="7814"/>
                    <a:pt x="227" y="7814"/>
                  </a:cubicBezTo>
                  <a:lnTo>
                    <a:pt x="1144" y="7814"/>
                  </a:lnTo>
                  <a:cubicBezTo>
                    <a:pt x="1267" y="7814"/>
                    <a:pt x="1369" y="7713"/>
                    <a:pt x="1369" y="7588"/>
                  </a:cubicBezTo>
                  <a:cubicBezTo>
                    <a:pt x="1369" y="7464"/>
                    <a:pt x="1267" y="7363"/>
                    <a:pt x="1144" y="7362"/>
                  </a:cubicBezTo>
                  <a:close/>
                  <a:moveTo>
                    <a:pt x="5043" y="7362"/>
                  </a:moveTo>
                  <a:cubicBezTo>
                    <a:pt x="4918" y="7362"/>
                    <a:pt x="4819" y="7463"/>
                    <a:pt x="4819" y="7588"/>
                  </a:cubicBezTo>
                  <a:cubicBezTo>
                    <a:pt x="4819" y="7713"/>
                    <a:pt x="4920" y="7814"/>
                    <a:pt x="5043" y="7814"/>
                  </a:cubicBezTo>
                  <a:lnTo>
                    <a:pt x="7447" y="7814"/>
                  </a:lnTo>
                  <a:cubicBezTo>
                    <a:pt x="7447" y="7814"/>
                    <a:pt x="7448" y="7814"/>
                    <a:pt x="7449" y="7814"/>
                  </a:cubicBezTo>
                  <a:cubicBezTo>
                    <a:pt x="7572" y="7814"/>
                    <a:pt x="7671" y="7715"/>
                    <a:pt x="7673" y="7592"/>
                  </a:cubicBezTo>
                  <a:lnTo>
                    <a:pt x="7673" y="7588"/>
                  </a:lnTo>
                  <a:cubicBezTo>
                    <a:pt x="7673" y="7463"/>
                    <a:pt x="7572" y="7362"/>
                    <a:pt x="7447" y="7362"/>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032;p40">
              <a:extLst>
                <a:ext uri="{FF2B5EF4-FFF2-40B4-BE49-F238E27FC236}">
                  <a16:creationId xmlns:a16="http://schemas.microsoft.com/office/drawing/2014/main" id="{099E0775-1944-17C3-C36F-DF3BF5FEA195}"/>
                </a:ext>
              </a:extLst>
            </p:cNvPr>
            <p:cNvSpPr/>
            <p:nvPr/>
          </p:nvSpPr>
          <p:spPr>
            <a:xfrm>
              <a:off x="4530125" y="3196150"/>
              <a:ext cx="312325" cy="195400"/>
            </a:xfrm>
            <a:custGeom>
              <a:avLst/>
              <a:gdLst/>
              <a:ahLst/>
              <a:cxnLst/>
              <a:rect l="l" t="t" r="r" b="b"/>
              <a:pathLst>
                <a:path w="12493" h="7816" extrusionOk="0">
                  <a:moveTo>
                    <a:pt x="1198" y="38"/>
                  </a:moveTo>
                  <a:cubicBezTo>
                    <a:pt x="1190" y="38"/>
                    <a:pt x="1182" y="38"/>
                    <a:pt x="1173" y="39"/>
                  </a:cubicBezTo>
                  <a:lnTo>
                    <a:pt x="259" y="39"/>
                  </a:lnTo>
                  <a:cubicBezTo>
                    <a:pt x="252" y="38"/>
                    <a:pt x="244" y="38"/>
                    <a:pt x="237" y="38"/>
                  </a:cubicBezTo>
                  <a:cubicBezTo>
                    <a:pt x="229" y="38"/>
                    <a:pt x="222" y="38"/>
                    <a:pt x="215" y="39"/>
                  </a:cubicBezTo>
                  <a:cubicBezTo>
                    <a:pt x="91" y="51"/>
                    <a:pt x="0" y="161"/>
                    <a:pt x="12" y="285"/>
                  </a:cubicBezTo>
                  <a:cubicBezTo>
                    <a:pt x="23" y="402"/>
                    <a:pt x="121" y="490"/>
                    <a:pt x="237" y="490"/>
                  </a:cubicBezTo>
                  <a:cubicBezTo>
                    <a:pt x="244" y="490"/>
                    <a:pt x="252" y="489"/>
                    <a:pt x="259" y="489"/>
                  </a:cubicBezTo>
                  <a:lnTo>
                    <a:pt x="1173" y="489"/>
                  </a:lnTo>
                  <a:cubicBezTo>
                    <a:pt x="1181" y="489"/>
                    <a:pt x="1188" y="490"/>
                    <a:pt x="1196" y="490"/>
                  </a:cubicBezTo>
                  <a:cubicBezTo>
                    <a:pt x="1203" y="490"/>
                    <a:pt x="1211" y="489"/>
                    <a:pt x="1218" y="489"/>
                  </a:cubicBezTo>
                  <a:cubicBezTo>
                    <a:pt x="1342" y="477"/>
                    <a:pt x="1432" y="365"/>
                    <a:pt x="1421" y="242"/>
                  </a:cubicBezTo>
                  <a:cubicBezTo>
                    <a:pt x="1409" y="125"/>
                    <a:pt x="1313" y="38"/>
                    <a:pt x="1198" y="38"/>
                  </a:cubicBezTo>
                  <a:close/>
                  <a:moveTo>
                    <a:pt x="2173" y="48"/>
                  </a:moveTo>
                  <a:cubicBezTo>
                    <a:pt x="2059" y="48"/>
                    <a:pt x="1960" y="136"/>
                    <a:pt x="1949" y="252"/>
                  </a:cubicBezTo>
                  <a:cubicBezTo>
                    <a:pt x="1936" y="377"/>
                    <a:pt x="2027" y="487"/>
                    <a:pt x="2152" y="499"/>
                  </a:cubicBezTo>
                  <a:cubicBezTo>
                    <a:pt x="2159" y="500"/>
                    <a:pt x="2167" y="500"/>
                    <a:pt x="2174" y="500"/>
                  </a:cubicBezTo>
                  <a:cubicBezTo>
                    <a:pt x="2181" y="500"/>
                    <a:pt x="2188" y="500"/>
                    <a:pt x="2195" y="499"/>
                  </a:cubicBezTo>
                  <a:lnTo>
                    <a:pt x="4601" y="499"/>
                  </a:lnTo>
                  <a:cubicBezTo>
                    <a:pt x="4726" y="499"/>
                    <a:pt x="4827" y="398"/>
                    <a:pt x="4827" y="273"/>
                  </a:cubicBezTo>
                  <a:cubicBezTo>
                    <a:pt x="4827" y="270"/>
                    <a:pt x="4827" y="265"/>
                    <a:pt x="4827" y="262"/>
                  </a:cubicBezTo>
                  <a:cubicBezTo>
                    <a:pt x="4820" y="142"/>
                    <a:pt x="4722" y="49"/>
                    <a:pt x="4601" y="49"/>
                  </a:cubicBezTo>
                  <a:lnTo>
                    <a:pt x="2195" y="49"/>
                  </a:lnTo>
                  <a:cubicBezTo>
                    <a:pt x="2187" y="49"/>
                    <a:pt x="2180" y="48"/>
                    <a:pt x="2173" y="48"/>
                  </a:cubicBezTo>
                  <a:close/>
                  <a:moveTo>
                    <a:pt x="5622" y="0"/>
                  </a:moveTo>
                  <a:cubicBezTo>
                    <a:pt x="5478" y="0"/>
                    <a:pt x="5360" y="118"/>
                    <a:pt x="5360" y="262"/>
                  </a:cubicBezTo>
                  <a:cubicBezTo>
                    <a:pt x="5360" y="407"/>
                    <a:pt x="5478" y="524"/>
                    <a:pt x="5622" y="524"/>
                  </a:cubicBezTo>
                  <a:cubicBezTo>
                    <a:pt x="5767" y="524"/>
                    <a:pt x="5884" y="407"/>
                    <a:pt x="5884" y="262"/>
                  </a:cubicBezTo>
                  <a:cubicBezTo>
                    <a:pt x="5884" y="118"/>
                    <a:pt x="5767" y="0"/>
                    <a:pt x="5622" y="0"/>
                  </a:cubicBezTo>
                  <a:close/>
                  <a:moveTo>
                    <a:pt x="6407" y="0"/>
                  </a:moveTo>
                  <a:cubicBezTo>
                    <a:pt x="6263" y="0"/>
                    <a:pt x="6145" y="118"/>
                    <a:pt x="6145" y="262"/>
                  </a:cubicBezTo>
                  <a:cubicBezTo>
                    <a:pt x="6145" y="407"/>
                    <a:pt x="6263" y="524"/>
                    <a:pt x="6407" y="524"/>
                  </a:cubicBezTo>
                  <a:cubicBezTo>
                    <a:pt x="6553" y="524"/>
                    <a:pt x="6669" y="407"/>
                    <a:pt x="6669" y="262"/>
                  </a:cubicBezTo>
                  <a:cubicBezTo>
                    <a:pt x="6669" y="118"/>
                    <a:pt x="6553" y="0"/>
                    <a:pt x="6407" y="0"/>
                  </a:cubicBezTo>
                  <a:close/>
                  <a:moveTo>
                    <a:pt x="7192" y="0"/>
                  </a:moveTo>
                  <a:cubicBezTo>
                    <a:pt x="7047" y="0"/>
                    <a:pt x="6930" y="118"/>
                    <a:pt x="6930" y="262"/>
                  </a:cubicBezTo>
                  <a:cubicBezTo>
                    <a:pt x="6930" y="407"/>
                    <a:pt x="7047" y="524"/>
                    <a:pt x="7192" y="524"/>
                  </a:cubicBezTo>
                  <a:cubicBezTo>
                    <a:pt x="7338" y="524"/>
                    <a:pt x="7455" y="407"/>
                    <a:pt x="7455" y="262"/>
                  </a:cubicBezTo>
                  <a:cubicBezTo>
                    <a:pt x="7455" y="118"/>
                    <a:pt x="7338" y="0"/>
                    <a:pt x="7192" y="0"/>
                  </a:cubicBezTo>
                  <a:close/>
                  <a:moveTo>
                    <a:pt x="7978" y="0"/>
                  </a:moveTo>
                  <a:cubicBezTo>
                    <a:pt x="7832" y="0"/>
                    <a:pt x="7714" y="118"/>
                    <a:pt x="7714" y="262"/>
                  </a:cubicBezTo>
                  <a:cubicBezTo>
                    <a:pt x="7714" y="407"/>
                    <a:pt x="7832" y="524"/>
                    <a:pt x="7978" y="524"/>
                  </a:cubicBezTo>
                  <a:cubicBezTo>
                    <a:pt x="8122" y="524"/>
                    <a:pt x="8240" y="407"/>
                    <a:pt x="8240" y="262"/>
                  </a:cubicBezTo>
                  <a:cubicBezTo>
                    <a:pt x="8240" y="118"/>
                    <a:pt x="8122" y="0"/>
                    <a:pt x="7978" y="0"/>
                  </a:cubicBezTo>
                  <a:close/>
                  <a:moveTo>
                    <a:pt x="8762" y="0"/>
                  </a:moveTo>
                  <a:cubicBezTo>
                    <a:pt x="8617" y="0"/>
                    <a:pt x="8500" y="118"/>
                    <a:pt x="8500" y="262"/>
                  </a:cubicBezTo>
                  <a:cubicBezTo>
                    <a:pt x="8500" y="407"/>
                    <a:pt x="8617" y="524"/>
                    <a:pt x="8762" y="524"/>
                  </a:cubicBezTo>
                  <a:cubicBezTo>
                    <a:pt x="8907" y="524"/>
                    <a:pt x="9025" y="407"/>
                    <a:pt x="9025" y="262"/>
                  </a:cubicBezTo>
                  <a:cubicBezTo>
                    <a:pt x="9025" y="118"/>
                    <a:pt x="8907" y="0"/>
                    <a:pt x="8762" y="0"/>
                  </a:cubicBezTo>
                  <a:close/>
                  <a:moveTo>
                    <a:pt x="9547" y="0"/>
                  </a:moveTo>
                  <a:cubicBezTo>
                    <a:pt x="9403" y="0"/>
                    <a:pt x="9285" y="118"/>
                    <a:pt x="9285" y="262"/>
                  </a:cubicBezTo>
                  <a:cubicBezTo>
                    <a:pt x="9285" y="407"/>
                    <a:pt x="9403" y="524"/>
                    <a:pt x="9547" y="524"/>
                  </a:cubicBezTo>
                  <a:cubicBezTo>
                    <a:pt x="9689" y="520"/>
                    <a:pt x="9800" y="404"/>
                    <a:pt x="9800" y="262"/>
                  </a:cubicBezTo>
                  <a:lnTo>
                    <a:pt x="9809" y="262"/>
                  </a:lnTo>
                  <a:cubicBezTo>
                    <a:pt x="9809" y="118"/>
                    <a:pt x="9692" y="0"/>
                    <a:pt x="9547" y="0"/>
                  </a:cubicBezTo>
                  <a:close/>
                  <a:moveTo>
                    <a:pt x="2195" y="1083"/>
                  </a:moveTo>
                  <a:cubicBezTo>
                    <a:pt x="2071" y="1083"/>
                    <a:pt x="1970" y="1184"/>
                    <a:pt x="1970" y="1309"/>
                  </a:cubicBezTo>
                  <a:cubicBezTo>
                    <a:pt x="1970" y="1434"/>
                    <a:pt x="2071" y="1535"/>
                    <a:pt x="2195" y="1535"/>
                  </a:cubicBezTo>
                  <a:lnTo>
                    <a:pt x="4601" y="1535"/>
                  </a:lnTo>
                  <a:cubicBezTo>
                    <a:pt x="4726" y="1535"/>
                    <a:pt x="4827" y="1434"/>
                    <a:pt x="4827" y="1309"/>
                  </a:cubicBezTo>
                  <a:cubicBezTo>
                    <a:pt x="4826" y="1186"/>
                    <a:pt x="4726" y="1084"/>
                    <a:pt x="4601" y="1083"/>
                  </a:cubicBezTo>
                  <a:close/>
                  <a:moveTo>
                    <a:pt x="259" y="1083"/>
                  </a:moveTo>
                  <a:cubicBezTo>
                    <a:pt x="134" y="1083"/>
                    <a:pt x="33" y="1184"/>
                    <a:pt x="33" y="1309"/>
                  </a:cubicBezTo>
                  <a:cubicBezTo>
                    <a:pt x="33" y="1434"/>
                    <a:pt x="134" y="1535"/>
                    <a:pt x="259" y="1535"/>
                  </a:cubicBezTo>
                  <a:lnTo>
                    <a:pt x="1173" y="1535"/>
                  </a:lnTo>
                  <a:cubicBezTo>
                    <a:pt x="1174" y="1535"/>
                    <a:pt x="1175" y="1535"/>
                    <a:pt x="1176" y="1535"/>
                  </a:cubicBezTo>
                  <a:cubicBezTo>
                    <a:pt x="1298" y="1535"/>
                    <a:pt x="1398" y="1436"/>
                    <a:pt x="1400" y="1314"/>
                  </a:cubicBezTo>
                  <a:lnTo>
                    <a:pt x="1400" y="1309"/>
                  </a:lnTo>
                  <a:cubicBezTo>
                    <a:pt x="1400" y="1184"/>
                    <a:pt x="1298" y="1083"/>
                    <a:pt x="1173" y="1083"/>
                  </a:cubicBezTo>
                  <a:close/>
                  <a:moveTo>
                    <a:pt x="2195" y="2131"/>
                  </a:moveTo>
                  <a:cubicBezTo>
                    <a:pt x="2071" y="2131"/>
                    <a:pt x="1970" y="2232"/>
                    <a:pt x="1970" y="2356"/>
                  </a:cubicBezTo>
                  <a:cubicBezTo>
                    <a:pt x="1970" y="2481"/>
                    <a:pt x="2071" y="2582"/>
                    <a:pt x="2195" y="2582"/>
                  </a:cubicBezTo>
                  <a:lnTo>
                    <a:pt x="4601" y="2582"/>
                  </a:lnTo>
                  <a:cubicBezTo>
                    <a:pt x="4726" y="2582"/>
                    <a:pt x="4827" y="2481"/>
                    <a:pt x="4827" y="2356"/>
                  </a:cubicBezTo>
                  <a:cubicBezTo>
                    <a:pt x="4827" y="2232"/>
                    <a:pt x="4726" y="2131"/>
                    <a:pt x="4601" y="2131"/>
                  </a:cubicBezTo>
                  <a:close/>
                  <a:moveTo>
                    <a:pt x="259" y="2131"/>
                  </a:moveTo>
                  <a:cubicBezTo>
                    <a:pt x="134" y="2131"/>
                    <a:pt x="33" y="2232"/>
                    <a:pt x="33" y="2356"/>
                  </a:cubicBezTo>
                  <a:cubicBezTo>
                    <a:pt x="33" y="2481"/>
                    <a:pt x="134" y="2582"/>
                    <a:pt x="259" y="2582"/>
                  </a:cubicBezTo>
                  <a:lnTo>
                    <a:pt x="1173" y="2582"/>
                  </a:lnTo>
                  <a:cubicBezTo>
                    <a:pt x="1174" y="2582"/>
                    <a:pt x="1175" y="2582"/>
                    <a:pt x="1176" y="2582"/>
                  </a:cubicBezTo>
                  <a:cubicBezTo>
                    <a:pt x="1298" y="2582"/>
                    <a:pt x="1398" y="2483"/>
                    <a:pt x="1400" y="2360"/>
                  </a:cubicBezTo>
                  <a:lnTo>
                    <a:pt x="1400" y="2356"/>
                  </a:lnTo>
                  <a:cubicBezTo>
                    <a:pt x="1401" y="2232"/>
                    <a:pt x="1301" y="2131"/>
                    <a:pt x="1178" y="2131"/>
                  </a:cubicBezTo>
                  <a:close/>
                  <a:moveTo>
                    <a:pt x="5622" y="2094"/>
                  </a:moveTo>
                  <a:cubicBezTo>
                    <a:pt x="5478" y="2094"/>
                    <a:pt x="5360" y="2211"/>
                    <a:pt x="5360" y="2356"/>
                  </a:cubicBezTo>
                  <a:cubicBezTo>
                    <a:pt x="5360" y="2502"/>
                    <a:pt x="5478" y="2619"/>
                    <a:pt x="5622" y="2619"/>
                  </a:cubicBezTo>
                  <a:cubicBezTo>
                    <a:pt x="5768" y="2619"/>
                    <a:pt x="5886" y="2502"/>
                    <a:pt x="5886" y="2356"/>
                  </a:cubicBezTo>
                  <a:cubicBezTo>
                    <a:pt x="5886" y="2211"/>
                    <a:pt x="5768" y="2094"/>
                    <a:pt x="5622" y="2094"/>
                  </a:cubicBezTo>
                  <a:close/>
                  <a:moveTo>
                    <a:pt x="6408" y="2094"/>
                  </a:moveTo>
                  <a:cubicBezTo>
                    <a:pt x="6263" y="2094"/>
                    <a:pt x="6145" y="2211"/>
                    <a:pt x="6145" y="2356"/>
                  </a:cubicBezTo>
                  <a:cubicBezTo>
                    <a:pt x="6145" y="2502"/>
                    <a:pt x="6263" y="2619"/>
                    <a:pt x="6408" y="2619"/>
                  </a:cubicBezTo>
                  <a:cubicBezTo>
                    <a:pt x="6553" y="2619"/>
                    <a:pt x="6671" y="2502"/>
                    <a:pt x="6671" y="2356"/>
                  </a:cubicBezTo>
                  <a:cubicBezTo>
                    <a:pt x="6671" y="2211"/>
                    <a:pt x="6553" y="2094"/>
                    <a:pt x="6408" y="2094"/>
                  </a:cubicBezTo>
                  <a:close/>
                  <a:moveTo>
                    <a:pt x="7193" y="2094"/>
                  </a:moveTo>
                  <a:cubicBezTo>
                    <a:pt x="7047" y="2094"/>
                    <a:pt x="6931" y="2211"/>
                    <a:pt x="6931" y="2356"/>
                  </a:cubicBezTo>
                  <a:cubicBezTo>
                    <a:pt x="6931" y="2502"/>
                    <a:pt x="7047" y="2619"/>
                    <a:pt x="7193" y="2619"/>
                  </a:cubicBezTo>
                  <a:cubicBezTo>
                    <a:pt x="7338" y="2619"/>
                    <a:pt x="7455" y="2502"/>
                    <a:pt x="7455" y="2356"/>
                  </a:cubicBezTo>
                  <a:cubicBezTo>
                    <a:pt x="7455" y="2211"/>
                    <a:pt x="7338" y="2094"/>
                    <a:pt x="7193" y="2094"/>
                  </a:cubicBezTo>
                  <a:close/>
                  <a:moveTo>
                    <a:pt x="7978" y="2094"/>
                  </a:moveTo>
                  <a:cubicBezTo>
                    <a:pt x="7833" y="2094"/>
                    <a:pt x="7716" y="2211"/>
                    <a:pt x="7716" y="2356"/>
                  </a:cubicBezTo>
                  <a:cubicBezTo>
                    <a:pt x="7716" y="2502"/>
                    <a:pt x="7833" y="2619"/>
                    <a:pt x="7978" y="2619"/>
                  </a:cubicBezTo>
                  <a:cubicBezTo>
                    <a:pt x="8122" y="2619"/>
                    <a:pt x="8240" y="2502"/>
                    <a:pt x="8240" y="2356"/>
                  </a:cubicBezTo>
                  <a:cubicBezTo>
                    <a:pt x="8240" y="2211"/>
                    <a:pt x="8122" y="2094"/>
                    <a:pt x="7978" y="2094"/>
                  </a:cubicBezTo>
                  <a:close/>
                  <a:moveTo>
                    <a:pt x="8762" y="2094"/>
                  </a:moveTo>
                  <a:cubicBezTo>
                    <a:pt x="8618" y="2094"/>
                    <a:pt x="8500" y="2211"/>
                    <a:pt x="8500" y="2356"/>
                  </a:cubicBezTo>
                  <a:cubicBezTo>
                    <a:pt x="8500" y="2502"/>
                    <a:pt x="8618" y="2619"/>
                    <a:pt x="8762" y="2619"/>
                  </a:cubicBezTo>
                  <a:cubicBezTo>
                    <a:pt x="8907" y="2619"/>
                    <a:pt x="9025" y="2502"/>
                    <a:pt x="9025" y="2356"/>
                  </a:cubicBezTo>
                  <a:cubicBezTo>
                    <a:pt x="9025" y="2211"/>
                    <a:pt x="8907" y="2094"/>
                    <a:pt x="8762" y="2094"/>
                  </a:cubicBezTo>
                  <a:close/>
                  <a:moveTo>
                    <a:pt x="9547" y="2094"/>
                  </a:moveTo>
                  <a:cubicBezTo>
                    <a:pt x="9403" y="2094"/>
                    <a:pt x="9285" y="2211"/>
                    <a:pt x="9285" y="2356"/>
                  </a:cubicBezTo>
                  <a:cubicBezTo>
                    <a:pt x="9285" y="2502"/>
                    <a:pt x="9403" y="2619"/>
                    <a:pt x="9547" y="2619"/>
                  </a:cubicBezTo>
                  <a:cubicBezTo>
                    <a:pt x="9689" y="2613"/>
                    <a:pt x="9802" y="2497"/>
                    <a:pt x="9802" y="2356"/>
                  </a:cubicBezTo>
                  <a:lnTo>
                    <a:pt x="9809" y="2356"/>
                  </a:lnTo>
                  <a:cubicBezTo>
                    <a:pt x="9809" y="2211"/>
                    <a:pt x="9692" y="2094"/>
                    <a:pt x="9547" y="2094"/>
                  </a:cubicBezTo>
                  <a:close/>
                  <a:moveTo>
                    <a:pt x="259" y="3178"/>
                  </a:moveTo>
                  <a:cubicBezTo>
                    <a:pt x="134" y="3178"/>
                    <a:pt x="33" y="3279"/>
                    <a:pt x="33" y="3404"/>
                  </a:cubicBezTo>
                  <a:cubicBezTo>
                    <a:pt x="33" y="3529"/>
                    <a:pt x="134" y="3630"/>
                    <a:pt x="259" y="3630"/>
                  </a:cubicBezTo>
                  <a:lnTo>
                    <a:pt x="1173" y="3630"/>
                  </a:lnTo>
                  <a:cubicBezTo>
                    <a:pt x="1298" y="3630"/>
                    <a:pt x="1400" y="3529"/>
                    <a:pt x="1400" y="3404"/>
                  </a:cubicBezTo>
                  <a:cubicBezTo>
                    <a:pt x="1401" y="3280"/>
                    <a:pt x="1301" y="3179"/>
                    <a:pt x="1178" y="3178"/>
                  </a:cubicBezTo>
                  <a:close/>
                  <a:moveTo>
                    <a:pt x="2195" y="3178"/>
                  </a:moveTo>
                  <a:cubicBezTo>
                    <a:pt x="2071" y="3178"/>
                    <a:pt x="1970" y="3279"/>
                    <a:pt x="1970" y="3404"/>
                  </a:cubicBezTo>
                  <a:cubicBezTo>
                    <a:pt x="1970" y="3529"/>
                    <a:pt x="2071" y="3630"/>
                    <a:pt x="2195" y="3630"/>
                  </a:cubicBezTo>
                  <a:lnTo>
                    <a:pt x="4601" y="3630"/>
                  </a:lnTo>
                  <a:cubicBezTo>
                    <a:pt x="4726" y="3629"/>
                    <a:pt x="4826" y="3528"/>
                    <a:pt x="4827" y="3404"/>
                  </a:cubicBezTo>
                  <a:cubicBezTo>
                    <a:pt x="4827" y="3279"/>
                    <a:pt x="4726" y="3178"/>
                    <a:pt x="4601" y="3178"/>
                  </a:cubicBezTo>
                  <a:close/>
                  <a:moveTo>
                    <a:pt x="237" y="4223"/>
                  </a:moveTo>
                  <a:cubicBezTo>
                    <a:pt x="121" y="4223"/>
                    <a:pt x="23" y="4311"/>
                    <a:pt x="12" y="4427"/>
                  </a:cubicBezTo>
                  <a:cubicBezTo>
                    <a:pt x="0" y="4552"/>
                    <a:pt x="91" y="4662"/>
                    <a:pt x="215" y="4674"/>
                  </a:cubicBezTo>
                  <a:cubicBezTo>
                    <a:pt x="222" y="4675"/>
                    <a:pt x="229" y="4675"/>
                    <a:pt x="237" y="4675"/>
                  </a:cubicBezTo>
                  <a:cubicBezTo>
                    <a:pt x="244" y="4675"/>
                    <a:pt x="252" y="4675"/>
                    <a:pt x="259" y="4674"/>
                  </a:cubicBezTo>
                  <a:lnTo>
                    <a:pt x="1173" y="4674"/>
                  </a:lnTo>
                  <a:cubicBezTo>
                    <a:pt x="1174" y="4674"/>
                    <a:pt x="1175" y="4674"/>
                    <a:pt x="1176" y="4674"/>
                  </a:cubicBezTo>
                  <a:cubicBezTo>
                    <a:pt x="1298" y="4674"/>
                    <a:pt x="1398" y="4575"/>
                    <a:pt x="1400" y="4452"/>
                  </a:cubicBezTo>
                  <a:lnTo>
                    <a:pt x="1400" y="4451"/>
                  </a:lnTo>
                  <a:cubicBezTo>
                    <a:pt x="1401" y="4327"/>
                    <a:pt x="1301" y="4226"/>
                    <a:pt x="1178" y="4224"/>
                  </a:cubicBezTo>
                  <a:lnTo>
                    <a:pt x="259" y="4224"/>
                  </a:lnTo>
                  <a:cubicBezTo>
                    <a:pt x="252" y="4224"/>
                    <a:pt x="244" y="4223"/>
                    <a:pt x="237" y="4223"/>
                  </a:cubicBezTo>
                  <a:close/>
                  <a:moveTo>
                    <a:pt x="2173" y="4223"/>
                  </a:moveTo>
                  <a:cubicBezTo>
                    <a:pt x="2059" y="4223"/>
                    <a:pt x="1960" y="4311"/>
                    <a:pt x="1949" y="4427"/>
                  </a:cubicBezTo>
                  <a:cubicBezTo>
                    <a:pt x="1936" y="4552"/>
                    <a:pt x="2027" y="4662"/>
                    <a:pt x="2152" y="4674"/>
                  </a:cubicBezTo>
                  <a:cubicBezTo>
                    <a:pt x="2159" y="4675"/>
                    <a:pt x="2167" y="4675"/>
                    <a:pt x="2174" y="4675"/>
                  </a:cubicBezTo>
                  <a:cubicBezTo>
                    <a:pt x="2181" y="4675"/>
                    <a:pt x="2188" y="4675"/>
                    <a:pt x="2195" y="4674"/>
                  </a:cubicBezTo>
                  <a:lnTo>
                    <a:pt x="4601" y="4674"/>
                  </a:lnTo>
                  <a:cubicBezTo>
                    <a:pt x="4724" y="4674"/>
                    <a:pt x="4826" y="4574"/>
                    <a:pt x="4827" y="4451"/>
                  </a:cubicBezTo>
                  <a:cubicBezTo>
                    <a:pt x="4827" y="4326"/>
                    <a:pt x="4726" y="4224"/>
                    <a:pt x="4601" y="4224"/>
                  </a:cubicBezTo>
                  <a:lnTo>
                    <a:pt x="2195" y="4224"/>
                  </a:lnTo>
                  <a:cubicBezTo>
                    <a:pt x="2187" y="4224"/>
                    <a:pt x="2180" y="4223"/>
                    <a:pt x="2173" y="4223"/>
                  </a:cubicBezTo>
                  <a:close/>
                  <a:moveTo>
                    <a:pt x="9089" y="5103"/>
                  </a:moveTo>
                  <a:cubicBezTo>
                    <a:pt x="8944" y="5103"/>
                    <a:pt x="8826" y="5221"/>
                    <a:pt x="8826" y="5365"/>
                  </a:cubicBezTo>
                  <a:cubicBezTo>
                    <a:pt x="8826" y="5511"/>
                    <a:pt x="8944" y="5627"/>
                    <a:pt x="9089" y="5627"/>
                  </a:cubicBezTo>
                  <a:lnTo>
                    <a:pt x="9092" y="5627"/>
                  </a:lnTo>
                  <a:cubicBezTo>
                    <a:pt x="9234" y="5627"/>
                    <a:pt x="9351" y="5509"/>
                    <a:pt x="9351" y="5365"/>
                  </a:cubicBezTo>
                  <a:cubicBezTo>
                    <a:pt x="9351" y="5221"/>
                    <a:pt x="9233" y="5103"/>
                    <a:pt x="9089" y="5103"/>
                  </a:cubicBezTo>
                  <a:close/>
                  <a:moveTo>
                    <a:pt x="9873" y="5103"/>
                  </a:moveTo>
                  <a:cubicBezTo>
                    <a:pt x="9729" y="5103"/>
                    <a:pt x="9611" y="5221"/>
                    <a:pt x="9611" y="5365"/>
                  </a:cubicBezTo>
                  <a:cubicBezTo>
                    <a:pt x="9611" y="5511"/>
                    <a:pt x="9729" y="5627"/>
                    <a:pt x="9873" y="5627"/>
                  </a:cubicBezTo>
                  <a:lnTo>
                    <a:pt x="9876" y="5627"/>
                  </a:lnTo>
                  <a:cubicBezTo>
                    <a:pt x="10019" y="5627"/>
                    <a:pt x="10135" y="5509"/>
                    <a:pt x="10135" y="5365"/>
                  </a:cubicBezTo>
                  <a:cubicBezTo>
                    <a:pt x="10135" y="5221"/>
                    <a:pt x="10019" y="5103"/>
                    <a:pt x="9873" y="5103"/>
                  </a:cubicBezTo>
                  <a:close/>
                  <a:moveTo>
                    <a:pt x="11446" y="5103"/>
                  </a:moveTo>
                  <a:cubicBezTo>
                    <a:pt x="11301" y="5103"/>
                    <a:pt x="11183" y="5221"/>
                    <a:pt x="11183" y="5365"/>
                  </a:cubicBezTo>
                  <a:cubicBezTo>
                    <a:pt x="11183" y="5511"/>
                    <a:pt x="11301" y="5627"/>
                    <a:pt x="11446" y="5627"/>
                  </a:cubicBezTo>
                  <a:cubicBezTo>
                    <a:pt x="11590" y="5627"/>
                    <a:pt x="11708" y="5511"/>
                    <a:pt x="11708" y="5365"/>
                  </a:cubicBezTo>
                  <a:cubicBezTo>
                    <a:pt x="11708" y="5221"/>
                    <a:pt x="11590" y="5103"/>
                    <a:pt x="11446" y="5103"/>
                  </a:cubicBezTo>
                  <a:close/>
                  <a:moveTo>
                    <a:pt x="12230" y="5103"/>
                  </a:moveTo>
                  <a:cubicBezTo>
                    <a:pt x="12086" y="5103"/>
                    <a:pt x="11968" y="5221"/>
                    <a:pt x="11968" y="5365"/>
                  </a:cubicBezTo>
                  <a:cubicBezTo>
                    <a:pt x="11968" y="5511"/>
                    <a:pt x="12086" y="5627"/>
                    <a:pt x="12230" y="5627"/>
                  </a:cubicBezTo>
                  <a:cubicBezTo>
                    <a:pt x="12375" y="5627"/>
                    <a:pt x="12492" y="5511"/>
                    <a:pt x="12492" y="5365"/>
                  </a:cubicBezTo>
                  <a:cubicBezTo>
                    <a:pt x="12492" y="5221"/>
                    <a:pt x="12375" y="5103"/>
                    <a:pt x="12230" y="5103"/>
                  </a:cubicBezTo>
                  <a:close/>
                  <a:moveTo>
                    <a:pt x="8304" y="5103"/>
                  </a:moveTo>
                  <a:cubicBezTo>
                    <a:pt x="8159" y="5103"/>
                    <a:pt x="8042" y="5221"/>
                    <a:pt x="8042" y="5365"/>
                  </a:cubicBezTo>
                  <a:cubicBezTo>
                    <a:pt x="8042" y="5511"/>
                    <a:pt x="8159" y="5629"/>
                    <a:pt x="8304" y="5629"/>
                  </a:cubicBezTo>
                  <a:lnTo>
                    <a:pt x="8308" y="5629"/>
                  </a:lnTo>
                  <a:cubicBezTo>
                    <a:pt x="8451" y="5626"/>
                    <a:pt x="8566" y="5509"/>
                    <a:pt x="8566" y="5365"/>
                  </a:cubicBezTo>
                  <a:cubicBezTo>
                    <a:pt x="8566" y="5221"/>
                    <a:pt x="8448" y="5103"/>
                    <a:pt x="8304" y="5103"/>
                  </a:cubicBezTo>
                  <a:close/>
                  <a:moveTo>
                    <a:pt x="10661" y="5103"/>
                  </a:moveTo>
                  <a:cubicBezTo>
                    <a:pt x="10515" y="5103"/>
                    <a:pt x="10399" y="5221"/>
                    <a:pt x="10399" y="5365"/>
                  </a:cubicBezTo>
                  <a:cubicBezTo>
                    <a:pt x="10399" y="5508"/>
                    <a:pt x="10512" y="5624"/>
                    <a:pt x="10653" y="5629"/>
                  </a:cubicBezTo>
                  <a:cubicBezTo>
                    <a:pt x="10655" y="5629"/>
                    <a:pt x="10657" y="5629"/>
                    <a:pt x="10659" y="5629"/>
                  </a:cubicBezTo>
                  <a:cubicBezTo>
                    <a:pt x="10802" y="5629"/>
                    <a:pt x="10918" y="5515"/>
                    <a:pt x="10923" y="5372"/>
                  </a:cubicBezTo>
                  <a:lnTo>
                    <a:pt x="10923" y="5365"/>
                  </a:lnTo>
                  <a:cubicBezTo>
                    <a:pt x="10923" y="5221"/>
                    <a:pt x="10805" y="5103"/>
                    <a:pt x="10661" y="5103"/>
                  </a:cubicBezTo>
                  <a:close/>
                  <a:moveTo>
                    <a:pt x="259" y="5270"/>
                  </a:moveTo>
                  <a:cubicBezTo>
                    <a:pt x="134" y="5270"/>
                    <a:pt x="33" y="5371"/>
                    <a:pt x="33" y="5496"/>
                  </a:cubicBezTo>
                  <a:cubicBezTo>
                    <a:pt x="33" y="5621"/>
                    <a:pt x="134" y="5722"/>
                    <a:pt x="259" y="5722"/>
                  </a:cubicBezTo>
                  <a:lnTo>
                    <a:pt x="1173" y="5722"/>
                  </a:lnTo>
                  <a:cubicBezTo>
                    <a:pt x="1297" y="5722"/>
                    <a:pt x="1398" y="5624"/>
                    <a:pt x="1400" y="5500"/>
                  </a:cubicBezTo>
                  <a:lnTo>
                    <a:pt x="1400" y="5496"/>
                  </a:lnTo>
                  <a:cubicBezTo>
                    <a:pt x="1400" y="5371"/>
                    <a:pt x="1298" y="5270"/>
                    <a:pt x="1173" y="5270"/>
                  </a:cubicBezTo>
                  <a:close/>
                  <a:moveTo>
                    <a:pt x="5074" y="5270"/>
                  </a:moveTo>
                  <a:cubicBezTo>
                    <a:pt x="4949" y="5270"/>
                    <a:pt x="4848" y="5371"/>
                    <a:pt x="4848" y="5496"/>
                  </a:cubicBezTo>
                  <a:cubicBezTo>
                    <a:pt x="4848" y="5621"/>
                    <a:pt x="4949" y="5722"/>
                    <a:pt x="5074" y="5722"/>
                  </a:cubicBezTo>
                  <a:lnTo>
                    <a:pt x="7478" y="5722"/>
                  </a:lnTo>
                  <a:cubicBezTo>
                    <a:pt x="7601" y="5722"/>
                    <a:pt x="7702" y="5624"/>
                    <a:pt x="7704" y="5500"/>
                  </a:cubicBezTo>
                  <a:lnTo>
                    <a:pt x="7704" y="5496"/>
                  </a:lnTo>
                  <a:cubicBezTo>
                    <a:pt x="7704" y="5371"/>
                    <a:pt x="7603" y="5270"/>
                    <a:pt x="7478" y="5270"/>
                  </a:cubicBezTo>
                  <a:close/>
                  <a:moveTo>
                    <a:pt x="259" y="6310"/>
                  </a:moveTo>
                  <a:cubicBezTo>
                    <a:pt x="134" y="6310"/>
                    <a:pt x="33" y="6412"/>
                    <a:pt x="33" y="6537"/>
                  </a:cubicBezTo>
                  <a:cubicBezTo>
                    <a:pt x="33" y="6662"/>
                    <a:pt x="134" y="6763"/>
                    <a:pt x="259" y="6763"/>
                  </a:cubicBezTo>
                  <a:lnTo>
                    <a:pt x="1173" y="6763"/>
                  </a:lnTo>
                  <a:cubicBezTo>
                    <a:pt x="1297" y="6763"/>
                    <a:pt x="1398" y="6666"/>
                    <a:pt x="1400" y="6543"/>
                  </a:cubicBezTo>
                  <a:cubicBezTo>
                    <a:pt x="1404" y="6418"/>
                    <a:pt x="1306" y="6313"/>
                    <a:pt x="1181" y="6310"/>
                  </a:cubicBezTo>
                  <a:close/>
                  <a:moveTo>
                    <a:pt x="5074" y="6310"/>
                  </a:moveTo>
                  <a:cubicBezTo>
                    <a:pt x="4949" y="6310"/>
                    <a:pt x="4848" y="6412"/>
                    <a:pt x="4848" y="6537"/>
                  </a:cubicBezTo>
                  <a:cubicBezTo>
                    <a:pt x="4848" y="6662"/>
                    <a:pt x="4949" y="6763"/>
                    <a:pt x="5074" y="6763"/>
                  </a:cubicBezTo>
                  <a:lnTo>
                    <a:pt x="7478" y="6763"/>
                  </a:lnTo>
                  <a:cubicBezTo>
                    <a:pt x="7601" y="6763"/>
                    <a:pt x="7701" y="6666"/>
                    <a:pt x="7704" y="6543"/>
                  </a:cubicBezTo>
                  <a:cubicBezTo>
                    <a:pt x="7707" y="6418"/>
                    <a:pt x="7609" y="6313"/>
                    <a:pt x="7485" y="6310"/>
                  </a:cubicBezTo>
                  <a:close/>
                  <a:moveTo>
                    <a:pt x="8304" y="7262"/>
                  </a:moveTo>
                  <a:cubicBezTo>
                    <a:pt x="8159" y="7262"/>
                    <a:pt x="8042" y="7380"/>
                    <a:pt x="8042" y="7524"/>
                  </a:cubicBezTo>
                  <a:cubicBezTo>
                    <a:pt x="8042" y="7668"/>
                    <a:pt x="8159" y="7786"/>
                    <a:pt x="8304" y="7786"/>
                  </a:cubicBezTo>
                  <a:lnTo>
                    <a:pt x="8308" y="7786"/>
                  </a:lnTo>
                  <a:cubicBezTo>
                    <a:pt x="8453" y="7785"/>
                    <a:pt x="8567" y="7667"/>
                    <a:pt x="8566" y="7524"/>
                  </a:cubicBezTo>
                  <a:cubicBezTo>
                    <a:pt x="8566" y="7380"/>
                    <a:pt x="8450" y="7262"/>
                    <a:pt x="8304" y="7262"/>
                  </a:cubicBezTo>
                  <a:close/>
                  <a:moveTo>
                    <a:pt x="9089" y="7262"/>
                  </a:moveTo>
                  <a:cubicBezTo>
                    <a:pt x="8944" y="7262"/>
                    <a:pt x="8826" y="7380"/>
                    <a:pt x="8826" y="7524"/>
                  </a:cubicBezTo>
                  <a:cubicBezTo>
                    <a:pt x="8826" y="7668"/>
                    <a:pt x="8944" y="7786"/>
                    <a:pt x="9089" y="7786"/>
                  </a:cubicBezTo>
                  <a:lnTo>
                    <a:pt x="9092" y="7786"/>
                  </a:lnTo>
                  <a:cubicBezTo>
                    <a:pt x="9234" y="7786"/>
                    <a:pt x="9352" y="7670"/>
                    <a:pt x="9352" y="7525"/>
                  </a:cubicBezTo>
                  <a:lnTo>
                    <a:pt x="9352" y="7524"/>
                  </a:lnTo>
                  <a:cubicBezTo>
                    <a:pt x="9352" y="7380"/>
                    <a:pt x="9234" y="7262"/>
                    <a:pt x="9089" y="7262"/>
                  </a:cubicBezTo>
                  <a:close/>
                  <a:moveTo>
                    <a:pt x="9875" y="7262"/>
                  </a:moveTo>
                  <a:cubicBezTo>
                    <a:pt x="9729" y="7262"/>
                    <a:pt x="9611" y="7380"/>
                    <a:pt x="9611" y="7524"/>
                  </a:cubicBezTo>
                  <a:cubicBezTo>
                    <a:pt x="9611" y="7668"/>
                    <a:pt x="9729" y="7786"/>
                    <a:pt x="9875" y="7786"/>
                  </a:cubicBezTo>
                  <a:lnTo>
                    <a:pt x="9876" y="7786"/>
                  </a:lnTo>
                  <a:cubicBezTo>
                    <a:pt x="10019" y="7786"/>
                    <a:pt x="10137" y="7670"/>
                    <a:pt x="10137" y="7525"/>
                  </a:cubicBezTo>
                  <a:lnTo>
                    <a:pt x="10137" y="7524"/>
                  </a:lnTo>
                  <a:cubicBezTo>
                    <a:pt x="10137" y="7380"/>
                    <a:pt x="10019" y="7262"/>
                    <a:pt x="9875" y="7262"/>
                  </a:cubicBezTo>
                  <a:close/>
                  <a:moveTo>
                    <a:pt x="11446" y="7262"/>
                  </a:moveTo>
                  <a:cubicBezTo>
                    <a:pt x="11301" y="7262"/>
                    <a:pt x="11183" y="7380"/>
                    <a:pt x="11183" y="7524"/>
                  </a:cubicBezTo>
                  <a:cubicBezTo>
                    <a:pt x="11183" y="7668"/>
                    <a:pt x="11301" y="7786"/>
                    <a:pt x="11446" y="7786"/>
                  </a:cubicBezTo>
                  <a:cubicBezTo>
                    <a:pt x="11446" y="7786"/>
                    <a:pt x="11447" y="7786"/>
                    <a:pt x="11448" y="7786"/>
                  </a:cubicBezTo>
                  <a:cubicBezTo>
                    <a:pt x="11591" y="7786"/>
                    <a:pt x="11708" y="7670"/>
                    <a:pt x="11708" y="7528"/>
                  </a:cubicBezTo>
                  <a:lnTo>
                    <a:pt x="11708" y="7524"/>
                  </a:lnTo>
                  <a:cubicBezTo>
                    <a:pt x="11708" y="7380"/>
                    <a:pt x="11590" y="7262"/>
                    <a:pt x="11446" y="7262"/>
                  </a:cubicBezTo>
                  <a:close/>
                  <a:moveTo>
                    <a:pt x="12230" y="7262"/>
                  </a:moveTo>
                  <a:cubicBezTo>
                    <a:pt x="12086" y="7262"/>
                    <a:pt x="11968" y="7380"/>
                    <a:pt x="11968" y="7524"/>
                  </a:cubicBezTo>
                  <a:cubicBezTo>
                    <a:pt x="11968" y="7668"/>
                    <a:pt x="12086" y="7786"/>
                    <a:pt x="12230" y="7786"/>
                  </a:cubicBezTo>
                  <a:cubicBezTo>
                    <a:pt x="12231" y="7786"/>
                    <a:pt x="12232" y="7786"/>
                    <a:pt x="12233" y="7786"/>
                  </a:cubicBezTo>
                  <a:cubicBezTo>
                    <a:pt x="12376" y="7786"/>
                    <a:pt x="12492" y="7670"/>
                    <a:pt x="12492" y="7528"/>
                  </a:cubicBezTo>
                  <a:lnTo>
                    <a:pt x="12492" y="7524"/>
                  </a:lnTo>
                  <a:cubicBezTo>
                    <a:pt x="12492" y="7380"/>
                    <a:pt x="12376" y="7262"/>
                    <a:pt x="12230" y="7262"/>
                  </a:cubicBezTo>
                  <a:close/>
                  <a:moveTo>
                    <a:pt x="10661" y="7262"/>
                  </a:moveTo>
                  <a:cubicBezTo>
                    <a:pt x="10516" y="7262"/>
                    <a:pt x="10399" y="7380"/>
                    <a:pt x="10399" y="7524"/>
                  </a:cubicBezTo>
                  <a:cubicBezTo>
                    <a:pt x="10399" y="7667"/>
                    <a:pt x="10512" y="7783"/>
                    <a:pt x="10655" y="7786"/>
                  </a:cubicBezTo>
                  <a:cubicBezTo>
                    <a:pt x="10658" y="7786"/>
                    <a:pt x="10660" y="7786"/>
                    <a:pt x="10663" y="7786"/>
                  </a:cubicBezTo>
                  <a:cubicBezTo>
                    <a:pt x="10802" y="7786"/>
                    <a:pt x="10919" y="7676"/>
                    <a:pt x="10923" y="7534"/>
                  </a:cubicBezTo>
                  <a:lnTo>
                    <a:pt x="10923" y="7524"/>
                  </a:lnTo>
                  <a:cubicBezTo>
                    <a:pt x="10923" y="7380"/>
                    <a:pt x="10805" y="7262"/>
                    <a:pt x="10661" y="7262"/>
                  </a:cubicBezTo>
                  <a:close/>
                  <a:moveTo>
                    <a:pt x="259" y="7363"/>
                  </a:moveTo>
                  <a:cubicBezTo>
                    <a:pt x="134" y="7363"/>
                    <a:pt x="33" y="7464"/>
                    <a:pt x="33" y="7589"/>
                  </a:cubicBezTo>
                  <a:cubicBezTo>
                    <a:pt x="33" y="7715"/>
                    <a:pt x="134" y="7816"/>
                    <a:pt x="259" y="7816"/>
                  </a:cubicBezTo>
                  <a:lnTo>
                    <a:pt x="1173" y="7816"/>
                  </a:lnTo>
                  <a:cubicBezTo>
                    <a:pt x="1298" y="7816"/>
                    <a:pt x="1400" y="7715"/>
                    <a:pt x="1400" y="7589"/>
                  </a:cubicBezTo>
                  <a:cubicBezTo>
                    <a:pt x="1401" y="7466"/>
                    <a:pt x="1301" y="7365"/>
                    <a:pt x="1178" y="7363"/>
                  </a:cubicBezTo>
                  <a:close/>
                  <a:moveTo>
                    <a:pt x="5074" y="7363"/>
                  </a:moveTo>
                  <a:cubicBezTo>
                    <a:pt x="4949" y="7363"/>
                    <a:pt x="4848" y="7464"/>
                    <a:pt x="4848" y="7589"/>
                  </a:cubicBezTo>
                  <a:cubicBezTo>
                    <a:pt x="4848" y="7715"/>
                    <a:pt x="4949" y="7816"/>
                    <a:pt x="5074" y="7816"/>
                  </a:cubicBezTo>
                  <a:lnTo>
                    <a:pt x="7478" y="7816"/>
                  </a:lnTo>
                  <a:cubicBezTo>
                    <a:pt x="7603" y="7816"/>
                    <a:pt x="7704" y="7715"/>
                    <a:pt x="7704" y="7589"/>
                  </a:cubicBezTo>
                  <a:cubicBezTo>
                    <a:pt x="7705" y="7466"/>
                    <a:pt x="7606" y="7365"/>
                    <a:pt x="7482" y="736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033;p40">
              <a:extLst>
                <a:ext uri="{FF2B5EF4-FFF2-40B4-BE49-F238E27FC236}">
                  <a16:creationId xmlns:a16="http://schemas.microsoft.com/office/drawing/2014/main" id="{76E070DA-32F5-132A-80F7-BF6522FF79B8}"/>
                </a:ext>
              </a:extLst>
            </p:cNvPr>
            <p:cNvSpPr/>
            <p:nvPr/>
          </p:nvSpPr>
          <p:spPr>
            <a:xfrm>
              <a:off x="4530125" y="3410550"/>
              <a:ext cx="312325" cy="195425"/>
            </a:xfrm>
            <a:custGeom>
              <a:avLst/>
              <a:gdLst/>
              <a:ahLst/>
              <a:cxnLst/>
              <a:rect l="l" t="t" r="r" b="b"/>
              <a:pathLst>
                <a:path w="12493" h="7817" extrusionOk="0">
                  <a:moveTo>
                    <a:pt x="237" y="38"/>
                  </a:moveTo>
                  <a:cubicBezTo>
                    <a:pt x="229" y="38"/>
                    <a:pt x="222" y="39"/>
                    <a:pt x="215" y="39"/>
                  </a:cubicBezTo>
                  <a:cubicBezTo>
                    <a:pt x="91" y="51"/>
                    <a:pt x="0" y="161"/>
                    <a:pt x="12" y="287"/>
                  </a:cubicBezTo>
                  <a:cubicBezTo>
                    <a:pt x="23" y="403"/>
                    <a:pt x="121" y="490"/>
                    <a:pt x="237" y="490"/>
                  </a:cubicBezTo>
                  <a:cubicBezTo>
                    <a:pt x="244" y="490"/>
                    <a:pt x="252" y="490"/>
                    <a:pt x="259" y="489"/>
                  </a:cubicBezTo>
                  <a:lnTo>
                    <a:pt x="1173" y="489"/>
                  </a:lnTo>
                  <a:cubicBezTo>
                    <a:pt x="1181" y="490"/>
                    <a:pt x="1188" y="490"/>
                    <a:pt x="1196" y="490"/>
                  </a:cubicBezTo>
                  <a:cubicBezTo>
                    <a:pt x="1203" y="490"/>
                    <a:pt x="1211" y="490"/>
                    <a:pt x="1218" y="489"/>
                  </a:cubicBezTo>
                  <a:cubicBezTo>
                    <a:pt x="1342" y="477"/>
                    <a:pt x="1432" y="367"/>
                    <a:pt x="1421" y="242"/>
                  </a:cubicBezTo>
                  <a:cubicBezTo>
                    <a:pt x="1409" y="126"/>
                    <a:pt x="1311" y="38"/>
                    <a:pt x="1195" y="38"/>
                  </a:cubicBezTo>
                  <a:cubicBezTo>
                    <a:pt x="1188" y="38"/>
                    <a:pt x="1181" y="39"/>
                    <a:pt x="1173" y="39"/>
                  </a:cubicBezTo>
                  <a:lnTo>
                    <a:pt x="259" y="39"/>
                  </a:lnTo>
                  <a:cubicBezTo>
                    <a:pt x="252" y="39"/>
                    <a:pt x="244" y="38"/>
                    <a:pt x="237" y="38"/>
                  </a:cubicBezTo>
                  <a:close/>
                  <a:moveTo>
                    <a:pt x="2173" y="38"/>
                  </a:moveTo>
                  <a:cubicBezTo>
                    <a:pt x="2059" y="38"/>
                    <a:pt x="1960" y="126"/>
                    <a:pt x="1949" y="242"/>
                  </a:cubicBezTo>
                  <a:cubicBezTo>
                    <a:pt x="1936" y="367"/>
                    <a:pt x="2027" y="477"/>
                    <a:pt x="2152" y="489"/>
                  </a:cubicBezTo>
                  <a:cubicBezTo>
                    <a:pt x="2159" y="490"/>
                    <a:pt x="2167" y="490"/>
                    <a:pt x="2174" y="490"/>
                  </a:cubicBezTo>
                  <a:cubicBezTo>
                    <a:pt x="2181" y="490"/>
                    <a:pt x="2188" y="490"/>
                    <a:pt x="2195" y="489"/>
                  </a:cubicBezTo>
                  <a:lnTo>
                    <a:pt x="4601" y="489"/>
                  </a:lnTo>
                  <a:cubicBezTo>
                    <a:pt x="4724" y="489"/>
                    <a:pt x="4826" y="389"/>
                    <a:pt x="4827" y="266"/>
                  </a:cubicBezTo>
                  <a:cubicBezTo>
                    <a:pt x="4827" y="141"/>
                    <a:pt x="4726" y="39"/>
                    <a:pt x="4601" y="39"/>
                  </a:cubicBezTo>
                  <a:lnTo>
                    <a:pt x="2195" y="39"/>
                  </a:lnTo>
                  <a:cubicBezTo>
                    <a:pt x="2187" y="39"/>
                    <a:pt x="2180" y="38"/>
                    <a:pt x="2173" y="38"/>
                  </a:cubicBezTo>
                  <a:close/>
                  <a:moveTo>
                    <a:pt x="5625" y="1"/>
                  </a:moveTo>
                  <a:cubicBezTo>
                    <a:pt x="5479" y="1"/>
                    <a:pt x="5362" y="117"/>
                    <a:pt x="5360" y="261"/>
                  </a:cubicBezTo>
                  <a:cubicBezTo>
                    <a:pt x="5359" y="406"/>
                    <a:pt x="5475" y="525"/>
                    <a:pt x="5621" y="526"/>
                  </a:cubicBezTo>
                  <a:lnTo>
                    <a:pt x="5622" y="526"/>
                  </a:lnTo>
                  <a:cubicBezTo>
                    <a:pt x="5767" y="526"/>
                    <a:pt x="5883" y="410"/>
                    <a:pt x="5884" y="266"/>
                  </a:cubicBezTo>
                  <a:cubicBezTo>
                    <a:pt x="5886" y="121"/>
                    <a:pt x="5770" y="2"/>
                    <a:pt x="5625" y="1"/>
                  </a:cubicBezTo>
                  <a:close/>
                  <a:moveTo>
                    <a:pt x="6410" y="1"/>
                  </a:moveTo>
                  <a:cubicBezTo>
                    <a:pt x="6264" y="1"/>
                    <a:pt x="6146" y="117"/>
                    <a:pt x="6145" y="261"/>
                  </a:cubicBezTo>
                  <a:cubicBezTo>
                    <a:pt x="6143" y="406"/>
                    <a:pt x="6260" y="525"/>
                    <a:pt x="6405" y="526"/>
                  </a:cubicBezTo>
                  <a:lnTo>
                    <a:pt x="6407" y="526"/>
                  </a:lnTo>
                  <a:cubicBezTo>
                    <a:pt x="6551" y="526"/>
                    <a:pt x="6668" y="410"/>
                    <a:pt x="6669" y="266"/>
                  </a:cubicBezTo>
                  <a:cubicBezTo>
                    <a:pt x="6671" y="121"/>
                    <a:pt x="6554" y="2"/>
                    <a:pt x="6410" y="1"/>
                  </a:cubicBezTo>
                  <a:close/>
                  <a:moveTo>
                    <a:pt x="7195" y="1"/>
                  </a:moveTo>
                  <a:cubicBezTo>
                    <a:pt x="7050" y="1"/>
                    <a:pt x="6931" y="117"/>
                    <a:pt x="6930" y="261"/>
                  </a:cubicBezTo>
                  <a:cubicBezTo>
                    <a:pt x="6928" y="406"/>
                    <a:pt x="7046" y="525"/>
                    <a:pt x="7190" y="526"/>
                  </a:cubicBezTo>
                  <a:lnTo>
                    <a:pt x="7192" y="526"/>
                  </a:lnTo>
                  <a:cubicBezTo>
                    <a:pt x="7336" y="526"/>
                    <a:pt x="7454" y="410"/>
                    <a:pt x="7454" y="266"/>
                  </a:cubicBezTo>
                  <a:lnTo>
                    <a:pt x="7455" y="266"/>
                  </a:lnTo>
                  <a:cubicBezTo>
                    <a:pt x="7455" y="121"/>
                    <a:pt x="7339" y="2"/>
                    <a:pt x="7195" y="1"/>
                  </a:cubicBezTo>
                  <a:close/>
                  <a:moveTo>
                    <a:pt x="7979" y="1"/>
                  </a:moveTo>
                  <a:cubicBezTo>
                    <a:pt x="7835" y="1"/>
                    <a:pt x="7716" y="117"/>
                    <a:pt x="7714" y="261"/>
                  </a:cubicBezTo>
                  <a:cubicBezTo>
                    <a:pt x="7714" y="406"/>
                    <a:pt x="7830" y="525"/>
                    <a:pt x="7975" y="526"/>
                  </a:cubicBezTo>
                  <a:lnTo>
                    <a:pt x="7976" y="526"/>
                  </a:lnTo>
                  <a:cubicBezTo>
                    <a:pt x="8121" y="526"/>
                    <a:pt x="8238" y="410"/>
                    <a:pt x="8240" y="266"/>
                  </a:cubicBezTo>
                  <a:cubicBezTo>
                    <a:pt x="8240" y="121"/>
                    <a:pt x="8124" y="2"/>
                    <a:pt x="7979" y="1"/>
                  </a:cubicBezTo>
                  <a:close/>
                  <a:moveTo>
                    <a:pt x="8764" y="1"/>
                  </a:moveTo>
                  <a:cubicBezTo>
                    <a:pt x="8620" y="1"/>
                    <a:pt x="8500" y="117"/>
                    <a:pt x="8499" y="261"/>
                  </a:cubicBezTo>
                  <a:cubicBezTo>
                    <a:pt x="8499" y="406"/>
                    <a:pt x="8615" y="525"/>
                    <a:pt x="8759" y="526"/>
                  </a:cubicBezTo>
                  <a:lnTo>
                    <a:pt x="8762" y="526"/>
                  </a:lnTo>
                  <a:cubicBezTo>
                    <a:pt x="8905" y="526"/>
                    <a:pt x="9023" y="410"/>
                    <a:pt x="9025" y="266"/>
                  </a:cubicBezTo>
                  <a:cubicBezTo>
                    <a:pt x="9026" y="121"/>
                    <a:pt x="8908" y="2"/>
                    <a:pt x="8764" y="1"/>
                  </a:cubicBezTo>
                  <a:close/>
                  <a:moveTo>
                    <a:pt x="9549" y="1"/>
                  </a:moveTo>
                  <a:cubicBezTo>
                    <a:pt x="9404" y="1"/>
                    <a:pt x="9285" y="117"/>
                    <a:pt x="9285" y="261"/>
                  </a:cubicBezTo>
                  <a:cubicBezTo>
                    <a:pt x="9284" y="406"/>
                    <a:pt x="9400" y="525"/>
                    <a:pt x="9544" y="526"/>
                  </a:cubicBezTo>
                  <a:lnTo>
                    <a:pt x="9547" y="526"/>
                  </a:lnTo>
                  <a:cubicBezTo>
                    <a:pt x="9687" y="522"/>
                    <a:pt x="9799" y="406"/>
                    <a:pt x="9800" y="266"/>
                  </a:cubicBezTo>
                  <a:lnTo>
                    <a:pt x="9809" y="266"/>
                  </a:lnTo>
                  <a:cubicBezTo>
                    <a:pt x="9811" y="121"/>
                    <a:pt x="9693" y="2"/>
                    <a:pt x="9549" y="1"/>
                  </a:cubicBezTo>
                  <a:close/>
                  <a:moveTo>
                    <a:pt x="259" y="1085"/>
                  </a:moveTo>
                  <a:cubicBezTo>
                    <a:pt x="134" y="1085"/>
                    <a:pt x="33" y="1186"/>
                    <a:pt x="33" y="1311"/>
                  </a:cubicBezTo>
                  <a:cubicBezTo>
                    <a:pt x="33" y="1436"/>
                    <a:pt x="134" y="1536"/>
                    <a:pt x="259" y="1536"/>
                  </a:cubicBezTo>
                  <a:lnTo>
                    <a:pt x="1173" y="1536"/>
                  </a:lnTo>
                  <a:cubicBezTo>
                    <a:pt x="1174" y="1536"/>
                    <a:pt x="1175" y="1536"/>
                    <a:pt x="1176" y="1536"/>
                  </a:cubicBezTo>
                  <a:cubicBezTo>
                    <a:pt x="1298" y="1536"/>
                    <a:pt x="1398" y="1438"/>
                    <a:pt x="1400" y="1314"/>
                  </a:cubicBezTo>
                  <a:lnTo>
                    <a:pt x="1400" y="1311"/>
                  </a:lnTo>
                  <a:cubicBezTo>
                    <a:pt x="1400" y="1186"/>
                    <a:pt x="1298" y="1085"/>
                    <a:pt x="1173" y="1085"/>
                  </a:cubicBezTo>
                  <a:close/>
                  <a:moveTo>
                    <a:pt x="2195" y="1085"/>
                  </a:moveTo>
                  <a:cubicBezTo>
                    <a:pt x="2071" y="1085"/>
                    <a:pt x="1970" y="1186"/>
                    <a:pt x="1970" y="1311"/>
                  </a:cubicBezTo>
                  <a:cubicBezTo>
                    <a:pt x="1970" y="1436"/>
                    <a:pt x="2071" y="1537"/>
                    <a:pt x="2195" y="1537"/>
                  </a:cubicBezTo>
                  <a:lnTo>
                    <a:pt x="4601" y="1537"/>
                  </a:lnTo>
                  <a:cubicBezTo>
                    <a:pt x="4726" y="1537"/>
                    <a:pt x="4827" y="1436"/>
                    <a:pt x="4827" y="1311"/>
                  </a:cubicBezTo>
                  <a:cubicBezTo>
                    <a:pt x="4826" y="1186"/>
                    <a:pt x="4726" y="1086"/>
                    <a:pt x="4601" y="1085"/>
                  </a:cubicBezTo>
                  <a:close/>
                  <a:moveTo>
                    <a:pt x="2195" y="2131"/>
                  </a:moveTo>
                  <a:cubicBezTo>
                    <a:pt x="2071" y="2131"/>
                    <a:pt x="1970" y="2233"/>
                    <a:pt x="1970" y="2358"/>
                  </a:cubicBezTo>
                  <a:cubicBezTo>
                    <a:pt x="1970" y="2483"/>
                    <a:pt x="2071" y="2584"/>
                    <a:pt x="2195" y="2584"/>
                  </a:cubicBezTo>
                  <a:lnTo>
                    <a:pt x="4601" y="2584"/>
                  </a:lnTo>
                  <a:cubicBezTo>
                    <a:pt x="4726" y="2584"/>
                    <a:pt x="4827" y="2483"/>
                    <a:pt x="4827" y="2358"/>
                  </a:cubicBezTo>
                  <a:cubicBezTo>
                    <a:pt x="4826" y="2233"/>
                    <a:pt x="4726" y="2133"/>
                    <a:pt x="4601" y="2131"/>
                  </a:cubicBezTo>
                  <a:close/>
                  <a:moveTo>
                    <a:pt x="259" y="2131"/>
                  </a:moveTo>
                  <a:cubicBezTo>
                    <a:pt x="134" y="2131"/>
                    <a:pt x="33" y="2233"/>
                    <a:pt x="33" y="2358"/>
                  </a:cubicBezTo>
                  <a:cubicBezTo>
                    <a:pt x="33" y="2483"/>
                    <a:pt x="134" y="2584"/>
                    <a:pt x="259" y="2584"/>
                  </a:cubicBezTo>
                  <a:lnTo>
                    <a:pt x="1173" y="2584"/>
                  </a:lnTo>
                  <a:cubicBezTo>
                    <a:pt x="1174" y="2584"/>
                    <a:pt x="1175" y="2584"/>
                    <a:pt x="1176" y="2584"/>
                  </a:cubicBezTo>
                  <a:cubicBezTo>
                    <a:pt x="1298" y="2584"/>
                    <a:pt x="1398" y="2485"/>
                    <a:pt x="1400" y="2362"/>
                  </a:cubicBezTo>
                  <a:lnTo>
                    <a:pt x="1400" y="2358"/>
                  </a:lnTo>
                  <a:cubicBezTo>
                    <a:pt x="1400" y="2233"/>
                    <a:pt x="1298" y="2131"/>
                    <a:pt x="1173" y="2131"/>
                  </a:cubicBezTo>
                  <a:close/>
                  <a:moveTo>
                    <a:pt x="5622" y="2096"/>
                  </a:moveTo>
                  <a:cubicBezTo>
                    <a:pt x="5478" y="2096"/>
                    <a:pt x="5360" y="2213"/>
                    <a:pt x="5360" y="2358"/>
                  </a:cubicBezTo>
                  <a:cubicBezTo>
                    <a:pt x="5360" y="2502"/>
                    <a:pt x="5478" y="2620"/>
                    <a:pt x="5622" y="2620"/>
                  </a:cubicBezTo>
                  <a:cubicBezTo>
                    <a:pt x="5768" y="2620"/>
                    <a:pt x="5886" y="2502"/>
                    <a:pt x="5886" y="2358"/>
                  </a:cubicBezTo>
                  <a:cubicBezTo>
                    <a:pt x="5886" y="2213"/>
                    <a:pt x="5768" y="2096"/>
                    <a:pt x="5622" y="2096"/>
                  </a:cubicBezTo>
                  <a:close/>
                  <a:moveTo>
                    <a:pt x="6408" y="2096"/>
                  </a:moveTo>
                  <a:cubicBezTo>
                    <a:pt x="6263" y="2096"/>
                    <a:pt x="6145" y="2213"/>
                    <a:pt x="6145" y="2358"/>
                  </a:cubicBezTo>
                  <a:cubicBezTo>
                    <a:pt x="6145" y="2502"/>
                    <a:pt x="6263" y="2620"/>
                    <a:pt x="6408" y="2620"/>
                  </a:cubicBezTo>
                  <a:cubicBezTo>
                    <a:pt x="6553" y="2620"/>
                    <a:pt x="6671" y="2502"/>
                    <a:pt x="6671" y="2358"/>
                  </a:cubicBezTo>
                  <a:cubicBezTo>
                    <a:pt x="6671" y="2213"/>
                    <a:pt x="6553" y="2096"/>
                    <a:pt x="6408" y="2096"/>
                  </a:cubicBezTo>
                  <a:close/>
                  <a:moveTo>
                    <a:pt x="7193" y="2096"/>
                  </a:moveTo>
                  <a:cubicBezTo>
                    <a:pt x="7047" y="2096"/>
                    <a:pt x="6931" y="2213"/>
                    <a:pt x="6931" y="2358"/>
                  </a:cubicBezTo>
                  <a:cubicBezTo>
                    <a:pt x="6931" y="2502"/>
                    <a:pt x="7047" y="2620"/>
                    <a:pt x="7193" y="2620"/>
                  </a:cubicBezTo>
                  <a:cubicBezTo>
                    <a:pt x="7338" y="2620"/>
                    <a:pt x="7455" y="2502"/>
                    <a:pt x="7455" y="2358"/>
                  </a:cubicBezTo>
                  <a:cubicBezTo>
                    <a:pt x="7455" y="2213"/>
                    <a:pt x="7338" y="2096"/>
                    <a:pt x="7193" y="2096"/>
                  </a:cubicBezTo>
                  <a:close/>
                  <a:moveTo>
                    <a:pt x="7978" y="2096"/>
                  </a:moveTo>
                  <a:cubicBezTo>
                    <a:pt x="7833" y="2096"/>
                    <a:pt x="7716" y="2213"/>
                    <a:pt x="7716" y="2358"/>
                  </a:cubicBezTo>
                  <a:cubicBezTo>
                    <a:pt x="7716" y="2502"/>
                    <a:pt x="7833" y="2620"/>
                    <a:pt x="7978" y="2620"/>
                  </a:cubicBezTo>
                  <a:cubicBezTo>
                    <a:pt x="8122" y="2620"/>
                    <a:pt x="8240" y="2502"/>
                    <a:pt x="8240" y="2358"/>
                  </a:cubicBezTo>
                  <a:cubicBezTo>
                    <a:pt x="8240" y="2213"/>
                    <a:pt x="8122" y="2096"/>
                    <a:pt x="7978" y="2096"/>
                  </a:cubicBezTo>
                  <a:close/>
                  <a:moveTo>
                    <a:pt x="8762" y="2096"/>
                  </a:moveTo>
                  <a:cubicBezTo>
                    <a:pt x="8618" y="2096"/>
                    <a:pt x="8500" y="2213"/>
                    <a:pt x="8500" y="2358"/>
                  </a:cubicBezTo>
                  <a:cubicBezTo>
                    <a:pt x="8500" y="2502"/>
                    <a:pt x="8618" y="2620"/>
                    <a:pt x="8762" y="2620"/>
                  </a:cubicBezTo>
                  <a:cubicBezTo>
                    <a:pt x="8907" y="2620"/>
                    <a:pt x="9025" y="2502"/>
                    <a:pt x="9025" y="2358"/>
                  </a:cubicBezTo>
                  <a:cubicBezTo>
                    <a:pt x="9025" y="2213"/>
                    <a:pt x="8907" y="2096"/>
                    <a:pt x="8762" y="2096"/>
                  </a:cubicBezTo>
                  <a:close/>
                  <a:moveTo>
                    <a:pt x="9547" y="2096"/>
                  </a:moveTo>
                  <a:cubicBezTo>
                    <a:pt x="9403" y="2096"/>
                    <a:pt x="9285" y="2213"/>
                    <a:pt x="9285" y="2358"/>
                  </a:cubicBezTo>
                  <a:cubicBezTo>
                    <a:pt x="9285" y="2502"/>
                    <a:pt x="9403" y="2620"/>
                    <a:pt x="9547" y="2620"/>
                  </a:cubicBezTo>
                  <a:cubicBezTo>
                    <a:pt x="9689" y="2615"/>
                    <a:pt x="9802" y="2499"/>
                    <a:pt x="9802" y="2358"/>
                  </a:cubicBezTo>
                  <a:lnTo>
                    <a:pt x="9809" y="2358"/>
                  </a:lnTo>
                  <a:cubicBezTo>
                    <a:pt x="9809" y="2213"/>
                    <a:pt x="9692" y="2096"/>
                    <a:pt x="9547" y="2096"/>
                  </a:cubicBezTo>
                  <a:close/>
                  <a:moveTo>
                    <a:pt x="259" y="3178"/>
                  </a:moveTo>
                  <a:cubicBezTo>
                    <a:pt x="134" y="3178"/>
                    <a:pt x="33" y="3279"/>
                    <a:pt x="33" y="3404"/>
                  </a:cubicBezTo>
                  <a:cubicBezTo>
                    <a:pt x="33" y="3529"/>
                    <a:pt x="134" y="3631"/>
                    <a:pt x="259" y="3631"/>
                  </a:cubicBezTo>
                  <a:lnTo>
                    <a:pt x="1173" y="3631"/>
                  </a:lnTo>
                  <a:cubicBezTo>
                    <a:pt x="1298" y="3631"/>
                    <a:pt x="1400" y="3529"/>
                    <a:pt x="1400" y="3404"/>
                  </a:cubicBezTo>
                  <a:cubicBezTo>
                    <a:pt x="1401" y="3281"/>
                    <a:pt x="1301" y="3180"/>
                    <a:pt x="1178" y="3178"/>
                  </a:cubicBezTo>
                  <a:close/>
                  <a:moveTo>
                    <a:pt x="2195" y="3178"/>
                  </a:moveTo>
                  <a:cubicBezTo>
                    <a:pt x="2071" y="3178"/>
                    <a:pt x="1970" y="3279"/>
                    <a:pt x="1970" y="3404"/>
                  </a:cubicBezTo>
                  <a:cubicBezTo>
                    <a:pt x="1970" y="3529"/>
                    <a:pt x="2071" y="3631"/>
                    <a:pt x="2195" y="3631"/>
                  </a:cubicBezTo>
                  <a:lnTo>
                    <a:pt x="4601" y="3631"/>
                  </a:lnTo>
                  <a:cubicBezTo>
                    <a:pt x="4726" y="3629"/>
                    <a:pt x="4826" y="3529"/>
                    <a:pt x="4827" y="3404"/>
                  </a:cubicBezTo>
                  <a:cubicBezTo>
                    <a:pt x="4827" y="3279"/>
                    <a:pt x="4726" y="3178"/>
                    <a:pt x="4601" y="3178"/>
                  </a:cubicBezTo>
                  <a:close/>
                  <a:moveTo>
                    <a:pt x="259" y="4226"/>
                  </a:moveTo>
                  <a:cubicBezTo>
                    <a:pt x="134" y="4226"/>
                    <a:pt x="33" y="4327"/>
                    <a:pt x="33" y="4451"/>
                  </a:cubicBezTo>
                  <a:cubicBezTo>
                    <a:pt x="33" y="4576"/>
                    <a:pt x="134" y="4677"/>
                    <a:pt x="259" y="4677"/>
                  </a:cubicBezTo>
                  <a:lnTo>
                    <a:pt x="1173" y="4677"/>
                  </a:lnTo>
                  <a:cubicBezTo>
                    <a:pt x="1298" y="4677"/>
                    <a:pt x="1400" y="4576"/>
                    <a:pt x="1400" y="4451"/>
                  </a:cubicBezTo>
                  <a:cubicBezTo>
                    <a:pt x="1401" y="4327"/>
                    <a:pt x="1301" y="4226"/>
                    <a:pt x="1178" y="4226"/>
                  </a:cubicBezTo>
                  <a:close/>
                  <a:moveTo>
                    <a:pt x="2195" y="4226"/>
                  </a:moveTo>
                  <a:cubicBezTo>
                    <a:pt x="2071" y="4226"/>
                    <a:pt x="1970" y="4327"/>
                    <a:pt x="1970" y="4451"/>
                  </a:cubicBezTo>
                  <a:cubicBezTo>
                    <a:pt x="1970" y="4576"/>
                    <a:pt x="2071" y="4677"/>
                    <a:pt x="2195" y="4677"/>
                  </a:cubicBezTo>
                  <a:lnTo>
                    <a:pt x="4601" y="4677"/>
                  </a:lnTo>
                  <a:cubicBezTo>
                    <a:pt x="4726" y="4677"/>
                    <a:pt x="4826" y="4576"/>
                    <a:pt x="4827" y="4451"/>
                  </a:cubicBezTo>
                  <a:cubicBezTo>
                    <a:pt x="4827" y="4327"/>
                    <a:pt x="4726" y="4226"/>
                    <a:pt x="4601" y="4226"/>
                  </a:cubicBezTo>
                  <a:close/>
                  <a:moveTo>
                    <a:pt x="8303" y="5100"/>
                  </a:moveTo>
                  <a:cubicBezTo>
                    <a:pt x="8161" y="5100"/>
                    <a:pt x="8045" y="5215"/>
                    <a:pt x="8042" y="5358"/>
                  </a:cubicBezTo>
                  <a:cubicBezTo>
                    <a:pt x="8039" y="5502"/>
                    <a:pt x="8155" y="5621"/>
                    <a:pt x="8299" y="5624"/>
                  </a:cubicBezTo>
                  <a:lnTo>
                    <a:pt x="8308" y="5624"/>
                  </a:lnTo>
                  <a:cubicBezTo>
                    <a:pt x="8450" y="5623"/>
                    <a:pt x="8564" y="5508"/>
                    <a:pt x="8566" y="5367"/>
                  </a:cubicBezTo>
                  <a:cubicBezTo>
                    <a:pt x="8569" y="5222"/>
                    <a:pt x="8453" y="5102"/>
                    <a:pt x="8308" y="5100"/>
                  </a:cubicBezTo>
                  <a:cubicBezTo>
                    <a:pt x="8307" y="5100"/>
                    <a:pt x="8305" y="5100"/>
                    <a:pt x="8303" y="5100"/>
                  </a:cubicBezTo>
                  <a:close/>
                  <a:moveTo>
                    <a:pt x="10660" y="5100"/>
                  </a:moveTo>
                  <a:cubicBezTo>
                    <a:pt x="10516" y="5100"/>
                    <a:pt x="10400" y="5215"/>
                    <a:pt x="10399" y="5358"/>
                  </a:cubicBezTo>
                  <a:cubicBezTo>
                    <a:pt x="10396" y="5502"/>
                    <a:pt x="10510" y="5621"/>
                    <a:pt x="10653" y="5624"/>
                  </a:cubicBezTo>
                  <a:cubicBezTo>
                    <a:pt x="10655" y="5624"/>
                    <a:pt x="10657" y="5624"/>
                    <a:pt x="10659" y="5624"/>
                  </a:cubicBezTo>
                  <a:cubicBezTo>
                    <a:pt x="10802" y="5624"/>
                    <a:pt x="10918" y="5512"/>
                    <a:pt x="10923" y="5368"/>
                  </a:cubicBezTo>
                  <a:lnTo>
                    <a:pt x="10923" y="5367"/>
                  </a:lnTo>
                  <a:cubicBezTo>
                    <a:pt x="10924" y="5222"/>
                    <a:pt x="10810" y="5102"/>
                    <a:pt x="10665" y="5100"/>
                  </a:cubicBezTo>
                  <a:cubicBezTo>
                    <a:pt x="10663" y="5100"/>
                    <a:pt x="10662" y="5100"/>
                    <a:pt x="10660" y="5100"/>
                  </a:cubicBezTo>
                  <a:close/>
                  <a:moveTo>
                    <a:pt x="9089" y="5105"/>
                  </a:moveTo>
                  <a:cubicBezTo>
                    <a:pt x="8944" y="5105"/>
                    <a:pt x="8826" y="5222"/>
                    <a:pt x="8826" y="5367"/>
                  </a:cubicBezTo>
                  <a:cubicBezTo>
                    <a:pt x="8826" y="5511"/>
                    <a:pt x="8944" y="5629"/>
                    <a:pt x="9089" y="5629"/>
                  </a:cubicBezTo>
                  <a:lnTo>
                    <a:pt x="9092" y="5629"/>
                  </a:lnTo>
                  <a:cubicBezTo>
                    <a:pt x="9234" y="5627"/>
                    <a:pt x="9351" y="5511"/>
                    <a:pt x="9351" y="5367"/>
                  </a:cubicBezTo>
                  <a:cubicBezTo>
                    <a:pt x="9351" y="5222"/>
                    <a:pt x="9233" y="5105"/>
                    <a:pt x="9089" y="5105"/>
                  </a:cubicBezTo>
                  <a:close/>
                  <a:moveTo>
                    <a:pt x="9873" y="5105"/>
                  </a:moveTo>
                  <a:cubicBezTo>
                    <a:pt x="9729" y="5105"/>
                    <a:pt x="9611" y="5222"/>
                    <a:pt x="9611" y="5367"/>
                  </a:cubicBezTo>
                  <a:cubicBezTo>
                    <a:pt x="9611" y="5511"/>
                    <a:pt x="9729" y="5629"/>
                    <a:pt x="9873" y="5629"/>
                  </a:cubicBezTo>
                  <a:lnTo>
                    <a:pt x="9876" y="5629"/>
                  </a:lnTo>
                  <a:cubicBezTo>
                    <a:pt x="10019" y="5627"/>
                    <a:pt x="10135" y="5511"/>
                    <a:pt x="10135" y="5367"/>
                  </a:cubicBezTo>
                  <a:cubicBezTo>
                    <a:pt x="10135" y="5222"/>
                    <a:pt x="10019" y="5105"/>
                    <a:pt x="9873" y="5105"/>
                  </a:cubicBezTo>
                  <a:close/>
                  <a:moveTo>
                    <a:pt x="11446" y="5105"/>
                  </a:moveTo>
                  <a:cubicBezTo>
                    <a:pt x="11301" y="5105"/>
                    <a:pt x="11183" y="5222"/>
                    <a:pt x="11183" y="5367"/>
                  </a:cubicBezTo>
                  <a:cubicBezTo>
                    <a:pt x="11183" y="5511"/>
                    <a:pt x="11301" y="5629"/>
                    <a:pt x="11446" y="5629"/>
                  </a:cubicBezTo>
                  <a:cubicBezTo>
                    <a:pt x="11590" y="5629"/>
                    <a:pt x="11708" y="5511"/>
                    <a:pt x="11708" y="5367"/>
                  </a:cubicBezTo>
                  <a:cubicBezTo>
                    <a:pt x="11708" y="5222"/>
                    <a:pt x="11590" y="5105"/>
                    <a:pt x="11446" y="5105"/>
                  </a:cubicBezTo>
                  <a:close/>
                  <a:moveTo>
                    <a:pt x="12230" y="5105"/>
                  </a:moveTo>
                  <a:cubicBezTo>
                    <a:pt x="12086" y="5105"/>
                    <a:pt x="11968" y="5222"/>
                    <a:pt x="11968" y="5367"/>
                  </a:cubicBezTo>
                  <a:cubicBezTo>
                    <a:pt x="11968" y="5511"/>
                    <a:pt x="12086" y="5629"/>
                    <a:pt x="12230" y="5629"/>
                  </a:cubicBezTo>
                  <a:cubicBezTo>
                    <a:pt x="12375" y="5629"/>
                    <a:pt x="12492" y="5511"/>
                    <a:pt x="12492" y="5367"/>
                  </a:cubicBezTo>
                  <a:cubicBezTo>
                    <a:pt x="12492" y="5222"/>
                    <a:pt x="12375" y="5105"/>
                    <a:pt x="12230" y="5105"/>
                  </a:cubicBezTo>
                  <a:close/>
                  <a:moveTo>
                    <a:pt x="237" y="5272"/>
                  </a:moveTo>
                  <a:cubicBezTo>
                    <a:pt x="121" y="5272"/>
                    <a:pt x="23" y="5359"/>
                    <a:pt x="12" y="5475"/>
                  </a:cubicBezTo>
                  <a:cubicBezTo>
                    <a:pt x="0" y="5601"/>
                    <a:pt x="91" y="5711"/>
                    <a:pt x="215" y="5723"/>
                  </a:cubicBezTo>
                  <a:cubicBezTo>
                    <a:pt x="222" y="5723"/>
                    <a:pt x="229" y="5724"/>
                    <a:pt x="237" y="5724"/>
                  </a:cubicBezTo>
                  <a:cubicBezTo>
                    <a:pt x="244" y="5724"/>
                    <a:pt x="252" y="5723"/>
                    <a:pt x="259" y="5723"/>
                  </a:cubicBezTo>
                  <a:lnTo>
                    <a:pt x="1173" y="5723"/>
                  </a:lnTo>
                  <a:cubicBezTo>
                    <a:pt x="1174" y="5723"/>
                    <a:pt x="1175" y="5723"/>
                    <a:pt x="1176" y="5723"/>
                  </a:cubicBezTo>
                  <a:cubicBezTo>
                    <a:pt x="1298" y="5723"/>
                    <a:pt x="1398" y="5623"/>
                    <a:pt x="1400" y="5501"/>
                  </a:cubicBezTo>
                  <a:lnTo>
                    <a:pt x="1400" y="5496"/>
                  </a:lnTo>
                  <a:cubicBezTo>
                    <a:pt x="1400" y="5373"/>
                    <a:pt x="1300" y="5273"/>
                    <a:pt x="1176" y="5273"/>
                  </a:cubicBezTo>
                  <a:lnTo>
                    <a:pt x="259" y="5273"/>
                  </a:lnTo>
                  <a:cubicBezTo>
                    <a:pt x="252" y="5272"/>
                    <a:pt x="244" y="5272"/>
                    <a:pt x="237" y="5272"/>
                  </a:cubicBezTo>
                  <a:close/>
                  <a:moveTo>
                    <a:pt x="5053" y="5272"/>
                  </a:moveTo>
                  <a:cubicBezTo>
                    <a:pt x="4938" y="5272"/>
                    <a:pt x="4838" y="5359"/>
                    <a:pt x="4827" y="5475"/>
                  </a:cubicBezTo>
                  <a:cubicBezTo>
                    <a:pt x="4815" y="5601"/>
                    <a:pt x="4906" y="5711"/>
                    <a:pt x="5030" y="5723"/>
                  </a:cubicBezTo>
                  <a:cubicBezTo>
                    <a:pt x="5037" y="5723"/>
                    <a:pt x="5045" y="5724"/>
                    <a:pt x="5052" y="5724"/>
                  </a:cubicBezTo>
                  <a:cubicBezTo>
                    <a:pt x="5059" y="5724"/>
                    <a:pt x="5067" y="5723"/>
                    <a:pt x="5074" y="5723"/>
                  </a:cubicBezTo>
                  <a:lnTo>
                    <a:pt x="7478" y="5723"/>
                  </a:lnTo>
                  <a:cubicBezTo>
                    <a:pt x="7478" y="5723"/>
                    <a:pt x="7479" y="5723"/>
                    <a:pt x="7480" y="5723"/>
                  </a:cubicBezTo>
                  <a:cubicBezTo>
                    <a:pt x="7603" y="5723"/>
                    <a:pt x="7702" y="5623"/>
                    <a:pt x="7704" y="5501"/>
                  </a:cubicBezTo>
                  <a:lnTo>
                    <a:pt x="7704" y="5496"/>
                  </a:lnTo>
                  <a:cubicBezTo>
                    <a:pt x="7704" y="5373"/>
                    <a:pt x="7604" y="5273"/>
                    <a:pt x="7480" y="5273"/>
                  </a:cubicBezTo>
                  <a:lnTo>
                    <a:pt x="5074" y="5273"/>
                  </a:lnTo>
                  <a:cubicBezTo>
                    <a:pt x="5067" y="5272"/>
                    <a:pt x="5060" y="5272"/>
                    <a:pt x="5053" y="5272"/>
                  </a:cubicBezTo>
                  <a:close/>
                  <a:moveTo>
                    <a:pt x="256" y="6318"/>
                  </a:moveTo>
                  <a:cubicBezTo>
                    <a:pt x="133" y="6318"/>
                    <a:pt x="33" y="6419"/>
                    <a:pt x="33" y="6543"/>
                  </a:cubicBezTo>
                  <a:cubicBezTo>
                    <a:pt x="33" y="6668"/>
                    <a:pt x="133" y="6769"/>
                    <a:pt x="258" y="6769"/>
                  </a:cubicBezTo>
                  <a:lnTo>
                    <a:pt x="1173" y="6769"/>
                  </a:lnTo>
                  <a:cubicBezTo>
                    <a:pt x="1174" y="6769"/>
                    <a:pt x="1175" y="6769"/>
                    <a:pt x="1176" y="6769"/>
                  </a:cubicBezTo>
                  <a:cubicBezTo>
                    <a:pt x="1298" y="6769"/>
                    <a:pt x="1398" y="6670"/>
                    <a:pt x="1400" y="6547"/>
                  </a:cubicBezTo>
                  <a:lnTo>
                    <a:pt x="1400" y="6543"/>
                  </a:lnTo>
                  <a:cubicBezTo>
                    <a:pt x="1400" y="6419"/>
                    <a:pt x="1298" y="6318"/>
                    <a:pt x="1173" y="6318"/>
                  </a:cubicBezTo>
                  <a:lnTo>
                    <a:pt x="259" y="6318"/>
                  </a:lnTo>
                  <a:cubicBezTo>
                    <a:pt x="258" y="6318"/>
                    <a:pt x="257" y="6318"/>
                    <a:pt x="256" y="6318"/>
                  </a:cubicBezTo>
                  <a:close/>
                  <a:moveTo>
                    <a:pt x="5072" y="6318"/>
                  </a:moveTo>
                  <a:cubicBezTo>
                    <a:pt x="4948" y="6318"/>
                    <a:pt x="4848" y="6419"/>
                    <a:pt x="4848" y="6543"/>
                  </a:cubicBezTo>
                  <a:cubicBezTo>
                    <a:pt x="4848" y="6668"/>
                    <a:pt x="4949" y="6769"/>
                    <a:pt x="5073" y="6769"/>
                  </a:cubicBezTo>
                  <a:lnTo>
                    <a:pt x="7478" y="6769"/>
                  </a:lnTo>
                  <a:cubicBezTo>
                    <a:pt x="7478" y="6769"/>
                    <a:pt x="7479" y="6769"/>
                    <a:pt x="7480" y="6769"/>
                  </a:cubicBezTo>
                  <a:cubicBezTo>
                    <a:pt x="7603" y="6769"/>
                    <a:pt x="7702" y="6670"/>
                    <a:pt x="7704" y="6547"/>
                  </a:cubicBezTo>
                  <a:lnTo>
                    <a:pt x="7704" y="6543"/>
                  </a:lnTo>
                  <a:cubicBezTo>
                    <a:pt x="7704" y="6419"/>
                    <a:pt x="7603" y="6318"/>
                    <a:pt x="7478" y="6318"/>
                  </a:cubicBezTo>
                  <a:lnTo>
                    <a:pt x="5074" y="6318"/>
                  </a:lnTo>
                  <a:cubicBezTo>
                    <a:pt x="5073" y="6318"/>
                    <a:pt x="5073" y="6318"/>
                    <a:pt x="5072" y="6318"/>
                  </a:cubicBezTo>
                  <a:close/>
                  <a:moveTo>
                    <a:pt x="8304" y="7262"/>
                  </a:moveTo>
                  <a:cubicBezTo>
                    <a:pt x="8159" y="7262"/>
                    <a:pt x="8042" y="7380"/>
                    <a:pt x="8042" y="7524"/>
                  </a:cubicBezTo>
                  <a:cubicBezTo>
                    <a:pt x="8042" y="7670"/>
                    <a:pt x="8159" y="7786"/>
                    <a:pt x="8304" y="7786"/>
                  </a:cubicBezTo>
                  <a:lnTo>
                    <a:pt x="8307" y="7786"/>
                  </a:lnTo>
                  <a:cubicBezTo>
                    <a:pt x="8450" y="7786"/>
                    <a:pt x="8566" y="7670"/>
                    <a:pt x="8566" y="7527"/>
                  </a:cubicBezTo>
                  <a:lnTo>
                    <a:pt x="8566" y="7524"/>
                  </a:lnTo>
                  <a:cubicBezTo>
                    <a:pt x="8566" y="7380"/>
                    <a:pt x="8450" y="7262"/>
                    <a:pt x="8304" y="7262"/>
                  </a:cubicBezTo>
                  <a:close/>
                  <a:moveTo>
                    <a:pt x="9089" y="7262"/>
                  </a:moveTo>
                  <a:cubicBezTo>
                    <a:pt x="8944" y="7262"/>
                    <a:pt x="8826" y="7380"/>
                    <a:pt x="8826" y="7524"/>
                  </a:cubicBezTo>
                  <a:cubicBezTo>
                    <a:pt x="8826" y="7670"/>
                    <a:pt x="8944" y="7786"/>
                    <a:pt x="9089" y="7786"/>
                  </a:cubicBezTo>
                  <a:lnTo>
                    <a:pt x="9092" y="7786"/>
                  </a:lnTo>
                  <a:cubicBezTo>
                    <a:pt x="9234" y="7786"/>
                    <a:pt x="9352" y="7670"/>
                    <a:pt x="9352" y="7527"/>
                  </a:cubicBezTo>
                  <a:lnTo>
                    <a:pt x="9352" y="7524"/>
                  </a:lnTo>
                  <a:cubicBezTo>
                    <a:pt x="9352" y="7380"/>
                    <a:pt x="9234" y="7262"/>
                    <a:pt x="9089" y="7262"/>
                  </a:cubicBezTo>
                  <a:close/>
                  <a:moveTo>
                    <a:pt x="9875" y="7262"/>
                  </a:moveTo>
                  <a:cubicBezTo>
                    <a:pt x="9729" y="7262"/>
                    <a:pt x="9611" y="7380"/>
                    <a:pt x="9611" y="7524"/>
                  </a:cubicBezTo>
                  <a:cubicBezTo>
                    <a:pt x="9611" y="7670"/>
                    <a:pt x="9729" y="7786"/>
                    <a:pt x="9875" y="7786"/>
                  </a:cubicBezTo>
                  <a:lnTo>
                    <a:pt x="9876" y="7786"/>
                  </a:lnTo>
                  <a:cubicBezTo>
                    <a:pt x="10019" y="7786"/>
                    <a:pt x="10137" y="7670"/>
                    <a:pt x="10137" y="7527"/>
                  </a:cubicBezTo>
                  <a:lnTo>
                    <a:pt x="10137" y="7524"/>
                  </a:lnTo>
                  <a:cubicBezTo>
                    <a:pt x="10137" y="7380"/>
                    <a:pt x="10019" y="7262"/>
                    <a:pt x="9875" y="7262"/>
                  </a:cubicBezTo>
                  <a:close/>
                  <a:moveTo>
                    <a:pt x="10661" y="7262"/>
                  </a:moveTo>
                  <a:cubicBezTo>
                    <a:pt x="10516" y="7262"/>
                    <a:pt x="10399" y="7380"/>
                    <a:pt x="10399" y="7524"/>
                  </a:cubicBezTo>
                  <a:cubicBezTo>
                    <a:pt x="10399" y="7670"/>
                    <a:pt x="10516" y="7786"/>
                    <a:pt x="10661" y="7786"/>
                  </a:cubicBezTo>
                  <a:cubicBezTo>
                    <a:pt x="10805" y="7786"/>
                    <a:pt x="10923" y="7670"/>
                    <a:pt x="10923" y="7524"/>
                  </a:cubicBezTo>
                  <a:cubicBezTo>
                    <a:pt x="10923" y="7380"/>
                    <a:pt x="10805" y="7262"/>
                    <a:pt x="10661" y="7262"/>
                  </a:cubicBezTo>
                  <a:close/>
                  <a:moveTo>
                    <a:pt x="11446" y="7262"/>
                  </a:moveTo>
                  <a:cubicBezTo>
                    <a:pt x="11301" y="7262"/>
                    <a:pt x="11183" y="7380"/>
                    <a:pt x="11183" y="7524"/>
                  </a:cubicBezTo>
                  <a:cubicBezTo>
                    <a:pt x="11183" y="7670"/>
                    <a:pt x="11301" y="7786"/>
                    <a:pt x="11446" y="7786"/>
                  </a:cubicBezTo>
                  <a:cubicBezTo>
                    <a:pt x="11590" y="7786"/>
                    <a:pt x="11708" y="7670"/>
                    <a:pt x="11708" y="7524"/>
                  </a:cubicBezTo>
                  <a:cubicBezTo>
                    <a:pt x="11708" y="7380"/>
                    <a:pt x="11590" y="7262"/>
                    <a:pt x="11446" y="7262"/>
                  </a:cubicBezTo>
                  <a:close/>
                  <a:moveTo>
                    <a:pt x="12230" y="7262"/>
                  </a:moveTo>
                  <a:cubicBezTo>
                    <a:pt x="12086" y="7262"/>
                    <a:pt x="11968" y="7380"/>
                    <a:pt x="11968" y="7524"/>
                  </a:cubicBezTo>
                  <a:cubicBezTo>
                    <a:pt x="11968" y="7670"/>
                    <a:pt x="12086" y="7786"/>
                    <a:pt x="12230" y="7786"/>
                  </a:cubicBezTo>
                  <a:cubicBezTo>
                    <a:pt x="12376" y="7786"/>
                    <a:pt x="12492" y="7670"/>
                    <a:pt x="12492" y="7524"/>
                  </a:cubicBezTo>
                  <a:cubicBezTo>
                    <a:pt x="12492" y="7380"/>
                    <a:pt x="12376" y="7262"/>
                    <a:pt x="12230" y="7262"/>
                  </a:cubicBezTo>
                  <a:close/>
                  <a:moveTo>
                    <a:pt x="259" y="7365"/>
                  </a:moveTo>
                  <a:cubicBezTo>
                    <a:pt x="134" y="7365"/>
                    <a:pt x="33" y="7466"/>
                    <a:pt x="33" y="7591"/>
                  </a:cubicBezTo>
                  <a:cubicBezTo>
                    <a:pt x="34" y="7716"/>
                    <a:pt x="134" y="7816"/>
                    <a:pt x="259" y="7816"/>
                  </a:cubicBezTo>
                  <a:lnTo>
                    <a:pt x="1173" y="7816"/>
                  </a:lnTo>
                  <a:cubicBezTo>
                    <a:pt x="1174" y="7816"/>
                    <a:pt x="1175" y="7816"/>
                    <a:pt x="1176" y="7816"/>
                  </a:cubicBezTo>
                  <a:cubicBezTo>
                    <a:pt x="1298" y="7816"/>
                    <a:pt x="1398" y="7718"/>
                    <a:pt x="1400" y="7594"/>
                  </a:cubicBezTo>
                  <a:lnTo>
                    <a:pt x="1400" y="7591"/>
                  </a:lnTo>
                  <a:cubicBezTo>
                    <a:pt x="1400" y="7466"/>
                    <a:pt x="1298" y="7365"/>
                    <a:pt x="1173" y="7365"/>
                  </a:cubicBezTo>
                  <a:close/>
                  <a:moveTo>
                    <a:pt x="5074" y="7365"/>
                  </a:moveTo>
                  <a:cubicBezTo>
                    <a:pt x="4949" y="7365"/>
                    <a:pt x="4848" y="7466"/>
                    <a:pt x="4850" y="7591"/>
                  </a:cubicBezTo>
                  <a:cubicBezTo>
                    <a:pt x="4850" y="7716"/>
                    <a:pt x="4949" y="7816"/>
                    <a:pt x="5074" y="7816"/>
                  </a:cubicBezTo>
                  <a:lnTo>
                    <a:pt x="7478" y="7816"/>
                  </a:lnTo>
                  <a:cubicBezTo>
                    <a:pt x="7478" y="7816"/>
                    <a:pt x="7479" y="7816"/>
                    <a:pt x="7480" y="7816"/>
                  </a:cubicBezTo>
                  <a:cubicBezTo>
                    <a:pt x="7603" y="7816"/>
                    <a:pt x="7702" y="7718"/>
                    <a:pt x="7704" y="7594"/>
                  </a:cubicBezTo>
                  <a:lnTo>
                    <a:pt x="7704" y="7591"/>
                  </a:lnTo>
                  <a:cubicBezTo>
                    <a:pt x="7704" y="7466"/>
                    <a:pt x="7603" y="7365"/>
                    <a:pt x="7478" y="736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59" name="Resim 1558" descr="logo, amblem, simge, sembol, ticari marka içeren bir resim&#10;&#10;Açıklama otomatik olarak oluşturuldu">
            <a:extLst>
              <a:ext uri="{FF2B5EF4-FFF2-40B4-BE49-F238E27FC236}">
                <a16:creationId xmlns:a16="http://schemas.microsoft.com/office/drawing/2014/main" id="{C3968079-F957-94BD-E488-E1F6F5D7831C}"/>
              </a:ext>
            </a:extLst>
          </p:cNvPr>
          <p:cNvPicPr>
            <a:picLocks noChangeAspect="1"/>
          </p:cNvPicPr>
          <p:nvPr/>
        </p:nvPicPr>
        <p:blipFill>
          <a:blip r:embed="rId3"/>
          <a:stretch>
            <a:fillRect/>
          </a:stretch>
        </p:blipFill>
        <p:spPr>
          <a:xfrm>
            <a:off x="8133994" y="-28411"/>
            <a:ext cx="1031509" cy="729231"/>
          </a:xfrm>
          <a:prstGeom prst="rect">
            <a:avLst/>
          </a:prstGeom>
        </p:spPr>
      </p:pic>
      <p:sp>
        <p:nvSpPr>
          <p:cNvPr id="1560" name="Google Shape;670;p39">
            <a:extLst>
              <a:ext uri="{FF2B5EF4-FFF2-40B4-BE49-F238E27FC236}">
                <a16:creationId xmlns:a16="http://schemas.microsoft.com/office/drawing/2014/main" id="{1A96E7FB-B911-0CD7-108C-48C894DE8C2B}"/>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extLst>
      <p:ext uri="{BB962C8B-B14F-4D97-AF65-F5344CB8AC3E}">
        <p14:creationId xmlns:p14="http://schemas.microsoft.com/office/powerpoint/2010/main" val="16453329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Maven Pro" panose="020B0604020202020204" charset="-94"/>
              </a:rPr>
              <a:t>Makine Öğrenmesi Nedir?</a:t>
            </a:r>
            <a:endParaRPr b="1" dirty="0">
              <a:latin typeface="Maven Pro" panose="020B0604020202020204" charset="-94"/>
            </a:endParaRP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Metin kutusu 7">
            <a:extLst>
              <a:ext uri="{FF2B5EF4-FFF2-40B4-BE49-F238E27FC236}">
                <a16:creationId xmlns:a16="http://schemas.microsoft.com/office/drawing/2014/main" id="{30748294-9237-3586-9232-784F891606C5}"/>
              </a:ext>
            </a:extLst>
          </p:cNvPr>
          <p:cNvSpPr txBox="1"/>
          <p:nvPr/>
        </p:nvSpPr>
        <p:spPr>
          <a:xfrm>
            <a:off x="720000" y="1145174"/>
            <a:ext cx="7271177" cy="2462213"/>
          </a:xfrm>
          <a:prstGeom prst="rect">
            <a:avLst/>
          </a:prstGeom>
          <a:noFill/>
        </p:spPr>
        <p:txBody>
          <a:bodyPr wrap="square" rtlCol="0">
            <a:spAutoFit/>
          </a:bodyPr>
          <a:lstStyle/>
          <a:p>
            <a:pPr algn="just"/>
            <a:r>
              <a:rPr lang="tr-TR" dirty="0">
                <a:latin typeface="Maven Pro" panose="020B0604020202020204" charset="-94"/>
              </a:rPr>
              <a:t>Makine öğrenmesi (ML), bilgisayarların açık bir şekilde programlanmadan, verilerden öğrenerek belirli görevleri yerine getirmelerini sağlayan bir yapay zeka (YZ) alt dalıdır. Makine öğrenmesi, algoritmalar ve istatistiksel modeller kullanarak, sistemlerin büyük veri kümelerinden öğrenme, kendilerini geliştirme ve gelecekte benzer durumlarla karşılaştıklarında daha doğru tahminlerde bulunma becerisini kazandırır.</a:t>
            </a:r>
          </a:p>
          <a:p>
            <a:pPr algn="just"/>
            <a:endParaRPr lang="tr-TR" dirty="0">
              <a:latin typeface="Maven Pro" panose="020B0604020202020204" charset="-94"/>
            </a:endParaRPr>
          </a:p>
          <a:p>
            <a:pPr algn="just"/>
            <a:r>
              <a:rPr lang="tr-TR" dirty="0">
                <a:latin typeface="Maven Pro" panose="020B0604020202020204" charset="-94"/>
              </a:rPr>
              <a:t>Basit bir ifadeyle makine öğrenimi, bir algoritma veya yöntem kullanarak ham verilerden örüntüler çıkaran bir yapay zeka türüdür.</a:t>
            </a:r>
          </a:p>
          <a:p>
            <a:pPr algn="just"/>
            <a:endParaRPr lang="tr-TR" dirty="0">
              <a:latin typeface="Maven Pro" panose="020B0604020202020204" charset="-94"/>
            </a:endParaRPr>
          </a:p>
          <a:p>
            <a:pPr algn="just"/>
            <a:r>
              <a:rPr lang="tr-TR" dirty="0">
                <a:latin typeface="Maven Pro" panose="020B0604020202020204" charset="-94"/>
              </a:rPr>
              <a:t>Makine öğreniminin ana odağı, bilgisayar sistemlerinin açıkça programlanmadan veya insan müdahalesi olmadan deneyimlerden öğrenmesini sağlamaktır.</a:t>
            </a:r>
          </a:p>
        </p:txBody>
      </p:sp>
      <p:pic>
        <p:nvPicPr>
          <p:cNvPr id="10" name="Resim 9" descr="logo, amblem, simge, sembol, ticari marka içeren bir resim&#10;&#10;Açıklama otomatik olarak oluşturuldu">
            <a:extLst>
              <a:ext uri="{FF2B5EF4-FFF2-40B4-BE49-F238E27FC236}">
                <a16:creationId xmlns:a16="http://schemas.microsoft.com/office/drawing/2014/main" id="{90FF09EA-7667-9DC5-1018-05310553A55F}"/>
              </a:ext>
            </a:extLst>
          </p:cNvPr>
          <p:cNvPicPr>
            <a:picLocks noChangeAspect="1"/>
          </p:cNvPicPr>
          <p:nvPr/>
        </p:nvPicPr>
        <p:blipFill>
          <a:blip r:embed="rId3"/>
          <a:stretch>
            <a:fillRect/>
          </a:stretch>
        </p:blipFill>
        <p:spPr>
          <a:xfrm>
            <a:off x="8133994" y="-28411"/>
            <a:ext cx="1031509" cy="729231"/>
          </a:xfrm>
          <a:prstGeom prst="rect">
            <a:avLst/>
          </a:prstGeom>
        </p:spPr>
      </p:pic>
      <p:sp>
        <p:nvSpPr>
          <p:cNvPr id="11" name="Google Shape;670;p39">
            <a:extLst>
              <a:ext uri="{FF2B5EF4-FFF2-40B4-BE49-F238E27FC236}">
                <a16:creationId xmlns:a16="http://schemas.microsoft.com/office/drawing/2014/main" id="{5CB37DBF-A4AF-1A02-0B3E-BF1EA46AA893}"/>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extLst>
      <p:ext uri="{BB962C8B-B14F-4D97-AF65-F5344CB8AC3E}">
        <p14:creationId xmlns:p14="http://schemas.microsoft.com/office/powerpoint/2010/main" val="173290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arn(inVertic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barn(inVertical)">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Maven Pro" panose="020B0604020202020204" charset="-94"/>
              </a:rPr>
              <a:t>Makine Öğrenmesi Nedir?</a:t>
            </a:r>
            <a:endParaRPr b="1" dirty="0">
              <a:latin typeface="Maven Pro" panose="020B0604020202020204" charset="-94"/>
            </a:endParaRP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Metin kutusu 7">
            <a:extLst>
              <a:ext uri="{FF2B5EF4-FFF2-40B4-BE49-F238E27FC236}">
                <a16:creationId xmlns:a16="http://schemas.microsoft.com/office/drawing/2014/main" id="{30748294-9237-3586-9232-784F891606C5}"/>
              </a:ext>
            </a:extLst>
          </p:cNvPr>
          <p:cNvSpPr txBox="1"/>
          <p:nvPr/>
        </p:nvSpPr>
        <p:spPr>
          <a:xfrm>
            <a:off x="720000" y="1145174"/>
            <a:ext cx="7271177" cy="2031325"/>
          </a:xfrm>
          <a:prstGeom prst="rect">
            <a:avLst/>
          </a:prstGeom>
          <a:noFill/>
        </p:spPr>
        <p:txBody>
          <a:bodyPr wrap="square" rtlCol="0">
            <a:spAutoFit/>
          </a:bodyPr>
          <a:lstStyle/>
          <a:p>
            <a:pPr algn="just"/>
            <a:r>
              <a:rPr lang="tr-TR" dirty="0">
                <a:latin typeface="Maven Pro" panose="020B0604020202020204" charset="-94"/>
              </a:rPr>
              <a:t>Makine öğrenmesi, veriden öğrenme sürecine dayanır. Bu öğrenme süreci, sistemin önceden tanımlanmış kuralları takip etmek yerine, büyük veri kümelerini analiz ederek desenler bulmasını ve sonuçlar çıkarmasını içerir. Verilerden elde edilen bu desenler, gelecekteki olayları tahmin etmek için kullanılır.</a:t>
            </a:r>
          </a:p>
          <a:p>
            <a:pPr algn="just"/>
            <a:endParaRPr lang="tr-TR" dirty="0">
              <a:latin typeface="Maven Pro" panose="020B0604020202020204" charset="-94"/>
            </a:endParaRPr>
          </a:p>
          <a:p>
            <a:pPr algn="just"/>
            <a:r>
              <a:rPr lang="tr-TR" b="1" dirty="0">
                <a:latin typeface="Maven Pro" panose="020B0604020202020204" charset="-94"/>
              </a:rPr>
              <a:t>Öğrenme: </a:t>
            </a:r>
            <a:r>
              <a:rPr lang="tr-TR" dirty="0">
                <a:latin typeface="Maven Pro" panose="020B0604020202020204" charset="-94"/>
              </a:rPr>
              <a:t>Sistem, verilere dayalı olarak modeli oluşturur ve sürekli olarak performansını geliştirir.</a:t>
            </a:r>
          </a:p>
          <a:p>
            <a:pPr algn="just"/>
            <a:r>
              <a:rPr lang="tr-TR" b="1" dirty="0">
                <a:latin typeface="Maven Pro" panose="020B0604020202020204" charset="-94"/>
              </a:rPr>
              <a:t>Genelleme: </a:t>
            </a:r>
            <a:r>
              <a:rPr lang="tr-TR" dirty="0">
                <a:latin typeface="Maven Pro" panose="020B0604020202020204" charset="-94"/>
              </a:rPr>
              <a:t>Yeni, daha önce görülmemiş verilere dayanarak doğru tahminler yapma yeteneği.</a:t>
            </a:r>
          </a:p>
        </p:txBody>
      </p:sp>
      <p:pic>
        <p:nvPicPr>
          <p:cNvPr id="2" name="Resim 1" descr="logo, amblem, simge, sembol, ticari marka içeren bir resim&#10;&#10;Açıklama otomatik olarak oluşturuldu">
            <a:extLst>
              <a:ext uri="{FF2B5EF4-FFF2-40B4-BE49-F238E27FC236}">
                <a16:creationId xmlns:a16="http://schemas.microsoft.com/office/drawing/2014/main" id="{72591A0B-8175-17CA-08EC-C7E096DBB2E4}"/>
              </a:ext>
            </a:extLst>
          </p:cNvPr>
          <p:cNvPicPr>
            <a:picLocks noChangeAspect="1"/>
          </p:cNvPicPr>
          <p:nvPr/>
        </p:nvPicPr>
        <p:blipFill>
          <a:blip r:embed="rId3"/>
          <a:stretch>
            <a:fillRect/>
          </a:stretch>
        </p:blipFill>
        <p:spPr>
          <a:xfrm>
            <a:off x="8133994" y="-28411"/>
            <a:ext cx="1031509" cy="729231"/>
          </a:xfrm>
          <a:prstGeom prst="rect">
            <a:avLst/>
          </a:prstGeom>
        </p:spPr>
      </p:pic>
      <p:sp>
        <p:nvSpPr>
          <p:cNvPr id="3" name="Google Shape;670;p39">
            <a:extLst>
              <a:ext uri="{FF2B5EF4-FFF2-40B4-BE49-F238E27FC236}">
                <a16:creationId xmlns:a16="http://schemas.microsoft.com/office/drawing/2014/main" id="{3AF1ECD5-202F-2FB8-ED82-D83190951504}"/>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extLst>
      <p:ext uri="{BB962C8B-B14F-4D97-AF65-F5344CB8AC3E}">
        <p14:creationId xmlns:p14="http://schemas.microsoft.com/office/powerpoint/2010/main" val="1007467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arn(inVertic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randombar(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randombar(horizontal)">
                                      <p:cBhvr>
                                        <p:cTn id="17"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Maven Pro" panose="020B0604020202020204" charset="-94"/>
              </a:rPr>
              <a:t>ML Çalışma Prensibi</a:t>
            </a:r>
            <a:endParaRPr b="1" dirty="0">
              <a:latin typeface="Maven Pro" panose="020B0604020202020204" charset="-94"/>
            </a:endParaRP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Metin kutusu 7">
            <a:extLst>
              <a:ext uri="{FF2B5EF4-FFF2-40B4-BE49-F238E27FC236}">
                <a16:creationId xmlns:a16="http://schemas.microsoft.com/office/drawing/2014/main" id="{30748294-9237-3586-9232-784F891606C5}"/>
              </a:ext>
            </a:extLst>
          </p:cNvPr>
          <p:cNvSpPr txBox="1"/>
          <p:nvPr/>
        </p:nvSpPr>
        <p:spPr>
          <a:xfrm>
            <a:off x="720000" y="1145174"/>
            <a:ext cx="7271177" cy="1815882"/>
          </a:xfrm>
          <a:prstGeom prst="rect">
            <a:avLst/>
          </a:prstGeom>
          <a:noFill/>
        </p:spPr>
        <p:txBody>
          <a:bodyPr wrap="square" rtlCol="0">
            <a:spAutoFit/>
          </a:bodyPr>
          <a:lstStyle/>
          <a:p>
            <a:pPr algn="just"/>
            <a:r>
              <a:rPr lang="tr-TR" dirty="0">
                <a:latin typeface="Maven Pro" panose="020B0604020202020204" charset="-94"/>
              </a:rPr>
              <a:t>Makine öğrenmesi, bilgisayarlara görevlerin nasıl yapılacağını doğrudan öğretmek yerine, onları eğitmekle ilgilidir. </a:t>
            </a:r>
          </a:p>
          <a:p>
            <a:pPr algn="just"/>
            <a:endParaRPr lang="tr-TR" dirty="0">
              <a:latin typeface="Maven Pro" panose="020B0604020202020204" charset="-94"/>
            </a:endParaRPr>
          </a:p>
          <a:p>
            <a:pPr marL="342900" indent="-342900" algn="just">
              <a:buFont typeface="+mj-lt"/>
              <a:buAutoNum type="arabicPeriod"/>
            </a:pPr>
            <a:r>
              <a:rPr lang="tr-TR" b="1" dirty="0">
                <a:latin typeface="Maven Pro" panose="020B0604020202020204" charset="-94"/>
              </a:rPr>
              <a:t>Veri Toplama</a:t>
            </a:r>
          </a:p>
          <a:p>
            <a:pPr marL="342900" indent="-342900" algn="just">
              <a:buFont typeface="+mj-lt"/>
              <a:buAutoNum type="arabicPeriod"/>
            </a:pPr>
            <a:r>
              <a:rPr lang="tr-TR" dirty="0">
                <a:latin typeface="Maven Pro" panose="020B0604020202020204" charset="-94"/>
              </a:rPr>
              <a:t>Veri Toplama ve Özellik Mühendisliği</a:t>
            </a:r>
          </a:p>
          <a:p>
            <a:pPr marL="342900" indent="-342900" algn="just">
              <a:buFont typeface="+mj-lt"/>
              <a:buAutoNum type="arabicPeriod"/>
            </a:pPr>
            <a:r>
              <a:rPr lang="tr-TR" b="1" dirty="0">
                <a:latin typeface="Maven Pro" panose="020B0604020202020204" charset="-94"/>
              </a:rPr>
              <a:t>Model Seçimi ve Eğitimi</a:t>
            </a:r>
          </a:p>
          <a:p>
            <a:pPr marL="342900" indent="-342900" algn="just">
              <a:buFont typeface="+mj-lt"/>
              <a:buAutoNum type="arabicPeriod"/>
            </a:pPr>
            <a:r>
              <a:rPr lang="tr-TR" dirty="0">
                <a:latin typeface="Maven Pro" panose="020B0604020202020204" charset="-94"/>
              </a:rPr>
              <a:t>Modelin Test Edilmesi</a:t>
            </a:r>
          </a:p>
          <a:p>
            <a:pPr marL="342900" indent="-342900" algn="just">
              <a:buFont typeface="+mj-lt"/>
              <a:buAutoNum type="arabicPeriod"/>
            </a:pPr>
            <a:r>
              <a:rPr lang="tr-TR" b="1" dirty="0">
                <a:latin typeface="Maven Pro" panose="020B0604020202020204" charset="-94"/>
              </a:rPr>
              <a:t>Modelin İyileştirilmesi</a:t>
            </a:r>
          </a:p>
        </p:txBody>
      </p:sp>
      <p:pic>
        <p:nvPicPr>
          <p:cNvPr id="2" name="Resim 1" descr="logo, amblem, simge, sembol, ticari marka içeren bir resim&#10;&#10;Açıklama otomatik olarak oluşturuldu">
            <a:extLst>
              <a:ext uri="{FF2B5EF4-FFF2-40B4-BE49-F238E27FC236}">
                <a16:creationId xmlns:a16="http://schemas.microsoft.com/office/drawing/2014/main" id="{02833402-12AD-6CEF-9C11-32E5C69857D9}"/>
              </a:ext>
            </a:extLst>
          </p:cNvPr>
          <p:cNvPicPr>
            <a:picLocks noChangeAspect="1"/>
          </p:cNvPicPr>
          <p:nvPr/>
        </p:nvPicPr>
        <p:blipFill>
          <a:blip r:embed="rId3"/>
          <a:stretch>
            <a:fillRect/>
          </a:stretch>
        </p:blipFill>
        <p:spPr>
          <a:xfrm>
            <a:off x="8133994" y="-28411"/>
            <a:ext cx="1031509" cy="729231"/>
          </a:xfrm>
          <a:prstGeom prst="rect">
            <a:avLst/>
          </a:prstGeom>
        </p:spPr>
      </p:pic>
      <p:sp>
        <p:nvSpPr>
          <p:cNvPr id="3" name="Google Shape;670;p39">
            <a:extLst>
              <a:ext uri="{FF2B5EF4-FFF2-40B4-BE49-F238E27FC236}">
                <a16:creationId xmlns:a16="http://schemas.microsoft.com/office/drawing/2014/main" id="{16AC4971-A877-7FD6-75BE-747F0FFA4E56}"/>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extLst>
      <p:ext uri="{BB962C8B-B14F-4D97-AF65-F5344CB8AC3E}">
        <p14:creationId xmlns:p14="http://schemas.microsoft.com/office/powerpoint/2010/main" val="225871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2" end="2"/>
                                            </p:txEl>
                                          </p:spTgt>
                                        </p:tgtEl>
                                        <p:attrNameLst>
                                          <p:attrName>style.visibility</p:attrName>
                                        </p:attrNameLst>
                                      </p:cBhvr>
                                      <p:to>
                                        <p:strVal val="visible"/>
                                      </p:to>
                                    </p:set>
                                    <p:anim calcmode="lin" valueType="num">
                                      <p:cBhvr>
                                        <p:cTn id="7"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8"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9" dur="500"/>
                                        <p:tgtEl>
                                          <p:spTgt spid="8">
                                            <p:txEl>
                                              <p:pRg st="2" end="2"/>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xEl>
                                              <p:pRg st="3" end="3"/>
                                            </p:txEl>
                                          </p:spTgt>
                                        </p:tgtEl>
                                        <p:attrNameLst>
                                          <p:attrName>style.visibility</p:attrName>
                                        </p:attrNameLst>
                                      </p:cBhvr>
                                      <p:to>
                                        <p:strVal val="visible"/>
                                      </p:to>
                                    </p:set>
                                    <p:anim calcmode="lin" valueType="num">
                                      <p:cBhvr>
                                        <p:cTn id="14" dur="500" fill="hold"/>
                                        <p:tgtEl>
                                          <p:spTgt spid="8">
                                            <p:txEl>
                                              <p:pRg st="3" end="3"/>
                                            </p:txEl>
                                          </p:spTgt>
                                        </p:tgtEl>
                                        <p:attrNameLst>
                                          <p:attrName>ppt_w</p:attrName>
                                        </p:attrNameLst>
                                      </p:cBhvr>
                                      <p:tavLst>
                                        <p:tav tm="0">
                                          <p:val>
                                            <p:fltVal val="0"/>
                                          </p:val>
                                        </p:tav>
                                        <p:tav tm="100000">
                                          <p:val>
                                            <p:strVal val="#ppt_w"/>
                                          </p:val>
                                        </p:tav>
                                      </p:tavLst>
                                    </p:anim>
                                    <p:anim calcmode="lin" valueType="num">
                                      <p:cBhvr>
                                        <p:cTn id="15" dur="500" fill="hold"/>
                                        <p:tgtEl>
                                          <p:spTgt spid="8">
                                            <p:txEl>
                                              <p:pRg st="3" end="3"/>
                                            </p:txEl>
                                          </p:spTgt>
                                        </p:tgtEl>
                                        <p:attrNameLst>
                                          <p:attrName>ppt_h</p:attrName>
                                        </p:attrNameLst>
                                      </p:cBhvr>
                                      <p:tavLst>
                                        <p:tav tm="0">
                                          <p:val>
                                            <p:fltVal val="0"/>
                                          </p:val>
                                        </p:tav>
                                        <p:tav tm="100000">
                                          <p:val>
                                            <p:strVal val="#ppt_h"/>
                                          </p:val>
                                        </p:tav>
                                      </p:tavLst>
                                    </p:anim>
                                    <p:animEffect transition="in" filter="fad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 calcmode="lin" valueType="num">
                                      <p:cBhvr>
                                        <p:cTn id="21" dur="500" fill="hold"/>
                                        <p:tgtEl>
                                          <p:spTgt spid="8">
                                            <p:txEl>
                                              <p:pRg st="4" end="4"/>
                                            </p:txEl>
                                          </p:spTgt>
                                        </p:tgtEl>
                                        <p:attrNameLst>
                                          <p:attrName>ppt_w</p:attrName>
                                        </p:attrNameLst>
                                      </p:cBhvr>
                                      <p:tavLst>
                                        <p:tav tm="0">
                                          <p:val>
                                            <p:fltVal val="0"/>
                                          </p:val>
                                        </p:tav>
                                        <p:tav tm="100000">
                                          <p:val>
                                            <p:strVal val="#ppt_w"/>
                                          </p:val>
                                        </p:tav>
                                      </p:tavLst>
                                    </p:anim>
                                    <p:anim calcmode="lin" valueType="num">
                                      <p:cBhvr>
                                        <p:cTn id="22" dur="500" fill="hold"/>
                                        <p:tgtEl>
                                          <p:spTgt spid="8">
                                            <p:txEl>
                                              <p:pRg st="4" end="4"/>
                                            </p:txEl>
                                          </p:spTgt>
                                        </p:tgtEl>
                                        <p:attrNameLst>
                                          <p:attrName>ppt_h</p:attrName>
                                        </p:attrNameLst>
                                      </p:cBhvr>
                                      <p:tavLst>
                                        <p:tav tm="0">
                                          <p:val>
                                            <p:fltVal val="0"/>
                                          </p:val>
                                        </p:tav>
                                        <p:tav tm="100000">
                                          <p:val>
                                            <p:strVal val="#ppt_h"/>
                                          </p:val>
                                        </p:tav>
                                      </p:tavLst>
                                    </p:anim>
                                    <p:animEffect transition="in" filter="fade">
                                      <p:cBhvr>
                                        <p:cTn id="23" dur="500"/>
                                        <p:tgtEl>
                                          <p:spTgt spid="8">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8">
                                            <p:txEl>
                                              <p:pRg st="5" end="5"/>
                                            </p:txEl>
                                          </p:spTgt>
                                        </p:tgtEl>
                                        <p:attrNameLst>
                                          <p:attrName>style.visibility</p:attrName>
                                        </p:attrNameLst>
                                      </p:cBhvr>
                                      <p:to>
                                        <p:strVal val="visible"/>
                                      </p:to>
                                    </p:set>
                                    <p:anim calcmode="lin" valueType="num">
                                      <p:cBhvr>
                                        <p:cTn id="28" dur="500" fill="hold"/>
                                        <p:tgtEl>
                                          <p:spTgt spid="8">
                                            <p:txEl>
                                              <p:pRg st="5" end="5"/>
                                            </p:txEl>
                                          </p:spTgt>
                                        </p:tgtEl>
                                        <p:attrNameLst>
                                          <p:attrName>ppt_w</p:attrName>
                                        </p:attrNameLst>
                                      </p:cBhvr>
                                      <p:tavLst>
                                        <p:tav tm="0">
                                          <p:val>
                                            <p:fltVal val="0"/>
                                          </p:val>
                                        </p:tav>
                                        <p:tav tm="100000">
                                          <p:val>
                                            <p:strVal val="#ppt_w"/>
                                          </p:val>
                                        </p:tav>
                                      </p:tavLst>
                                    </p:anim>
                                    <p:anim calcmode="lin" valueType="num">
                                      <p:cBhvr>
                                        <p:cTn id="29" dur="500" fill="hold"/>
                                        <p:tgtEl>
                                          <p:spTgt spid="8">
                                            <p:txEl>
                                              <p:pRg st="5" end="5"/>
                                            </p:txEl>
                                          </p:spTgt>
                                        </p:tgtEl>
                                        <p:attrNameLst>
                                          <p:attrName>ppt_h</p:attrName>
                                        </p:attrNameLst>
                                      </p:cBhvr>
                                      <p:tavLst>
                                        <p:tav tm="0">
                                          <p:val>
                                            <p:fltVal val="0"/>
                                          </p:val>
                                        </p:tav>
                                        <p:tav tm="100000">
                                          <p:val>
                                            <p:strVal val="#ppt_h"/>
                                          </p:val>
                                        </p:tav>
                                      </p:tavLst>
                                    </p:anim>
                                    <p:animEffect transition="in" filter="fade">
                                      <p:cBhvr>
                                        <p:cTn id="30" dur="500"/>
                                        <p:tgtEl>
                                          <p:spTgt spid="8">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8">
                                            <p:txEl>
                                              <p:pRg st="6" end="6"/>
                                            </p:txEl>
                                          </p:spTgt>
                                        </p:tgtEl>
                                        <p:attrNameLst>
                                          <p:attrName>style.visibility</p:attrName>
                                        </p:attrNameLst>
                                      </p:cBhvr>
                                      <p:to>
                                        <p:strVal val="visible"/>
                                      </p:to>
                                    </p:set>
                                    <p:anim calcmode="lin" valueType="num">
                                      <p:cBhvr>
                                        <p:cTn id="35" dur="500" fill="hold"/>
                                        <p:tgtEl>
                                          <p:spTgt spid="8">
                                            <p:txEl>
                                              <p:pRg st="6" end="6"/>
                                            </p:txEl>
                                          </p:spTgt>
                                        </p:tgtEl>
                                        <p:attrNameLst>
                                          <p:attrName>ppt_w</p:attrName>
                                        </p:attrNameLst>
                                      </p:cBhvr>
                                      <p:tavLst>
                                        <p:tav tm="0">
                                          <p:val>
                                            <p:fltVal val="0"/>
                                          </p:val>
                                        </p:tav>
                                        <p:tav tm="100000">
                                          <p:val>
                                            <p:strVal val="#ppt_w"/>
                                          </p:val>
                                        </p:tav>
                                      </p:tavLst>
                                    </p:anim>
                                    <p:anim calcmode="lin" valueType="num">
                                      <p:cBhvr>
                                        <p:cTn id="36" dur="500" fill="hold"/>
                                        <p:tgtEl>
                                          <p:spTgt spid="8">
                                            <p:txEl>
                                              <p:pRg st="6" end="6"/>
                                            </p:txEl>
                                          </p:spTgt>
                                        </p:tgtEl>
                                        <p:attrNameLst>
                                          <p:attrName>ppt_h</p:attrName>
                                        </p:attrNameLst>
                                      </p:cBhvr>
                                      <p:tavLst>
                                        <p:tav tm="0">
                                          <p:val>
                                            <p:fltVal val="0"/>
                                          </p:val>
                                        </p:tav>
                                        <p:tav tm="100000">
                                          <p:val>
                                            <p:strVal val="#ppt_h"/>
                                          </p:val>
                                        </p:tav>
                                      </p:tavLst>
                                    </p:anim>
                                    <p:animEffect transition="in" filter="fade">
                                      <p:cBhvr>
                                        <p:cTn id="37" dur="500"/>
                                        <p:tgtEl>
                                          <p:spTgt spid="8">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1"/>
        <p:cNvGrpSpPr/>
        <p:nvPr/>
      </p:nvGrpSpPr>
      <p:grpSpPr>
        <a:xfrm>
          <a:off x="0" y="0"/>
          <a:ext cx="0" cy="0"/>
          <a:chOff x="0" y="0"/>
          <a:chExt cx="0" cy="0"/>
        </a:xfrm>
      </p:grpSpPr>
      <p:sp>
        <p:nvSpPr>
          <p:cNvPr id="3" name="Başlık 2">
            <a:extLst>
              <a:ext uri="{FF2B5EF4-FFF2-40B4-BE49-F238E27FC236}">
                <a16:creationId xmlns:a16="http://schemas.microsoft.com/office/drawing/2014/main" id="{4AD94B94-EB61-C39E-0F21-2E737CC755E4}"/>
              </a:ext>
            </a:extLst>
          </p:cNvPr>
          <p:cNvSpPr>
            <a:spLocks noGrp="1"/>
          </p:cNvSpPr>
          <p:nvPr>
            <p:ph type="title"/>
          </p:nvPr>
        </p:nvSpPr>
        <p:spPr/>
        <p:txBody>
          <a:bodyPr/>
          <a:lstStyle/>
          <a:p>
            <a:r>
              <a:rPr lang="tr-TR" dirty="0"/>
              <a:t>Dönem İçi Değerlendirme</a:t>
            </a:r>
          </a:p>
        </p:txBody>
      </p:sp>
      <p:graphicFrame>
        <p:nvGraphicFramePr>
          <p:cNvPr id="4" name="Google Shape;3004;p61">
            <a:extLst>
              <a:ext uri="{FF2B5EF4-FFF2-40B4-BE49-F238E27FC236}">
                <a16:creationId xmlns:a16="http://schemas.microsoft.com/office/drawing/2014/main" id="{FEC605D6-F61E-48AB-0147-C36E677D70A2}"/>
              </a:ext>
            </a:extLst>
          </p:cNvPr>
          <p:cNvGraphicFramePr/>
          <p:nvPr>
            <p:extLst>
              <p:ext uri="{D42A27DB-BD31-4B8C-83A1-F6EECF244321}">
                <p14:modId xmlns:p14="http://schemas.microsoft.com/office/powerpoint/2010/main" val="286071390"/>
              </p:ext>
            </p:extLst>
          </p:nvPr>
        </p:nvGraphicFramePr>
        <p:xfrm>
          <a:off x="1158285" y="1226512"/>
          <a:ext cx="6827429" cy="1844650"/>
        </p:xfrm>
        <a:graphic>
          <a:graphicData uri="http://schemas.openxmlformats.org/drawingml/2006/table">
            <a:tbl>
              <a:tblPr>
                <a:noFill/>
                <a:tableStyleId>{C65A26D9-3358-4309-A227-EDEAD8D7FABE}</a:tableStyleId>
              </a:tblPr>
              <a:tblGrid>
                <a:gridCol w="2556445">
                  <a:extLst>
                    <a:ext uri="{9D8B030D-6E8A-4147-A177-3AD203B41FA5}">
                      <a16:colId xmlns:a16="http://schemas.microsoft.com/office/drawing/2014/main" val="20000"/>
                    </a:ext>
                  </a:extLst>
                </a:gridCol>
                <a:gridCol w="2323544">
                  <a:extLst>
                    <a:ext uri="{9D8B030D-6E8A-4147-A177-3AD203B41FA5}">
                      <a16:colId xmlns:a16="http://schemas.microsoft.com/office/drawing/2014/main" val="20001"/>
                    </a:ext>
                  </a:extLst>
                </a:gridCol>
                <a:gridCol w="1947440">
                  <a:extLst>
                    <a:ext uri="{9D8B030D-6E8A-4147-A177-3AD203B41FA5}">
                      <a16:colId xmlns:a16="http://schemas.microsoft.com/office/drawing/2014/main" val="20002"/>
                    </a:ext>
                  </a:extLst>
                </a:gridCol>
              </a:tblGrid>
              <a:tr h="474340">
                <a:tc>
                  <a:txBody>
                    <a:bodyPr/>
                    <a:lstStyle/>
                    <a:p>
                      <a:pPr marL="0" lvl="0" indent="0" algn="ctr" rtl="0">
                        <a:spcBef>
                          <a:spcPts val="0"/>
                        </a:spcBef>
                        <a:spcAft>
                          <a:spcPts val="0"/>
                        </a:spcAft>
                        <a:buNone/>
                      </a:pPr>
                      <a:r>
                        <a:rPr lang="tr-TR" sz="1500" dirty="0">
                          <a:solidFill>
                            <a:schemeClr val="lt1"/>
                          </a:solidFill>
                          <a:latin typeface="MuseoModerno Medium"/>
                          <a:ea typeface="MuseoModerno Medium"/>
                          <a:cs typeface="MuseoModerno Medium"/>
                          <a:sym typeface="MuseoModerno Medium"/>
                        </a:rPr>
                        <a:t>Sınav</a:t>
                      </a:r>
                      <a:endParaRPr sz="1500" dirty="0">
                        <a:solidFill>
                          <a:schemeClr val="lt1"/>
                        </a:solidFill>
                        <a:latin typeface="MuseoModerno Medium"/>
                        <a:ea typeface="MuseoModerno Medium"/>
                        <a:cs typeface="MuseoModerno Medium"/>
                        <a:sym typeface="MuseoModern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tr-TR" sz="1500" dirty="0">
                          <a:solidFill>
                            <a:schemeClr val="lt1"/>
                          </a:solidFill>
                          <a:latin typeface="MuseoModerno Medium"/>
                          <a:ea typeface="MuseoModerno Medium"/>
                          <a:cs typeface="MuseoModerno Medium"/>
                          <a:sym typeface="MuseoModerno Medium"/>
                        </a:rPr>
                        <a:t>Sınav Türü</a:t>
                      </a:r>
                      <a:endParaRPr sz="1500" dirty="0">
                        <a:solidFill>
                          <a:schemeClr val="lt1"/>
                        </a:solidFill>
                        <a:latin typeface="MuseoModerno Medium"/>
                        <a:ea typeface="MuseoModerno Medium"/>
                        <a:cs typeface="MuseoModerno Medium"/>
                        <a:sym typeface="MuseoModern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tc>
                  <a:txBody>
                    <a:bodyPr/>
                    <a:lstStyle/>
                    <a:p>
                      <a:pPr marL="0" lvl="0" indent="0" algn="ctr" rtl="0">
                        <a:spcBef>
                          <a:spcPts val="0"/>
                        </a:spcBef>
                        <a:spcAft>
                          <a:spcPts val="0"/>
                        </a:spcAft>
                        <a:buNone/>
                      </a:pPr>
                      <a:r>
                        <a:rPr lang="tr-TR" sz="1500" dirty="0">
                          <a:solidFill>
                            <a:schemeClr val="lt1"/>
                          </a:solidFill>
                          <a:latin typeface="MuseoModerno Medium"/>
                          <a:ea typeface="MuseoModerno Medium"/>
                          <a:cs typeface="MuseoModerno Medium"/>
                          <a:sym typeface="MuseoModerno Medium"/>
                        </a:rPr>
                        <a:t>Ağırlık</a:t>
                      </a:r>
                      <a:endParaRPr sz="1500" dirty="0">
                        <a:solidFill>
                          <a:schemeClr val="lt1"/>
                        </a:solidFill>
                        <a:latin typeface="MuseoModerno Medium"/>
                        <a:ea typeface="MuseoModerno Medium"/>
                        <a:cs typeface="MuseoModerno Medium"/>
                        <a:sym typeface="MuseoModern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2"/>
                    </a:solidFill>
                  </a:tcPr>
                </a:tc>
                <a:extLst>
                  <a:ext uri="{0D108BD9-81ED-4DB2-BD59-A6C34878D82A}">
                    <a16:rowId xmlns:a16="http://schemas.microsoft.com/office/drawing/2014/main" val="10000"/>
                  </a:ext>
                </a:extLst>
              </a:tr>
              <a:tr h="456770">
                <a:tc>
                  <a:txBody>
                    <a:bodyPr/>
                    <a:lstStyle/>
                    <a:p>
                      <a:pPr marL="0" lvl="0" indent="0" algn="ctr" rtl="0">
                        <a:spcBef>
                          <a:spcPts val="0"/>
                        </a:spcBef>
                        <a:spcAft>
                          <a:spcPts val="0"/>
                        </a:spcAft>
                        <a:buNone/>
                      </a:pPr>
                      <a:r>
                        <a:rPr lang="tr-TR" dirty="0">
                          <a:solidFill>
                            <a:schemeClr val="dk1"/>
                          </a:solidFill>
                          <a:latin typeface="Maven Pro"/>
                          <a:ea typeface="Maven Pro"/>
                          <a:cs typeface="Maven Pro"/>
                          <a:sym typeface="Maven Pro"/>
                        </a:rPr>
                        <a:t>Vize</a:t>
                      </a:r>
                      <a:endParaRPr dirty="0">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tr-TR" dirty="0">
                          <a:solidFill>
                            <a:schemeClr val="dk1"/>
                          </a:solidFill>
                          <a:latin typeface="Maven Pro"/>
                          <a:ea typeface="Maven Pro"/>
                          <a:cs typeface="Maven Pro"/>
                          <a:sym typeface="Maven Pro"/>
                        </a:rPr>
                        <a:t>Yazılı Sınav	</a:t>
                      </a:r>
                      <a:endParaRPr dirty="0">
                        <a:solidFill>
                          <a:schemeClr val="dk1"/>
                        </a:solidFill>
                        <a:latin typeface="Maven Pro"/>
                        <a:ea typeface="Maven Pro"/>
                        <a:cs typeface="Maven Pro"/>
                        <a:sym typeface="Maven Pro"/>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tr-TR" dirty="0">
                          <a:solidFill>
                            <a:schemeClr val="dk1"/>
                          </a:solidFill>
                          <a:latin typeface="Maven Pro"/>
                          <a:ea typeface="Maven Pro"/>
                          <a:cs typeface="Maven Pro"/>
                          <a:sym typeface="Maven Pro"/>
                        </a:rPr>
                        <a:t>%35</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rgbClr val="9E9E9E">
                          <a:alpha val="0"/>
                        </a:srgbClr>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2"/>
                  </a:ext>
                </a:extLst>
              </a:tr>
              <a:tr h="456770">
                <a:tc>
                  <a:txBody>
                    <a:bodyPr/>
                    <a:lstStyle/>
                    <a:p>
                      <a:pPr marL="0" lvl="0" indent="0" algn="ctr" rtl="0">
                        <a:spcBef>
                          <a:spcPts val="0"/>
                        </a:spcBef>
                        <a:spcAft>
                          <a:spcPts val="0"/>
                        </a:spcAft>
                        <a:buNone/>
                      </a:pPr>
                      <a:r>
                        <a:rPr lang="tr-TR" dirty="0">
                          <a:solidFill>
                            <a:schemeClr val="dk1"/>
                          </a:solidFill>
                          <a:latin typeface="Maven Pro"/>
                          <a:ea typeface="Maven Pro"/>
                          <a:cs typeface="Maven Pro"/>
                          <a:sym typeface="Maven Pro"/>
                        </a:rPr>
                        <a:t>Proje/Uygulama</a:t>
                      </a:r>
                      <a:endParaRPr dirty="0">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tr-TR" dirty="0">
                          <a:solidFill>
                            <a:schemeClr val="dk1"/>
                          </a:solidFill>
                          <a:latin typeface="Maven Pro"/>
                          <a:ea typeface="Maven Pro"/>
                          <a:cs typeface="Maven Pro"/>
                          <a:sym typeface="Maven Pro"/>
                        </a:rPr>
                        <a:t>Uygulama ve Sunum</a:t>
                      </a:r>
                      <a:endParaRPr dirty="0">
                        <a:solidFill>
                          <a:schemeClr val="dk1"/>
                        </a:solidFill>
                        <a:latin typeface="Maven Pro"/>
                        <a:ea typeface="Maven Pro"/>
                        <a:cs typeface="Maven Pro"/>
                        <a:sym typeface="Maven Pro"/>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tc>
                  <a:txBody>
                    <a:bodyPr/>
                    <a:lstStyle/>
                    <a:p>
                      <a:pPr marL="0" lvl="0" indent="0" algn="ctr" rtl="0">
                        <a:spcBef>
                          <a:spcPts val="0"/>
                        </a:spcBef>
                        <a:spcAft>
                          <a:spcPts val="0"/>
                        </a:spcAft>
                        <a:buNone/>
                      </a:pPr>
                      <a:r>
                        <a:rPr lang="tr-TR" dirty="0">
                          <a:solidFill>
                            <a:schemeClr val="dk1"/>
                          </a:solidFill>
                          <a:latin typeface="Maven Pro"/>
                          <a:ea typeface="Maven Pro"/>
                          <a:cs typeface="Maven Pro"/>
                          <a:sym typeface="Maven Pro"/>
                        </a:rPr>
                        <a:t>%15</a:t>
                      </a: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lgn="ctr">
                      <a:solidFill>
                        <a:schemeClr val="accent2"/>
                      </a:solidFill>
                      <a:prstDash val="solid"/>
                      <a:round/>
                      <a:headEnd type="none" w="sm" len="sm"/>
                      <a:tailEnd type="none" w="sm" len="sm"/>
                    </a:lnT>
                    <a:lnB w="9525" cap="flat" cmpd="sng">
                      <a:solidFill>
                        <a:schemeClr val="accent2"/>
                      </a:solidFill>
                      <a:prstDash val="solid"/>
                      <a:round/>
                      <a:headEnd type="none" w="sm" len="sm"/>
                      <a:tailEnd type="none" w="sm" len="sm"/>
                    </a:lnB>
                  </a:tcPr>
                </a:tc>
                <a:extLst>
                  <a:ext uri="{0D108BD9-81ED-4DB2-BD59-A6C34878D82A}">
                    <a16:rowId xmlns:a16="http://schemas.microsoft.com/office/drawing/2014/main" val="10004"/>
                  </a:ext>
                </a:extLst>
              </a:tr>
              <a:tr h="456770">
                <a:tc>
                  <a:txBody>
                    <a:bodyPr/>
                    <a:lstStyle/>
                    <a:p>
                      <a:pPr marL="0" lvl="0" indent="0" algn="ctr" rtl="0">
                        <a:spcBef>
                          <a:spcPts val="0"/>
                        </a:spcBef>
                        <a:spcAft>
                          <a:spcPts val="0"/>
                        </a:spcAft>
                        <a:buNone/>
                      </a:pPr>
                      <a:r>
                        <a:rPr lang="tr-TR" dirty="0">
                          <a:solidFill>
                            <a:schemeClr val="dk1"/>
                          </a:solidFill>
                          <a:latin typeface="Maven Pro"/>
                          <a:ea typeface="Maven Pro"/>
                          <a:cs typeface="Maven Pro"/>
                          <a:sym typeface="Maven Pro"/>
                        </a:rPr>
                        <a:t>Final</a:t>
                      </a:r>
                      <a:endParaRPr dirty="0">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tr-TR" dirty="0">
                          <a:solidFill>
                            <a:schemeClr val="dk1"/>
                          </a:solidFill>
                          <a:latin typeface="Maven Pro"/>
                          <a:ea typeface="Maven Pro"/>
                          <a:cs typeface="Maven Pro"/>
                          <a:sym typeface="Maven Pro"/>
                        </a:rPr>
                        <a:t>Yazılı Sınav</a:t>
                      </a:r>
                      <a:r>
                        <a:rPr lang="en" dirty="0">
                          <a:solidFill>
                            <a:schemeClr val="dk1"/>
                          </a:solidFill>
                          <a:latin typeface="Maven Pro"/>
                          <a:ea typeface="Maven Pro"/>
                          <a:cs typeface="Maven Pro"/>
                          <a:sym typeface="Maven Pro"/>
                        </a:rPr>
                        <a:t>	</a:t>
                      </a:r>
                      <a:endParaRPr dirty="0">
                        <a:solidFill>
                          <a:schemeClr val="dk1"/>
                        </a:solidFill>
                        <a:latin typeface="Maven Pro"/>
                        <a:ea typeface="Maven Pro"/>
                        <a:cs typeface="Maven Pro"/>
                        <a:sym typeface="Maven Pro"/>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tr-TR" dirty="0">
                          <a:solidFill>
                            <a:schemeClr val="dk1"/>
                          </a:solidFill>
                          <a:latin typeface="Maven Pro"/>
                          <a:ea typeface="Maven Pro"/>
                          <a:cs typeface="Maven Pro"/>
                          <a:sym typeface="Maven Pro"/>
                        </a:rPr>
                        <a:t>%50</a:t>
                      </a: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chemeClr val="accent2"/>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pic>
        <p:nvPicPr>
          <p:cNvPr id="6" name="Resim 5" descr="logo, amblem, simge, sembol, ticari marka içeren bir resim&#10;&#10;Açıklama otomatik olarak oluşturuldu">
            <a:extLst>
              <a:ext uri="{FF2B5EF4-FFF2-40B4-BE49-F238E27FC236}">
                <a16:creationId xmlns:a16="http://schemas.microsoft.com/office/drawing/2014/main" id="{D3DD77E9-EE22-54EF-2A08-C5AFCDA5200B}"/>
              </a:ext>
            </a:extLst>
          </p:cNvPr>
          <p:cNvPicPr>
            <a:picLocks noChangeAspect="1"/>
          </p:cNvPicPr>
          <p:nvPr/>
        </p:nvPicPr>
        <p:blipFill>
          <a:blip r:embed="rId3"/>
          <a:stretch>
            <a:fillRect/>
          </a:stretch>
        </p:blipFill>
        <p:spPr>
          <a:xfrm>
            <a:off x="8133994" y="-28411"/>
            <a:ext cx="1031509" cy="729231"/>
          </a:xfrm>
          <a:prstGeom prst="rect">
            <a:avLst/>
          </a:prstGeom>
        </p:spPr>
      </p:pic>
      <p:sp>
        <p:nvSpPr>
          <p:cNvPr id="7" name="Google Shape;670;p39">
            <a:extLst>
              <a:ext uri="{FF2B5EF4-FFF2-40B4-BE49-F238E27FC236}">
                <a16:creationId xmlns:a16="http://schemas.microsoft.com/office/drawing/2014/main" id="{F51B5326-E1C4-47A1-22F9-87D9A875DB41}"/>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Maven Pro" panose="020B0604020202020204" charset="-94"/>
              </a:rPr>
              <a:t>ML Avantajları</a:t>
            </a:r>
            <a:endParaRPr b="1" dirty="0">
              <a:latin typeface="Maven Pro" panose="020B0604020202020204" charset="-94"/>
            </a:endParaRP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Metin kutusu 7">
            <a:extLst>
              <a:ext uri="{FF2B5EF4-FFF2-40B4-BE49-F238E27FC236}">
                <a16:creationId xmlns:a16="http://schemas.microsoft.com/office/drawing/2014/main" id="{30748294-9237-3586-9232-784F891606C5}"/>
              </a:ext>
            </a:extLst>
          </p:cNvPr>
          <p:cNvSpPr txBox="1"/>
          <p:nvPr/>
        </p:nvSpPr>
        <p:spPr>
          <a:xfrm>
            <a:off x="720000" y="1145174"/>
            <a:ext cx="7271177" cy="1384995"/>
          </a:xfrm>
          <a:prstGeom prst="rect">
            <a:avLst/>
          </a:prstGeom>
          <a:noFill/>
        </p:spPr>
        <p:txBody>
          <a:bodyPr wrap="square" rtlCol="0">
            <a:spAutoFit/>
          </a:bodyPr>
          <a:lstStyle/>
          <a:p>
            <a:pPr marL="342900" indent="-342900" algn="just">
              <a:buFont typeface="+mj-lt"/>
              <a:buAutoNum type="arabicPeriod"/>
            </a:pPr>
            <a:r>
              <a:rPr lang="tr-TR" b="1" dirty="0">
                <a:latin typeface="Maven Pro" panose="020B0604020202020204" charset="-94"/>
              </a:rPr>
              <a:t>Kullanıcı Deneyimini Geliştirme</a:t>
            </a:r>
          </a:p>
          <a:p>
            <a:pPr marL="342900" indent="-342900" algn="just">
              <a:buFont typeface="+mj-lt"/>
              <a:buAutoNum type="arabicPeriod"/>
            </a:pPr>
            <a:r>
              <a:rPr lang="tr-TR" dirty="0">
                <a:latin typeface="Maven Pro" panose="020B0604020202020204" charset="-94"/>
              </a:rPr>
              <a:t>İç Görüleri Ortaya Çıkarma</a:t>
            </a:r>
          </a:p>
          <a:p>
            <a:pPr marL="342900" indent="-342900" algn="just">
              <a:buFont typeface="+mj-lt"/>
              <a:buAutoNum type="arabicPeriod"/>
            </a:pPr>
            <a:r>
              <a:rPr lang="tr-TR" b="1" dirty="0">
                <a:latin typeface="Maven Pro" panose="020B0604020202020204" charset="-94"/>
              </a:rPr>
              <a:t>Veri Bütünlüğünü Geliştirme</a:t>
            </a:r>
          </a:p>
          <a:p>
            <a:pPr marL="342900" indent="-342900" algn="just">
              <a:buFont typeface="+mj-lt"/>
              <a:buAutoNum type="arabicPeriod"/>
            </a:pPr>
            <a:r>
              <a:rPr lang="tr-TR" dirty="0">
                <a:latin typeface="Maven Pro" panose="020B0604020202020204" charset="-94"/>
              </a:rPr>
              <a:t>Maliyetleri Azaltma</a:t>
            </a:r>
          </a:p>
          <a:p>
            <a:pPr marL="342900" indent="-342900" algn="just">
              <a:buFont typeface="+mj-lt"/>
              <a:buAutoNum type="arabicPeriod"/>
            </a:pPr>
            <a:r>
              <a:rPr lang="tr-TR" b="1" dirty="0">
                <a:latin typeface="Maven Pro" panose="020B0604020202020204" charset="-94"/>
              </a:rPr>
              <a:t>Risk Azaltma</a:t>
            </a:r>
          </a:p>
          <a:p>
            <a:pPr marL="342900" indent="-342900" algn="just">
              <a:buFont typeface="+mj-lt"/>
              <a:buAutoNum type="arabicPeriod"/>
            </a:pPr>
            <a:r>
              <a:rPr lang="tr-TR" dirty="0">
                <a:latin typeface="Maven Pro" panose="020B0604020202020204" charset="-94"/>
              </a:rPr>
              <a:t>Geniş Kapsamlı Uygulanabilirlik</a:t>
            </a:r>
          </a:p>
        </p:txBody>
      </p:sp>
      <p:pic>
        <p:nvPicPr>
          <p:cNvPr id="2" name="Resim 1" descr="logo, amblem, simge, sembol, ticari marka içeren bir resim&#10;&#10;Açıklama otomatik olarak oluşturuldu">
            <a:extLst>
              <a:ext uri="{FF2B5EF4-FFF2-40B4-BE49-F238E27FC236}">
                <a16:creationId xmlns:a16="http://schemas.microsoft.com/office/drawing/2014/main" id="{8FE586E8-9673-63C8-A2CD-D3472BE06A71}"/>
              </a:ext>
            </a:extLst>
          </p:cNvPr>
          <p:cNvPicPr>
            <a:picLocks noChangeAspect="1"/>
          </p:cNvPicPr>
          <p:nvPr/>
        </p:nvPicPr>
        <p:blipFill>
          <a:blip r:embed="rId3"/>
          <a:stretch>
            <a:fillRect/>
          </a:stretch>
        </p:blipFill>
        <p:spPr>
          <a:xfrm>
            <a:off x="8133994" y="-28411"/>
            <a:ext cx="1031509" cy="729231"/>
          </a:xfrm>
          <a:prstGeom prst="rect">
            <a:avLst/>
          </a:prstGeom>
        </p:spPr>
      </p:pic>
      <p:sp>
        <p:nvSpPr>
          <p:cNvPr id="3" name="Google Shape;670;p39">
            <a:extLst>
              <a:ext uri="{FF2B5EF4-FFF2-40B4-BE49-F238E27FC236}">
                <a16:creationId xmlns:a16="http://schemas.microsoft.com/office/drawing/2014/main" id="{D9BFC83E-3844-1278-5B62-708B216BD88C}"/>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extLst>
      <p:ext uri="{BB962C8B-B14F-4D97-AF65-F5344CB8AC3E}">
        <p14:creationId xmlns:p14="http://schemas.microsoft.com/office/powerpoint/2010/main" val="3559449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 calcmode="lin" valueType="num">
                                      <p:cBhvr>
                                        <p:cTn id="14"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 calcmode="lin" valueType="num">
                                      <p:cBhvr>
                                        <p:cTn id="21"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 calcmode="lin" valueType="num">
                                      <p:cBhvr>
                                        <p:cTn id="28" dur="500" fill="hold"/>
                                        <p:tgtEl>
                                          <p:spTgt spid="8">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8">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8">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 calcmode="lin" valueType="num">
                                      <p:cBhvr>
                                        <p:cTn id="35" dur="500" fill="hold"/>
                                        <p:tgtEl>
                                          <p:spTgt spid="8">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8">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 calcmode="lin" valueType="num">
                                      <p:cBhvr>
                                        <p:cTn id="42" dur="500" fill="hold"/>
                                        <p:tgtEl>
                                          <p:spTgt spid="8">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8">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b="1" dirty="0">
                <a:latin typeface="Maven Pro" panose="020B0604020202020204" charset="-94"/>
              </a:rPr>
              <a:t>ML Dezavantajları</a:t>
            </a:r>
            <a:endParaRPr b="1" dirty="0">
              <a:latin typeface="Maven Pro" panose="020B0604020202020204" charset="-94"/>
            </a:endParaRP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Metin kutusu 7">
            <a:extLst>
              <a:ext uri="{FF2B5EF4-FFF2-40B4-BE49-F238E27FC236}">
                <a16:creationId xmlns:a16="http://schemas.microsoft.com/office/drawing/2014/main" id="{30748294-9237-3586-9232-784F891606C5}"/>
              </a:ext>
            </a:extLst>
          </p:cNvPr>
          <p:cNvSpPr txBox="1"/>
          <p:nvPr/>
        </p:nvSpPr>
        <p:spPr>
          <a:xfrm>
            <a:off x="720000" y="1145174"/>
            <a:ext cx="7271177" cy="1815882"/>
          </a:xfrm>
          <a:prstGeom prst="rect">
            <a:avLst/>
          </a:prstGeom>
          <a:noFill/>
        </p:spPr>
        <p:txBody>
          <a:bodyPr wrap="square" rtlCol="0">
            <a:spAutoFit/>
          </a:bodyPr>
          <a:lstStyle/>
          <a:p>
            <a:pPr marL="342900" indent="-342900" algn="just">
              <a:buFont typeface="+mj-lt"/>
              <a:buAutoNum type="arabicPeriod"/>
            </a:pPr>
            <a:r>
              <a:rPr lang="tr-TR" b="1" dirty="0">
                <a:latin typeface="Maven Pro" panose="020B0604020202020204" charset="-94"/>
              </a:rPr>
              <a:t>Veri Toplama</a:t>
            </a:r>
          </a:p>
          <a:p>
            <a:pPr marL="342900" indent="-342900" algn="just">
              <a:buFont typeface="+mj-lt"/>
              <a:buAutoNum type="arabicPeriod"/>
            </a:pPr>
            <a:r>
              <a:rPr lang="tr-TR" dirty="0">
                <a:latin typeface="Maven Pro" panose="020B0604020202020204" charset="-94"/>
              </a:rPr>
              <a:t>Zaman ve Kaynaklar</a:t>
            </a:r>
          </a:p>
          <a:p>
            <a:pPr marL="342900" indent="-342900" algn="just">
              <a:buFont typeface="+mj-lt"/>
              <a:buAutoNum type="arabicPeriod"/>
            </a:pPr>
            <a:r>
              <a:rPr lang="tr-TR" b="1" dirty="0">
                <a:latin typeface="Maven Pro" panose="020B0604020202020204" charset="-94"/>
              </a:rPr>
              <a:t>Sonuçların Yorumlanması</a:t>
            </a:r>
          </a:p>
          <a:p>
            <a:pPr marL="342900" indent="-342900" algn="just">
              <a:buFont typeface="+mj-lt"/>
              <a:buAutoNum type="arabicPeriod"/>
            </a:pPr>
            <a:r>
              <a:rPr lang="tr-TR" dirty="0">
                <a:latin typeface="Maven Pro" panose="020B0604020202020204" charset="-94"/>
              </a:rPr>
              <a:t>Yüksek Hata Şansı</a:t>
            </a:r>
          </a:p>
          <a:p>
            <a:pPr marL="342900" indent="-342900" algn="just">
              <a:buFont typeface="+mj-lt"/>
              <a:buAutoNum type="arabicPeriod"/>
            </a:pPr>
            <a:r>
              <a:rPr lang="tr-TR" b="1" dirty="0">
                <a:latin typeface="Maven Pro" panose="020B0604020202020204" charset="-94"/>
              </a:rPr>
              <a:t>İnsan Gücünün Ortadan Kaldırılması</a:t>
            </a:r>
          </a:p>
          <a:p>
            <a:pPr marL="342900" indent="-342900" algn="just">
              <a:buFont typeface="+mj-lt"/>
              <a:buAutoNum type="arabicPeriod"/>
            </a:pPr>
            <a:r>
              <a:rPr lang="tr-TR" dirty="0">
                <a:latin typeface="Maven Pro" panose="020B0604020202020204" charset="-94"/>
              </a:rPr>
              <a:t>Çok Pahalı Sistemler</a:t>
            </a:r>
          </a:p>
          <a:p>
            <a:pPr marL="342900" indent="-342900" algn="just">
              <a:buFont typeface="+mj-lt"/>
              <a:buAutoNum type="arabicPeriod"/>
            </a:pPr>
            <a:r>
              <a:rPr lang="tr-TR" b="1" dirty="0">
                <a:latin typeface="Maven Pro" panose="020B0604020202020204" charset="-94"/>
              </a:rPr>
              <a:t>Gizlilik Endişesi</a:t>
            </a:r>
          </a:p>
          <a:p>
            <a:pPr marL="342900" indent="-342900" algn="just">
              <a:buFont typeface="+mj-lt"/>
              <a:buAutoNum type="arabicPeriod"/>
            </a:pPr>
            <a:r>
              <a:rPr lang="tr-TR" dirty="0">
                <a:latin typeface="Maven Pro" panose="020B0604020202020204" charset="-94"/>
              </a:rPr>
              <a:t>Araştırma ve Yenilikler</a:t>
            </a:r>
          </a:p>
        </p:txBody>
      </p:sp>
      <p:pic>
        <p:nvPicPr>
          <p:cNvPr id="2" name="Resim 1" descr="logo, amblem, simge, sembol, ticari marka içeren bir resim&#10;&#10;Açıklama otomatik olarak oluşturuldu">
            <a:extLst>
              <a:ext uri="{FF2B5EF4-FFF2-40B4-BE49-F238E27FC236}">
                <a16:creationId xmlns:a16="http://schemas.microsoft.com/office/drawing/2014/main" id="{D6CF409F-B8C8-6881-3669-0E28A14B762D}"/>
              </a:ext>
            </a:extLst>
          </p:cNvPr>
          <p:cNvPicPr>
            <a:picLocks noChangeAspect="1"/>
          </p:cNvPicPr>
          <p:nvPr/>
        </p:nvPicPr>
        <p:blipFill>
          <a:blip r:embed="rId3"/>
          <a:stretch>
            <a:fillRect/>
          </a:stretch>
        </p:blipFill>
        <p:spPr>
          <a:xfrm>
            <a:off x="8133994" y="-28411"/>
            <a:ext cx="1031509" cy="729231"/>
          </a:xfrm>
          <a:prstGeom prst="rect">
            <a:avLst/>
          </a:prstGeom>
        </p:spPr>
      </p:pic>
      <p:sp>
        <p:nvSpPr>
          <p:cNvPr id="3" name="Google Shape;670;p39">
            <a:extLst>
              <a:ext uri="{FF2B5EF4-FFF2-40B4-BE49-F238E27FC236}">
                <a16:creationId xmlns:a16="http://schemas.microsoft.com/office/drawing/2014/main" id="{C0E61CC4-2CAD-FA1A-24DB-ABBE439B6A14}"/>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extLst>
      <p:ext uri="{BB962C8B-B14F-4D97-AF65-F5344CB8AC3E}">
        <p14:creationId xmlns:p14="http://schemas.microsoft.com/office/powerpoint/2010/main" val="3963571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fill="hold"/>
                                        <p:tgtEl>
                                          <p:spTgt spid="8">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8">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8">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8">
                                            <p:txEl>
                                              <p:pRg st="1" end="1"/>
                                            </p:txEl>
                                          </p:spTgt>
                                        </p:tgtEl>
                                        <p:attrNameLst>
                                          <p:attrName>style.visibility</p:attrName>
                                        </p:attrNameLst>
                                      </p:cBhvr>
                                      <p:to>
                                        <p:strVal val="visible"/>
                                      </p:to>
                                    </p:set>
                                    <p:anim calcmode="lin" valueType="num">
                                      <p:cBhvr>
                                        <p:cTn id="14" dur="500" fill="hold"/>
                                        <p:tgtEl>
                                          <p:spTgt spid="8">
                                            <p:txEl>
                                              <p:pRg st="1" end="1"/>
                                            </p:txEl>
                                          </p:spTgt>
                                        </p:tgtEl>
                                        <p:attrNameLst>
                                          <p:attrName>ppt_w</p:attrName>
                                        </p:attrNameLst>
                                      </p:cBhvr>
                                      <p:tavLst>
                                        <p:tav tm="0">
                                          <p:val>
                                            <p:fltVal val="0"/>
                                          </p:val>
                                        </p:tav>
                                        <p:tav tm="100000">
                                          <p:val>
                                            <p:strVal val="#ppt_w"/>
                                          </p:val>
                                        </p:tav>
                                      </p:tavLst>
                                    </p:anim>
                                    <p:anim calcmode="lin" valueType="num">
                                      <p:cBhvr>
                                        <p:cTn id="15" dur="500" fill="hold"/>
                                        <p:tgtEl>
                                          <p:spTgt spid="8">
                                            <p:txEl>
                                              <p:pRg st="1" end="1"/>
                                            </p:txEl>
                                          </p:spTgt>
                                        </p:tgtEl>
                                        <p:attrNameLst>
                                          <p:attrName>ppt_h</p:attrName>
                                        </p:attrNameLst>
                                      </p:cBhvr>
                                      <p:tavLst>
                                        <p:tav tm="0">
                                          <p:val>
                                            <p:fltVal val="0"/>
                                          </p:val>
                                        </p:tav>
                                        <p:tav tm="100000">
                                          <p:val>
                                            <p:strVal val="#ppt_h"/>
                                          </p:val>
                                        </p:tav>
                                      </p:tavLst>
                                    </p:anim>
                                    <p:animEffect transition="in" filter="fade">
                                      <p:cBhvr>
                                        <p:cTn id="16" dur="500"/>
                                        <p:tgtEl>
                                          <p:spTgt spid="8">
                                            <p:txEl>
                                              <p:pRg st="1" end="1"/>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8">
                                            <p:txEl>
                                              <p:pRg st="2" end="2"/>
                                            </p:txEl>
                                          </p:spTgt>
                                        </p:tgtEl>
                                        <p:attrNameLst>
                                          <p:attrName>style.visibility</p:attrName>
                                        </p:attrNameLst>
                                      </p:cBhvr>
                                      <p:to>
                                        <p:strVal val="visible"/>
                                      </p:to>
                                    </p:set>
                                    <p:anim calcmode="lin" valueType="num">
                                      <p:cBhvr>
                                        <p:cTn id="21" dur="500" fill="hold"/>
                                        <p:tgtEl>
                                          <p:spTgt spid="8">
                                            <p:txEl>
                                              <p:pRg st="2" end="2"/>
                                            </p:txEl>
                                          </p:spTgt>
                                        </p:tgtEl>
                                        <p:attrNameLst>
                                          <p:attrName>ppt_w</p:attrName>
                                        </p:attrNameLst>
                                      </p:cBhvr>
                                      <p:tavLst>
                                        <p:tav tm="0">
                                          <p:val>
                                            <p:fltVal val="0"/>
                                          </p:val>
                                        </p:tav>
                                        <p:tav tm="100000">
                                          <p:val>
                                            <p:strVal val="#ppt_w"/>
                                          </p:val>
                                        </p:tav>
                                      </p:tavLst>
                                    </p:anim>
                                    <p:anim calcmode="lin" valueType="num">
                                      <p:cBhvr>
                                        <p:cTn id="22" dur="500" fill="hold"/>
                                        <p:tgtEl>
                                          <p:spTgt spid="8">
                                            <p:txEl>
                                              <p:pRg st="2" end="2"/>
                                            </p:txEl>
                                          </p:spTgt>
                                        </p:tgtEl>
                                        <p:attrNameLst>
                                          <p:attrName>ppt_h</p:attrName>
                                        </p:attrNameLst>
                                      </p:cBhvr>
                                      <p:tavLst>
                                        <p:tav tm="0">
                                          <p:val>
                                            <p:fltVal val="0"/>
                                          </p:val>
                                        </p:tav>
                                        <p:tav tm="100000">
                                          <p:val>
                                            <p:strVal val="#ppt_h"/>
                                          </p:val>
                                        </p:tav>
                                      </p:tavLst>
                                    </p:anim>
                                    <p:animEffect transition="in" filter="fade">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 calcmode="lin" valueType="num">
                                      <p:cBhvr>
                                        <p:cTn id="28" dur="500" fill="hold"/>
                                        <p:tgtEl>
                                          <p:spTgt spid="8">
                                            <p:txEl>
                                              <p:pRg st="3" end="3"/>
                                            </p:txEl>
                                          </p:spTgt>
                                        </p:tgtEl>
                                        <p:attrNameLst>
                                          <p:attrName>ppt_w</p:attrName>
                                        </p:attrNameLst>
                                      </p:cBhvr>
                                      <p:tavLst>
                                        <p:tav tm="0">
                                          <p:val>
                                            <p:fltVal val="0"/>
                                          </p:val>
                                        </p:tav>
                                        <p:tav tm="100000">
                                          <p:val>
                                            <p:strVal val="#ppt_w"/>
                                          </p:val>
                                        </p:tav>
                                      </p:tavLst>
                                    </p:anim>
                                    <p:anim calcmode="lin" valueType="num">
                                      <p:cBhvr>
                                        <p:cTn id="29" dur="500" fill="hold"/>
                                        <p:tgtEl>
                                          <p:spTgt spid="8">
                                            <p:txEl>
                                              <p:pRg st="3" end="3"/>
                                            </p:txEl>
                                          </p:spTgt>
                                        </p:tgtEl>
                                        <p:attrNameLst>
                                          <p:attrName>ppt_h</p:attrName>
                                        </p:attrNameLst>
                                      </p:cBhvr>
                                      <p:tavLst>
                                        <p:tav tm="0">
                                          <p:val>
                                            <p:fltVal val="0"/>
                                          </p:val>
                                        </p:tav>
                                        <p:tav tm="100000">
                                          <p:val>
                                            <p:strVal val="#ppt_h"/>
                                          </p:val>
                                        </p:tav>
                                      </p:tavLst>
                                    </p:anim>
                                    <p:animEffect transition="in" filter="fade">
                                      <p:cBhvr>
                                        <p:cTn id="30" dur="500"/>
                                        <p:tgtEl>
                                          <p:spTgt spid="8">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8">
                                            <p:txEl>
                                              <p:pRg st="4" end="4"/>
                                            </p:txEl>
                                          </p:spTgt>
                                        </p:tgtEl>
                                        <p:attrNameLst>
                                          <p:attrName>style.visibility</p:attrName>
                                        </p:attrNameLst>
                                      </p:cBhvr>
                                      <p:to>
                                        <p:strVal val="visible"/>
                                      </p:to>
                                    </p:set>
                                    <p:anim calcmode="lin" valueType="num">
                                      <p:cBhvr>
                                        <p:cTn id="35" dur="500" fill="hold"/>
                                        <p:tgtEl>
                                          <p:spTgt spid="8">
                                            <p:txEl>
                                              <p:pRg st="4" end="4"/>
                                            </p:txEl>
                                          </p:spTgt>
                                        </p:tgtEl>
                                        <p:attrNameLst>
                                          <p:attrName>ppt_w</p:attrName>
                                        </p:attrNameLst>
                                      </p:cBhvr>
                                      <p:tavLst>
                                        <p:tav tm="0">
                                          <p:val>
                                            <p:fltVal val="0"/>
                                          </p:val>
                                        </p:tav>
                                        <p:tav tm="100000">
                                          <p:val>
                                            <p:strVal val="#ppt_w"/>
                                          </p:val>
                                        </p:tav>
                                      </p:tavLst>
                                    </p:anim>
                                    <p:anim calcmode="lin" valueType="num">
                                      <p:cBhvr>
                                        <p:cTn id="36" dur="500" fill="hold"/>
                                        <p:tgtEl>
                                          <p:spTgt spid="8">
                                            <p:txEl>
                                              <p:pRg st="4" end="4"/>
                                            </p:txEl>
                                          </p:spTgt>
                                        </p:tgtEl>
                                        <p:attrNameLst>
                                          <p:attrName>ppt_h</p:attrName>
                                        </p:attrNameLst>
                                      </p:cBhvr>
                                      <p:tavLst>
                                        <p:tav tm="0">
                                          <p:val>
                                            <p:fltVal val="0"/>
                                          </p:val>
                                        </p:tav>
                                        <p:tav tm="100000">
                                          <p:val>
                                            <p:strVal val="#ppt_h"/>
                                          </p:val>
                                        </p:tav>
                                      </p:tavLst>
                                    </p:anim>
                                    <p:animEffect transition="in" filter="fade">
                                      <p:cBhvr>
                                        <p:cTn id="37" dur="500"/>
                                        <p:tgtEl>
                                          <p:spTgt spid="8">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8">
                                            <p:txEl>
                                              <p:pRg st="5" end="5"/>
                                            </p:txEl>
                                          </p:spTgt>
                                        </p:tgtEl>
                                        <p:attrNameLst>
                                          <p:attrName>style.visibility</p:attrName>
                                        </p:attrNameLst>
                                      </p:cBhvr>
                                      <p:to>
                                        <p:strVal val="visible"/>
                                      </p:to>
                                    </p:set>
                                    <p:anim calcmode="lin" valueType="num">
                                      <p:cBhvr>
                                        <p:cTn id="42" dur="500" fill="hold"/>
                                        <p:tgtEl>
                                          <p:spTgt spid="8">
                                            <p:txEl>
                                              <p:pRg st="5" end="5"/>
                                            </p:txEl>
                                          </p:spTgt>
                                        </p:tgtEl>
                                        <p:attrNameLst>
                                          <p:attrName>ppt_w</p:attrName>
                                        </p:attrNameLst>
                                      </p:cBhvr>
                                      <p:tavLst>
                                        <p:tav tm="0">
                                          <p:val>
                                            <p:fltVal val="0"/>
                                          </p:val>
                                        </p:tav>
                                        <p:tav tm="100000">
                                          <p:val>
                                            <p:strVal val="#ppt_w"/>
                                          </p:val>
                                        </p:tav>
                                      </p:tavLst>
                                    </p:anim>
                                    <p:anim calcmode="lin" valueType="num">
                                      <p:cBhvr>
                                        <p:cTn id="43" dur="500" fill="hold"/>
                                        <p:tgtEl>
                                          <p:spTgt spid="8">
                                            <p:txEl>
                                              <p:pRg st="5" end="5"/>
                                            </p:txEl>
                                          </p:spTgt>
                                        </p:tgtEl>
                                        <p:attrNameLst>
                                          <p:attrName>ppt_h</p:attrName>
                                        </p:attrNameLst>
                                      </p:cBhvr>
                                      <p:tavLst>
                                        <p:tav tm="0">
                                          <p:val>
                                            <p:fltVal val="0"/>
                                          </p:val>
                                        </p:tav>
                                        <p:tav tm="100000">
                                          <p:val>
                                            <p:strVal val="#ppt_h"/>
                                          </p:val>
                                        </p:tav>
                                      </p:tavLst>
                                    </p:anim>
                                    <p:animEffect transition="in" filter="fade">
                                      <p:cBhvr>
                                        <p:cTn id="44" dur="500"/>
                                        <p:tgtEl>
                                          <p:spTgt spid="8">
                                            <p:txEl>
                                              <p:pRg st="5" end="5"/>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8">
                                            <p:txEl>
                                              <p:pRg st="6" end="6"/>
                                            </p:txEl>
                                          </p:spTgt>
                                        </p:tgtEl>
                                        <p:attrNameLst>
                                          <p:attrName>style.visibility</p:attrName>
                                        </p:attrNameLst>
                                      </p:cBhvr>
                                      <p:to>
                                        <p:strVal val="visible"/>
                                      </p:to>
                                    </p:set>
                                    <p:anim calcmode="lin" valueType="num">
                                      <p:cBhvr>
                                        <p:cTn id="49" dur="500" fill="hold"/>
                                        <p:tgtEl>
                                          <p:spTgt spid="8">
                                            <p:txEl>
                                              <p:pRg st="6" end="6"/>
                                            </p:txEl>
                                          </p:spTgt>
                                        </p:tgtEl>
                                        <p:attrNameLst>
                                          <p:attrName>ppt_w</p:attrName>
                                        </p:attrNameLst>
                                      </p:cBhvr>
                                      <p:tavLst>
                                        <p:tav tm="0">
                                          <p:val>
                                            <p:fltVal val="0"/>
                                          </p:val>
                                        </p:tav>
                                        <p:tav tm="100000">
                                          <p:val>
                                            <p:strVal val="#ppt_w"/>
                                          </p:val>
                                        </p:tav>
                                      </p:tavLst>
                                    </p:anim>
                                    <p:anim calcmode="lin" valueType="num">
                                      <p:cBhvr>
                                        <p:cTn id="50" dur="500" fill="hold"/>
                                        <p:tgtEl>
                                          <p:spTgt spid="8">
                                            <p:txEl>
                                              <p:pRg st="6" end="6"/>
                                            </p:txEl>
                                          </p:spTgt>
                                        </p:tgtEl>
                                        <p:attrNameLst>
                                          <p:attrName>ppt_h</p:attrName>
                                        </p:attrNameLst>
                                      </p:cBhvr>
                                      <p:tavLst>
                                        <p:tav tm="0">
                                          <p:val>
                                            <p:fltVal val="0"/>
                                          </p:val>
                                        </p:tav>
                                        <p:tav tm="100000">
                                          <p:val>
                                            <p:strVal val="#ppt_h"/>
                                          </p:val>
                                        </p:tav>
                                      </p:tavLst>
                                    </p:anim>
                                    <p:animEffect transition="in" filter="fade">
                                      <p:cBhvr>
                                        <p:cTn id="51" dur="500"/>
                                        <p:tgtEl>
                                          <p:spTgt spid="8">
                                            <p:txEl>
                                              <p:pRg st="6" end="6"/>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8">
                                            <p:txEl>
                                              <p:pRg st="7" end="7"/>
                                            </p:txEl>
                                          </p:spTgt>
                                        </p:tgtEl>
                                        <p:attrNameLst>
                                          <p:attrName>style.visibility</p:attrName>
                                        </p:attrNameLst>
                                      </p:cBhvr>
                                      <p:to>
                                        <p:strVal val="visible"/>
                                      </p:to>
                                    </p:set>
                                    <p:anim calcmode="lin" valueType="num">
                                      <p:cBhvr>
                                        <p:cTn id="56" dur="500" fill="hold"/>
                                        <p:tgtEl>
                                          <p:spTgt spid="8">
                                            <p:txEl>
                                              <p:pRg st="7" end="7"/>
                                            </p:txEl>
                                          </p:spTgt>
                                        </p:tgtEl>
                                        <p:attrNameLst>
                                          <p:attrName>ppt_w</p:attrName>
                                        </p:attrNameLst>
                                      </p:cBhvr>
                                      <p:tavLst>
                                        <p:tav tm="0">
                                          <p:val>
                                            <p:fltVal val="0"/>
                                          </p:val>
                                        </p:tav>
                                        <p:tav tm="100000">
                                          <p:val>
                                            <p:strVal val="#ppt_w"/>
                                          </p:val>
                                        </p:tav>
                                      </p:tavLst>
                                    </p:anim>
                                    <p:anim calcmode="lin" valueType="num">
                                      <p:cBhvr>
                                        <p:cTn id="57" dur="500" fill="hold"/>
                                        <p:tgtEl>
                                          <p:spTgt spid="8">
                                            <p:txEl>
                                              <p:pRg st="7" end="7"/>
                                            </p:txEl>
                                          </p:spTgt>
                                        </p:tgtEl>
                                        <p:attrNameLst>
                                          <p:attrName>ppt_h</p:attrName>
                                        </p:attrNameLst>
                                      </p:cBhvr>
                                      <p:tavLst>
                                        <p:tav tm="0">
                                          <p:val>
                                            <p:fltVal val="0"/>
                                          </p:val>
                                        </p:tav>
                                        <p:tav tm="100000">
                                          <p:val>
                                            <p:strVal val="#ppt_h"/>
                                          </p:val>
                                        </p:tav>
                                      </p:tavLst>
                                    </p:anim>
                                    <p:animEffect transition="in" filter="fade">
                                      <p:cBhvr>
                                        <p:cTn id="58"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latin typeface="Maven Pro" panose="020B0604020202020204" charset="-94"/>
              </a:rPr>
              <a:t>ML Türleri</a:t>
            </a:r>
            <a:endParaRPr b="1" dirty="0">
              <a:latin typeface="Maven Pro" panose="020B0604020202020204" charset="-94"/>
            </a:endParaRP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2982;p60">
            <a:extLst>
              <a:ext uri="{FF2B5EF4-FFF2-40B4-BE49-F238E27FC236}">
                <a16:creationId xmlns:a16="http://schemas.microsoft.com/office/drawing/2014/main" id="{3B6EA202-7EF5-B703-CB48-05DFC6B887FD}"/>
              </a:ext>
            </a:extLst>
          </p:cNvPr>
          <p:cNvSpPr/>
          <p:nvPr/>
        </p:nvSpPr>
        <p:spPr>
          <a:xfrm>
            <a:off x="3624757" y="3766925"/>
            <a:ext cx="197400" cy="19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ven Pro" panose="020B0604020202020204" charset="-94"/>
            </a:endParaRPr>
          </a:p>
        </p:txBody>
      </p:sp>
      <p:sp>
        <p:nvSpPr>
          <p:cNvPr id="3" name="Google Shape;2983;p60">
            <a:extLst>
              <a:ext uri="{FF2B5EF4-FFF2-40B4-BE49-F238E27FC236}">
                <a16:creationId xmlns:a16="http://schemas.microsoft.com/office/drawing/2014/main" id="{5002AC19-319D-159F-375D-E4C94FE14F23}"/>
              </a:ext>
            </a:extLst>
          </p:cNvPr>
          <p:cNvSpPr/>
          <p:nvPr/>
        </p:nvSpPr>
        <p:spPr>
          <a:xfrm>
            <a:off x="5312932" y="3766925"/>
            <a:ext cx="197400" cy="19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ven Pro" panose="020B0604020202020204" charset="-94"/>
            </a:endParaRPr>
          </a:p>
        </p:txBody>
      </p:sp>
      <p:sp>
        <p:nvSpPr>
          <p:cNvPr id="4" name="Google Shape;2984;p60">
            <a:extLst>
              <a:ext uri="{FF2B5EF4-FFF2-40B4-BE49-F238E27FC236}">
                <a16:creationId xmlns:a16="http://schemas.microsoft.com/office/drawing/2014/main" id="{77234C2D-3CB1-91F8-E626-A438E14DF1C2}"/>
              </a:ext>
            </a:extLst>
          </p:cNvPr>
          <p:cNvSpPr/>
          <p:nvPr/>
        </p:nvSpPr>
        <p:spPr>
          <a:xfrm>
            <a:off x="4472920" y="3342400"/>
            <a:ext cx="197400" cy="19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ven Pro" panose="020B0604020202020204" charset="-94"/>
            </a:endParaRPr>
          </a:p>
        </p:txBody>
      </p:sp>
      <p:sp>
        <p:nvSpPr>
          <p:cNvPr id="5" name="Google Shape;2985;p60">
            <a:extLst>
              <a:ext uri="{FF2B5EF4-FFF2-40B4-BE49-F238E27FC236}">
                <a16:creationId xmlns:a16="http://schemas.microsoft.com/office/drawing/2014/main" id="{59F9B20C-67CC-C1F8-E77E-0D671CCDE300}"/>
              </a:ext>
            </a:extLst>
          </p:cNvPr>
          <p:cNvSpPr txBox="1"/>
          <p:nvPr/>
        </p:nvSpPr>
        <p:spPr>
          <a:xfrm flipH="1">
            <a:off x="720238" y="2222775"/>
            <a:ext cx="2066400" cy="84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sz="1600" b="1" dirty="0">
                <a:solidFill>
                  <a:schemeClr val="accent2">
                    <a:lumMod val="75000"/>
                  </a:schemeClr>
                </a:solidFill>
                <a:latin typeface="Maven Pro" panose="020B0604020202020204" charset="-94"/>
                <a:ea typeface="MuseoModerno Medium"/>
                <a:cs typeface="MuseoModerno Medium"/>
                <a:sym typeface="MuseoModerno Medium"/>
              </a:rPr>
              <a:t>Denetimli Öğrenme</a:t>
            </a:r>
            <a:endParaRPr sz="1600" b="1" dirty="0">
              <a:solidFill>
                <a:schemeClr val="accent2">
                  <a:lumMod val="75000"/>
                </a:schemeClr>
              </a:solidFill>
              <a:latin typeface="Maven Pro" panose="020B0604020202020204" charset="-94"/>
              <a:ea typeface="MuseoModerno Medium"/>
              <a:cs typeface="MuseoModerno Medium"/>
              <a:sym typeface="MuseoModerno Medium"/>
            </a:endParaRPr>
          </a:p>
        </p:txBody>
      </p:sp>
      <p:sp>
        <p:nvSpPr>
          <p:cNvPr id="9" name="Google Shape;2988;p60">
            <a:extLst>
              <a:ext uri="{FF2B5EF4-FFF2-40B4-BE49-F238E27FC236}">
                <a16:creationId xmlns:a16="http://schemas.microsoft.com/office/drawing/2014/main" id="{A11044AD-AD1A-18EB-D429-F28F20339359}"/>
              </a:ext>
            </a:extLst>
          </p:cNvPr>
          <p:cNvSpPr txBox="1"/>
          <p:nvPr/>
        </p:nvSpPr>
        <p:spPr>
          <a:xfrm flipH="1">
            <a:off x="3538738" y="1040578"/>
            <a:ext cx="2066400" cy="78989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sz="1600" b="1" dirty="0">
                <a:solidFill>
                  <a:schemeClr val="accent2">
                    <a:lumMod val="75000"/>
                  </a:schemeClr>
                </a:solidFill>
                <a:latin typeface="Maven Pro" panose="020B0604020202020204" charset="-94"/>
                <a:ea typeface="MuseoModerno Medium"/>
                <a:cs typeface="MuseoModerno Medium"/>
                <a:sym typeface="MuseoModerno Medium"/>
              </a:rPr>
              <a:t>Denetimsiz Öğrenme</a:t>
            </a:r>
            <a:endParaRPr sz="1600" b="1" dirty="0">
              <a:solidFill>
                <a:schemeClr val="accent2">
                  <a:lumMod val="75000"/>
                </a:schemeClr>
              </a:solidFill>
              <a:latin typeface="Maven Pro" panose="020B0604020202020204" charset="-94"/>
              <a:ea typeface="MuseoModerno Medium"/>
              <a:cs typeface="MuseoModerno Medium"/>
              <a:sym typeface="MuseoModerno Medium"/>
            </a:endParaRPr>
          </a:p>
        </p:txBody>
      </p:sp>
      <p:sp>
        <p:nvSpPr>
          <p:cNvPr id="11" name="Google Shape;2990;p60">
            <a:extLst>
              <a:ext uri="{FF2B5EF4-FFF2-40B4-BE49-F238E27FC236}">
                <a16:creationId xmlns:a16="http://schemas.microsoft.com/office/drawing/2014/main" id="{F1D69966-69F6-F0B6-46C0-3004420216CD}"/>
              </a:ext>
            </a:extLst>
          </p:cNvPr>
          <p:cNvSpPr txBox="1"/>
          <p:nvPr/>
        </p:nvSpPr>
        <p:spPr>
          <a:xfrm flipH="1">
            <a:off x="6357963" y="2222775"/>
            <a:ext cx="2066400" cy="842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sz="1600" b="1" dirty="0">
                <a:solidFill>
                  <a:schemeClr val="accent2">
                    <a:lumMod val="75000"/>
                  </a:schemeClr>
                </a:solidFill>
                <a:latin typeface="Maven Pro" panose="020B0604020202020204" charset="-94"/>
                <a:ea typeface="MuseoModerno Medium"/>
                <a:cs typeface="MuseoModerno Medium"/>
                <a:sym typeface="MuseoModerno Medium"/>
              </a:rPr>
              <a:t>Pekiştirmeli Öğrenme</a:t>
            </a:r>
            <a:endParaRPr sz="1600" b="1" dirty="0">
              <a:solidFill>
                <a:schemeClr val="accent2">
                  <a:lumMod val="75000"/>
                </a:schemeClr>
              </a:solidFill>
              <a:latin typeface="Maven Pro" panose="020B0604020202020204" charset="-94"/>
              <a:ea typeface="MuseoModerno Medium"/>
              <a:cs typeface="MuseoModerno Medium"/>
              <a:sym typeface="MuseoModerno Medium"/>
            </a:endParaRPr>
          </a:p>
        </p:txBody>
      </p:sp>
      <p:cxnSp>
        <p:nvCxnSpPr>
          <p:cNvPr id="12" name="Google Shape;2991;p60">
            <a:extLst>
              <a:ext uri="{FF2B5EF4-FFF2-40B4-BE49-F238E27FC236}">
                <a16:creationId xmlns:a16="http://schemas.microsoft.com/office/drawing/2014/main" id="{8971C084-702C-E370-A35A-D9486367F86D}"/>
              </a:ext>
            </a:extLst>
          </p:cNvPr>
          <p:cNvCxnSpPr>
            <a:cxnSpLocks/>
            <a:stCxn id="11" idx="3"/>
            <a:endCxn id="3" idx="6"/>
          </p:cNvCxnSpPr>
          <p:nvPr/>
        </p:nvCxnSpPr>
        <p:spPr>
          <a:xfrm rot="10800000" flipV="1">
            <a:off x="5510333" y="2644125"/>
            <a:ext cx="847631" cy="1221500"/>
          </a:xfrm>
          <a:prstGeom prst="bentConnector3">
            <a:avLst>
              <a:gd name="adj1" fmla="val 50000"/>
            </a:avLst>
          </a:prstGeom>
          <a:noFill/>
          <a:ln w="9525" cap="flat" cmpd="sng">
            <a:solidFill>
              <a:schemeClr val="accent2"/>
            </a:solidFill>
            <a:prstDash val="solid"/>
            <a:round/>
            <a:headEnd type="none" w="med" len="med"/>
            <a:tailEnd type="none" w="med" len="med"/>
          </a:ln>
        </p:spPr>
      </p:cxnSp>
      <p:cxnSp>
        <p:nvCxnSpPr>
          <p:cNvPr id="13" name="Google Shape;2992;p60">
            <a:extLst>
              <a:ext uri="{FF2B5EF4-FFF2-40B4-BE49-F238E27FC236}">
                <a16:creationId xmlns:a16="http://schemas.microsoft.com/office/drawing/2014/main" id="{387DDFC3-43F9-FA15-A4CB-20418AA9C5E5}"/>
              </a:ext>
            </a:extLst>
          </p:cNvPr>
          <p:cNvCxnSpPr>
            <a:cxnSpLocks/>
            <a:stCxn id="5" idx="1"/>
            <a:endCxn id="2" idx="2"/>
          </p:cNvCxnSpPr>
          <p:nvPr/>
        </p:nvCxnSpPr>
        <p:spPr>
          <a:xfrm>
            <a:off x="2786638" y="2644125"/>
            <a:ext cx="838119" cy="1221500"/>
          </a:xfrm>
          <a:prstGeom prst="bentConnector3">
            <a:avLst>
              <a:gd name="adj1" fmla="val 50000"/>
            </a:avLst>
          </a:prstGeom>
          <a:noFill/>
          <a:ln w="9525" cap="flat" cmpd="sng">
            <a:solidFill>
              <a:schemeClr val="accent2"/>
            </a:solidFill>
            <a:prstDash val="solid"/>
            <a:round/>
            <a:headEnd type="none" w="med" len="med"/>
            <a:tailEnd type="none" w="med" len="med"/>
          </a:ln>
        </p:spPr>
      </p:cxnSp>
      <p:cxnSp>
        <p:nvCxnSpPr>
          <p:cNvPr id="14" name="Google Shape;2993;p60">
            <a:extLst>
              <a:ext uri="{FF2B5EF4-FFF2-40B4-BE49-F238E27FC236}">
                <a16:creationId xmlns:a16="http://schemas.microsoft.com/office/drawing/2014/main" id="{3A1F1B74-3419-8F26-B3B6-3E254B5743D5}"/>
              </a:ext>
            </a:extLst>
          </p:cNvPr>
          <p:cNvCxnSpPr>
            <a:cxnSpLocks/>
            <a:stCxn id="9" idx="2"/>
            <a:endCxn id="4" idx="0"/>
          </p:cNvCxnSpPr>
          <p:nvPr/>
        </p:nvCxnSpPr>
        <p:spPr>
          <a:xfrm rot="5400000">
            <a:off x="3815816" y="2586278"/>
            <a:ext cx="1511926" cy="318"/>
          </a:xfrm>
          <a:prstGeom prst="bentConnector3">
            <a:avLst>
              <a:gd name="adj1" fmla="val 50000"/>
            </a:avLst>
          </a:prstGeom>
          <a:noFill/>
          <a:ln w="9525" cap="flat" cmpd="sng">
            <a:solidFill>
              <a:schemeClr val="accent2"/>
            </a:solidFill>
            <a:prstDash val="solid"/>
            <a:round/>
            <a:headEnd type="none" w="med" len="med"/>
            <a:tailEnd type="none" w="med" len="med"/>
          </a:ln>
        </p:spPr>
      </p:cxnSp>
      <p:grpSp>
        <p:nvGrpSpPr>
          <p:cNvPr id="15" name="Google Shape;2994;p60">
            <a:extLst>
              <a:ext uri="{FF2B5EF4-FFF2-40B4-BE49-F238E27FC236}">
                <a16:creationId xmlns:a16="http://schemas.microsoft.com/office/drawing/2014/main" id="{D23A20FD-DE4B-E081-7857-A62FDF010582}"/>
              </a:ext>
            </a:extLst>
          </p:cNvPr>
          <p:cNvGrpSpPr/>
          <p:nvPr/>
        </p:nvGrpSpPr>
        <p:grpSpPr>
          <a:xfrm>
            <a:off x="4353227" y="4011378"/>
            <a:ext cx="438794" cy="438794"/>
            <a:chOff x="7662015" y="3472478"/>
            <a:chExt cx="438794" cy="438794"/>
          </a:xfrm>
        </p:grpSpPr>
        <p:sp>
          <p:nvSpPr>
            <p:cNvPr id="16" name="Google Shape;2995;p60">
              <a:extLst>
                <a:ext uri="{FF2B5EF4-FFF2-40B4-BE49-F238E27FC236}">
                  <a16:creationId xmlns:a16="http://schemas.microsoft.com/office/drawing/2014/main" id="{764A08C8-36A0-3388-4F50-E7B3B7C6A86D}"/>
                </a:ext>
              </a:extLst>
            </p:cNvPr>
            <p:cNvSpPr/>
            <p:nvPr/>
          </p:nvSpPr>
          <p:spPr>
            <a:xfrm>
              <a:off x="7861604" y="3549863"/>
              <a:ext cx="39615" cy="39615"/>
            </a:xfrm>
            <a:custGeom>
              <a:avLst/>
              <a:gdLst/>
              <a:ahLst/>
              <a:cxnLst/>
              <a:rect l="l" t="t" r="r" b="b"/>
              <a:pathLst>
                <a:path w="1073" h="1073" extrusionOk="0">
                  <a:moveTo>
                    <a:pt x="524" y="1"/>
                  </a:moveTo>
                  <a:cubicBezTo>
                    <a:pt x="239" y="1"/>
                    <a:pt x="0" y="239"/>
                    <a:pt x="0" y="524"/>
                  </a:cubicBezTo>
                  <a:cubicBezTo>
                    <a:pt x="0" y="834"/>
                    <a:pt x="239" y="1072"/>
                    <a:pt x="524" y="1072"/>
                  </a:cubicBezTo>
                  <a:cubicBezTo>
                    <a:pt x="834" y="1072"/>
                    <a:pt x="1072" y="834"/>
                    <a:pt x="1072" y="524"/>
                  </a:cubicBezTo>
                  <a:cubicBezTo>
                    <a:pt x="1072" y="239"/>
                    <a:pt x="834" y="1"/>
                    <a:pt x="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ven Pro" panose="020B0604020202020204" charset="-94"/>
              </a:endParaRPr>
            </a:p>
          </p:txBody>
        </p:sp>
        <p:sp>
          <p:nvSpPr>
            <p:cNvPr id="17" name="Google Shape;2996;p60">
              <a:extLst>
                <a:ext uri="{FF2B5EF4-FFF2-40B4-BE49-F238E27FC236}">
                  <a16:creationId xmlns:a16="http://schemas.microsoft.com/office/drawing/2014/main" id="{6B8DCB7E-4A07-1417-8647-9E21FECC77C1}"/>
                </a:ext>
              </a:extLst>
            </p:cNvPr>
            <p:cNvSpPr/>
            <p:nvPr/>
          </p:nvSpPr>
          <p:spPr>
            <a:xfrm>
              <a:off x="7783334" y="3472478"/>
              <a:ext cx="195233" cy="194347"/>
            </a:xfrm>
            <a:custGeom>
              <a:avLst/>
              <a:gdLst/>
              <a:ahLst/>
              <a:cxnLst/>
              <a:rect l="l" t="t" r="r" b="b"/>
              <a:pathLst>
                <a:path w="5288" h="5264" extrusionOk="0">
                  <a:moveTo>
                    <a:pt x="2644" y="1382"/>
                  </a:moveTo>
                  <a:cubicBezTo>
                    <a:pt x="3335" y="1382"/>
                    <a:pt x="3907" y="1954"/>
                    <a:pt x="3907" y="2620"/>
                  </a:cubicBezTo>
                  <a:cubicBezTo>
                    <a:pt x="3907" y="3311"/>
                    <a:pt x="3335" y="3883"/>
                    <a:pt x="2644" y="3883"/>
                  </a:cubicBezTo>
                  <a:cubicBezTo>
                    <a:pt x="1978" y="3883"/>
                    <a:pt x="1406" y="3311"/>
                    <a:pt x="1406" y="2620"/>
                  </a:cubicBezTo>
                  <a:cubicBezTo>
                    <a:pt x="1406" y="1954"/>
                    <a:pt x="1978" y="1382"/>
                    <a:pt x="2644" y="1382"/>
                  </a:cubicBezTo>
                  <a:close/>
                  <a:moveTo>
                    <a:pt x="2311" y="1"/>
                  </a:moveTo>
                  <a:lnTo>
                    <a:pt x="2311" y="715"/>
                  </a:lnTo>
                  <a:cubicBezTo>
                    <a:pt x="2311" y="715"/>
                    <a:pt x="1763" y="882"/>
                    <a:pt x="1549" y="1025"/>
                  </a:cubicBezTo>
                  <a:lnTo>
                    <a:pt x="1025" y="525"/>
                  </a:lnTo>
                  <a:lnTo>
                    <a:pt x="549" y="1001"/>
                  </a:lnTo>
                  <a:lnTo>
                    <a:pt x="1049" y="1525"/>
                  </a:lnTo>
                  <a:cubicBezTo>
                    <a:pt x="906" y="1763"/>
                    <a:pt x="787" y="2001"/>
                    <a:pt x="739" y="2287"/>
                  </a:cubicBezTo>
                  <a:lnTo>
                    <a:pt x="1" y="2287"/>
                  </a:lnTo>
                  <a:lnTo>
                    <a:pt x="1" y="2978"/>
                  </a:lnTo>
                  <a:lnTo>
                    <a:pt x="739" y="2978"/>
                  </a:lnTo>
                  <a:cubicBezTo>
                    <a:pt x="787" y="3240"/>
                    <a:pt x="906" y="3502"/>
                    <a:pt x="1049" y="3716"/>
                  </a:cubicBezTo>
                  <a:lnTo>
                    <a:pt x="549" y="4240"/>
                  </a:lnTo>
                  <a:lnTo>
                    <a:pt x="1025" y="4740"/>
                  </a:lnTo>
                  <a:lnTo>
                    <a:pt x="1549" y="4216"/>
                  </a:lnTo>
                  <a:cubicBezTo>
                    <a:pt x="1763" y="4383"/>
                    <a:pt x="2025" y="4478"/>
                    <a:pt x="2311" y="4526"/>
                  </a:cubicBezTo>
                  <a:lnTo>
                    <a:pt x="2311" y="5264"/>
                  </a:lnTo>
                  <a:lnTo>
                    <a:pt x="3002" y="5264"/>
                  </a:lnTo>
                  <a:lnTo>
                    <a:pt x="3002" y="4549"/>
                  </a:lnTo>
                  <a:cubicBezTo>
                    <a:pt x="3287" y="4502"/>
                    <a:pt x="3526" y="4383"/>
                    <a:pt x="3764" y="4240"/>
                  </a:cubicBezTo>
                  <a:lnTo>
                    <a:pt x="4264" y="4740"/>
                  </a:lnTo>
                  <a:lnTo>
                    <a:pt x="4764" y="4264"/>
                  </a:lnTo>
                  <a:lnTo>
                    <a:pt x="4240" y="3740"/>
                  </a:lnTo>
                  <a:cubicBezTo>
                    <a:pt x="4407" y="3525"/>
                    <a:pt x="4526" y="3263"/>
                    <a:pt x="4573" y="2978"/>
                  </a:cubicBezTo>
                  <a:lnTo>
                    <a:pt x="5288" y="2978"/>
                  </a:lnTo>
                  <a:lnTo>
                    <a:pt x="5288" y="2287"/>
                  </a:lnTo>
                  <a:lnTo>
                    <a:pt x="4550" y="2287"/>
                  </a:lnTo>
                  <a:cubicBezTo>
                    <a:pt x="4502" y="2025"/>
                    <a:pt x="4407" y="1763"/>
                    <a:pt x="4240" y="1525"/>
                  </a:cubicBezTo>
                  <a:lnTo>
                    <a:pt x="4764" y="1025"/>
                  </a:lnTo>
                  <a:lnTo>
                    <a:pt x="4264" y="525"/>
                  </a:lnTo>
                  <a:lnTo>
                    <a:pt x="3764" y="1049"/>
                  </a:lnTo>
                  <a:cubicBezTo>
                    <a:pt x="3526" y="882"/>
                    <a:pt x="3264" y="763"/>
                    <a:pt x="3002" y="715"/>
                  </a:cubicBezTo>
                  <a:lnTo>
                    <a:pt x="30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ven Pro" panose="020B0604020202020204" charset="-94"/>
              </a:endParaRPr>
            </a:p>
          </p:txBody>
        </p:sp>
        <p:sp>
          <p:nvSpPr>
            <p:cNvPr id="18" name="Google Shape;2997;p60">
              <a:extLst>
                <a:ext uri="{FF2B5EF4-FFF2-40B4-BE49-F238E27FC236}">
                  <a16:creationId xmlns:a16="http://schemas.microsoft.com/office/drawing/2014/main" id="{0984B109-1BBC-AE67-8BB6-92FA7C563991}"/>
                </a:ext>
              </a:extLst>
            </p:cNvPr>
            <p:cNvSpPr/>
            <p:nvPr/>
          </p:nvSpPr>
          <p:spPr>
            <a:xfrm>
              <a:off x="7894131" y="3572716"/>
              <a:ext cx="206678" cy="338556"/>
            </a:xfrm>
            <a:custGeom>
              <a:avLst/>
              <a:gdLst/>
              <a:ahLst/>
              <a:cxnLst/>
              <a:rect l="l" t="t" r="r" b="b"/>
              <a:pathLst>
                <a:path w="5598" h="9170" extrusionOk="0">
                  <a:moveTo>
                    <a:pt x="4978" y="1"/>
                  </a:moveTo>
                  <a:cubicBezTo>
                    <a:pt x="4597" y="1"/>
                    <a:pt x="4311" y="286"/>
                    <a:pt x="4311" y="644"/>
                  </a:cubicBezTo>
                  <a:lnTo>
                    <a:pt x="4311" y="3168"/>
                  </a:lnTo>
                  <a:cubicBezTo>
                    <a:pt x="4311" y="3525"/>
                    <a:pt x="4168" y="3859"/>
                    <a:pt x="3906" y="4121"/>
                  </a:cubicBezTo>
                  <a:lnTo>
                    <a:pt x="2644" y="5359"/>
                  </a:lnTo>
                  <a:lnTo>
                    <a:pt x="2168" y="4859"/>
                  </a:lnTo>
                  <a:lnTo>
                    <a:pt x="3406" y="3620"/>
                  </a:lnTo>
                  <a:cubicBezTo>
                    <a:pt x="3668" y="3359"/>
                    <a:pt x="3668" y="2954"/>
                    <a:pt x="3406" y="2692"/>
                  </a:cubicBezTo>
                  <a:cubicBezTo>
                    <a:pt x="3275" y="2561"/>
                    <a:pt x="3108" y="2495"/>
                    <a:pt x="2942" y="2495"/>
                  </a:cubicBezTo>
                  <a:cubicBezTo>
                    <a:pt x="2775" y="2495"/>
                    <a:pt x="2608" y="2561"/>
                    <a:pt x="2477" y="2692"/>
                  </a:cubicBezTo>
                  <a:lnTo>
                    <a:pt x="1" y="5168"/>
                  </a:lnTo>
                  <a:lnTo>
                    <a:pt x="1" y="9169"/>
                  </a:lnTo>
                  <a:lnTo>
                    <a:pt x="3216" y="9169"/>
                  </a:lnTo>
                  <a:lnTo>
                    <a:pt x="3216" y="7597"/>
                  </a:lnTo>
                  <a:lnTo>
                    <a:pt x="5597" y="4430"/>
                  </a:lnTo>
                  <a:lnTo>
                    <a:pt x="5597" y="668"/>
                  </a:lnTo>
                  <a:cubicBezTo>
                    <a:pt x="5597" y="310"/>
                    <a:pt x="5335" y="1"/>
                    <a:pt x="4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ven Pro" panose="020B0604020202020204" charset="-94"/>
              </a:endParaRPr>
            </a:p>
          </p:txBody>
        </p:sp>
        <p:sp>
          <p:nvSpPr>
            <p:cNvPr id="19" name="Google Shape;2998;p60">
              <a:extLst>
                <a:ext uri="{FF2B5EF4-FFF2-40B4-BE49-F238E27FC236}">
                  <a16:creationId xmlns:a16="http://schemas.microsoft.com/office/drawing/2014/main" id="{F3F7C682-42B9-0D64-09D9-65D3BAD1DB16}"/>
                </a:ext>
              </a:extLst>
            </p:cNvPr>
            <p:cNvSpPr/>
            <p:nvPr/>
          </p:nvSpPr>
          <p:spPr>
            <a:xfrm>
              <a:off x="7662015" y="3572716"/>
              <a:ext cx="206641" cy="338556"/>
            </a:xfrm>
            <a:custGeom>
              <a:avLst/>
              <a:gdLst/>
              <a:ahLst/>
              <a:cxnLst/>
              <a:rect l="l" t="t" r="r" b="b"/>
              <a:pathLst>
                <a:path w="5597" h="9170" extrusionOk="0">
                  <a:moveTo>
                    <a:pt x="667" y="1"/>
                  </a:moveTo>
                  <a:cubicBezTo>
                    <a:pt x="310" y="1"/>
                    <a:pt x="1" y="286"/>
                    <a:pt x="1" y="644"/>
                  </a:cubicBezTo>
                  <a:lnTo>
                    <a:pt x="1" y="4430"/>
                  </a:lnTo>
                  <a:lnTo>
                    <a:pt x="2382" y="7597"/>
                  </a:lnTo>
                  <a:lnTo>
                    <a:pt x="2382" y="9169"/>
                  </a:lnTo>
                  <a:lnTo>
                    <a:pt x="5597" y="9169"/>
                  </a:lnTo>
                  <a:lnTo>
                    <a:pt x="5597" y="5168"/>
                  </a:lnTo>
                  <a:lnTo>
                    <a:pt x="3120" y="2692"/>
                  </a:lnTo>
                  <a:cubicBezTo>
                    <a:pt x="2989" y="2573"/>
                    <a:pt x="2823" y="2513"/>
                    <a:pt x="2656" y="2513"/>
                  </a:cubicBezTo>
                  <a:cubicBezTo>
                    <a:pt x="2489" y="2513"/>
                    <a:pt x="2323" y="2573"/>
                    <a:pt x="2192" y="2692"/>
                  </a:cubicBezTo>
                  <a:cubicBezTo>
                    <a:pt x="1882" y="2906"/>
                    <a:pt x="1834" y="3287"/>
                    <a:pt x="2096" y="3549"/>
                  </a:cubicBezTo>
                  <a:lnTo>
                    <a:pt x="3430" y="4859"/>
                  </a:lnTo>
                  <a:lnTo>
                    <a:pt x="2930" y="5359"/>
                  </a:lnTo>
                  <a:lnTo>
                    <a:pt x="1691" y="4121"/>
                  </a:lnTo>
                  <a:cubicBezTo>
                    <a:pt x="1429" y="3859"/>
                    <a:pt x="1287" y="3525"/>
                    <a:pt x="1287" y="3168"/>
                  </a:cubicBezTo>
                  <a:lnTo>
                    <a:pt x="1287" y="668"/>
                  </a:lnTo>
                  <a:cubicBezTo>
                    <a:pt x="1287" y="310"/>
                    <a:pt x="1025" y="1"/>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Maven Pro" panose="020B0604020202020204" charset="-94"/>
              </a:endParaRPr>
            </a:p>
          </p:txBody>
        </p:sp>
      </p:grpSp>
      <p:sp>
        <p:nvSpPr>
          <p:cNvPr id="28" name="Google Shape;2988;p60">
            <a:extLst>
              <a:ext uri="{FF2B5EF4-FFF2-40B4-BE49-F238E27FC236}">
                <a16:creationId xmlns:a16="http://schemas.microsoft.com/office/drawing/2014/main" id="{7620A50C-D11B-510B-1778-C14246D7AAD4}"/>
              </a:ext>
            </a:extLst>
          </p:cNvPr>
          <p:cNvSpPr txBox="1"/>
          <p:nvPr/>
        </p:nvSpPr>
        <p:spPr>
          <a:xfrm flipH="1">
            <a:off x="61458" y="1870227"/>
            <a:ext cx="1408779" cy="3525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solidFill>
                  <a:srgbClr val="7030A0"/>
                </a:solidFill>
                <a:latin typeface="Maven Pro" panose="020B0604020202020204" charset="-94"/>
                <a:ea typeface="MuseoModerno Medium"/>
                <a:cs typeface="MuseoModerno Medium"/>
                <a:sym typeface="MuseoModerno Medium"/>
              </a:rPr>
              <a:t>Regresyon</a:t>
            </a:r>
            <a:endParaRPr b="1" dirty="0">
              <a:solidFill>
                <a:srgbClr val="7030A0"/>
              </a:solidFill>
              <a:latin typeface="Maven Pro" panose="020B0604020202020204" charset="-94"/>
              <a:ea typeface="MuseoModerno Medium"/>
              <a:cs typeface="MuseoModerno Medium"/>
              <a:sym typeface="MuseoModerno Medium"/>
            </a:endParaRPr>
          </a:p>
        </p:txBody>
      </p:sp>
      <p:sp>
        <p:nvSpPr>
          <p:cNvPr id="29" name="Google Shape;2988;p60">
            <a:extLst>
              <a:ext uri="{FF2B5EF4-FFF2-40B4-BE49-F238E27FC236}">
                <a16:creationId xmlns:a16="http://schemas.microsoft.com/office/drawing/2014/main" id="{FB024418-3D23-C36A-C5EB-75F0C6113581}"/>
              </a:ext>
            </a:extLst>
          </p:cNvPr>
          <p:cNvSpPr txBox="1"/>
          <p:nvPr/>
        </p:nvSpPr>
        <p:spPr>
          <a:xfrm flipH="1">
            <a:off x="1376816" y="1870227"/>
            <a:ext cx="1408779" cy="3525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solidFill>
                  <a:srgbClr val="7030A0"/>
                </a:solidFill>
                <a:latin typeface="Maven Pro" panose="020B0604020202020204" charset="-94"/>
                <a:ea typeface="MuseoModerno Medium"/>
                <a:cs typeface="MuseoModerno Medium"/>
                <a:sym typeface="MuseoModerno Medium"/>
              </a:rPr>
              <a:t>Sınıflandırma</a:t>
            </a:r>
            <a:endParaRPr b="1" dirty="0">
              <a:solidFill>
                <a:srgbClr val="7030A0"/>
              </a:solidFill>
              <a:latin typeface="Maven Pro" panose="020B0604020202020204" charset="-94"/>
              <a:ea typeface="MuseoModerno Medium"/>
              <a:cs typeface="MuseoModerno Medium"/>
              <a:sym typeface="MuseoModerno Medium"/>
            </a:endParaRPr>
          </a:p>
        </p:txBody>
      </p:sp>
      <p:sp>
        <p:nvSpPr>
          <p:cNvPr id="30" name="Metin kutusu 29">
            <a:extLst>
              <a:ext uri="{FF2B5EF4-FFF2-40B4-BE49-F238E27FC236}">
                <a16:creationId xmlns:a16="http://schemas.microsoft.com/office/drawing/2014/main" id="{EF69C57E-0FC1-F977-6FF0-B5DA1B8684CB}"/>
              </a:ext>
            </a:extLst>
          </p:cNvPr>
          <p:cNvSpPr txBox="1"/>
          <p:nvPr/>
        </p:nvSpPr>
        <p:spPr>
          <a:xfrm>
            <a:off x="61458" y="984672"/>
            <a:ext cx="1220206" cy="584775"/>
          </a:xfrm>
          <a:prstGeom prst="rect">
            <a:avLst/>
          </a:prstGeom>
          <a:noFill/>
        </p:spPr>
        <p:txBody>
          <a:bodyPr wrap="none" rtlCol="0">
            <a:spAutoFit/>
          </a:bodyPr>
          <a:lstStyle/>
          <a:p>
            <a:pPr marL="171450" indent="-171450">
              <a:buFont typeface="Arial" panose="020B0604020202020204" pitchFamily="34" charset="0"/>
              <a:buChar char="•"/>
            </a:pPr>
            <a:r>
              <a:rPr lang="tr-TR" sz="800" b="1" dirty="0">
                <a:latin typeface="Maven Pro" panose="020B0604020202020204" charset="-94"/>
              </a:rPr>
              <a:t>Lineer Regresyon</a:t>
            </a:r>
          </a:p>
          <a:p>
            <a:pPr marL="171450" indent="-171450">
              <a:buFont typeface="Arial" panose="020B0604020202020204" pitchFamily="34" charset="0"/>
              <a:buChar char="•"/>
            </a:pPr>
            <a:r>
              <a:rPr lang="tr-TR" sz="800" dirty="0">
                <a:latin typeface="Maven Pro" panose="020B0604020202020204" charset="-94"/>
              </a:rPr>
              <a:t>DT Regresyon</a:t>
            </a:r>
          </a:p>
          <a:p>
            <a:pPr marL="171450" indent="-171450">
              <a:buFont typeface="Arial" panose="020B0604020202020204" pitchFamily="34" charset="0"/>
              <a:buChar char="•"/>
            </a:pPr>
            <a:r>
              <a:rPr lang="tr-TR" sz="800" b="1" dirty="0">
                <a:latin typeface="Maven Pro" panose="020B0604020202020204" charset="-94"/>
              </a:rPr>
              <a:t>RF Regresyon</a:t>
            </a:r>
          </a:p>
          <a:p>
            <a:pPr marL="171450" indent="-171450">
              <a:buFont typeface="Arial" panose="020B0604020202020204" pitchFamily="34" charset="0"/>
              <a:buChar char="•"/>
            </a:pPr>
            <a:r>
              <a:rPr lang="tr-TR" sz="800" dirty="0">
                <a:latin typeface="Maven Pro" panose="020B0604020202020204" charset="-94"/>
              </a:rPr>
              <a:t>SVM Regresyon</a:t>
            </a:r>
          </a:p>
        </p:txBody>
      </p:sp>
      <p:sp>
        <p:nvSpPr>
          <p:cNvPr id="31" name="Metin kutusu 30">
            <a:extLst>
              <a:ext uri="{FF2B5EF4-FFF2-40B4-BE49-F238E27FC236}">
                <a16:creationId xmlns:a16="http://schemas.microsoft.com/office/drawing/2014/main" id="{6CDF886E-1455-59D9-8524-C450420CA5A1}"/>
              </a:ext>
            </a:extLst>
          </p:cNvPr>
          <p:cNvSpPr txBox="1"/>
          <p:nvPr/>
        </p:nvSpPr>
        <p:spPr>
          <a:xfrm>
            <a:off x="1557374" y="975315"/>
            <a:ext cx="1292341" cy="584775"/>
          </a:xfrm>
          <a:prstGeom prst="rect">
            <a:avLst/>
          </a:prstGeom>
          <a:noFill/>
        </p:spPr>
        <p:txBody>
          <a:bodyPr wrap="none" rtlCol="0">
            <a:spAutoFit/>
          </a:bodyPr>
          <a:lstStyle/>
          <a:p>
            <a:pPr marL="171450" indent="-171450">
              <a:buFont typeface="Arial" panose="020B0604020202020204" pitchFamily="34" charset="0"/>
              <a:buChar char="•"/>
            </a:pPr>
            <a:r>
              <a:rPr lang="tr-TR" sz="800" b="1" dirty="0">
                <a:latin typeface="Maven Pro" panose="020B0604020202020204" charset="-94"/>
              </a:rPr>
              <a:t>KNN</a:t>
            </a:r>
          </a:p>
          <a:p>
            <a:pPr marL="171450" indent="-171450">
              <a:buFont typeface="Arial" panose="020B0604020202020204" pitchFamily="34" charset="0"/>
              <a:buChar char="•"/>
            </a:pPr>
            <a:r>
              <a:rPr lang="tr-TR" sz="800" dirty="0" err="1">
                <a:latin typeface="Maven Pro" panose="020B0604020202020204" charset="-94"/>
              </a:rPr>
              <a:t>Naive</a:t>
            </a:r>
            <a:r>
              <a:rPr lang="tr-TR" sz="800" dirty="0">
                <a:latin typeface="Maven Pro" panose="020B0604020202020204" charset="-94"/>
              </a:rPr>
              <a:t> </a:t>
            </a:r>
            <a:r>
              <a:rPr lang="tr-TR" sz="800" dirty="0" err="1">
                <a:latin typeface="Maven Pro" panose="020B0604020202020204" charset="-94"/>
              </a:rPr>
              <a:t>Bayes</a:t>
            </a:r>
            <a:endParaRPr lang="tr-TR" sz="800" dirty="0">
              <a:latin typeface="Maven Pro" panose="020B0604020202020204" charset="-94"/>
            </a:endParaRPr>
          </a:p>
          <a:p>
            <a:pPr marL="171450" indent="-171450">
              <a:buFont typeface="Arial" panose="020B0604020202020204" pitchFamily="34" charset="0"/>
              <a:buChar char="•"/>
            </a:pPr>
            <a:r>
              <a:rPr lang="tr-TR" sz="800" b="1" dirty="0" err="1">
                <a:latin typeface="Maven Pro" panose="020B0604020202020204" charset="-94"/>
              </a:rPr>
              <a:t>Logistic</a:t>
            </a:r>
            <a:r>
              <a:rPr lang="tr-TR" sz="800" b="1" dirty="0">
                <a:latin typeface="Maven Pro" panose="020B0604020202020204" charset="-94"/>
              </a:rPr>
              <a:t> Regresyon</a:t>
            </a:r>
          </a:p>
          <a:p>
            <a:pPr marL="171450" indent="-171450">
              <a:buFont typeface="Arial" panose="020B0604020202020204" pitchFamily="34" charset="0"/>
              <a:buChar char="•"/>
            </a:pPr>
            <a:r>
              <a:rPr lang="tr-TR" sz="800" dirty="0">
                <a:latin typeface="Maven Pro" panose="020B0604020202020204" charset="-94"/>
              </a:rPr>
              <a:t>ANN</a:t>
            </a:r>
          </a:p>
        </p:txBody>
      </p:sp>
      <p:cxnSp>
        <p:nvCxnSpPr>
          <p:cNvPr id="1249" name="Bağlayıcı: Dirsek 1248">
            <a:extLst>
              <a:ext uri="{FF2B5EF4-FFF2-40B4-BE49-F238E27FC236}">
                <a16:creationId xmlns:a16="http://schemas.microsoft.com/office/drawing/2014/main" id="{33DE906A-0A52-3CD3-69BA-FE9EE9C12C8F}"/>
              </a:ext>
            </a:extLst>
          </p:cNvPr>
          <p:cNvCxnSpPr>
            <a:stCxn id="29" idx="0"/>
            <a:endCxn id="31" idx="2"/>
          </p:cNvCxnSpPr>
          <p:nvPr/>
        </p:nvCxnSpPr>
        <p:spPr>
          <a:xfrm rot="5400000" flipH="1" flipV="1">
            <a:off x="1987307" y="1653989"/>
            <a:ext cx="310137" cy="122340"/>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1" name="Bağlayıcı: Dirsek 1250">
            <a:extLst>
              <a:ext uri="{FF2B5EF4-FFF2-40B4-BE49-F238E27FC236}">
                <a16:creationId xmlns:a16="http://schemas.microsoft.com/office/drawing/2014/main" id="{C59AF288-8013-9B47-435B-9F674AD490F8}"/>
              </a:ext>
            </a:extLst>
          </p:cNvPr>
          <p:cNvCxnSpPr>
            <a:stCxn id="28" idx="0"/>
            <a:endCxn id="30" idx="2"/>
          </p:cNvCxnSpPr>
          <p:nvPr/>
        </p:nvCxnSpPr>
        <p:spPr>
          <a:xfrm rot="16200000" flipV="1">
            <a:off x="568314" y="1672694"/>
            <a:ext cx="300780" cy="94286"/>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52" name="Google Shape;2988;p60">
            <a:extLst>
              <a:ext uri="{FF2B5EF4-FFF2-40B4-BE49-F238E27FC236}">
                <a16:creationId xmlns:a16="http://schemas.microsoft.com/office/drawing/2014/main" id="{917B98CD-42AC-4E65-73D3-452D1B1F2BB5}"/>
              </a:ext>
            </a:extLst>
          </p:cNvPr>
          <p:cNvSpPr txBox="1"/>
          <p:nvPr/>
        </p:nvSpPr>
        <p:spPr>
          <a:xfrm flipH="1">
            <a:off x="5707433" y="1065179"/>
            <a:ext cx="1408779" cy="3525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solidFill>
                  <a:srgbClr val="7030A0"/>
                </a:solidFill>
                <a:latin typeface="Maven Pro" panose="020B0604020202020204" charset="-94"/>
                <a:ea typeface="MuseoModerno Medium"/>
                <a:cs typeface="MuseoModerno Medium"/>
                <a:sym typeface="MuseoModerno Medium"/>
              </a:rPr>
              <a:t>Kümeleme</a:t>
            </a:r>
            <a:endParaRPr b="1" dirty="0">
              <a:solidFill>
                <a:srgbClr val="7030A0"/>
              </a:solidFill>
              <a:latin typeface="Maven Pro" panose="020B0604020202020204" charset="-94"/>
              <a:ea typeface="MuseoModerno Medium"/>
              <a:cs typeface="MuseoModerno Medium"/>
              <a:sym typeface="MuseoModerno Medium"/>
            </a:endParaRPr>
          </a:p>
        </p:txBody>
      </p:sp>
      <p:sp>
        <p:nvSpPr>
          <p:cNvPr id="1253" name="Google Shape;2988;p60">
            <a:extLst>
              <a:ext uri="{FF2B5EF4-FFF2-40B4-BE49-F238E27FC236}">
                <a16:creationId xmlns:a16="http://schemas.microsoft.com/office/drawing/2014/main" id="{04E75CF7-63F7-9E63-594C-DFE9D1307276}"/>
              </a:ext>
            </a:extLst>
          </p:cNvPr>
          <p:cNvSpPr txBox="1"/>
          <p:nvPr/>
        </p:nvSpPr>
        <p:spPr>
          <a:xfrm flipH="1">
            <a:off x="5847610" y="1453830"/>
            <a:ext cx="1495942" cy="35254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solidFill>
                  <a:srgbClr val="7030A0"/>
                </a:solidFill>
                <a:latin typeface="Maven Pro" panose="020B0604020202020204" charset="-94"/>
                <a:ea typeface="MuseoModerno Medium"/>
                <a:cs typeface="MuseoModerno Medium"/>
                <a:sym typeface="MuseoModerno Medium"/>
              </a:rPr>
              <a:t>Boyut Azaltma</a:t>
            </a:r>
            <a:endParaRPr b="1" dirty="0">
              <a:solidFill>
                <a:srgbClr val="7030A0"/>
              </a:solidFill>
              <a:latin typeface="Maven Pro" panose="020B0604020202020204" charset="-94"/>
              <a:ea typeface="MuseoModerno Medium"/>
              <a:cs typeface="MuseoModerno Medium"/>
              <a:sym typeface="MuseoModerno Medium"/>
            </a:endParaRPr>
          </a:p>
        </p:txBody>
      </p:sp>
      <p:sp>
        <p:nvSpPr>
          <p:cNvPr id="1254" name="Metin kutusu 1253">
            <a:extLst>
              <a:ext uri="{FF2B5EF4-FFF2-40B4-BE49-F238E27FC236}">
                <a16:creationId xmlns:a16="http://schemas.microsoft.com/office/drawing/2014/main" id="{7BD9F08E-F81B-092F-5C3D-9291B3D2EE99}"/>
              </a:ext>
            </a:extLst>
          </p:cNvPr>
          <p:cNvSpPr txBox="1"/>
          <p:nvPr/>
        </p:nvSpPr>
        <p:spPr>
          <a:xfrm>
            <a:off x="7706126" y="819812"/>
            <a:ext cx="792205" cy="584775"/>
          </a:xfrm>
          <a:prstGeom prst="rect">
            <a:avLst/>
          </a:prstGeom>
          <a:noFill/>
        </p:spPr>
        <p:txBody>
          <a:bodyPr wrap="none" rtlCol="0">
            <a:spAutoFit/>
          </a:bodyPr>
          <a:lstStyle/>
          <a:p>
            <a:pPr marL="171450" indent="-171450">
              <a:buFont typeface="Arial" panose="020B0604020202020204" pitchFamily="34" charset="0"/>
              <a:buChar char="•"/>
            </a:pPr>
            <a:r>
              <a:rPr lang="tr-TR" sz="800" b="1" dirty="0">
                <a:latin typeface="Maven Pro" panose="020B0604020202020204" charset="-94"/>
              </a:rPr>
              <a:t>K-</a:t>
            </a:r>
            <a:r>
              <a:rPr lang="tr-TR" sz="800" b="1" dirty="0" err="1">
                <a:latin typeface="Maven Pro" panose="020B0604020202020204" charset="-94"/>
              </a:rPr>
              <a:t>Means</a:t>
            </a:r>
            <a:endParaRPr lang="tr-TR" sz="800" b="1" dirty="0">
              <a:latin typeface="Maven Pro" panose="020B0604020202020204" charset="-94"/>
            </a:endParaRPr>
          </a:p>
          <a:p>
            <a:pPr marL="171450" indent="-171450">
              <a:buFont typeface="Arial" panose="020B0604020202020204" pitchFamily="34" charset="0"/>
              <a:buChar char="•"/>
            </a:pPr>
            <a:r>
              <a:rPr lang="tr-TR" sz="800" dirty="0">
                <a:latin typeface="Maven Pro" panose="020B0604020202020204" charset="-94"/>
              </a:rPr>
              <a:t>OPTICS</a:t>
            </a:r>
          </a:p>
          <a:p>
            <a:pPr marL="171450" indent="-171450">
              <a:buFont typeface="Arial" panose="020B0604020202020204" pitchFamily="34" charset="0"/>
              <a:buChar char="•"/>
            </a:pPr>
            <a:r>
              <a:rPr lang="tr-TR" sz="800" b="1" dirty="0">
                <a:latin typeface="Maven Pro" panose="020B0604020202020204" charset="-94"/>
              </a:rPr>
              <a:t>BRICH</a:t>
            </a:r>
          </a:p>
          <a:p>
            <a:pPr marL="171450" indent="-171450">
              <a:buFont typeface="Arial" panose="020B0604020202020204" pitchFamily="34" charset="0"/>
              <a:buChar char="•"/>
            </a:pPr>
            <a:r>
              <a:rPr lang="tr-TR" sz="800" dirty="0">
                <a:latin typeface="Maven Pro" panose="020B0604020202020204" charset="-94"/>
              </a:rPr>
              <a:t>DBSCAN</a:t>
            </a:r>
          </a:p>
        </p:txBody>
      </p:sp>
      <p:sp>
        <p:nvSpPr>
          <p:cNvPr id="1255" name="Metin kutusu 1254">
            <a:extLst>
              <a:ext uri="{FF2B5EF4-FFF2-40B4-BE49-F238E27FC236}">
                <a16:creationId xmlns:a16="http://schemas.microsoft.com/office/drawing/2014/main" id="{F66383D5-5C5D-7D16-8AB4-BAD03531F1CA}"/>
              </a:ext>
            </a:extLst>
          </p:cNvPr>
          <p:cNvSpPr txBox="1"/>
          <p:nvPr/>
        </p:nvSpPr>
        <p:spPr>
          <a:xfrm>
            <a:off x="7781155" y="1630104"/>
            <a:ext cx="559769" cy="215444"/>
          </a:xfrm>
          <a:prstGeom prst="rect">
            <a:avLst/>
          </a:prstGeom>
          <a:noFill/>
        </p:spPr>
        <p:txBody>
          <a:bodyPr wrap="none" rtlCol="0">
            <a:spAutoFit/>
          </a:bodyPr>
          <a:lstStyle/>
          <a:p>
            <a:pPr marL="171450" indent="-171450">
              <a:buFont typeface="Arial" panose="020B0604020202020204" pitchFamily="34" charset="0"/>
              <a:buChar char="•"/>
            </a:pPr>
            <a:r>
              <a:rPr lang="tr-TR" sz="800" b="1" dirty="0">
                <a:latin typeface="Maven Pro" panose="020B0604020202020204" charset="-94"/>
              </a:rPr>
              <a:t>PCA</a:t>
            </a:r>
            <a:endParaRPr lang="tr-TR" sz="800" dirty="0">
              <a:latin typeface="Maven Pro" panose="020B0604020202020204" charset="-94"/>
            </a:endParaRPr>
          </a:p>
        </p:txBody>
      </p:sp>
      <p:cxnSp>
        <p:nvCxnSpPr>
          <p:cNvPr id="1257" name="Bağlayıcı: Dirsek 1256">
            <a:extLst>
              <a:ext uri="{FF2B5EF4-FFF2-40B4-BE49-F238E27FC236}">
                <a16:creationId xmlns:a16="http://schemas.microsoft.com/office/drawing/2014/main" id="{C1FF79B6-B022-3E7C-CB0D-8346131557E4}"/>
              </a:ext>
            </a:extLst>
          </p:cNvPr>
          <p:cNvCxnSpPr>
            <a:stCxn id="1252" idx="1"/>
            <a:endCxn id="1254" idx="1"/>
          </p:cNvCxnSpPr>
          <p:nvPr/>
        </p:nvCxnSpPr>
        <p:spPr>
          <a:xfrm flipV="1">
            <a:off x="7116212" y="1112200"/>
            <a:ext cx="589914" cy="129253"/>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9" name="Bağlayıcı: Dirsek 1258">
            <a:extLst>
              <a:ext uri="{FF2B5EF4-FFF2-40B4-BE49-F238E27FC236}">
                <a16:creationId xmlns:a16="http://schemas.microsoft.com/office/drawing/2014/main" id="{AAA01BB4-9ED8-78F1-101E-8DF464D2BE5E}"/>
              </a:ext>
            </a:extLst>
          </p:cNvPr>
          <p:cNvCxnSpPr>
            <a:stCxn id="1253" idx="1"/>
            <a:endCxn id="1255" idx="1"/>
          </p:cNvCxnSpPr>
          <p:nvPr/>
        </p:nvCxnSpPr>
        <p:spPr>
          <a:xfrm>
            <a:off x="7343552" y="1630104"/>
            <a:ext cx="437603" cy="10772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260" name="Metin kutusu 1259">
            <a:extLst>
              <a:ext uri="{FF2B5EF4-FFF2-40B4-BE49-F238E27FC236}">
                <a16:creationId xmlns:a16="http://schemas.microsoft.com/office/drawing/2014/main" id="{960E5156-4CA3-31BC-8F32-33D11A1B3C51}"/>
              </a:ext>
            </a:extLst>
          </p:cNvPr>
          <p:cNvSpPr txBox="1"/>
          <p:nvPr/>
        </p:nvSpPr>
        <p:spPr>
          <a:xfrm>
            <a:off x="6881500" y="3324356"/>
            <a:ext cx="1192955" cy="215444"/>
          </a:xfrm>
          <a:prstGeom prst="rect">
            <a:avLst/>
          </a:prstGeom>
          <a:noFill/>
        </p:spPr>
        <p:txBody>
          <a:bodyPr wrap="none" rtlCol="0">
            <a:spAutoFit/>
          </a:bodyPr>
          <a:lstStyle/>
          <a:p>
            <a:pPr marL="171450" indent="-171450">
              <a:buFont typeface="Arial" panose="020B0604020202020204" pitchFamily="34" charset="0"/>
              <a:buChar char="•"/>
            </a:pPr>
            <a:r>
              <a:rPr lang="tr-TR" sz="800" b="1" dirty="0" err="1">
                <a:latin typeface="Maven Pro" panose="020B0604020202020204" charset="-94"/>
              </a:rPr>
              <a:t>Deep</a:t>
            </a:r>
            <a:r>
              <a:rPr lang="tr-TR" sz="800" b="1" dirty="0">
                <a:latin typeface="Maven Pro" panose="020B0604020202020204" charset="-94"/>
              </a:rPr>
              <a:t> Q-Learning</a:t>
            </a:r>
            <a:endParaRPr lang="tr-TR" sz="800" dirty="0">
              <a:latin typeface="Maven Pro" panose="020B0604020202020204" charset="-94"/>
            </a:endParaRPr>
          </a:p>
        </p:txBody>
      </p:sp>
      <p:cxnSp>
        <p:nvCxnSpPr>
          <p:cNvPr id="1264" name="Bağlayıcı: Dirsek 1263">
            <a:extLst>
              <a:ext uri="{FF2B5EF4-FFF2-40B4-BE49-F238E27FC236}">
                <a16:creationId xmlns:a16="http://schemas.microsoft.com/office/drawing/2014/main" id="{E17098A7-5FB8-B8D2-2BA5-35741FBDC685}"/>
              </a:ext>
            </a:extLst>
          </p:cNvPr>
          <p:cNvCxnSpPr>
            <a:stCxn id="11" idx="2"/>
            <a:endCxn id="1260" idx="0"/>
          </p:cNvCxnSpPr>
          <p:nvPr/>
        </p:nvCxnSpPr>
        <p:spPr>
          <a:xfrm rot="16200000" flipH="1">
            <a:off x="7305130" y="3151507"/>
            <a:ext cx="258881" cy="868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65" name="Resim 1264" descr="logo, amblem, simge, sembol, ticari marka içeren bir resim&#10;&#10;Açıklama otomatik olarak oluşturuldu">
            <a:extLst>
              <a:ext uri="{FF2B5EF4-FFF2-40B4-BE49-F238E27FC236}">
                <a16:creationId xmlns:a16="http://schemas.microsoft.com/office/drawing/2014/main" id="{7A632F44-1F93-5B60-69E4-A5D49A382C2A}"/>
              </a:ext>
            </a:extLst>
          </p:cNvPr>
          <p:cNvPicPr>
            <a:picLocks noChangeAspect="1"/>
          </p:cNvPicPr>
          <p:nvPr/>
        </p:nvPicPr>
        <p:blipFill>
          <a:blip r:embed="rId3"/>
          <a:stretch>
            <a:fillRect/>
          </a:stretch>
        </p:blipFill>
        <p:spPr>
          <a:xfrm>
            <a:off x="8133994" y="-28411"/>
            <a:ext cx="1031509" cy="729231"/>
          </a:xfrm>
          <a:prstGeom prst="rect">
            <a:avLst/>
          </a:prstGeom>
        </p:spPr>
      </p:pic>
      <p:sp>
        <p:nvSpPr>
          <p:cNvPr id="1266" name="Google Shape;670;p39">
            <a:extLst>
              <a:ext uri="{FF2B5EF4-FFF2-40B4-BE49-F238E27FC236}">
                <a16:creationId xmlns:a16="http://schemas.microsoft.com/office/drawing/2014/main" id="{847038EA-C072-F782-B2BA-C6F8D09A64BE}"/>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extLst>
      <p:ext uri="{BB962C8B-B14F-4D97-AF65-F5344CB8AC3E}">
        <p14:creationId xmlns:p14="http://schemas.microsoft.com/office/powerpoint/2010/main" val="516179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p:cTn id="7" dur="1000" fill="hold"/>
                                        <p:tgtEl>
                                          <p:spTgt spid="15"/>
                                        </p:tgtEl>
                                        <p:attrNameLst>
                                          <p:attrName>ppt_w</p:attrName>
                                        </p:attrNameLst>
                                      </p:cBhvr>
                                      <p:tavLst>
                                        <p:tav tm="0">
                                          <p:val>
                                            <p:fltVal val="0"/>
                                          </p:val>
                                        </p:tav>
                                        <p:tav tm="100000">
                                          <p:val>
                                            <p:strVal val="#ppt_w"/>
                                          </p:val>
                                        </p:tav>
                                      </p:tavLst>
                                    </p:anim>
                                    <p:anim calcmode="lin" valueType="num">
                                      <p:cBhvr>
                                        <p:cTn id="8" dur="1000" fill="hold"/>
                                        <p:tgtEl>
                                          <p:spTgt spid="15"/>
                                        </p:tgtEl>
                                        <p:attrNameLst>
                                          <p:attrName>ppt_h</p:attrName>
                                        </p:attrNameLst>
                                      </p:cBhvr>
                                      <p:tavLst>
                                        <p:tav tm="0">
                                          <p:val>
                                            <p:fltVal val="0"/>
                                          </p:val>
                                        </p:tav>
                                        <p:tav tm="100000">
                                          <p:val>
                                            <p:strVal val="#ppt_h"/>
                                          </p:val>
                                        </p:tav>
                                      </p:tavLst>
                                    </p:anim>
                                    <p:anim calcmode="lin" valueType="num">
                                      <p:cBhvr>
                                        <p:cTn id="9" dur="1000" fill="hold"/>
                                        <p:tgtEl>
                                          <p:spTgt spid="15"/>
                                        </p:tgtEl>
                                        <p:attrNameLst>
                                          <p:attrName>style.rotation</p:attrName>
                                        </p:attrNameLst>
                                      </p:cBhvr>
                                      <p:tavLst>
                                        <p:tav tm="0">
                                          <p:val>
                                            <p:fltVal val="90"/>
                                          </p:val>
                                        </p:tav>
                                        <p:tav tm="100000">
                                          <p:val>
                                            <p:fltVal val="0"/>
                                          </p:val>
                                        </p:tav>
                                      </p:tavLst>
                                    </p:anim>
                                    <p:animEffect transition="in" filter="fade">
                                      <p:cBhvr>
                                        <p:cTn id="10" dur="1000"/>
                                        <p:tgtEl>
                                          <p:spTgt spid="15"/>
                                        </p:tgtEl>
                                      </p:cBhvr>
                                    </p:animEffect>
                                  </p:childTnLst>
                                </p:cTn>
                              </p:par>
                              <p:par>
                                <p:cTn id="11" presetID="31"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1000" fill="hold"/>
                                        <p:tgtEl>
                                          <p:spTgt spid="2"/>
                                        </p:tgtEl>
                                        <p:attrNameLst>
                                          <p:attrName>ppt_w</p:attrName>
                                        </p:attrNameLst>
                                      </p:cBhvr>
                                      <p:tavLst>
                                        <p:tav tm="0">
                                          <p:val>
                                            <p:fltVal val="0"/>
                                          </p:val>
                                        </p:tav>
                                        <p:tav tm="100000">
                                          <p:val>
                                            <p:strVal val="#ppt_w"/>
                                          </p:val>
                                        </p:tav>
                                      </p:tavLst>
                                    </p:anim>
                                    <p:anim calcmode="lin" valueType="num">
                                      <p:cBhvr>
                                        <p:cTn id="14" dur="1000" fill="hold"/>
                                        <p:tgtEl>
                                          <p:spTgt spid="2"/>
                                        </p:tgtEl>
                                        <p:attrNameLst>
                                          <p:attrName>ppt_h</p:attrName>
                                        </p:attrNameLst>
                                      </p:cBhvr>
                                      <p:tavLst>
                                        <p:tav tm="0">
                                          <p:val>
                                            <p:fltVal val="0"/>
                                          </p:val>
                                        </p:tav>
                                        <p:tav tm="100000">
                                          <p:val>
                                            <p:strVal val="#ppt_h"/>
                                          </p:val>
                                        </p:tav>
                                      </p:tavLst>
                                    </p:anim>
                                    <p:anim calcmode="lin" valueType="num">
                                      <p:cBhvr>
                                        <p:cTn id="15" dur="1000" fill="hold"/>
                                        <p:tgtEl>
                                          <p:spTgt spid="2"/>
                                        </p:tgtEl>
                                        <p:attrNameLst>
                                          <p:attrName>style.rotation</p:attrName>
                                        </p:attrNameLst>
                                      </p:cBhvr>
                                      <p:tavLst>
                                        <p:tav tm="0">
                                          <p:val>
                                            <p:fltVal val="90"/>
                                          </p:val>
                                        </p:tav>
                                        <p:tav tm="100000">
                                          <p:val>
                                            <p:fltVal val="0"/>
                                          </p:val>
                                        </p:tav>
                                      </p:tavLst>
                                    </p:anim>
                                    <p:animEffect transition="in" filter="fade">
                                      <p:cBhvr>
                                        <p:cTn id="16" dur="1000"/>
                                        <p:tgtEl>
                                          <p:spTgt spid="2"/>
                                        </p:tgtEl>
                                      </p:cBhvr>
                                    </p:animEffect>
                                  </p:childTnLst>
                                </p:cTn>
                              </p:par>
                              <p:par>
                                <p:cTn id="17" presetID="3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1000" fill="hold"/>
                                        <p:tgtEl>
                                          <p:spTgt spid="13"/>
                                        </p:tgtEl>
                                        <p:attrNameLst>
                                          <p:attrName>ppt_w</p:attrName>
                                        </p:attrNameLst>
                                      </p:cBhvr>
                                      <p:tavLst>
                                        <p:tav tm="0">
                                          <p:val>
                                            <p:fltVal val="0"/>
                                          </p:val>
                                        </p:tav>
                                        <p:tav tm="100000">
                                          <p:val>
                                            <p:strVal val="#ppt_w"/>
                                          </p:val>
                                        </p:tav>
                                      </p:tavLst>
                                    </p:anim>
                                    <p:anim calcmode="lin" valueType="num">
                                      <p:cBhvr>
                                        <p:cTn id="20" dur="1000" fill="hold"/>
                                        <p:tgtEl>
                                          <p:spTgt spid="13"/>
                                        </p:tgtEl>
                                        <p:attrNameLst>
                                          <p:attrName>ppt_h</p:attrName>
                                        </p:attrNameLst>
                                      </p:cBhvr>
                                      <p:tavLst>
                                        <p:tav tm="0">
                                          <p:val>
                                            <p:fltVal val="0"/>
                                          </p:val>
                                        </p:tav>
                                        <p:tav tm="100000">
                                          <p:val>
                                            <p:strVal val="#ppt_h"/>
                                          </p:val>
                                        </p:tav>
                                      </p:tavLst>
                                    </p:anim>
                                    <p:anim calcmode="lin" valueType="num">
                                      <p:cBhvr>
                                        <p:cTn id="21" dur="1000" fill="hold"/>
                                        <p:tgtEl>
                                          <p:spTgt spid="13"/>
                                        </p:tgtEl>
                                        <p:attrNameLst>
                                          <p:attrName>style.rotation</p:attrName>
                                        </p:attrNameLst>
                                      </p:cBhvr>
                                      <p:tavLst>
                                        <p:tav tm="0">
                                          <p:val>
                                            <p:fltVal val="90"/>
                                          </p:val>
                                        </p:tav>
                                        <p:tav tm="100000">
                                          <p:val>
                                            <p:fltVal val="0"/>
                                          </p:val>
                                        </p:tav>
                                      </p:tavLst>
                                    </p:anim>
                                    <p:animEffect transition="in" filter="fade">
                                      <p:cBhvr>
                                        <p:cTn id="22" dur="1000"/>
                                        <p:tgtEl>
                                          <p:spTgt spid="13"/>
                                        </p:tgtEl>
                                      </p:cBhvr>
                                    </p:animEffect>
                                  </p:childTnLst>
                                </p:cTn>
                              </p:par>
                              <p:par>
                                <p:cTn id="23" presetID="3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p:cTn id="25" dur="1000" fill="hold"/>
                                        <p:tgtEl>
                                          <p:spTgt spid="5"/>
                                        </p:tgtEl>
                                        <p:attrNameLst>
                                          <p:attrName>ppt_w</p:attrName>
                                        </p:attrNameLst>
                                      </p:cBhvr>
                                      <p:tavLst>
                                        <p:tav tm="0">
                                          <p:val>
                                            <p:fltVal val="0"/>
                                          </p:val>
                                        </p:tav>
                                        <p:tav tm="100000">
                                          <p:val>
                                            <p:strVal val="#ppt_w"/>
                                          </p:val>
                                        </p:tav>
                                      </p:tavLst>
                                    </p:anim>
                                    <p:anim calcmode="lin" valueType="num">
                                      <p:cBhvr>
                                        <p:cTn id="26" dur="1000" fill="hold"/>
                                        <p:tgtEl>
                                          <p:spTgt spid="5"/>
                                        </p:tgtEl>
                                        <p:attrNameLst>
                                          <p:attrName>ppt_h</p:attrName>
                                        </p:attrNameLst>
                                      </p:cBhvr>
                                      <p:tavLst>
                                        <p:tav tm="0">
                                          <p:val>
                                            <p:fltVal val="0"/>
                                          </p:val>
                                        </p:tav>
                                        <p:tav tm="100000">
                                          <p:val>
                                            <p:strVal val="#ppt_h"/>
                                          </p:val>
                                        </p:tav>
                                      </p:tavLst>
                                    </p:anim>
                                    <p:anim calcmode="lin" valueType="num">
                                      <p:cBhvr>
                                        <p:cTn id="27" dur="1000" fill="hold"/>
                                        <p:tgtEl>
                                          <p:spTgt spid="5"/>
                                        </p:tgtEl>
                                        <p:attrNameLst>
                                          <p:attrName>style.rotation</p:attrName>
                                        </p:attrNameLst>
                                      </p:cBhvr>
                                      <p:tavLst>
                                        <p:tav tm="0">
                                          <p:val>
                                            <p:fltVal val="90"/>
                                          </p:val>
                                        </p:tav>
                                        <p:tav tm="100000">
                                          <p:val>
                                            <p:fltVal val="0"/>
                                          </p:val>
                                        </p:tav>
                                      </p:tavLst>
                                    </p:anim>
                                    <p:animEffect transition="in" filter="fade">
                                      <p:cBhvr>
                                        <p:cTn id="28" dur="1000"/>
                                        <p:tgtEl>
                                          <p:spTgt spid="5"/>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 calcmode="lin" valueType="num">
                                      <p:cBhvr>
                                        <p:cTn id="33" dur="500" fill="hold"/>
                                        <p:tgtEl>
                                          <p:spTgt spid="4"/>
                                        </p:tgtEl>
                                        <p:attrNameLst>
                                          <p:attrName>ppt_w</p:attrName>
                                        </p:attrNameLst>
                                      </p:cBhvr>
                                      <p:tavLst>
                                        <p:tav tm="0">
                                          <p:val>
                                            <p:fltVal val="0"/>
                                          </p:val>
                                        </p:tav>
                                        <p:tav tm="100000">
                                          <p:val>
                                            <p:strVal val="#ppt_w"/>
                                          </p:val>
                                        </p:tav>
                                      </p:tavLst>
                                    </p:anim>
                                    <p:anim calcmode="lin" valueType="num">
                                      <p:cBhvr>
                                        <p:cTn id="34" dur="500" fill="hold"/>
                                        <p:tgtEl>
                                          <p:spTgt spid="4"/>
                                        </p:tgtEl>
                                        <p:attrNameLst>
                                          <p:attrName>ppt_h</p:attrName>
                                        </p:attrNameLst>
                                      </p:cBhvr>
                                      <p:tavLst>
                                        <p:tav tm="0">
                                          <p:val>
                                            <p:fltVal val="0"/>
                                          </p:val>
                                        </p:tav>
                                        <p:tav tm="100000">
                                          <p:val>
                                            <p:strVal val="#ppt_h"/>
                                          </p:val>
                                        </p:tav>
                                      </p:tavLst>
                                    </p:anim>
                                    <p:animEffect transition="in" filter="fade">
                                      <p:cBhvr>
                                        <p:cTn id="35" dur="500"/>
                                        <p:tgtEl>
                                          <p:spTgt spid="4"/>
                                        </p:tgtEl>
                                      </p:cBhvr>
                                    </p:animEffect>
                                  </p:childTnLst>
                                </p:cTn>
                              </p:par>
                              <p:par>
                                <p:cTn id="36" presetID="53" presetClass="entr" presetSubtype="16" fill="hold" nodeType="withEffect">
                                  <p:stCondLst>
                                    <p:cond delay="0"/>
                                  </p:stCondLst>
                                  <p:childTnLst>
                                    <p:set>
                                      <p:cBhvr>
                                        <p:cTn id="37" dur="1" fill="hold">
                                          <p:stCondLst>
                                            <p:cond delay="0"/>
                                          </p:stCondLst>
                                        </p:cTn>
                                        <p:tgtEl>
                                          <p:spTgt spid="14"/>
                                        </p:tgtEl>
                                        <p:attrNameLst>
                                          <p:attrName>style.visibility</p:attrName>
                                        </p:attrNameLst>
                                      </p:cBhvr>
                                      <p:to>
                                        <p:strVal val="visible"/>
                                      </p:to>
                                    </p:set>
                                    <p:anim calcmode="lin" valueType="num">
                                      <p:cBhvr>
                                        <p:cTn id="38" dur="500" fill="hold"/>
                                        <p:tgtEl>
                                          <p:spTgt spid="14"/>
                                        </p:tgtEl>
                                        <p:attrNameLst>
                                          <p:attrName>ppt_w</p:attrName>
                                        </p:attrNameLst>
                                      </p:cBhvr>
                                      <p:tavLst>
                                        <p:tav tm="0">
                                          <p:val>
                                            <p:fltVal val="0"/>
                                          </p:val>
                                        </p:tav>
                                        <p:tav tm="100000">
                                          <p:val>
                                            <p:strVal val="#ppt_w"/>
                                          </p:val>
                                        </p:tav>
                                      </p:tavLst>
                                    </p:anim>
                                    <p:anim calcmode="lin" valueType="num">
                                      <p:cBhvr>
                                        <p:cTn id="39" dur="500" fill="hold"/>
                                        <p:tgtEl>
                                          <p:spTgt spid="14"/>
                                        </p:tgtEl>
                                        <p:attrNameLst>
                                          <p:attrName>ppt_h</p:attrName>
                                        </p:attrNameLst>
                                      </p:cBhvr>
                                      <p:tavLst>
                                        <p:tav tm="0">
                                          <p:val>
                                            <p:fltVal val="0"/>
                                          </p:val>
                                        </p:tav>
                                        <p:tav tm="100000">
                                          <p:val>
                                            <p:strVal val="#ppt_h"/>
                                          </p:val>
                                        </p:tav>
                                      </p:tavLst>
                                    </p:anim>
                                    <p:animEffect transition="in" filter="fade">
                                      <p:cBhvr>
                                        <p:cTn id="40" dur="500"/>
                                        <p:tgtEl>
                                          <p:spTgt spid="14"/>
                                        </p:tgtEl>
                                      </p:cBhvr>
                                    </p:animEffect>
                                  </p:childTnLst>
                                </p:cTn>
                              </p:par>
                              <p:par>
                                <p:cTn id="41" presetID="53" presetClass="entr" presetSubtype="16"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p:cTn id="43" dur="500" fill="hold"/>
                                        <p:tgtEl>
                                          <p:spTgt spid="9"/>
                                        </p:tgtEl>
                                        <p:attrNameLst>
                                          <p:attrName>ppt_w</p:attrName>
                                        </p:attrNameLst>
                                      </p:cBhvr>
                                      <p:tavLst>
                                        <p:tav tm="0">
                                          <p:val>
                                            <p:fltVal val="0"/>
                                          </p:val>
                                        </p:tav>
                                        <p:tav tm="100000">
                                          <p:val>
                                            <p:strVal val="#ppt_w"/>
                                          </p:val>
                                        </p:tav>
                                      </p:tavLst>
                                    </p:anim>
                                    <p:anim calcmode="lin" valueType="num">
                                      <p:cBhvr>
                                        <p:cTn id="44" dur="500" fill="hold"/>
                                        <p:tgtEl>
                                          <p:spTgt spid="9"/>
                                        </p:tgtEl>
                                        <p:attrNameLst>
                                          <p:attrName>ppt_h</p:attrName>
                                        </p:attrNameLst>
                                      </p:cBhvr>
                                      <p:tavLst>
                                        <p:tav tm="0">
                                          <p:val>
                                            <p:fltVal val="0"/>
                                          </p:val>
                                        </p:tav>
                                        <p:tav tm="100000">
                                          <p:val>
                                            <p:strVal val="#ppt_h"/>
                                          </p:val>
                                        </p:tav>
                                      </p:tavLst>
                                    </p:anim>
                                    <p:animEffect transition="in" filter="fade">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3"/>
                                        </p:tgtEl>
                                        <p:attrNameLst>
                                          <p:attrName>style.visibility</p:attrName>
                                        </p:attrNameLst>
                                      </p:cBhvr>
                                      <p:to>
                                        <p:strVal val="visible"/>
                                      </p:to>
                                    </p:set>
                                    <p:anim calcmode="lin" valueType="num">
                                      <p:cBhvr>
                                        <p:cTn id="50" dur="500" fill="hold"/>
                                        <p:tgtEl>
                                          <p:spTgt spid="3"/>
                                        </p:tgtEl>
                                        <p:attrNameLst>
                                          <p:attrName>ppt_w</p:attrName>
                                        </p:attrNameLst>
                                      </p:cBhvr>
                                      <p:tavLst>
                                        <p:tav tm="0">
                                          <p:val>
                                            <p:fltVal val="0"/>
                                          </p:val>
                                        </p:tav>
                                        <p:tav tm="100000">
                                          <p:val>
                                            <p:strVal val="#ppt_w"/>
                                          </p:val>
                                        </p:tav>
                                      </p:tavLst>
                                    </p:anim>
                                    <p:anim calcmode="lin" valueType="num">
                                      <p:cBhvr>
                                        <p:cTn id="51" dur="500" fill="hold"/>
                                        <p:tgtEl>
                                          <p:spTgt spid="3"/>
                                        </p:tgtEl>
                                        <p:attrNameLst>
                                          <p:attrName>ppt_h</p:attrName>
                                        </p:attrNameLst>
                                      </p:cBhvr>
                                      <p:tavLst>
                                        <p:tav tm="0">
                                          <p:val>
                                            <p:fltVal val="0"/>
                                          </p:val>
                                        </p:tav>
                                        <p:tav tm="100000">
                                          <p:val>
                                            <p:strVal val="#ppt_h"/>
                                          </p:val>
                                        </p:tav>
                                      </p:tavLst>
                                    </p:anim>
                                    <p:animEffect transition="in" filter="fade">
                                      <p:cBhvr>
                                        <p:cTn id="52" dur="500"/>
                                        <p:tgtEl>
                                          <p:spTgt spid="3"/>
                                        </p:tgtEl>
                                      </p:cBhvr>
                                    </p:animEffect>
                                  </p:childTnLst>
                                </p:cTn>
                              </p:par>
                              <p:par>
                                <p:cTn id="53" presetID="53" presetClass="entr" presetSubtype="16" fill="hold" nodeType="withEffect">
                                  <p:stCondLst>
                                    <p:cond delay="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Effect transition="in" filter="fade">
                                      <p:cBhvr>
                                        <p:cTn id="57" dur="500"/>
                                        <p:tgtEl>
                                          <p:spTgt spid="12"/>
                                        </p:tgtEl>
                                      </p:cBhvr>
                                    </p:animEffect>
                                  </p:childTnLst>
                                </p:cTn>
                              </p:par>
                              <p:par>
                                <p:cTn id="58" presetID="53" presetClass="entr" presetSubtype="16" fill="hold" grpId="0" nodeType="withEffect">
                                  <p:stCondLst>
                                    <p:cond delay="0"/>
                                  </p:stCondLst>
                                  <p:childTnLst>
                                    <p:set>
                                      <p:cBhvr>
                                        <p:cTn id="59" dur="1" fill="hold">
                                          <p:stCondLst>
                                            <p:cond delay="0"/>
                                          </p:stCondLst>
                                        </p:cTn>
                                        <p:tgtEl>
                                          <p:spTgt spid="11"/>
                                        </p:tgtEl>
                                        <p:attrNameLst>
                                          <p:attrName>style.visibility</p:attrName>
                                        </p:attrNameLst>
                                      </p:cBhvr>
                                      <p:to>
                                        <p:strVal val="visible"/>
                                      </p:to>
                                    </p:set>
                                    <p:anim calcmode="lin" valueType="num">
                                      <p:cBhvr>
                                        <p:cTn id="60" dur="500" fill="hold"/>
                                        <p:tgtEl>
                                          <p:spTgt spid="11"/>
                                        </p:tgtEl>
                                        <p:attrNameLst>
                                          <p:attrName>ppt_w</p:attrName>
                                        </p:attrNameLst>
                                      </p:cBhvr>
                                      <p:tavLst>
                                        <p:tav tm="0">
                                          <p:val>
                                            <p:fltVal val="0"/>
                                          </p:val>
                                        </p:tav>
                                        <p:tav tm="100000">
                                          <p:val>
                                            <p:strVal val="#ppt_w"/>
                                          </p:val>
                                        </p:tav>
                                      </p:tavLst>
                                    </p:anim>
                                    <p:anim calcmode="lin" valueType="num">
                                      <p:cBhvr>
                                        <p:cTn id="61" dur="500" fill="hold"/>
                                        <p:tgtEl>
                                          <p:spTgt spid="11"/>
                                        </p:tgtEl>
                                        <p:attrNameLst>
                                          <p:attrName>ppt_h</p:attrName>
                                        </p:attrNameLst>
                                      </p:cBhvr>
                                      <p:tavLst>
                                        <p:tav tm="0">
                                          <p:val>
                                            <p:fltVal val="0"/>
                                          </p:val>
                                        </p:tav>
                                        <p:tav tm="100000">
                                          <p:val>
                                            <p:strVal val="#ppt_h"/>
                                          </p:val>
                                        </p:tav>
                                      </p:tavLst>
                                    </p:anim>
                                    <p:animEffect transition="in" filter="fade">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31" presetClass="entr" presetSubtype="0" fill="hold" grpId="0" nodeType="clickEffect">
                                  <p:stCondLst>
                                    <p:cond delay="0"/>
                                  </p:stCondLst>
                                  <p:childTnLst>
                                    <p:set>
                                      <p:cBhvr>
                                        <p:cTn id="66" dur="1" fill="hold">
                                          <p:stCondLst>
                                            <p:cond delay="0"/>
                                          </p:stCondLst>
                                        </p:cTn>
                                        <p:tgtEl>
                                          <p:spTgt spid="28"/>
                                        </p:tgtEl>
                                        <p:attrNameLst>
                                          <p:attrName>style.visibility</p:attrName>
                                        </p:attrNameLst>
                                      </p:cBhvr>
                                      <p:to>
                                        <p:strVal val="visible"/>
                                      </p:to>
                                    </p:set>
                                    <p:anim calcmode="lin" valueType="num">
                                      <p:cBhvr>
                                        <p:cTn id="67" dur="1000" fill="hold"/>
                                        <p:tgtEl>
                                          <p:spTgt spid="28"/>
                                        </p:tgtEl>
                                        <p:attrNameLst>
                                          <p:attrName>ppt_w</p:attrName>
                                        </p:attrNameLst>
                                      </p:cBhvr>
                                      <p:tavLst>
                                        <p:tav tm="0">
                                          <p:val>
                                            <p:fltVal val="0"/>
                                          </p:val>
                                        </p:tav>
                                        <p:tav tm="100000">
                                          <p:val>
                                            <p:strVal val="#ppt_w"/>
                                          </p:val>
                                        </p:tav>
                                      </p:tavLst>
                                    </p:anim>
                                    <p:anim calcmode="lin" valueType="num">
                                      <p:cBhvr>
                                        <p:cTn id="68" dur="1000" fill="hold"/>
                                        <p:tgtEl>
                                          <p:spTgt spid="28"/>
                                        </p:tgtEl>
                                        <p:attrNameLst>
                                          <p:attrName>ppt_h</p:attrName>
                                        </p:attrNameLst>
                                      </p:cBhvr>
                                      <p:tavLst>
                                        <p:tav tm="0">
                                          <p:val>
                                            <p:fltVal val="0"/>
                                          </p:val>
                                        </p:tav>
                                        <p:tav tm="100000">
                                          <p:val>
                                            <p:strVal val="#ppt_h"/>
                                          </p:val>
                                        </p:tav>
                                      </p:tavLst>
                                    </p:anim>
                                    <p:anim calcmode="lin" valueType="num">
                                      <p:cBhvr>
                                        <p:cTn id="69" dur="1000" fill="hold"/>
                                        <p:tgtEl>
                                          <p:spTgt spid="28"/>
                                        </p:tgtEl>
                                        <p:attrNameLst>
                                          <p:attrName>style.rotation</p:attrName>
                                        </p:attrNameLst>
                                      </p:cBhvr>
                                      <p:tavLst>
                                        <p:tav tm="0">
                                          <p:val>
                                            <p:fltVal val="90"/>
                                          </p:val>
                                        </p:tav>
                                        <p:tav tm="100000">
                                          <p:val>
                                            <p:fltVal val="0"/>
                                          </p:val>
                                        </p:tav>
                                      </p:tavLst>
                                    </p:anim>
                                    <p:animEffect transition="in" filter="fade">
                                      <p:cBhvr>
                                        <p:cTn id="70" dur="1000"/>
                                        <p:tgtEl>
                                          <p:spTgt spid="28"/>
                                        </p:tgtEl>
                                      </p:cBhvr>
                                    </p:animEffect>
                                  </p:childTnLst>
                                </p:cTn>
                              </p:par>
                              <p:par>
                                <p:cTn id="71" presetID="31" presetClass="entr" presetSubtype="0" fill="hold" grpId="0" nodeType="withEffect">
                                  <p:stCondLst>
                                    <p:cond delay="0"/>
                                  </p:stCondLst>
                                  <p:childTnLst>
                                    <p:set>
                                      <p:cBhvr>
                                        <p:cTn id="72" dur="1" fill="hold">
                                          <p:stCondLst>
                                            <p:cond delay="0"/>
                                          </p:stCondLst>
                                        </p:cTn>
                                        <p:tgtEl>
                                          <p:spTgt spid="29"/>
                                        </p:tgtEl>
                                        <p:attrNameLst>
                                          <p:attrName>style.visibility</p:attrName>
                                        </p:attrNameLst>
                                      </p:cBhvr>
                                      <p:to>
                                        <p:strVal val="visible"/>
                                      </p:to>
                                    </p:set>
                                    <p:anim calcmode="lin" valueType="num">
                                      <p:cBhvr>
                                        <p:cTn id="73" dur="1000" fill="hold"/>
                                        <p:tgtEl>
                                          <p:spTgt spid="29"/>
                                        </p:tgtEl>
                                        <p:attrNameLst>
                                          <p:attrName>ppt_w</p:attrName>
                                        </p:attrNameLst>
                                      </p:cBhvr>
                                      <p:tavLst>
                                        <p:tav tm="0">
                                          <p:val>
                                            <p:fltVal val="0"/>
                                          </p:val>
                                        </p:tav>
                                        <p:tav tm="100000">
                                          <p:val>
                                            <p:strVal val="#ppt_w"/>
                                          </p:val>
                                        </p:tav>
                                      </p:tavLst>
                                    </p:anim>
                                    <p:anim calcmode="lin" valueType="num">
                                      <p:cBhvr>
                                        <p:cTn id="74" dur="1000" fill="hold"/>
                                        <p:tgtEl>
                                          <p:spTgt spid="29"/>
                                        </p:tgtEl>
                                        <p:attrNameLst>
                                          <p:attrName>ppt_h</p:attrName>
                                        </p:attrNameLst>
                                      </p:cBhvr>
                                      <p:tavLst>
                                        <p:tav tm="0">
                                          <p:val>
                                            <p:fltVal val="0"/>
                                          </p:val>
                                        </p:tav>
                                        <p:tav tm="100000">
                                          <p:val>
                                            <p:strVal val="#ppt_h"/>
                                          </p:val>
                                        </p:tav>
                                      </p:tavLst>
                                    </p:anim>
                                    <p:anim calcmode="lin" valueType="num">
                                      <p:cBhvr>
                                        <p:cTn id="75" dur="1000" fill="hold"/>
                                        <p:tgtEl>
                                          <p:spTgt spid="29"/>
                                        </p:tgtEl>
                                        <p:attrNameLst>
                                          <p:attrName>style.rotation</p:attrName>
                                        </p:attrNameLst>
                                      </p:cBhvr>
                                      <p:tavLst>
                                        <p:tav tm="0">
                                          <p:val>
                                            <p:fltVal val="90"/>
                                          </p:val>
                                        </p:tav>
                                        <p:tav tm="100000">
                                          <p:val>
                                            <p:fltVal val="0"/>
                                          </p:val>
                                        </p:tav>
                                      </p:tavLst>
                                    </p:anim>
                                    <p:animEffect transition="in" filter="fade">
                                      <p:cBhvr>
                                        <p:cTn id="76" dur="1000"/>
                                        <p:tgtEl>
                                          <p:spTgt spid="29"/>
                                        </p:tgtEl>
                                      </p:cBhvr>
                                    </p:animEffec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nodeType="clickEffect">
                                  <p:stCondLst>
                                    <p:cond delay="0"/>
                                  </p:stCondLst>
                                  <p:childTnLst>
                                    <p:set>
                                      <p:cBhvr>
                                        <p:cTn id="80" dur="1" fill="hold">
                                          <p:stCondLst>
                                            <p:cond delay="0"/>
                                          </p:stCondLst>
                                        </p:cTn>
                                        <p:tgtEl>
                                          <p:spTgt spid="1251"/>
                                        </p:tgtEl>
                                        <p:attrNameLst>
                                          <p:attrName>style.visibility</p:attrName>
                                        </p:attrNameLst>
                                      </p:cBhvr>
                                      <p:to>
                                        <p:strVal val="visible"/>
                                      </p:to>
                                    </p:set>
                                    <p:anim calcmode="lin" valueType="num">
                                      <p:cBhvr>
                                        <p:cTn id="81" dur="500" fill="hold"/>
                                        <p:tgtEl>
                                          <p:spTgt spid="1251"/>
                                        </p:tgtEl>
                                        <p:attrNameLst>
                                          <p:attrName>ppt_w</p:attrName>
                                        </p:attrNameLst>
                                      </p:cBhvr>
                                      <p:tavLst>
                                        <p:tav tm="0">
                                          <p:val>
                                            <p:fltVal val="0"/>
                                          </p:val>
                                        </p:tav>
                                        <p:tav tm="100000">
                                          <p:val>
                                            <p:strVal val="#ppt_w"/>
                                          </p:val>
                                        </p:tav>
                                      </p:tavLst>
                                    </p:anim>
                                    <p:anim calcmode="lin" valueType="num">
                                      <p:cBhvr>
                                        <p:cTn id="82" dur="500" fill="hold"/>
                                        <p:tgtEl>
                                          <p:spTgt spid="1251"/>
                                        </p:tgtEl>
                                        <p:attrNameLst>
                                          <p:attrName>ppt_h</p:attrName>
                                        </p:attrNameLst>
                                      </p:cBhvr>
                                      <p:tavLst>
                                        <p:tav tm="0">
                                          <p:val>
                                            <p:fltVal val="0"/>
                                          </p:val>
                                        </p:tav>
                                        <p:tav tm="100000">
                                          <p:val>
                                            <p:strVal val="#ppt_h"/>
                                          </p:val>
                                        </p:tav>
                                      </p:tavLst>
                                    </p:anim>
                                    <p:animEffect transition="in" filter="fade">
                                      <p:cBhvr>
                                        <p:cTn id="83" dur="500"/>
                                        <p:tgtEl>
                                          <p:spTgt spid="1251"/>
                                        </p:tgtEl>
                                      </p:cBhvr>
                                    </p:animEffect>
                                  </p:childTnLst>
                                </p:cTn>
                              </p:par>
                              <p:par>
                                <p:cTn id="84" presetID="53" presetClass="entr" presetSubtype="16" fill="hold" grpId="0" nodeType="withEffect">
                                  <p:stCondLst>
                                    <p:cond delay="0"/>
                                  </p:stCondLst>
                                  <p:childTnLst>
                                    <p:set>
                                      <p:cBhvr>
                                        <p:cTn id="85" dur="1" fill="hold">
                                          <p:stCondLst>
                                            <p:cond delay="0"/>
                                          </p:stCondLst>
                                        </p:cTn>
                                        <p:tgtEl>
                                          <p:spTgt spid="30"/>
                                        </p:tgtEl>
                                        <p:attrNameLst>
                                          <p:attrName>style.visibility</p:attrName>
                                        </p:attrNameLst>
                                      </p:cBhvr>
                                      <p:to>
                                        <p:strVal val="visible"/>
                                      </p:to>
                                    </p:set>
                                    <p:anim calcmode="lin" valueType="num">
                                      <p:cBhvr>
                                        <p:cTn id="86" dur="500" fill="hold"/>
                                        <p:tgtEl>
                                          <p:spTgt spid="30"/>
                                        </p:tgtEl>
                                        <p:attrNameLst>
                                          <p:attrName>ppt_w</p:attrName>
                                        </p:attrNameLst>
                                      </p:cBhvr>
                                      <p:tavLst>
                                        <p:tav tm="0">
                                          <p:val>
                                            <p:fltVal val="0"/>
                                          </p:val>
                                        </p:tav>
                                        <p:tav tm="100000">
                                          <p:val>
                                            <p:strVal val="#ppt_w"/>
                                          </p:val>
                                        </p:tav>
                                      </p:tavLst>
                                    </p:anim>
                                    <p:anim calcmode="lin" valueType="num">
                                      <p:cBhvr>
                                        <p:cTn id="87" dur="500" fill="hold"/>
                                        <p:tgtEl>
                                          <p:spTgt spid="30"/>
                                        </p:tgtEl>
                                        <p:attrNameLst>
                                          <p:attrName>ppt_h</p:attrName>
                                        </p:attrNameLst>
                                      </p:cBhvr>
                                      <p:tavLst>
                                        <p:tav tm="0">
                                          <p:val>
                                            <p:fltVal val="0"/>
                                          </p:val>
                                        </p:tav>
                                        <p:tav tm="100000">
                                          <p:val>
                                            <p:strVal val="#ppt_h"/>
                                          </p:val>
                                        </p:tav>
                                      </p:tavLst>
                                    </p:anim>
                                    <p:animEffect transition="in" filter="fade">
                                      <p:cBhvr>
                                        <p:cTn id="88" dur="500"/>
                                        <p:tgtEl>
                                          <p:spTgt spid="30"/>
                                        </p:tgtEl>
                                      </p:cBhvr>
                                    </p:animEffect>
                                  </p:childTnLst>
                                </p:cTn>
                              </p:par>
                            </p:childTnLst>
                          </p:cTn>
                        </p:par>
                      </p:childTnLst>
                    </p:cTn>
                  </p:par>
                  <p:par>
                    <p:cTn id="89" fill="hold">
                      <p:stCondLst>
                        <p:cond delay="indefinite"/>
                      </p:stCondLst>
                      <p:childTnLst>
                        <p:par>
                          <p:cTn id="90" fill="hold">
                            <p:stCondLst>
                              <p:cond delay="0"/>
                            </p:stCondLst>
                            <p:childTnLst>
                              <p:par>
                                <p:cTn id="91" presetID="53" presetClass="entr" presetSubtype="16" fill="hold" nodeType="clickEffect">
                                  <p:stCondLst>
                                    <p:cond delay="0"/>
                                  </p:stCondLst>
                                  <p:childTnLst>
                                    <p:set>
                                      <p:cBhvr>
                                        <p:cTn id="92" dur="1" fill="hold">
                                          <p:stCondLst>
                                            <p:cond delay="0"/>
                                          </p:stCondLst>
                                        </p:cTn>
                                        <p:tgtEl>
                                          <p:spTgt spid="1249"/>
                                        </p:tgtEl>
                                        <p:attrNameLst>
                                          <p:attrName>style.visibility</p:attrName>
                                        </p:attrNameLst>
                                      </p:cBhvr>
                                      <p:to>
                                        <p:strVal val="visible"/>
                                      </p:to>
                                    </p:set>
                                    <p:anim calcmode="lin" valueType="num">
                                      <p:cBhvr>
                                        <p:cTn id="93" dur="500" fill="hold"/>
                                        <p:tgtEl>
                                          <p:spTgt spid="1249"/>
                                        </p:tgtEl>
                                        <p:attrNameLst>
                                          <p:attrName>ppt_w</p:attrName>
                                        </p:attrNameLst>
                                      </p:cBhvr>
                                      <p:tavLst>
                                        <p:tav tm="0">
                                          <p:val>
                                            <p:fltVal val="0"/>
                                          </p:val>
                                        </p:tav>
                                        <p:tav tm="100000">
                                          <p:val>
                                            <p:strVal val="#ppt_w"/>
                                          </p:val>
                                        </p:tav>
                                      </p:tavLst>
                                    </p:anim>
                                    <p:anim calcmode="lin" valueType="num">
                                      <p:cBhvr>
                                        <p:cTn id="94" dur="500" fill="hold"/>
                                        <p:tgtEl>
                                          <p:spTgt spid="1249"/>
                                        </p:tgtEl>
                                        <p:attrNameLst>
                                          <p:attrName>ppt_h</p:attrName>
                                        </p:attrNameLst>
                                      </p:cBhvr>
                                      <p:tavLst>
                                        <p:tav tm="0">
                                          <p:val>
                                            <p:fltVal val="0"/>
                                          </p:val>
                                        </p:tav>
                                        <p:tav tm="100000">
                                          <p:val>
                                            <p:strVal val="#ppt_h"/>
                                          </p:val>
                                        </p:tav>
                                      </p:tavLst>
                                    </p:anim>
                                    <p:animEffect transition="in" filter="fade">
                                      <p:cBhvr>
                                        <p:cTn id="95" dur="500"/>
                                        <p:tgtEl>
                                          <p:spTgt spid="1249"/>
                                        </p:tgtEl>
                                      </p:cBhvr>
                                    </p:animEffect>
                                  </p:childTnLst>
                                </p:cTn>
                              </p:par>
                              <p:par>
                                <p:cTn id="96" presetID="53" presetClass="entr" presetSubtype="16" fill="hold" grpId="0" nodeType="withEffect">
                                  <p:stCondLst>
                                    <p:cond delay="0"/>
                                  </p:stCondLst>
                                  <p:childTnLst>
                                    <p:set>
                                      <p:cBhvr>
                                        <p:cTn id="97" dur="1" fill="hold">
                                          <p:stCondLst>
                                            <p:cond delay="0"/>
                                          </p:stCondLst>
                                        </p:cTn>
                                        <p:tgtEl>
                                          <p:spTgt spid="31"/>
                                        </p:tgtEl>
                                        <p:attrNameLst>
                                          <p:attrName>style.visibility</p:attrName>
                                        </p:attrNameLst>
                                      </p:cBhvr>
                                      <p:to>
                                        <p:strVal val="visible"/>
                                      </p:to>
                                    </p:set>
                                    <p:anim calcmode="lin" valueType="num">
                                      <p:cBhvr>
                                        <p:cTn id="98" dur="500" fill="hold"/>
                                        <p:tgtEl>
                                          <p:spTgt spid="31"/>
                                        </p:tgtEl>
                                        <p:attrNameLst>
                                          <p:attrName>ppt_w</p:attrName>
                                        </p:attrNameLst>
                                      </p:cBhvr>
                                      <p:tavLst>
                                        <p:tav tm="0">
                                          <p:val>
                                            <p:fltVal val="0"/>
                                          </p:val>
                                        </p:tav>
                                        <p:tav tm="100000">
                                          <p:val>
                                            <p:strVal val="#ppt_w"/>
                                          </p:val>
                                        </p:tav>
                                      </p:tavLst>
                                    </p:anim>
                                    <p:anim calcmode="lin" valueType="num">
                                      <p:cBhvr>
                                        <p:cTn id="99" dur="500" fill="hold"/>
                                        <p:tgtEl>
                                          <p:spTgt spid="31"/>
                                        </p:tgtEl>
                                        <p:attrNameLst>
                                          <p:attrName>ppt_h</p:attrName>
                                        </p:attrNameLst>
                                      </p:cBhvr>
                                      <p:tavLst>
                                        <p:tav tm="0">
                                          <p:val>
                                            <p:fltVal val="0"/>
                                          </p:val>
                                        </p:tav>
                                        <p:tav tm="100000">
                                          <p:val>
                                            <p:strVal val="#ppt_h"/>
                                          </p:val>
                                        </p:tav>
                                      </p:tavLst>
                                    </p:anim>
                                    <p:animEffect transition="in" filter="fade">
                                      <p:cBhvr>
                                        <p:cTn id="100" dur="500"/>
                                        <p:tgtEl>
                                          <p:spTgt spid="31"/>
                                        </p:tgtEl>
                                      </p:cBhvr>
                                    </p:animEffect>
                                  </p:childTnLst>
                                </p:cTn>
                              </p:par>
                            </p:childTnLst>
                          </p:cTn>
                        </p:par>
                      </p:childTnLst>
                    </p:cTn>
                  </p:par>
                  <p:par>
                    <p:cTn id="101" fill="hold">
                      <p:stCondLst>
                        <p:cond delay="indefinite"/>
                      </p:stCondLst>
                      <p:childTnLst>
                        <p:par>
                          <p:cTn id="102" fill="hold">
                            <p:stCondLst>
                              <p:cond delay="0"/>
                            </p:stCondLst>
                            <p:childTnLst>
                              <p:par>
                                <p:cTn id="103" presetID="53" presetClass="entr" presetSubtype="16" fill="hold" grpId="0" nodeType="clickEffect">
                                  <p:stCondLst>
                                    <p:cond delay="0"/>
                                  </p:stCondLst>
                                  <p:childTnLst>
                                    <p:set>
                                      <p:cBhvr>
                                        <p:cTn id="104" dur="1" fill="hold">
                                          <p:stCondLst>
                                            <p:cond delay="0"/>
                                          </p:stCondLst>
                                        </p:cTn>
                                        <p:tgtEl>
                                          <p:spTgt spid="1252"/>
                                        </p:tgtEl>
                                        <p:attrNameLst>
                                          <p:attrName>style.visibility</p:attrName>
                                        </p:attrNameLst>
                                      </p:cBhvr>
                                      <p:to>
                                        <p:strVal val="visible"/>
                                      </p:to>
                                    </p:set>
                                    <p:anim calcmode="lin" valueType="num">
                                      <p:cBhvr>
                                        <p:cTn id="105" dur="500" fill="hold"/>
                                        <p:tgtEl>
                                          <p:spTgt spid="1252"/>
                                        </p:tgtEl>
                                        <p:attrNameLst>
                                          <p:attrName>ppt_w</p:attrName>
                                        </p:attrNameLst>
                                      </p:cBhvr>
                                      <p:tavLst>
                                        <p:tav tm="0">
                                          <p:val>
                                            <p:fltVal val="0"/>
                                          </p:val>
                                        </p:tav>
                                        <p:tav tm="100000">
                                          <p:val>
                                            <p:strVal val="#ppt_w"/>
                                          </p:val>
                                        </p:tav>
                                      </p:tavLst>
                                    </p:anim>
                                    <p:anim calcmode="lin" valueType="num">
                                      <p:cBhvr>
                                        <p:cTn id="106" dur="500" fill="hold"/>
                                        <p:tgtEl>
                                          <p:spTgt spid="1252"/>
                                        </p:tgtEl>
                                        <p:attrNameLst>
                                          <p:attrName>ppt_h</p:attrName>
                                        </p:attrNameLst>
                                      </p:cBhvr>
                                      <p:tavLst>
                                        <p:tav tm="0">
                                          <p:val>
                                            <p:fltVal val="0"/>
                                          </p:val>
                                        </p:tav>
                                        <p:tav tm="100000">
                                          <p:val>
                                            <p:strVal val="#ppt_h"/>
                                          </p:val>
                                        </p:tav>
                                      </p:tavLst>
                                    </p:anim>
                                    <p:animEffect transition="in" filter="fade">
                                      <p:cBhvr>
                                        <p:cTn id="107" dur="500"/>
                                        <p:tgtEl>
                                          <p:spTgt spid="1252"/>
                                        </p:tgtEl>
                                      </p:cBhvr>
                                    </p:animEffect>
                                  </p:childTnLst>
                                </p:cTn>
                              </p:par>
                              <p:par>
                                <p:cTn id="108" presetID="53" presetClass="entr" presetSubtype="16" fill="hold" grpId="0" nodeType="withEffect">
                                  <p:stCondLst>
                                    <p:cond delay="0"/>
                                  </p:stCondLst>
                                  <p:childTnLst>
                                    <p:set>
                                      <p:cBhvr>
                                        <p:cTn id="109" dur="1" fill="hold">
                                          <p:stCondLst>
                                            <p:cond delay="0"/>
                                          </p:stCondLst>
                                        </p:cTn>
                                        <p:tgtEl>
                                          <p:spTgt spid="1253"/>
                                        </p:tgtEl>
                                        <p:attrNameLst>
                                          <p:attrName>style.visibility</p:attrName>
                                        </p:attrNameLst>
                                      </p:cBhvr>
                                      <p:to>
                                        <p:strVal val="visible"/>
                                      </p:to>
                                    </p:set>
                                    <p:anim calcmode="lin" valueType="num">
                                      <p:cBhvr>
                                        <p:cTn id="110" dur="500" fill="hold"/>
                                        <p:tgtEl>
                                          <p:spTgt spid="1253"/>
                                        </p:tgtEl>
                                        <p:attrNameLst>
                                          <p:attrName>ppt_w</p:attrName>
                                        </p:attrNameLst>
                                      </p:cBhvr>
                                      <p:tavLst>
                                        <p:tav tm="0">
                                          <p:val>
                                            <p:fltVal val="0"/>
                                          </p:val>
                                        </p:tav>
                                        <p:tav tm="100000">
                                          <p:val>
                                            <p:strVal val="#ppt_w"/>
                                          </p:val>
                                        </p:tav>
                                      </p:tavLst>
                                    </p:anim>
                                    <p:anim calcmode="lin" valueType="num">
                                      <p:cBhvr>
                                        <p:cTn id="111" dur="500" fill="hold"/>
                                        <p:tgtEl>
                                          <p:spTgt spid="1253"/>
                                        </p:tgtEl>
                                        <p:attrNameLst>
                                          <p:attrName>ppt_h</p:attrName>
                                        </p:attrNameLst>
                                      </p:cBhvr>
                                      <p:tavLst>
                                        <p:tav tm="0">
                                          <p:val>
                                            <p:fltVal val="0"/>
                                          </p:val>
                                        </p:tav>
                                        <p:tav tm="100000">
                                          <p:val>
                                            <p:strVal val="#ppt_h"/>
                                          </p:val>
                                        </p:tav>
                                      </p:tavLst>
                                    </p:anim>
                                    <p:animEffect transition="in" filter="fade">
                                      <p:cBhvr>
                                        <p:cTn id="112" dur="500"/>
                                        <p:tgtEl>
                                          <p:spTgt spid="1253"/>
                                        </p:tgtEl>
                                      </p:cBhvr>
                                    </p:animEffect>
                                  </p:childTnLst>
                                </p:cTn>
                              </p:par>
                            </p:childTnLst>
                          </p:cTn>
                        </p:par>
                      </p:childTnLst>
                    </p:cTn>
                  </p:par>
                  <p:par>
                    <p:cTn id="113" fill="hold">
                      <p:stCondLst>
                        <p:cond delay="indefinite"/>
                      </p:stCondLst>
                      <p:childTnLst>
                        <p:par>
                          <p:cTn id="114" fill="hold">
                            <p:stCondLst>
                              <p:cond delay="0"/>
                            </p:stCondLst>
                            <p:childTnLst>
                              <p:par>
                                <p:cTn id="115" presetID="53" presetClass="entr" presetSubtype="16" fill="hold" nodeType="clickEffect">
                                  <p:stCondLst>
                                    <p:cond delay="0"/>
                                  </p:stCondLst>
                                  <p:childTnLst>
                                    <p:set>
                                      <p:cBhvr>
                                        <p:cTn id="116" dur="1" fill="hold">
                                          <p:stCondLst>
                                            <p:cond delay="0"/>
                                          </p:stCondLst>
                                        </p:cTn>
                                        <p:tgtEl>
                                          <p:spTgt spid="1257"/>
                                        </p:tgtEl>
                                        <p:attrNameLst>
                                          <p:attrName>style.visibility</p:attrName>
                                        </p:attrNameLst>
                                      </p:cBhvr>
                                      <p:to>
                                        <p:strVal val="visible"/>
                                      </p:to>
                                    </p:set>
                                    <p:anim calcmode="lin" valueType="num">
                                      <p:cBhvr>
                                        <p:cTn id="117" dur="500" fill="hold"/>
                                        <p:tgtEl>
                                          <p:spTgt spid="1257"/>
                                        </p:tgtEl>
                                        <p:attrNameLst>
                                          <p:attrName>ppt_w</p:attrName>
                                        </p:attrNameLst>
                                      </p:cBhvr>
                                      <p:tavLst>
                                        <p:tav tm="0">
                                          <p:val>
                                            <p:fltVal val="0"/>
                                          </p:val>
                                        </p:tav>
                                        <p:tav tm="100000">
                                          <p:val>
                                            <p:strVal val="#ppt_w"/>
                                          </p:val>
                                        </p:tav>
                                      </p:tavLst>
                                    </p:anim>
                                    <p:anim calcmode="lin" valueType="num">
                                      <p:cBhvr>
                                        <p:cTn id="118" dur="500" fill="hold"/>
                                        <p:tgtEl>
                                          <p:spTgt spid="1257"/>
                                        </p:tgtEl>
                                        <p:attrNameLst>
                                          <p:attrName>ppt_h</p:attrName>
                                        </p:attrNameLst>
                                      </p:cBhvr>
                                      <p:tavLst>
                                        <p:tav tm="0">
                                          <p:val>
                                            <p:fltVal val="0"/>
                                          </p:val>
                                        </p:tav>
                                        <p:tav tm="100000">
                                          <p:val>
                                            <p:strVal val="#ppt_h"/>
                                          </p:val>
                                        </p:tav>
                                      </p:tavLst>
                                    </p:anim>
                                    <p:animEffect transition="in" filter="fade">
                                      <p:cBhvr>
                                        <p:cTn id="119" dur="500"/>
                                        <p:tgtEl>
                                          <p:spTgt spid="1257"/>
                                        </p:tgtEl>
                                      </p:cBhvr>
                                    </p:animEffect>
                                  </p:childTnLst>
                                </p:cTn>
                              </p:par>
                              <p:par>
                                <p:cTn id="120" presetID="53" presetClass="entr" presetSubtype="16" fill="hold" grpId="0" nodeType="withEffect">
                                  <p:stCondLst>
                                    <p:cond delay="0"/>
                                  </p:stCondLst>
                                  <p:childTnLst>
                                    <p:set>
                                      <p:cBhvr>
                                        <p:cTn id="121" dur="1" fill="hold">
                                          <p:stCondLst>
                                            <p:cond delay="0"/>
                                          </p:stCondLst>
                                        </p:cTn>
                                        <p:tgtEl>
                                          <p:spTgt spid="1254"/>
                                        </p:tgtEl>
                                        <p:attrNameLst>
                                          <p:attrName>style.visibility</p:attrName>
                                        </p:attrNameLst>
                                      </p:cBhvr>
                                      <p:to>
                                        <p:strVal val="visible"/>
                                      </p:to>
                                    </p:set>
                                    <p:anim calcmode="lin" valueType="num">
                                      <p:cBhvr>
                                        <p:cTn id="122" dur="500" fill="hold"/>
                                        <p:tgtEl>
                                          <p:spTgt spid="1254"/>
                                        </p:tgtEl>
                                        <p:attrNameLst>
                                          <p:attrName>ppt_w</p:attrName>
                                        </p:attrNameLst>
                                      </p:cBhvr>
                                      <p:tavLst>
                                        <p:tav tm="0">
                                          <p:val>
                                            <p:fltVal val="0"/>
                                          </p:val>
                                        </p:tav>
                                        <p:tav tm="100000">
                                          <p:val>
                                            <p:strVal val="#ppt_w"/>
                                          </p:val>
                                        </p:tav>
                                      </p:tavLst>
                                    </p:anim>
                                    <p:anim calcmode="lin" valueType="num">
                                      <p:cBhvr>
                                        <p:cTn id="123" dur="500" fill="hold"/>
                                        <p:tgtEl>
                                          <p:spTgt spid="1254"/>
                                        </p:tgtEl>
                                        <p:attrNameLst>
                                          <p:attrName>ppt_h</p:attrName>
                                        </p:attrNameLst>
                                      </p:cBhvr>
                                      <p:tavLst>
                                        <p:tav tm="0">
                                          <p:val>
                                            <p:fltVal val="0"/>
                                          </p:val>
                                        </p:tav>
                                        <p:tav tm="100000">
                                          <p:val>
                                            <p:strVal val="#ppt_h"/>
                                          </p:val>
                                        </p:tav>
                                      </p:tavLst>
                                    </p:anim>
                                    <p:animEffect transition="in" filter="fade">
                                      <p:cBhvr>
                                        <p:cTn id="124" dur="500"/>
                                        <p:tgtEl>
                                          <p:spTgt spid="1254"/>
                                        </p:tgtEl>
                                      </p:cBhvr>
                                    </p:animEffect>
                                  </p:childTnLst>
                                </p:cTn>
                              </p:par>
                            </p:childTnLst>
                          </p:cTn>
                        </p:par>
                      </p:childTnLst>
                    </p:cTn>
                  </p:par>
                  <p:par>
                    <p:cTn id="125" fill="hold">
                      <p:stCondLst>
                        <p:cond delay="indefinite"/>
                      </p:stCondLst>
                      <p:childTnLst>
                        <p:par>
                          <p:cTn id="126" fill="hold">
                            <p:stCondLst>
                              <p:cond delay="0"/>
                            </p:stCondLst>
                            <p:childTnLst>
                              <p:par>
                                <p:cTn id="127" presetID="53" presetClass="entr" presetSubtype="16" fill="hold" nodeType="clickEffect">
                                  <p:stCondLst>
                                    <p:cond delay="0"/>
                                  </p:stCondLst>
                                  <p:childTnLst>
                                    <p:set>
                                      <p:cBhvr>
                                        <p:cTn id="128" dur="1" fill="hold">
                                          <p:stCondLst>
                                            <p:cond delay="0"/>
                                          </p:stCondLst>
                                        </p:cTn>
                                        <p:tgtEl>
                                          <p:spTgt spid="1259"/>
                                        </p:tgtEl>
                                        <p:attrNameLst>
                                          <p:attrName>style.visibility</p:attrName>
                                        </p:attrNameLst>
                                      </p:cBhvr>
                                      <p:to>
                                        <p:strVal val="visible"/>
                                      </p:to>
                                    </p:set>
                                    <p:anim calcmode="lin" valueType="num">
                                      <p:cBhvr>
                                        <p:cTn id="129" dur="500" fill="hold"/>
                                        <p:tgtEl>
                                          <p:spTgt spid="1259"/>
                                        </p:tgtEl>
                                        <p:attrNameLst>
                                          <p:attrName>ppt_w</p:attrName>
                                        </p:attrNameLst>
                                      </p:cBhvr>
                                      <p:tavLst>
                                        <p:tav tm="0">
                                          <p:val>
                                            <p:fltVal val="0"/>
                                          </p:val>
                                        </p:tav>
                                        <p:tav tm="100000">
                                          <p:val>
                                            <p:strVal val="#ppt_w"/>
                                          </p:val>
                                        </p:tav>
                                      </p:tavLst>
                                    </p:anim>
                                    <p:anim calcmode="lin" valueType="num">
                                      <p:cBhvr>
                                        <p:cTn id="130" dur="500" fill="hold"/>
                                        <p:tgtEl>
                                          <p:spTgt spid="1259"/>
                                        </p:tgtEl>
                                        <p:attrNameLst>
                                          <p:attrName>ppt_h</p:attrName>
                                        </p:attrNameLst>
                                      </p:cBhvr>
                                      <p:tavLst>
                                        <p:tav tm="0">
                                          <p:val>
                                            <p:fltVal val="0"/>
                                          </p:val>
                                        </p:tav>
                                        <p:tav tm="100000">
                                          <p:val>
                                            <p:strVal val="#ppt_h"/>
                                          </p:val>
                                        </p:tav>
                                      </p:tavLst>
                                    </p:anim>
                                    <p:animEffect transition="in" filter="fade">
                                      <p:cBhvr>
                                        <p:cTn id="131" dur="500"/>
                                        <p:tgtEl>
                                          <p:spTgt spid="1259"/>
                                        </p:tgtEl>
                                      </p:cBhvr>
                                    </p:animEffect>
                                  </p:childTnLst>
                                </p:cTn>
                              </p:par>
                              <p:par>
                                <p:cTn id="132" presetID="53" presetClass="entr" presetSubtype="16" fill="hold" grpId="0" nodeType="withEffect">
                                  <p:stCondLst>
                                    <p:cond delay="0"/>
                                  </p:stCondLst>
                                  <p:childTnLst>
                                    <p:set>
                                      <p:cBhvr>
                                        <p:cTn id="133" dur="1" fill="hold">
                                          <p:stCondLst>
                                            <p:cond delay="0"/>
                                          </p:stCondLst>
                                        </p:cTn>
                                        <p:tgtEl>
                                          <p:spTgt spid="1255"/>
                                        </p:tgtEl>
                                        <p:attrNameLst>
                                          <p:attrName>style.visibility</p:attrName>
                                        </p:attrNameLst>
                                      </p:cBhvr>
                                      <p:to>
                                        <p:strVal val="visible"/>
                                      </p:to>
                                    </p:set>
                                    <p:anim calcmode="lin" valueType="num">
                                      <p:cBhvr>
                                        <p:cTn id="134" dur="500" fill="hold"/>
                                        <p:tgtEl>
                                          <p:spTgt spid="1255"/>
                                        </p:tgtEl>
                                        <p:attrNameLst>
                                          <p:attrName>ppt_w</p:attrName>
                                        </p:attrNameLst>
                                      </p:cBhvr>
                                      <p:tavLst>
                                        <p:tav tm="0">
                                          <p:val>
                                            <p:fltVal val="0"/>
                                          </p:val>
                                        </p:tav>
                                        <p:tav tm="100000">
                                          <p:val>
                                            <p:strVal val="#ppt_w"/>
                                          </p:val>
                                        </p:tav>
                                      </p:tavLst>
                                    </p:anim>
                                    <p:anim calcmode="lin" valueType="num">
                                      <p:cBhvr>
                                        <p:cTn id="135" dur="500" fill="hold"/>
                                        <p:tgtEl>
                                          <p:spTgt spid="1255"/>
                                        </p:tgtEl>
                                        <p:attrNameLst>
                                          <p:attrName>ppt_h</p:attrName>
                                        </p:attrNameLst>
                                      </p:cBhvr>
                                      <p:tavLst>
                                        <p:tav tm="0">
                                          <p:val>
                                            <p:fltVal val="0"/>
                                          </p:val>
                                        </p:tav>
                                        <p:tav tm="100000">
                                          <p:val>
                                            <p:strVal val="#ppt_h"/>
                                          </p:val>
                                        </p:tav>
                                      </p:tavLst>
                                    </p:anim>
                                    <p:animEffect transition="in" filter="fade">
                                      <p:cBhvr>
                                        <p:cTn id="136" dur="500"/>
                                        <p:tgtEl>
                                          <p:spTgt spid="1255"/>
                                        </p:tgtEl>
                                      </p:cBhvr>
                                    </p:animEffect>
                                  </p:childTnLst>
                                </p:cTn>
                              </p:par>
                            </p:childTnLst>
                          </p:cTn>
                        </p:par>
                      </p:childTnLst>
                    </p:cTn>
                  </p:par>
                  <p:par>
                    <p:cTn id="137" fill="hold">
                      <p:stCondLst>
                        <p:cond delay="indefinite"/>
                      </p:stCondLst>
                      <p:childTnLst>
                        <p:par>
                          <p:cTn id="138" fill="hold">
                            <p:stCondLst>
                              <p:cond delay="0"/>
                            </p:stCondLst>
                            <p:childTnLst>
                              <p:par>
                                <p:cTn id="139" presetID="53" presetClass="entr" presetSubtype="16" fill="hold" nodeType="clickEffect">
                                  <p:stCondLst>
                                    <p:cond delay="0"/>
                                  </p:stCondLst>
                                  <p:childTnLst>
                                    <p:set>
                                      <p:cBhvr>
                                        <p:cTn id="140" dur="1" fill="hold">
                                          <p:stCondLst>
                                            <p:cond delay="0"/>
                                          </p:stCondLst>
                                        </p:cTn>
                                        <p:tgtEl>
                                          <p:spTgt spid="1264"/>
                                        </p:tgtEl>
                                        <p:attrNameLst>
                                          <p:attrName>style.visibility</p:attrName>
                                        </p:attrNameLst>
                                      </p:cBhvr>
                                      <p:to>
                                        <p:strVal val="visible"/>
                                      </p:to>
                                    </p:set>
                                    <p:anim calcmode="lin" valueType="num">
                                      <p:cBhvr>
                                        <p:cTn id="141" dur="500" fill="hold"/>
                                        <p:tgtEl>
                                          <p:spTgt spid="1264"/>
                                        </p:tgtEl>
                                        <p:attrNameLst>
                                          <p:attrName>ppt_w</p:attrName>
                                        </p:attrNameLst>
                                      </p:cBhvr>
                                      <p:tavLst>
                                        <p:tav tm="0">
                                          <p:val>
                                            <p:fltVal val="0"/>
                                          </p:val>
                                        </p:tav>
                                        <p:tav tm="100000">
                                          <p:val>
                                            <p:strVal val="#ppt_w"/>
                                          </p:val>
                                        </p:tav>
                                      </p:tavLst>
                                    </p:anim>
                                    <p:anim calcmode="lin" valueType="num">
                                      <p:cBhvr>
                                        <p:cTn id="142" dur="500" fill="hold"/>
                                        <p:tgtEl>
                                          <p:spTgt spid="1264"/>
                                        </p:tgtEl>
                                        <p:attrNameLst>
                                          <p:attrName>ppt_h</p:attrName>
                                        </p:attrNameLst>
                                      </p:cBhvr>
                                      <p:tavLst>
                                        <p:tav tm="0">
                                          <p:val>
                                            <p:fltVal val="0"/>
                                          </p:val>
                                        </p:tav>
                                        <p:tav tm="100000">
                                          <p:val>
                                            <p:strVal val="#ppt_h"/>
                                          </p:val>
                                        </p:tav>
                                      </p:tavLst>
                                    </p:anim>
                                    <p:animEffect transition="in" filter="fade">
                                      <p:cBhvr>
                                        <p:cTn id="143" dur="500"/>
                                        <p:tgtEl>
                                          <p:spTgt spid="1264"/>
                                        </p:tgtEl>
                                      </p:cBhvr>
                                    </p:animEffect>
                                  </p:childTnLst>
                                </p:cTn>
                              </p:par>
                              <p:par>
                                <p:cTn id="144" presetID="53" presetClass="entr" presetSubtype="16" fill="hold" grpId="0" nodeType="withEffect">
                                  <p:stCondLst>
                                    <p:cond delay="0"/>
                                  </p:stCondLst>
                                  <p:childTnLst>
                                    <p:set>
                                      <p:cBhvr>
                                        <p:cTn id="145" dur="1" fill="hold">
                                          <p:stCondLst>
                                            <p:cond delay="0"/>
                                          </p:stCondLst>
                                        </p:cTn>
                                        <p:tgtEl>
                                          <p:spTgt spid="1260"/>
                                        </p:tgtEl>
                                        <p:attrNameLst>
                                          <p:attrName>style.visibility</p:attrName>
                                        </p:attrNameLst>
                                      </p:cBhvr>
                                      <p:to>
                                        <p:strVal val="visible"/>
                                      </p:to>
                                    </p:set>
                                    <p:anim calcmode="lin" valueType="num">
                                      <p:cBhvr>
                                        <p:cTn id="146" dur="500" fill="hold"/>
                                        <p:tgtEl>
                                          <p:spTgt spid="1260"/>
                                        </p:tgtEl>
                                        <p:attrNameLst>
                                          <p:attrName>ppt_w</p:attrName>
                                        </p:attrNameLst>
                                      </p:cBhvr>
                                      <p:tavLst>
                                        <p:tav tm="0">
                                          <p:val>
                                            <p:fltVal val="0"/>
                                          </p:val>
                                        </p:tav>
                                        <p:tav tm="100000">
                                          <p:val>
                                            <p:strVal val="#ppt_w"/>
                                          </p:val>
                                        </p:tav>
                                      </p:tavLst>
                                    </p:anim>
                                    <p:anim calcmode="lin" valueType="num">
                                      <p:cBhvr>
                                        <p:cTn id="147" dur="500" fill="hold"/>
                                        <p:tgtEl>
                                          <p:spTgt spid="1260"/>
                                        </p:tgtEl>
                                        <p:attrNameLst>
                                          <p:attrName>ppt_h</p:attrName>
                                        </p:attrNameLst>
                                      </p:cBhvr>
                                      <p:tavLst>
                                        <p:tav tm="0">
                                          <p:val>
                                            <p:fltVal val="0"/>
                                          </p:val>
                                        </p:tav>
                                        <p:tav tm="100000">
                                          <p:val>
                                            <p:strVal val="#ppt_h"/>
                                          </p:val>
                                        </p:tav>
                                      </p:tavLst>
                                    </p:anim>
                                    <p:animEffect transition="in" filter="fade">
                                      <p:cBhvr>
                                        <p:cTn id="148" dur="500"/>
                                        <p:tgtEl>
                                          <p:spTgt spid="12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p:bldP spid="9" grpId="0"/>
      <p:bldP spid="11" grpId="0"/>
      <p:bldP spid="28" grpId="0"/>
      <p:bldP spid="29" grpId="0"/>
      <p:bldP spid="30" grpId="0"/>
      <p:bldP spid="31" grpId="0"/>
      <p:bldP spid="1252" grpId="0"/>
      <p:bldP spid="1253" grpId="0"/>
      <p:bldP spid="1254" grpId="0"/>
      <p:bldP spid="1255" grpId="0"/>
      <p:bldP spid="126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253" name="Google Shape;1253;p41"/>
          <p:cNvSpPr txBox="1">
            <a:spLocks noGrp="1"/>
          </p:cNvSpPr>
          <p:nvPr>
            <p:ph type="title"/>
          </p:nvPr>
        </p:nvSpPr>
        <p:spPr>
          <a:xfrm>
            <a:off x="4249375" y="2717600"/>
            <a:ext cx="4181400" cy="151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b="1" dirty="0">
                <a:latin typeface="Maven Pro" panose="020B0604020202020204" charset="-94"/>
              </a:rPr>
              <a:t>Regresyon Modelleri</a:t>
            </a:r>
            <a:endParaRPr b="1" dirty="0">
              <a:latin typeface="Maven Pro" panose="020B0604020202020204" charset="-94"/>
            </a:endParaRPr>
          </a:p>
        </p:txBody>
      </p:sp>
      <p:sp>
        <p:nvSpPr>
          <p:cNvPr id="1254" name="Google Shape;1254;p41"/>
          <p:cNvSpPr txBox="1">
            <a:spLocks noGrp="1"/>
          </p:cNvSpPr>
          <p:nvPr>
            <p:ph type="title" idx="2"/>
          </p:nvPr>
        </p:nvSpPr>
        <p:spPr>
          <a:xfrm>
            <a:off x="5514025" y="1720050"/>
            <a:ext cx="16521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a:t>
            </a:r>
            <a:r>
              <a:rPr lang="tr-TR" dirty="0"/>
              <a:t>3</a:t>
            </a:r>
            <a:endParaRPr dirty="0"/>
          </a:p>
        </p:txBody>
      </p:sp>
      <p:grpSp>
        <p:nvGrpSpPr>
          <p:cNvPr id="1256" name="Google Shape;1256;p41"/>
          <p:cNvGrpSpPr/>
          <p:nvPr/>
        </p:nvGrpSpPr>
        <p:grpSpPr>
          <a:xfrm>
            <a:off x="7421075" y="539500"/>
            <a:ext cx="1009703" cy="130500"/>
            <a:chOff x="5461400" y="616025"/>
            <a:chExt cx="1009703" cy="130500"/>
          </a:xfrm>
        </p:grpSpPr>
        <p:sp>
          <p:nvSpPr>
            <p:cNvPr id="1257" name="Google Shape;1257;p41"/>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41"/>
          <p:cNvGrpSpPr/>
          <p:nvPr/>
        </p:nvGrpSpPr>
        <p:grpSpPr>
          <a:xfrm>
            <a:off x="836225" y="4473500"/>
            <a:ext cx="1009703" cy="130500"/>
            <a:chOff x="5461400" y="616025"/>
            <a:chExt cx="1009703" cy="130500"/>
          </a:xfrm>
        </p:grpSpPr>
        <p:sp>
          <p:nvSpPr>
            <p:cNvPr id="1263" name="Google Shape;1263;p41"/>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8" name="Google Shape;1305;p43">
            <a:extLst>
              <a:ext uri="{FF2B5EF4-FFF2-40B4-BE49-F238E27FC236}">
                <a16:creationId xmlns:a16="http://schemas.microsoft.com/office/drawing/2014/main" id="{02827FBE-EE1E-5F37-2F2D-59FF2B35A8AF}"/>
              </a:ext>
            </a:extLst>
          </p:cNvPr>
          <p:cNvGrpSpPr/>
          <p:nvPr/>
        </p:nvGrpSpPr>
        <p:grpSpPr>
          <a:xfrm>
            <a:off x="443014" y="762646"/>
            <a:ext cx="3673389" cy="3208095"/>
            <a:chOff x="1247085" y="238091"/>
            <a:chExt cx="5075143" cy="4432294"/>
          </a:xfrm>
        </p:grpSpPr>
        <p:sp>
          <p:nvSpPr>
            <p:cNvPr id="1249" name="Google Shape;1306;p43">
              <a:extLst>
                <a:ext uri="{FF2B5EF4-FFF2-40B4-BE49-F238E27FC236}">
                  <a16:creationId xmlns:a16="http://schemas.microsoft.com/office/drawing/2014/main" id="{D9B464E5-FCC0-2D41-F70F-AFA083B07C71}"/>
                </a:ext>
              </a:extLst>
            </p:cNvPr>
            <p:cNvSpPr/>
            <p:nvPr/>
          </p:nvSpPr>
          <p:spPr>
            <a:xfrm>
              <a:off x="1247085" y="238091"/>
              <a:ext cx="4726286" cy="4432294"/>
            </a:xfrm>
            <a:custGeom>
              <a:avLst/>
              <a:gdLst/>
              <a:ahLst/>
              <a:cxnLst/>
              <a:rect l="l" t="t" r="r" b="b"/>
              <a:pathLst>
                <a:path w="96136" h="90156" extrusionOk="0">
                  <a:moveTo>
                    <a:pt x="58927" y="1"/>
                  </a:moveTo>
                  <a:cubicBezTo>
                    <a:pt x="55709" y="1"/>
                    <a:pt x="52501" y="338"/>
                    <a:pt x="49351" y="1009"/>
                  </a:cubicBezTo>
                  <a:cubicBezTo>
                    <a:pt x="26723" y="5736"/>
                    <a:pt x="22109" y="25609"/>
                    <a:pt x="15806" y="31988"/>
                  </a:cubicBezTo>
                  <a:cubicBezTo>
                    <a:pt x="9505" y="38366"/>
                    <a:pt x="1" y="48953"/>
                    <a:pt x="4759" y="65121"/>
                  </a:cubicBezTo>
                  <a:cubicBezTo>
                    <a:pt x="8369" y="77415"/>
                    <a:pt x="18240" y="87609"/>
                    <a:pt x="32893" y="89741"/>
                  </a:cubicBezTo>
                  <a:cubicBezTo>
                    <a:pt x="34553" y="89985"/>
                    <a:pt x="36230" y="90122"/>
                    <a:pt x="37908" y="90150"/>
                  </a:cubicBezTo>
                  <a:cubicBezTo>
                    <a:pt x="38139" y="90154"/>
                    <a:pt x="38371" y="90155"/>
                    <a:pt x="38603" y="90155"/>
                  </a:cubicBezTo>
                  <a:cubicBezTo>
                    <a:pt x="41804" y="90155"/>
                    <a:pt x="44996" y="89830"/>
                    <a:pt x="48132" y="89185"/>
                  </a:cubicBezTo>
                  <a:cubicBezTo>
                    <a:pt x="71187" y="84559"/>
                    <a:pt x="70199" y="73916"/>
                    <a:pt x="82008" y="66996"/>
                  </a:cubicBezTo>
                  <a:cubicBezTo>
                    <a:pt x="89827" y="62417"/>
                    <a:pt x="93742" y="52450"/>
                    <a:pt x="94753" y="43877"/>
                  </a:cubicBezTo>
                  <a:lnTo>
                    <a:pt x="94752" y="43877"/>
                  </a:lnTo>
                  <a:cubicBezTo>
                    <a:pt x="96135" y="32189"/>
                    <a:pt x="92551" y="18327"/>
                    <a:pt x="84100" y="9649"/>
                  </a:cubicBezTo>
                  <a:cubicBezTo>
                    <a:pt x="83668" y="9212"/>
                    <a:pt x="83225" y="8786"/>
                    <a:pt x="82768" y="8370"/>
                  </a:cubicBezTo>
                  <a:cubicBezTo>
                    <a:pt x="76690" y="2854"/>
                    <a:pt x="67908" y="209"/>
                    <a:pt x="59859" y="10"/>
                  </a:cubicBezTo>
                  <a:cubicBezTo>
                    <a:pt x="59548" y="4"/>
                    <a:pt x="59238" y="1"/>
                    <a:pt x="58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307;p43">
              <a:extLst>
                <a:ext uri="{FF2B5EF4-FFF2-40B4-BE49-F238E27FC236}">
                  <a16:creationId xmlns:a16="http://schemas.microsoft.com/office/drawing/2014/main" id="{6EDAA874-81DC-7F77-22DF-6DAC32B60D7E}"/>
                </a:ext>
              </a:extLst>
            </p:cNvPr>
            <p:cNvSpPr/>
            <p:nvPr/>
          </p:nvSpPr>
          <p:spPr>
            <a:xfrm>
              <a:off x="1494520" y="4296554"/>
              <a:ext cx="214643" cy="10521"/>
            </a:xfrm>
            <a:custGeom>
              <a:avLst/>
              <a:gdLst/>
              <a:ahLst/>
              <a:cxnLst/>
              <a:rect l="l" t="t" r="r" b="b"/>
              <a:pathLst>
                <a:path w="4366" h="214" extrusionOk="0">
                  <a:moveTo>
                    <a:pt x="0" y="0"/>
                  </a:moveTo>
                  <a:lnTo>
                    <a:pt x="0" y="213"/>
                  </a:lnTo>
                  <a:lnTo>
                    <a:pt x="4366" y="213"/>
                  </a:lnTo>
                  <a:lnTo>
                    <a:pt x="436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308;p43">
              <a:extLst>
                <a:ext uri="{FF2B5EF4-FFF2-40B4-BE49-F238E27FC236}">
                  <a16:creationId xmlns:a16="http://schemas.microsoft.com/office/drawing/2014/main" id="{E9BE3B63-FB12-E2B4-26BA-8049BA622D8E}"/>
                </a:ext>
              </a:extLst>
            </p:cNvPr>
            <p:cNvSpPr/>
            <p:nvPr/>
          </p:nvSpPr>
          <p:spPr>
            <a:xfrm>
              <a:off x="1825384" y="4296554"/>
              <a:ext cx="4496845" cy="10521"/>
            </a:xfrm>
            <a:custGeom>
              <a:avLst/>
              <a:gdLst/>
              <a:ahLst/>
              <a:cxnLst/>
              <a:rect l="l" t="t" r="r" b="b"/>
              <a:pathLst>
                <a:path w="91469" h="214" extrusionOk="0">
                  <a:moveTo>
                    <a:pt x="0" y="0"/>
                  </a:moveTo>
                  <a:lnTo>
                    <a:pt x="0" y="213"/>
                  </a:lnTo>
                  <a:lnTo>
                    <a:pt x="91468" y="213"/>
                  </a:lnTo>
                  <a:lnTo>
                    <a:pt x="9146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309;p43">
              <a:extLst>
                <a:ext uri="{FF2B5EF4-FFF2-40B4-BE49-F238E27FC236}">
                  <a16:creationId xmlns:a16="http://schemas.microsoft.com/office/drawing/2014/main" id="{502AD056-C13E-3A1B-5E96-17EB0B9E86BB}"/>
                </a:ext>
              </a:extLst>
            </p:cNvPr>
            <p:cNvSpPr/>
            <p:nvPr/>
          </p:nvSpPr>
          <p:spPr>
            <a:xfrm>
              <a:off x="1919530" y="588768"/>
              <a:ext cx="837876" cy="1835285"/>
            </a:xfrm>
            <a:custGeom>
              <a:avLst/>
              <a:gdLst/>
              <a:ahLst/>
              <a:cxnLst/>
              <a:rect l="l" t="t" r="r" b="b"/>
              <a:pathLst>
                <a:path w="17043" h="37331" extrusionOk="0">
                  <a:moveTo>
                    <a:pt x="14602" y="0"/>
                  </a:moveTo>
                  <a:cubicBezTo>
                    <a:pt x="14587" y="0"/>
                    <a:pt x="14572" y="4"/>
                    <a:pt x="14557" y="10"/>
                  </a:cubicBezTo>
                  <a:cubicBezTo>
                    <a:pt x="9026" y="2356"/>
                    <a:pt x="4857" y="7084"/>
                    <a:pt x="3222" y="12866"/>
                  </a:cubicBezTo>
                  <a:cubicBezTo>
                    <a:pt x="244" y="23400"/>
                    <a:pt x="6370" y="34353"/>
                    <a:pt x="16903" y="37331"/>
                  </a:cubicBezTo>
                  <a:lnTo>
                    <a:pt x="16932" y="37331"/>
                  </a:lnTo>
                  <a:cubicBezTo>
                    <a:pt x="16974" y="37331"/>
                    <a:pt x="17013" y="37305"/>
                    <a:pt x="17028" y="37267"/>
                  </a:cubicBezTo>
                  <a:cubicBezTo>
                    <a:pt x="17042" y="37210"/>
                    <a:pt x="17010" y="37152"/>
                    <a:pt x="16953" y="37136"/>
                  </a:cubicBezTo>
                  <a:cubicBezTo>
                    <a:pt x="11222" y="35520"/>
                    <a:pt x="6537" y="31387"/>
                    <a:pt x="4217" y="25902"/>
                  </a:cubicBezTo>
                  <a:cubicBezTo>
                    <a:pt x="0" y="15927"/>
                    <a:pt x="4666" y="4424"/>
                    <a:pt x="14639" y="207"/>
                  </a:cubicBezTo>
                  <a:cubicBezTo>
                    <a:pt x="14642" y="205"/>
                    <a:pt x="14645" y="205"/>
                    <a:pt x="14648" y="204"/>
                  </a:cubicBezTo>
                  <a:cubicBezTo>
                    <a:pt x="14700" y="179"/>
                    <a:pt x="14724" y="116"/>
                    <a:pt x="14699" y="63"/>
                  </a:cubicBezTo>
                  <a:cubicBezTo>
                    <a:pt x="14680" y="24"/>
                    <a:pt x="14642" y="0"/>
                    <a:pt x="1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310;p43">
              <a:extLst>
                <a:ext uri="{FF2B5EF4-FFF2-40B4-BE49-F238E27FC236}">
                  <a16:creationId xmlns:a16="http://schemas.microsoft.com/office/drawing/2014/main" id="{D5FB985D-DB36-FCC4-0498-2E2FD7484D20}"/>
                </a:ext>
              </a:extLst>
            </p:cNvPr>
            <p:cNvSpPr/>
            <p:nvPr/>
          </p:nvSpPr>
          <p:spPr>
            <a:xfrm>
              <a:off x="2807356" y="2428772"/>
              <a:ext cx="301907" cy="31366"/>
            </a:xfrm>
            <a:custGeom>
              <a:avLst/>
              <a:gdLst/>
              <a:ahLst/>
              <a:cxnLst/>
              <a:rect l="l" t="t" r="r" b="b"/>
              <a:pathLst>
                <a:path w="6141" h="638" extrusionOk="0">
                  <a:moveTo>
                    <a:pt x="119" y="0"/>
                  </a:moveTo>
                  <a:cubicBezTo>
                    <a:pt x="69" y="0"/>
                    <a:pt x="24" y="34"/>
                    <a:pt x="12" y="85"/>
                  </a:cubicBezTo>
                  <a:cubicBezTo>
                    <a:pt x="12" y="85"/>
                    <a:pt x="12" y="87"/>
                    <a:pt x="12" y="87"/>
                  </a:cubicBezTo>
                  <a:cubicBezTo>
                    <a:pt x="0" y="143"/>
                    <a:pt x="36" y="198"/>
                    <a:pt x="93" y="210"/>
                  </a:cubicBezTo>
                  <a:cubicBezTo>
                    <a:pt x="1442" y="495"/>
                    <a:pt x="2818" y="638"/>
                    <a:pt x="4196" y="638"/>
                  </a:cubicBezTo>
                  <a:cubicBezTo>
                    <a:pt x="4203" y="638"/>
                    <a:pt x="4210" y="638"/>
                    <a:pt x="4217" y="638"/>
                  </a:cubicBezTo>
                  <a:lnTo>
                    <a:pt x="4217" y="636"/>
                  </a:lnTo>
                  <a:cubicBezTo>
                    <a:pt x="4823" y="636"/>
                    <a:pt x="5438" y="609"/>
                    <a:pt x="6040" y="557"/>
                  </a:cubicBezTo>
                  <a:lnTo>
                    <a:pt x="6043" y="557"/>
                  </a:lnTo>
                  <a:cubicBezTo>
                    <a:pt x="6099" y="551"/>
                    <a:pt x="6141" y="501"/>
                    <a:pt x="6135" y="443"/>
                  </a:cubicBezTo>
                  <a:cubicBezTo>
                    <a:pt x="6131" y="386"/>
                    <a:pt x="6083" y="344"/>
                    <a:pt x="6028" y="344"/>
                  </a:cubicBezTo>
                  <a:cubicBezTo>
                    <a:pt x="6026" y="344"/>
                    <a:pt x="6023" y="344"/>
                    <a:pt x="6020" y="344"/>
                  </a:cubicBezTo>
                  <a:cubicBezTo>
                    <a:pt x="5420" y="399"/>
                    <a:pt x="4819" y="427"/>
                    <a:pt x="4218" y="427"/>
                  </a:cubicBezTo>
                  <a:cubicBezTo>
                    <a:pt x="2849" y="427"/>
                    <a:pt x="1481" y="284"/>
                    <a:pt x="139" y="2"/>
                  </a:cubicBezTo>
                  <a:cubicBezTo>
                    <a:pt x="132" y="1"/>
                    <a:pt x="12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311;p43">
              <a:extLst>
                <a:ext uri="{FF2B5EF4-FFF2-40B4-BE49-F238E27FC236}">
                  <a16:creationId xmlns:a16="http://schemas.microsoft.com/office/drawing/2014/main" id="{B81D8687-C5B8-E1B1-6FBB-C9542AE150A2}"/>
                </a:ext>
              </a:extLst>
            </p:cNvPr>
            <p:cNvSpPr/>
            <p:nvPr/>
          </p:nvSpPr>
          <p:spPr>
            <a:xfrm>
              <a:off x="2677370" y="1025380"/>
              <a:ext cx="315230" cy="1638340"/>
            </a:xfrm>
            <a:custGeom>
              <a:avLst/>
              <a:gdLst/>
              <a:ahLst/>
              <a:cxnLst/>
              <a:rect l="l" t="t" r="r" b="b"/>
              <a:pathLst>
                <a:path w="6412" h="33325" extrusionOk="0">
                  <a:moveTo>
                    <a:pt x="121" y="0"/>
                  </a:moveTo>
                  <a:cubicBezTo>
                    <a:pt x="101" y="0"/>
                    <a:pt x="81" y="6"/>
                    <a:pt x="63" y="18"/>
                  </a:cubicBezTo>
                  <a:cubicBezTo>
                    <a:pt x="63" y="18"/>
                    <a:pt x="61" y="20"/>
                    <a:pt x="60" y="20"/>
                  </a:cubicBezTo>
                  <a:cubicBezTo>
                    <a:pt x="13" y="53"/>
                    <a:pt x="0" y="118"/>
                    <a:pt x="33" y="166"/>
                  </a:cubicBezTo>
                  <a:lnTo>
                    <a:pt x="6200" y="9402"/>
                  </a:lnTo>
                  <a:lnTo>
                    <a:pt x="6200" y="33217"/>
                  </a:lnTo>
                  <a:cubicBezTo>
                    <a:pt x="6200" y="33277"/>
                    <a:pt x="6249" y="33324"/>
                    <a:pt x="6307" y="33324"/>
                  </a:cubicBezTo>
                  <a:cubicBezTo>
                    <a:pt x="6362" y="33323"/>
                    <a:pt x="6408" y="33280"/>
                    <a:pt x="6411" y="33225"/>
                  </a:cubicBezTo>
                  <a:lnTo>
                    <a:pt x="6411" y="9369"/>
                  </a:lnTo>
                  <a:cubicBezTo>
                    <a:pt x="6411" y="9348"/>
                    <a:pt x="6405" y="9327"/>
                    <a:pt x="6395" y="9309"/>
                  </a:cubicBezTo>
                  <a:lnTo>
                    <a:pt x="210" y="48"/>
                  </a:lnTo>
                  <a:cubicBezTo>
                    <a:pt x="189" y="17"/>
                    <a:pt x="156"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312;p43">
              <a:extLst>
                <a:ext uri="{FF2B5EF4-FFF2-40B4-BE49-F238E27FC236}">
                  <a16:creationId xmlns:a16="http://schemas.microsoft.com/office/drawing/2014/main" id="{3529A3D7-3EDA-77C7-A181-A0443368D2CD}"/>
                </a:ext>
              </a:extLst>
            </p:cNvPr>
            <p:cNvSpPr/>
            <p:nvPr/>
          </p:nvSpPr>
          <p:spPr>
            <a:xfrm>
              <a:off x="2231909" y="359130"/>
              <a:ext cx="432384" cy="639653"/>
            </a:xfrm>
            <a:custGeom>
              <a:avLst/>
              <a:gdLst/>
              <a:ahLst/>
              <a:cxnLst/>
              <a:rect l="l" t="t" r="r" b="b"/>
              <a:pathLst>
                <a:path w="8795" h="13011" extrusionOk="0">
                  <a:moveTo>
                    <a:pt x="120" y="0"/>
                  </a:moveTo>
                  <a:cubicBezTo>
                    <a:pt x="96" y="0"/>
                    <a:pt x="73" y="8"/>
                    <a:pt x="53" y="24"/>
                  </a:cubicBezTo>
                  <a:cubicBezTo>
                    <a:pt x="8" y="61"/>
                    <a:pt x="1" y="128"/>
                    <a:pt x="38" y="174"/>
                  </a:cubicBezTo>
                  <a:lnTo>
                    <a:pt x="8585" y="12963"/>
                  </a:lnTo>
                  <a:cubicBezTo>
                    <a:pt x="8605" y="12992"/>
                    <a:pt x="8636" y="13009"/>
                    <a:pt x="8670" y="13009"/>
                  </a:cubicBezTo>
                  <a:cubicBezTo>
                    <a:pt x="8671" y="13009"/>
                    <a:pt x="8673" y="13009"/>
                    <a:pt x="8674" y="13009"/>
                  </a:cubicBezTo>
                  <a:cubicBezTo>
                    <a:pt x="8679" y="13010"/>
                    <a:pt x="8684" y="13010"/>
                    <a:pt x="8689" y="13010"/>
                  </a:cubicBezTo>
                  <a:cubicBezTo>
                    <a:pt x="8704" y="13010"/>
                    <a:pt x="8719" y="13007"/>
                    <a:pt x="8732" y="12999"/>
                  </a:cubicBezTo>
                  <a:cubicBezTo>
                    <a:pt x="8734" y="12999"/>
                    <a:pt x="8734" y="12997"/>
                    <a:pt x="8735" y="12997"/>
                  </a:cubicBezTo>
                  <a:cubicBezTo>
                    <a:pt x="8783" y="12964"/>
                    <a:pt x="8795" y="12899"/>
                    <a:pt x="8762" y="12851"/>
                  </a:cubicBezTo>
                  <a:lnTo>
                    <a:pt x="214" y="57"/>
                  </a:lnTo>
                  <a:cubicBezTo>
                    <a:pt x="211" y="51"/>
                    <a:pt x="208" y="45"/>
                    <a:pt x="203" y="40"/>
                  </a:cubicBezTo>
                  <a:cubicBezTo>
                    <a:pt x="182" y="14"/>
                    <a:pt x="151"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313;p43">
              <a:extLst>
                <a:ext uri="{FF2B5EF4-FFF2-40B4-BE49-F238E27FC236}">
                  <a16:creationId xmlns:a16="http://schemas.microsoft.com/office/drawing/2014/main" id="{EA6C8FE6-D72F-BC98-2CBC-60FD11002D99}"/>
                </a:ext>
              </a:extLst>
            </p:cNvPr>
            <p:cNvSpPr/>
            <p:nvPr/>
          </p:nvSpPr>
          <p:spPr>
            <a:xfrm>
              <a:off x="4116356" y="802624"/>
              <a:ext cx="1450884" cy="1369274"/>
            </a:xfrm>
            <a:custGeom>
              <a:avLst/>
              <a:gdLst/>
              <a:ahLst/>
              <a:cxnLst/>
              <a:rect l="l" t="t" r="r" b="b"/>
              <a:pathLst>
                <a:path w="29512" h="27852" extrusionOk="0">
                  <a:moveTo>
                    <a:pt x="13930" y="1156"/>
                  </a:moveTo>
                  <a:cubicBezTo>
                    <a:pt x="6877" y="1156"/>
                    <a:pt x="1161" y="6874"/>
                    <a:pt x="1161" y="13927"/>
                  </a:cubicBezTo>
                  <a:cubicBezTo>
                    <a:pt x="1161" y="20978"/>
                    <a:pt x="6877" y="26696"/>
                    <a:pt x="13930" y="26696"/>
                  </a:cubicBezTo>
                  <a:cubicBezTo>
                    <a:pt x="13938" y="26696"/>
                    <a:pt x="13947" y="26696"/>
                    <a:pt x="13955" y="26696"/>
                  </a:cubicBezTo>
                  <a:cubicBezTo>
                    <a:pt x="15464" y="26696"/>
                    <a:pt x="16962" y="26426"/>
                    <a:pt x="18376" y="25901"/>
                  </a:cubicBezTo>
                  <a:cubicBezTo>
                    <a:pt x="18379" y="25899"/>
                    <a:pt x="18380" y="25899"/>
                    <a:pt x="18382" y="25898"/>
                  </a:cubicBezTo>
                  <a:cubicBezTo>
                    <a:pt x="18437" y="25877"/>
                    <a:pt x="18464" y="25814"/>
                    <a:pt x="18441" y="25759"/>
                  </a:cubicBezTo>
                  <a:cubicBezTo>
                    <a:pt x="18425" y="25718"/>
                    <a:pt x="18385" y="25692"/>
                    <a:pt x="18342" y="25692"/>
                  </a:cubicBezTo>
                  <a:cubicBezTo>
                    <a:pt x="18329" y="25692"/>
                    <a:pt x="18316" y="25695"/>
                    <a:pt x="18303" y="25700"/>
                  </a:cubicBezTo>
                  <a:cubicBezTo>
                    <a:pt x="16909" y="26216"/>
                    <a:pt x="15435" y="26481"/>
                    <a:pt x="13948" y="26483"/>
                  </a:cubicBezTo>
                  <a:cubicBezTo>
                    <a:pt x="13943" y="26483"/>
                    <a:pt x="13939" y="26483"/>
                    <a:pt x="13934" y="26483"/>
                  </a:cubicBezTo>
                  <a:cubicBezTo>
                    <a:pt x="7002" y="26483"/>
                    <a:pt x="1378" y="20865"/>
                    <a:pt x="1371" y="13930"/>
                  </a:cubicBezTo>
                  <a:cubicBezTo>
                    <a:pt x="1372" y="13208"/>
                    <a:pt x="1436" y="12485"/>
                    <a:pt x="1561" y="11774"/>
                  </a:cubicBezTo>
                  <a:cubicBezTo>
                    <a:pt x="2636" y="5667"/>
                    <a:pt x="7946" y="1369"/>
                    <a:pt x="13939" y="1369"/>
                  </a:cubicBezTo>
                  <a:cubicBezTo>
                    <a:pt x="14662" y="1369"/>
                    <a:pt x="15395" y="1432"/>
                    <a:pt x="16132" y="1561"/>
                  </a:cubicBezTo>
                  <a:cubicBezTo>
                    <a:pt x="18994" y="2073"/>
                    <a:pt x="21589" y="3562"/>
                    <a:pt x="23475" y="5773"/>
                  </a:cubicBezTo>
                  <a:cubicBezTo>
                    <a:pt x="24019" y="6411"/>
                    <a:pt x="24498" y="7100"/>
                    <a:pt x="24905" y="7832"/>
                  </a:cubicBezTo>
                  <a:cubicBezTo>
                    <a:pt x="28273" y="13895"/>
                    <a:pt x="26087" y="21540"/>
                    <a:pt x="20024" y="24906"/>
                  </a:cubicBezTo>
                  <a:cubicBezTo>
                    <a:pt x="19974" y="24936"/>
                    <a:pt x="19954" y="25000"/>
                    <a:pt x="19982" y="25052"/>
                  </a:cubicBezTo>
                  <a:cubicBezTo>
                    <a:pt x="20002" y="25086"/>
                    <a:pt x="20038" y="25106"/>
                    <a:pt x="20075" y="25106"/>
                  </a:cubicBezTo>
                  <a:cubicBezTo>
                    <a:pt x="20093" y="25106"/>
                    <a:pt x="20111" y="25101"/>
                    <a:pt x="20127" y="25092"/>
                  </a:cubicBezTo>
                  <a:cubicBezTo>
                    <a:pt x="20871" y="24678"/>
                    <a:pt x="21573" y="24191"/>
                    <a:pt x="22220" y="23638"/>
                  </a:cubicBezTo>
                  <a:cubicBezTo>
                    <a:pt x="27583" y="19058"/>
                    <a:pt x="28218" y="10996"/>
                    <a:pt x="23638" y="5635"/>
                  </a:cubicBezTo>
                  <a:cubicBezTo>
                    <a:pt x="21720" y="3387"/>
                    <a:pt x="19082" y="1874"/>
                    <a:pt x="16174" y="1353"/>
                  </a:cubicBezTo>
                  <a:cubicBezTo>
                    <a:pt x="15432" y="1222"/>
                    <a:pt x="14682" y="1156"/>
                    <a:pt x="13930" y="1156"/>
                  </a:cubicBezTo>
                  <a:close/>
                  <a:moveTo>
                    <a:pt x="13981" y="216"/>
                  </a:moveTo>
                  <a:cubicBezTo>
                    <a:pt x="14771" y="216"/>
                    <a:pt x="15559" y="284"/>
                    <a:pt x="16338" y="419"/>
                  </a:cubicBezTo>
                  <a:cubicBezTo>
                    <a:pt x="18322" y="767"/>
                    <a:pt x="20204" y="1555"/>
                    <a:pt x="21847" y="2724"/>
                  </a:cubicBezTo>
                  <a:cubicBezTo>
                    <a:pt x="22774" y="3381"/>
                    <a:pt x="23615" y="4150"/>
                    <a:pt x="24354" y="5014"/>
                  </a:cubicBezTo>
                  <a:cubicBezTo>
                    <a:pt x="26479" y="7497"/>
                    <a:pt x="27647" y="10658"/>
                    <a:pt x="27647" y="13927"/>
                  </a:cubicBezTo>
                  <a:cubicBezTo>
                    <a:pt x="27649" y="21501"/>
                    <a:pt x="21512" y="27643"/>
                    <a:pt x="13937" y="27644"/>
                  </a:cubicBezTo>
                  <a:cubicBezTo>
                    <a:pt x="13936" y="27644"/>
                    <a:pt x="13936" y="27644"/>
                    <a:pt x="13935" y="27644"/>
                  </a:cubicBezTo>
                  <a:cubicBezTo>
                    <a:pt x="6362" y="27644"/>
                    <a:pt x="221" y="21507"/>
                    <a:pt x="218" y="13934"/>
                  </a:cubicBezTo>
                  <a:cubicBezTo>
                    <a:pt x="217" y="6360"/>
                    <a:pt x="6356" y="218"/>
                    <a:pt x="13930" y="217"/>
                  </a:cubicBezTo>
                  <a:cubicBezTo>
                    <a:pt x="13947" y="217"/>
                    <a:pt x="13964" y="216"/>
                    <a:pt x="13981" y="216"/>
                  </a:cubicBezTo>
                  <a:close/>
                  <a:moveTo>
                    <a:pt x="13933" y="1"/>
                  </a:moveTo>
                  <a:cubicBezTo>
                    <a:pt x="13930" y="1"/>
                    <a:pt x="13928" y="1"/>
                    <a:pt x="13925" y="1"/>
                  </a:cubicBezTo>
                  <a:cubicBezTo>
                    <a:pt x="6235" y="2"/>
                    <a:pt x="1" y="6238"/>
                    <a:pt x="2" y="13928"/>
                  </a:cubicBezTo>
                  <a:cubicBezTo>
                    <a:pt x="4" y="21618"/>
                    <a:pt x="6238" y="27851"/>
                    <a:pt x="13927" y="27851"/>
                  </a:cubicBezTo>
                  <a:cubicBezTo>
                    <a:pt x="13928" y="27851"/>
                    <a:pt x="13929" y="27851"/>
                    <a:pt x="13930" y="27851"/>
                  </a:cubicBezTo>
                  <a:cubicBezTo>
                    <a:pt x="17246" y="27851"/>
                    <a:pt x="20453" y="26668"/>
                    <a:pt x="22974" y="24515"/>
                  </a:cubicBezTo>
                  <a:cubicBezTo>
                    <a:pt x="28821" y="19519"/>
                    <a:pt x="29512" y="10730"/>
                    <a:pt x="24516" y="4884"/>
                  </a:cubicBezTo>
                  <a:cubicBezTo>
                    <a:pt x="23766" y="4006"/>
                    <a:pt x="22911" y="3226"/>
                    <a:pt x="21970" y="2557"/>
                  </a:cubicBezTo>
                  <a:cubicBezTo>
                    <a:pt x="19620" y="895"/>
                    <a:pt x="16811" y="1"/>
                    <a:pt x="1393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314;p43">
              <a:extLst>
                <a:ext uri="{FF2B5EF4-FFF2-40B4-BE49-F238E27FC236}">
                  <a16:creationId xmlns:a16="http://schemas.microsoft.com/office/drawing/2014/main" id="{75AB8814-6F66-759F-EA6E-74D2342647D5}"/>
                </a:ext>
              </a:extLst>
            </p:cNvPr>
            <p:cNvSpPr/>
            <p:nvPr/>
          </p:nvSpPr>
          <p:spPr>
            <a:xfrm>
              <a:off x="4116356" y="802624"/>
              <a:ext cx="1450884" cy="1369274"/>
            </a:xfrm>
            <a:custGeom>
              <a:avLst/>
              <a:gdLst/>
              <a:ahLst/>
              <a:cxnLst/>
              <a:rect l="l" t="t" r="r" b="b"/>
              <a:pathLst>
                <a:path w="29512" h="27852" extrusionOk="0">
                  <a:moveTo>
                    <a:pt x="13981" y="216"/>
                  </a:moveTo>
                  <a:cubicBezTo>
                    <a:pt x="14771" y="216"/>
                    <a:pt x="15559" y="284"/>
                    <a:pt x="16338" y="419"/>
                  </a:cubicBezTo>
                  <a:cubicBezTo>
                    <a:pt x="18322" y="767"/>
                    <a:pt x="20204" y="1555"/>
                    <a:pt x="21847" y="2724"/>
                  </a:cubicBezTo>
                  <a:cubicBezTo>
                    <a:pt x="22774" y="3381"/>
                    <a:pt x="23615" y="4150"/>
                    <a:pt x="24354" y="5014"/>
                  </a:cubicBezTo>
                  <a:cubicBezTo>
                    <a:pt x="26479" y="7497"/>
                    <a:pt x="27647" y="10658"/>
                    <a:pt x="27647" y="13927"/>
                  </a:cubicBezTo>
                  <a:cubicBezTo>
                    <a:pt x="27649" y="21501"/>
                    <a:pt x="21512" y="27643"/>
                    <a:pt x="13937" y="27644"/>
                  </a:cubicBezTo>
                  <a:cubicBezTo>
                    <a:pt x="13936" y="27644"/>
                    <a:pt x="13936" y="27644"/>
                    <a:pt x="13935" y="27644"/>
                  </a:cubicBezTo>
                  <a:cubicBezTo>
                    <a:pt x="6362" y="27644"/>
                    <a:pt x="221" y="21507"/>
                    <a:pt x="218" y="13934"/>
                  </a:cubicBezTo>
                  <a:cubicBezTo>
                    <a:pt x="217" y="6360"/>
                    <a:pt x="6356" y="218"/>
                    <a:pt x="13930" y="217"/>
                  </a:cubicBezTo>
                  <a:cubicBezTo>
                    <a:pt x="13947" y="217"/>
                    <a:pt x="13964" y="216"/>
                    <a:pt x="13981" y="216"/>
                  </a:cubicBezTo>
                  <a:close/>
                  <a:moveTo>
                    <a:pt x="13933" y="1"/>
                  </a:moveTo>
                  <a:cubicBezTo>
                    <a:pt x="13930" y="1"/>
                    <a:pt x="13928" y="1"/>
                    <a:pt x="13925" y="1"/>
                  </a:cubicBezTo>
                  <a:cubicBezTo>
                    <a:pt x="6235" y="2"/>
                    <a:pt x="1" y="6238"/>
                    <a:pt x="2" y="13928"/>
                  </a:cubicBezTo>
                  <a:cubicBezTo>
                    <a:pt x="4" y="21618"/>
                    <a:pt x="6238" y="27851"/>
                    <a:pt x="13927" y="27851"/>
                  </a:cubicBezTo>
                  <a:cubicBezTo>
                    <a:pt x="13928" y="27851"/>
                    <a:pt x="13929" y="27851"/>
                    <a:pt x="13930" y="27851"/>
                  </a:cubicBezTo>
                  <a:cubicBezTo>
                    <a:pt x="17246" y="27851"/>
                    <a:pt x="20453" y="26668"/>
                    <a:pt x="22974" y="24515"/>
                  </a:cubicBezTo>
                  <a:cubicBezTo>
                    <a:pt x="28821" y="19519"/>
                    <a:pt x="29512" y="10730"/>
                    <a:pt x="24516" y="4884"/>
                  </a:cubicBezTo>
                  <a:cubicBezTo>
                    <a:pt x="23766" y="4006"/>
                    <a:pt x="22911" y="3226"/>
                    <a:pt x="21970" y="2557"/>
                  </a:cubicBezTo>
                  <a:cubicBezTo>
                    <a:pt x="19620" y="895"/>
                    <a:pt x="16811" y="1"/>
                    <a:pt x="13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315;p43">
              <a:extLst>
                <a:ext uri="{FF2B5EF4-FFF2-40B4-BE49-F238E27FC236}">
                  <a16:creationId xmlns:a16="http://schemas.microsoft.com/office/drawing/2014/main" id="{BFE0A741-9C26-3E2B-5055-DA6E4D9199DD}"/>
                </a:ext>
              </a:extLst>
            </p:cNvPr>
            <p:cNvSpPr/>
            <p:nvPr/>
          </p:nvSpPr>
          <p:spPr>
            <a:xfrm>
              <a:off x="3982782" y="669148"/>
              <a:ext cx="1637013" cy="1636275"/>
            </a:xfrm>
            <a:custGeom>
              <a:avLst/>
              <a:gdLst/>
              <a:ahLst/>
              <a:cxnLst/>
              <a:rect l="l" t="t" r="r" b="b"/>
              <a:pathLst>
                <a:path w="33298" h="33283" extrusionOk="0">
                  <a:moveTo>
                    <a:pt x="16647" y="2933"/>
                  </a:moveTo>
                  <a:cubicBezTo>
                    <a:pt x="24205" y="2933"/>
                    <a:pt x="30356" y="9082"/>
                    <a:pt x="30357" y="16642"/>
                  </a:cubicBezTo>
                  <a:cubicBezTo>
                    <a:pt x="30372" y="20290"/>
                    <a:pt x="28963" y="23726"/>
                    <a:pt x="26393" y="26315"/>
                  </a:cubicBezTo>
                  <a:cubicBezTo>
                    <a:pt x="23824" y="28905"/>
                    <a:pt x="20399" y="30338"/>
                    <a:pt x="16751" y="30353"/>
                  </a:cubicBezTo>
                  <a:lnTo>
                    <a:pt x="16647" y="30353"/>
                  </a:lnTo>
                  <a:cubicBezTo>
                    <a:pt x="9088" y="30353"/>
                    <a:pt x="2937" y="24203"/>
                    <a:pt x="2937" y="16643"/>
                  </a:cubicBezTo>
                  <a:cubicBezTo>
                    <a:pt x="2937" y="9084"/>
                    <a:pt x="9088" y="2933"/>
                    <a:pt x="16647" y="2933"/>
                  </a:cubicBezTo>
                  <a:close/>
                  <a:moveTo>
                    <a:pt x="16647" y="2720"/>
                  </a:moveTo>
                  <a:cubicBezTo>
                    <a:pt x="8970" y="2720"/>
                    <a:pt x="2724" y="8966"/>
                    <a:pt x="2724" y="16643"/>
                  </a:cubicBezTo>
                  <a:cubicBezTo>
                    <a:pt x="2724" y="24320"/>
                    <a:pt x="8970" y="30566"/>
                    <a:pt x="16647" y="30566"/>
                  </a:cubicBezTo>
                  <a:lnTo>
                    <a:pt x="16753" y="30566"/>
                  </a:lnTo>
                  <a:cubicBezTo>
                    <a:pt x="20457" y="30553"/>
                    <a:pt x="23935" y="29095"/>
                    <a:pt x="26545" y="26466"/>
                  </a:cubicBezTo>
                  <a:cubicBezTo>
                    <a:pt x="29155" y="23835"/>
                    <a:pt x="30585" y="20346"/>
                    <a:pt x="30570" y="16642"/>
                  </a:cubicBezTo>
                  <a:cubicBezTo>
                    <a:pt x="30570" y="8965"/>
                    <a:pt x="24324" y="2720"/>
                    <a:pt x="16647" y="2720"/>
                  </a:cubicBezTo>
                  <a:close/>
                  <a:moveTo>
                    <a:pt x="16629" y="1"/>
                  </a:moveTo>
                  <a:cubicBezTo>
                    <a:pt x="13245" y="1"/>
                    <a:pt x="9947" y="1032"/>
                    <a:pt x="7116" y="3012"/>
                  </a:cubicBezTo>
                  <a:cubicBezTo>
                    <a:pt x="3468" y="5563"/>
                    <a:pt x="1031" y="9380"/>
                    <a:pt x="255" y="13764"/>
                  </a:cubicBezTo>
                  <a:cubicBezTo>
                    <a:pt x="87" y="14714"/>
                    <a:pt x="2" y="15684"/>
                    <a:pt x="1" y="16649"/>
                  </a:cubicBezTo>
                  <a:cubicBezTo>
                    <a:pt x="4" y="21097"/>
                    <a:pt x="1740" y="25275"/>
                    <a:pt x="4886" y="28416"/>
                  </a:cubicBezTo>
                  <a:cubicBezTo>
                    <a:pt x="8029" y="31555"/>
                    <a:pt x="12205" y="33282"/>
                    <a:pt x="16647" y="33282"/>
                  </a:cubicBezTo>
                  <a:lnTo>
                    <a:pt x="16662" y="33282"/>
                  </a:lnTo>
                  <a:cubicBezTo>
                    <a:pt x="21108" y="33279"/>
                    <a:pt x="25287" y="31544"/>
                    <a:pt x="28427" y="28397"/>
                  </a:cubicBezTo>
                  <a:cubicBezTo>
                    <a:pt x="31569" y="25251"/>
                    <a:pt x="33298" y="21068"/>
                    <a:pt x="33293" y="16622"/>
                  </a:cubicBezTo>
                  <a:cubicBezTo>
                    <a:pt x="33290" y="12669"/>
                    <a:pt x="31876" y="8837"/>
                    <a:pt x="29310" y="5831"/>
                  </a:cubicBezTo>
                  <a:cubicBezTo>
                    <a:pt x="29115" y="5601"/>
                    <a:pt x="28893" y="5357"/>
                    <a:pt x="28634" y="5088"/>
                  </a:cubicBezTo>
                  <a:cubicBezTo>
                    <a:pt x="28613" y="5066"/>
                    <a:pt x="28585" y="5055"/>
                    <a:pt x="28557" y="5055"/>
                  </a:cubicBezTo>
                  <a:cubicBezTo>
                    <a:pt x="28530" y="5055"/>
                    <a:pt x="28503" y="5065"/>
                    <a:pt x="28482" y="5085"/>
                  </a:cubicBezTo>
                  <a:cubicBezTo>
                    <a:pt x="28441" y="5126"/>
                    <a:pt x="28439" y="5193"/>
                    <a:pt x="28481" y="5236"/>
                  </a:cubicBezTo>
                  <a:cubicBezTo>
                    <a:pt x="28737" y="5501"/>
                    <a:pt x="28956" y="5741"/>
                    <a:pt x="29148" y="5969"/>
                  </a:cubicBezTo>
                  <a:cubicBezTo>
                    <a:pt x="31681" y="8936"/>
                    <a:pt x="33077" y="12720"/>
                    <a:pt x="33080" y="16622"/>
                  </a:cubicBezTo>
                  <a:cubicBezTo>
                    <a:pt x="33083" y="21012"/>
                    <a:pt x="31378" y="25139"/>
                    <a:pt x="28277" y="28246"/>
                  </a:cubicBezTo>
                  <a:cubicBezTo>
                    <a:pt x="25176" y="31352"/>
                    <a:pt x="21050" y="33066"/>
                    <a:pt x="16660" y="33069"/>
                  </a:cubicBezTo>
                  <a:lnTo>
                    <a:pt x="16645" y="33069"/>
                  </a:lnTo>
                  <a:cubicBezTo>
                    <a:pt x="12262" y="33069"/>
                    <a:pt x="8139" y="31363"/>
                    <a:pt x="5036" y="28266"/>
                  </a:cubicBezTo>
                  <a:cubicBezTo>
                    <a:pt x="1930" y="25164"/>
                    <a:pt x="217" y="21039"/>
                    <a:pt x="214" y="16651"/>
                  </a:cubicBezTo>
                  <a:cubicBezTo>
                    <a:pt x="215" y="15696"/>
                    <a:pt x="300" y="14739"/>
                    <a:pt x="465" y="13801"/>
                  </a:cubicBezTo>
                  <a:cubicBezTo>
                    <a:pt x="1232" y="9474"/>
                    <a:pt x="3637" y="5704"/>
                    <a:pt x="7238" y="3186"/>
                  </a:cubicBezTo>
                  <a:cubicBezTo>
                    <a:pt x="10034" y="1232"/>
                    <a:pt x="13289" y="214"/>
                    <a:pt x="16630" y="214"/>
                  </a:cubicBezTo>
                  <a:cubicBezTo>
                    <a:pt x="17593" y="214"/>
                    <a:pt x="18564" y="299"/>
                    <a:pt x="19532" y="470"/>
                  </a:cubicBezTo>
                  <a:cubicBezTo>
                    <a:pt x="21894" y="886"/>
                    <a:pt x="24178" y="1839"/>
                    <a:pt x="26134" y="3225"/>
                  </a:cubicBezTo>
                  <a:cubicBezTo>
                    <a:pt x="26382" y="3402"/>
                    <a:pt x="26609" y="3570"/>
                    <a:pt x="26827" y="3742"/>
                  </a:cubicBezTo>
                  <a:cubicBezTo>
                    <a:pt x="26847" y="3757"/>
                    <a:pt x="26871" y="3765"/>
                    <a:pt x="26894" y="3765"/>
                  </a:cubicBezTo>
                  <a:cubicBezTo>
                    <a:pt x="26926" y="3765"/>
                    <a:pt x="26957" y="3751"/>
                    <a:pt x="26977" y="3724"/>
                  </a:cubicBezTo>
                  <a:cubicBezTo>
                    <a:pt x="27014" y="3678"/>
                    <a:pt x="27005" y="3611"/>
                    <a:pt x="26959" y="3575"/>
                  </a:cubicBezTo>
                  <a:cubicBezTo>
                    <a:pt x="26739" y="3401"/>
                    <a:pt x="26508" y="3229"/>
                    <a:pt x="26258" y="3051"/>
                  </a:cubicBezTo>
                  <a:cubicBezTo>
                    <a:pt x="24275" y="1647"/>
                    <a:pt x="21962" y="682"/>
                    <a:pt x="19570" y="260"/>
                  </a:cubicBezTo>
                  <a:cubicBezTo>
                    <a:pt x="18588" y="87"/>
                    <a:pt x="17605" y="1"/>
                    <a:pt x="1662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316;p43">
              <a:extLst>
                <a:ext uri="{FF2B5EF4-FFF2-40B4-BE49-F238E27FC236}">
                  <a16:creationId xmlns:a16="http://schemas.microsoft.com/office/drawing/2014/main" id="{03B046D9-32DE-1BCE-ECC0-FFBB34CB2EBE}"/>
                </a:ext>
              </a:extLst>
            </p:cNvPr>
            <p:cNvSpPr/>
            <p:nvPr/>
          </p:nvSpPr>
          <p:spPr>
            <a:xfrm>
              <a:off x="4333802" y="586260"/>
              <a:ext cx="472697" cy="180869"/>
            </a:xfrm>
            <a:custGeom>
              <a:avLst/>
              <a:gdLst/>
              <a:ahLst/>
              <a:cxnLst/>
              <a:rect l="l" t="t" r="r" b="b"/>
              <a:pathLst>
                <a:path w="9615" h="3679" extrusionOk="0">
                  <a:moveTo>
                    <a:pt x="9499" y="0"/>
                  </a:moveTo>
                  <a:cubicBezTo>
                    <a:pt x="6175" y="0"/>
                    <a:pt x="2915" y="907"/>
                    <a:pt x="66" y="2621"/>
                  </a:cubicBezTo>
                  <a:cubicBezTo>
                    <a:pt x="16" y="2652"/>
                    <a:pt x="0" y="2718"/>
                    <a:pt x="30" y="2768"/>
                  </a:cubicBezTo>
                  <a:cubicBezTo>
                    <a:pt x="50" y="2801"/>
                    <a:pt x="86" y="2820"/>
                    <a:pt x="122" y="2820"/>
                  </a:cubicBezTo>
                  <a:cubicBezTo>
                    <a:pt x="141" y="2820"/>
                    <a:pt x="160" y="2815"/>
                    <a:pt x="177" y="2804"/>
                  </a:cubicBezTo>
                  <a:cubicBezTo>
                    <a:pt x="2963" y="1128"/>
                    <a:pt x="6149" y="233"/>
                    <a:pt x="9400" y="213"/>
                  </a:cubicBezTo>
                  <a:lnTo>
                    <a:pt x="9400" y="1683"/>
                  </a:lnTo>
                  <a:cubicBezTo>
                    <a:pt x="6819" y="1689"/>
                    <a:pt x="4278" y="2305"/>
                    <a:pt x="1979" y="3479"/>
                  </a:cubicBezTo>
                  <a:lnTo>
                    <a:pt x="1976" y="3480"/>
                  </a:lnTo>
                  <a:cubicBezTo>
                    <a:pt x="1925" y="3507"/>
                    <a:pt x="1906" y="3571"/>
                    <a:pt x="1933" y="3621"/>
                  </a:cubicBezTo>
                  <a:cubicBezTo>
                    <a:pt x="1951" y="3656"/>
                    <a:pt x="1986" y="3678"/>
                    <a:pt x="2027" y="3678"/>
                  </a:cubicBezTo>
                  <a:cubicBezTo>
                    <a:pt x="2043" y="3678"/>
                    <a:pt x="2059" y="3675"/>
                    <a:pt x="2076" y="3668"/>
                  </a:cubicBezTo>
                  <a:cubicBezTo>
                    <a:pt x="4359" y="2503"/>
                    <a:pt x="6887" y="1896"/>
                    <a:pt x="9451" y="1896"/>
                  </a:cubicBezTo>
                  <a:cubicBezTo>
                    <a:pt x="9469" y="1896"/>
                    <a:pt x="9488" y="1896"/>
                    <a:pt x="9507" y="1896"/>
                  </a:cubicBezTo>
                  <a:cubicBezTo>
                    <a:pt x="9566" y="1896"/>
                    <a:pt x="9614" y="1848"/>
                    <a:pt x="9614" y="1789"/>
                  </a:cubicBezTo>
                  <a:lnTo>
                    <a:pt x="9614" y="106"/>
                  </a:lnTo>
                  <a:cubicBezTo>
                    <a:pt x="9614" y="48"/>
                    <a:pt x="9565" y="0"/>
                    <a:pt x="9507" y="0"/>
                  </a:cubicBezTo>
                  <a:cubicBezTo>
                    <a:pt x="9504" y="0"/>
                    <a:pt x="9501" y="0"/>
                    <a:pt x="94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317;p43">
              <a:extLst>
                <a:ext uri="{FF2B5EF4-FFF2-40B4-BE49-F238E27FC236}">
                  <a16:creationId xmlns:a16="http://schemas.microsoft.com/office/drawing/2014/main" id="{34A48928-80F8-10BB-1353-D53A4A71950B}"/>
                </a:ext>
              </a:extLst>
            </p:cNvPr>
            <p:cNvSpPr/>
            <p:nvPr/>
          </p:nvSpPr>
          <p:spPr>
            <a:xfrm>
              <a:off x="3782248" y="758575"/>
              <a:ext cx="571563" cy="1242828"/>
            </a:xfrm>
            <a:custGeom>
              <a:avLst/>
              <a:gdLst/>
              <a:ahLst/>
              <a:cxnLst/>
              <a:rect l="l" t="t" r="r" b="b"/>
              <a:pathLst>
                <a:path w="11626" h="25280" extrusionOk="0">
                  <a:moveTo>
                    <a:pt x="9972" y="1"/>
                  </a:moveTo>
                  <a:cubicBezTo>
                    <a:pt x="9950" y="1"/>
                    <a:pt x="9927" y="8"/>
                    <a:pt x="9907" y="23"/>
                  </a:cubicBezTo>
                  <a:cubicBezTo>
                    <a:pt x="1891" y="5883"/>
                    <a:pt x="0" y="17062"/>
                    <a:pt x="5643" y="25233"/>
                  </a:cubicBezTo>
                  <a:cubicBezTo>
                    <a:pt x="5662" y="25262"/>
                    <a:pt x="5695" y="25280"/>
                    <a:pt x="5729" y="25280"/>
                  </a:cubicBezTo>
                  <a:cubicBezTo>
                    <a:pt x="5732" y="25280"/>
                    <a:pt x="5734" y="25280"/>
                    <a:pt x="5737" y="25280"/>
                  </a:cubicBezTo>
                  <a:cubicBezTo>
                    <a:pt x="5759" y="25280"/>
                    <a:pt x="5780" y="25274"/>
                    <a:pt x="5798" y="25262"/>
                  </a:cubicBezTo>
                  <a:lnTo>
                    <a:pt x="7174" y="24310"/>
                  </a:lnTo>
                  <a:cubicBezTo>
                    <a:pt x="7198" y="24294"/>
                    <a:pt x="7214" y="24270"/>
                    <a:pt x="7218" y="24242"/>
                  </a:cubicBezTo>
                  <a:cubicBezTo>
                    <a:pt x="7224" y="24213"/>
                    <a:pt x="7217" y="24185"/>
                    <a:pt x="7202" y="24163"/>
                  </a:cubicBezTo>
                  <a:cubicBezTo>
                    <a:pt x="7162" y="24105"/>
                    <a:pt x="7123" y="24048"/>
                    <a:pt x="7084" y="23990"/>
                  </a:cubicBezTo>
                  <a:cubicBezTo>
                    <a:pt x="2023" y="16455"/>
                    <a:pt x="4029" y="6243"/>
                    <a:pt x="11565" y="1183"/>
                  </a:cubicBezTo>
                  <a:cubicBezTo>
                    <a:pt x="11566" y="1183"/>
                    <a:pt x="11566" y="1181"/>
                    <a:pt x="11568" y="1181"/>
                  </a:cubicBezTo>
                  <a:cubicBezTo>
                    <a:pt x="11614" y="1148"/>
                    <a:pt x="11626" y="1083"/>
                    <a:pt x="11593" y="1035"/>
                  </a:cubicBezTo>
                  <a:cubicBezTo>
                    <a:pt x="11572" y="1005"/>
                    <a:pt x="11538" y="988"/>
                    <a:pt x="11503" y="988"/>
                  </a:cubicBezTo>
                  <a:cubicBezTo>
                    <a:pt x="11484" y="988"/>
                    <a:pt x="11463" y="994"/>
                    <a:pt x="11445" y="1005"/>
                  </a:cubicBezTo>
                  <a:cubicBezTo>
                    <a:pt x="11419" y="1023"/>
                    <a:pt x="11392" y="1041"/>
                    <a:pt x="11365" y="1059"/>
                  </a:cubicBezTo>
                  <a:cubicBezTo>
                    <a:pt x="3761" y="6229"/>
                    <a:pt x="1787" y="16586"/>
                    <a:pt x="6956" y="24191"/>
                  </a:cubicBezTo>
                  <a:lnTo>
                    <a:pt x="5749" y="25025"/>
                  </a:lnTo>
                  <a:cubicBezTo>
                    <a:pt x="250" y="16946"/>
                    <a:pt x="2146" y="5962"/>
                    <a:pt x="10034" y="192"/>
                  </a:cubicBezTo>
                  <a:cubicBezTo>
                    <a:pt x="10080" y="158"/>
                    <a:pt x="10090" y="91"/>
                    <a:pt x="10056" y="44"/>
                  </a:cubicBezTo>
                  <a:cubicBezTo>
                    <a:pt x="10036" y="15"/>
                    <a:pt x="10005" y="1"/>
                    <a:pt x="997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318;p43">
              <a:extLst>
                <a:ext uri="{FF2B5EF4-FFF2-40B4-BE49-F238E27FC236}">
                  <a16:creationId xmlns:a16="http://schemas.microsoft.com/office/drawing/2014/main" id="{8D80745A-99E4-1A94-4915-47D860E06BB5}"/>
                </a:ext>
              </a:extLst>
            </p:cNvPr>
            <p:cNvSpPr/>
            <p:nvPr/>
          </p:nvSpPr>
          <p:spPr>
            <a:xfrm>
              <a:off x="4022997" y="802723"/>
              <a:ext cx="783503" cy="1075725"/>
            </a:xfrm>
            <a:custGeom>
              <a:avLst/>
              <a:gdLst/>
              <a:ahLst/>
              <a:cxnLst/>
              <a:rect l="l" t="t" r="r" b="b"/>
              <a:pathLst>
                <a:path w="15937" h="21881" extrusionOk="0">
                  <a:moveTo>
                    <a:pt x="15722" y="216"/>
                  </a:moveTo>
                  <a:lnTo>
                    <a:pt x="15722" y="1154"/>
                  </a:lnTo>
                  <a:cubicBezTo>
                    <a:pt x="13202" y="1175"/>
                    <a:pt x="10746" y="1942"/>
                    <a:pt x="8660" y="3356"/>
                  </a:cubicBezTo>
                  <a:cubicBezTo>
                    <a:pt x="2823" y="7314"/>
                    <a:pt x="1301" y="15254"/>
                    <a:pt x="5260" y="21091"/>
                  </a:cubicBezTo>
                  <a:lnTo>
                    <a:pt x="4483" y="21627"/>
                  </a:lnTo>
                  <a:cubicBezTo>
                    <a:pt x="2962" y="19385"/>
                    <a:pt x="2138" y="16740"/>
                    <a:pt x="2117" y="14030"/>
                  </a:cubicBezTo>
                  <a:cubicBezTo>
                    <a:pt x="2059" y="6459"/>
                    <a:pt x="8151" y="274"/>
                    <a:pt x="15722" y="216"/>
                  </a:cubicBezTo>
                  <a:close/>
                  <a:moveTo>
                    <a:pt x="15829" y="0"/>
                  </a:moveTo>
                  <a:cubicBezTo>
                    <a:pt x="13004" y="0"/>
                    <a:pt x="10245" y="861"/>
                    <a:pt x="7920" y="2464"/>
                  </a:cubicBezTo>
                  <a:cubicBezTo>
                    <a:pt x="1590" y="6833"/>
                    <a:pt x="0" y="15506"/>
                    <a:pt x="4369" y="21835"/>
                  </a:cubicBezTo>
                  <a:cubicBezTo>
                    <a:pt x="4389" y="21864"/>
                    <a:pt x="4422" y="21880"/>
                    <a:pt x="4456" y="21880"/>
                  </a:cubicBezTo>
                  <a:cubicBezTo>
                    <a:pt x="4482" y="21880"/>
                    <a:pt x="4506" y="21873"/>
                    <a:pt x="4526" y="21859"/>
                  </a:cubicBezTo>
                  <a:lnTo>
                    <a:pt x="5469" y="21207"/>
                  </a:lnTo>
                  <a:cubicBezTo>
                    <a:pt x="5491" y="21189"/>
                    <a:pt x="5508" y="21164"/>
                    <a:pt x="5514" y="21136"/>
                  </a:cubicBezTo>
                  <a:cubicBezTo>
                    <a:pt x="5518" y="21109"/>
                    <a:pt x="5512" y="21081"/>
                    <a:pt x="5497" y="21057"/>
                  </a:cubicBezTo>
                  <a:cubicBezTo>
                    <a:pt x="4047" y="18959"/>
                    <a:pt x="3271" y="16469"/>
                    <a:pt x="3271" y="13919"/>
                  </a:cubicBezTo>
                  <a:cubicBezTo>
                    <a:pt x="3273" y="6987"/>
                    <a:pt x="8893" y="1367"/>
                    <a:pt x="15826" y="1367"/>
                  </a:cubicBezTo>
                  <a:cubicBezTo>
                    <a:pt x="15827" y="1367"/>
                    <a:pt x="15828" y="1367"/>
                    <a:pt x="15829" y="1367"/>
                  </a:cubicBezTo>
                  <a:cubicBezTo>
                    <a:pt x="15888" y="1367"/>
                    <a:pt x="15936" y="1319"/>
                    <a:pt x="15936" y="1261"/>
                  </a:cubicBezTo>
                  <a:lnTo>
                    <a:pt x="15936" y="107"/>
                  </a:lnTo>
                  <a:cubicBezTo>
                    <a:pt x="15936" y="48"/>
                    <a:pt x="15887" y="0"/>
                    <a:pt x="15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319;p43">
              <a:extLst>
                <a:ext uri="{FF2B5EF4-FFF2-40B4-BE49-F238E27FC236}">
                  <a16:creationId xmlns:a16="http://schemas.microsoft.com/office/drawing/2014/main" id="{FBCCEBAE-CF7F-4701-D0EE-AF3D56D392A7}"/>
                </a:ext>
              </a:extLst>
            </p:cNvPr>
            <p:cNvSpPr/>
            <p:nvPr/>
          </p:nvSpPr>
          <p:spPr>
            <a:xfrm>
              <a:off x="4905120" y="813244"/>
              <a:ext cx="294287" cy="171184"/>
            </a:xfrm>
            <a:custGeom>
              <a:avLst/>
              <a:gdLst/>
              <a:ahLst/>
              <a:cxnLst/>
              <a:rect l="l" t="t" r="r" b="b"/>
              <a:pathLst>
                <a:path w="5986" h="3482" extrusionOk="0">
                  <a:moveTo>
                    <a:pt x="396" y="230"/>
                  </a:moveTo>
                  <a:cubicBezTo>
                    <a:pt x="2307" y="581"/>
                    <a:pt x="4120" y="1341"/>
                    <a:pt x="5712" y="2454"/>
                  </a:cubicBezTo>
                  <a:lnTo>
                    <a:pt x="5171" y="3224"/>
                  </a:lnTo>
                  <a:cubicBezTo>
                    <a:pt x="3691" y="2189"/>
                    <a:pt x="2007" y="1484"/>
                    <a:pt x="232" y="1156"/>
                  </a:cubicBezTo>
                  <a:lnTo>
                    <a:pt x="396" y="230"/>
                  </a:lnTo>
                  <a:close/>
                  <a:moveTo>
                    <a:pt x="310" y="0"/>
                  </a:moveTo>
                  <a:cubicBezTo>
                    <a:pt x="260" y="0"/>
                    <a:pt x="217" y="37"/>
                    <a:pt x="209" y="87"/>
                  </a:cubicBezTo>
                  <a:lnTo>
                    <a:pt x="6" y="1222"/>
                  </a:lnTo>
                  <a:cubicBezTo>
                    <a:pt x="0" y="1250"/>
                    <a:pt x="6" y="1280"/>
                    <a:pt x="23" y="1303"/>
                  </a:cubicBezTo>
                  <a:cubicBezTo>
                    <a:pt x="39" y="1326"/>
                    <a:pt x="64" y="1341"/>
                    <a:pt x="91" y="1345"/>
                  </a:cubicBezTo>
                  <a:cubicBezTo>
                    <a:pt x="1909" y="1667"/>
                    <a:pt x="3633" y="2387"/>
                    <a:pt x="5137" y="3459"/>
                  </a:cubicBezTo>
                  <a:cubicBezTo>
                    <a:pt x="5155" y="3471"/>
                    <a:pt x="5176" y="3479"/>
                    <a:pt x="5198" y="3479"/>
                  </a:cubicBezTo>
                  <a:lnTo>
                    <a:pt x="5198" y="3477"/>
                  </a:lnTo>
                  <a:lnTo>
                    <a:pt x="5216" y="3482"/>
                  </a:lnTo>
                  <a:cubicBezTo>
                    <a:pt x="5244" y="3479"/>
                    <a:pt x="5268" y="3462"/>
                    <a:pt x="5284" y="3440"/>
                  </a:cubicBezTo>
                  <a:lnTo>
                    <a:pt x="5951" y="2498"/>
                  </a:lnTo>
                  <a:cubicBezTo>
                    <a:pt x="5951" y="2498"/>
                    <a:pt x="5951" y="2496"/>
                    <a:pt x="5951" y="2496"/>
                  </a:cubicBezTo>
                  <a:cubicBezTo>
                    <a:pt x="5986" y="2448"/>
                    <a:pt x="5974" y="2381"/>
                    <a:pt x="5926" y="2347"/>
                  </a:cubicBezTo>
                  <a:cubicBezTo>
                    <a:pt x="4259" y="1160"/>
                    <a:pt x="2348" y="359"/>
                    <a:pt x="332" y="2"/>
                  </a:cubicBezTo>
                  <a:lnTo>
                    <a:pt x="329" y="2"/>
                  </a:lnTo>
                  <a:cubicBezTo>
                    <a:pt x="323" y="1"/>
                    <a:pt x="317" y="0"/>
                    <a:pt x="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320;p43">
              <a:extLst>
                <a:ext uri="{FF2B5EF4-FFF2-40B4-BE49-F238E27FC236}">
                  <a16:creationId xmlns:a16="http://schemas.microsoft.com/office/drawing/2014/main" id="{66158F0B-310C-1084-233F-FE507EB4E10C}"/>
                </a:ext>
              </a:extLst>
            </p:cNvPr>
            <p:cNvSpPr/>
            <p:nvPr/>
          </p:nvSpPr>
          <p:spPr>
            <a:xfrm>
              <a:off x="4938648" y="600026"/>
              <a:ext cx="385729" cy="228950"/>
            </a:xfrm>
            <a:custGeom>
              <a:avLst/>
              <a:gdLst/>
              <a:ahLst/>
              <a:cxnLst/>
              <a:rect l="l" t="t" r="r" b="b"/>
              <a:pathLst>
                <a:path w="7846" h="4657" extrusionOk="0">
                  <a:moveTo>
                    <a:pt x="494" y="228"/>
                  </a:moveTo>
                  <a:cubicBezTo>
                    <a:pt x="3044" y="691"/>
                    <a:pt x="5462" y="1704"/>
                    <a:pt x="7580" y="3194"/>
                  </a:cubicBezTo>
                  <a:lnTo>
                    <a:pt x="6727" y="4390"/>
                  </a:lnTo>
                  <a:cubicBezTo>
                    <a:pt x="4784" y="3026"/>
                    <a:pt x="2569" y="2098"/>
                    <a:pt x="232" y="1671"/>
                  </a:cubicBezTo>
                  <a:lnTo>
                    <a:pt x="494" y="228"/>
                  </a:lnTo>
                  <a:close/>
                  <a:moveTo>
                    <a:pt x="403" y="0"/>
                  </a:moveTo>
                  <a:cubicBezTo>
                    <a:pt x="352" y="0"/>
                    <a:pt x="307" y="38"/>
                    <a:pt x="298" y="90"/>
                  </a:cubicBezTo>
                  <a:lnTo>
                    <a:pt x="5" y="1742"/>
                  </a:lnTo>
                  <a:cubicBezTo>
                    <a:pt x="0" y="1769"/>
                    <a:pt x="6" y="1797"/>
                    <a:pt x="21" y="1821"/>
                  </a:cubicBezTo>
                  <a:cubicBezTo>
                    <a:pt x="37" y="1845"/>
                    <a:pt x="63" y="1861"/>
                    <a:pt x="91" y="1866"/>
                  </a:cubicBezTo>
                  <a:cubicBezTo>
                    <a:pt x="2470" y="2287"/>
                    <a:pt x="4726" y="3234"/>
                    <a:pt x="6691" y="4638"/>
                  </a:cubicBezTo>
                  <a:cubicBezTo>
                    <a:pt x="6709" y="4650"/>
                    <a:pt x="6732" y="4656"/>
                    <a:pt x="6754" y="4656"/>
                  </a:cubicBezTo>
                  <a:lnTo>
                    <a:pt x="6772" y="4646"/>
                  </a:lnTo>
                  <a:cubicBezTo>
                    <a:pt x="6800" y="4641"/>
                    <a:pt x="6825" y="4626"/>
                    <a:pt x="6840" y="4604"/>
                  </a:cubicBezTo>
                  <a:lnTo>
                    <a:pt x="7811" y="3233"/>
                  </a:lnTo>
                  <a:cubicBezTo>
                    <a:pt x="7811" y="3231"/>
                    <a:pt x="7811" y="3231"/>
                    <a:pt x="7811" y="3231"/>
                  </a:cubicBezTo>
                  <a:cubicBezTo>
                    <a:pt x="7845" y="3184"/>
                    <a:pt x="7833" y="3117"/>
                    <a:pt x="7786" y="3082"/>
                  </a:cubicBezTo>
                  <a:cubicBezTo>
                    <a:pt x="5591" y="1522"/>
                    <a:pt x="3075" y="468"/>
                    <a:pt x="422" y="2"/>
                  </a:cubicBezTo>
                  <a:cubicBezTo>
                    <a:pt x="415" y="1"/>
                    <a:pt x="409" y="0"/>
                    <a:pt x="4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321;p43">
              <a:extLst>
                <a:ext uri="{FF2B5EF4-FFF2-40B4-BE49-F238E27FC236}">
                  <a16:creationId xmlns:a16="http://schemas.microsoft.com/office/drawing/2014/main" id="{3113516D-10BF-0C31-912D-46D175808BF7}"/>
                </a:ext>
              </a:extLst>
            </p:cNvPr>
            <p:cNvSpPr/>
            <p:nvPr/>
          </p:nvSpPr>
          <p:spPr>
            <a:xfrm>
              <a:off x="4280412" y="900114"/>
              <a:ext cx="1529101" cy="1487116"/>
            </a:xfrm>
            <a:custGeom>
              <a:avLst/>
              <a:gdLst/>
              <a:ahLst/>
              <a:cxnLst/>
              <a:rect l="l" t="t" r="r" b="b"/>
              <a:pathLst>
                <a:path w="31103" h="30249" extrusionOk="0">
                  <a:moveTo>
                    <a:pt x="24454" y="1"/>
                  </a:moveTo>
                  <a:cubicBezTo>
                    <a:pt x="24427" y="1"/>
                    <a:pt x="24399" y="11"/>
                    <a:pt x="24377" y="31"/>
                  </a:cubicBezTo>
                  <a:lnTo>
                    <a:pt x="23098" y="1121"/>
                  </a:lnTo>
                  <a:cubicBezTo>
                    <a:pt x="23078" y="1140"/>
                    <a:pt x="23064" y="1165"/>
                    <a:pt x="23063" y="1194"/>
                  </a:cubicBezTo>
                  <a:cubicBezTo>
                    <a:pt x="23060" y="1222"/>
                    <a:pt x="23069" y="1250"/>
                    <a:pt x="23088" y="1272"/>
                  </a:cubicBezTo>
                  <a:cubicBezTo>
                    <a:pt x="27996" y="6984"/>
                    <a:pt x="28392" y="15303"/>
                    <a:pt x="24050" y="21457"/>
                  </a:cubicBezTo>
                  <a:cubicBezTo>
                    <a:pt x="20849" y="25993"/>
                    <a:pt x="15769" y="28416"/>
                    <a:pt x="10609" y="28416"/>
                  </a:cubicBezTo>
                  <a:cubicBezTo>
                    <a:pt x="7334" y="28416"/>
                    <a:pt x="4027" y="27440"/>
                    <a:pt x="1149" y="25408"/>
                  </a:cubicBezTo>
                  <a:cubicBezTo>
                    <a:pt x="1130" y="25397"/>
                    <a:pt x="1109" y="25390"/>
                    <a:pt x="1087" y="25390"/>
                  </a:cubicBezTo>
                  <a:cubicBezTo>
                    <a:pt x="1081" y="25390"/>
                    <a:pt x="1076" y="25391"/>
                    <a:pt x="1070" y="25392"/>
                  </a:cubicBezTo>
                  <a:cubicBezTo>
                    <a:pt x="1041" y="25396"/>
                    <a:pt x="1016" y="25413"/>
                    <a:pt x="998" y="25436"/>
                  </a:cubicBezTo>
                  <a:lnTo>
                    <a:pt x="35" y="26811"/>
                  </a:lnTo>
                  <a:cubicBezTo>
                    <a:pt x="35" y="26812"/>
                    <a:pt x="33" y="26812"/>
                    <a:pt x="33" y="26814"/>
                  </a:cubicBezTo>
                  <a:cubicBezTo>
                    <a:pt x="1" y="26861"/>
                    <a:pt x="13" y="26925"/>
                    <a:pt x="60" y="26958"/>
                  </a:cubicBezTo>
                  <a:cubicBezTo>
                    <a:pt x="2827" y="28904"/>
                    <a:pt x="6078" y="30043"/>
                    <a:pt x="9454" y="30247"/>
                  </a:cubicBezTo>
                  <a:cubicBezTo>
                    <a:pt x="9455" y="30247"/>
                    <a:pt x="9456" y="30247"/>
                    <a:pt x="9457" y="30247"/>
                  </a:cubicBezTo>
                  <a:cubicBezTo>
                    <a:pt x="9515" y="30247"/>
                    <a:pt x="9563" y="30205"/>
                    <a:pt x="9567" y="30146"/>
                  </a:cubicBezTo>
                  <a:lnTo>
                    <a:pt x="9567" y="30144"/>
                  </a:lnTo>
                  <a:cubicBezTo>
                    <a:pt x="9570" y="30086"/>
                    <a:pt x="9525" y="30037"/>
                    <a:pt x="9467" y="30036"/>
                  </a:cubicBezTo>
                  <a:cubicBezTo>
                    <a:pt x="6166" y="29830"/>
                    <a:pt x="2984" y="28724"/>
                    <a:pt x="270" y="26838"/>
                  </a:cubicBezTo>
                  <a:lnTo>
                    <a:pt x="1122" y="25636"/>
                  </a:lnTo>
                  <a:cubicBezTo>
                    <a:pt x="3982" y="27616"/>
                    <a:pt x="7293" y="28595"/>
                    <a:pt x="10593" y="28595"/>
                  </a:cubicBezTo>
                  <a:cubicBezTo>
                    <a:pt x="14426" y="28595"/>
                    <a:pt x="18245" y="27275"/>
                    <a:pt x="21331" y="24670"/>
                  </a:cubicBezTo>
                  <a:cubicBezTo>
                    <a:pt x="28357" y="18741"/>
                    <a:pt x="29248" y="8238"/>
                    <a:pt x="23317" y="1211"/>
                  </a:cubicBezTo>
                  <a:lnTo>
                    <a:pt x="24433" y="259"/>
                  </a:lnTo>
                  <a:cubicBezTo>
                    <a:pt x="26998" y="3296"/>
                    <a:pt x="28493" y="7093"/>
                    <a:pt x="28686" y="11062"/>
                  </a:cubicBezTo>
                  <a:cubicBezTo>
                    <a:pt x="29173" y="21055"/>
                    <a:pt x="21468" y="29550"/>
                    <a:pt x="11476" y="30037"/>
                  </a:cubicBezTo>
                  <a:cubicBezTo>
                    <a:pt x="11416" y="30040"/>
                    <a:pt x="11372" y="30089"/>
                    <a:pt x="11373" y="30149"/>
                  </a:cubicBezTo>
                  <a:cubicBezTo>
                    <a:pt x="11378" y="30204"/>
                    <a:pt x="11424" y="30249"/>
                    <a:pt x="11480" y="30249"/>
                  </a:cubicBezTo>
                  <a:lnTo>
                    <a:pt x="11489" y="30238"/>
                  </a:lnTo>
                  <a:cubicBezTo>
                    <a:pt x="15541" y="30040"/>
                    <a:pt x="19412" y="28504"/>
                    <a:pt x="22495" y="25870"/>
                  </a:cubicBezTo>
                  <a:cubicBezTo>
                    <a:pt x="30192" y="19296"/>
                    <a:pt x="31103" y="7727"/>
                    <a:pt x="24529" y="31"/>
                  </a:cubicBezTo>
                  <a:cubicBezTo>
                    <a:pt x="24508" y="11"/>
                    <a:pt x="24481" y="1"/>
                    <a:pt x="2445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322;p43">
              <a:extLst>
                <a:ext uri="{FF2B5EF4-FFF2-40B4-BE49-F238E27FC236}">
                  <a16:creationId xmlns:a16="http://schemas.microsoft.com/office/drawing/2014/main" id="{378E570B-22EE-AE0F-9AFF-66FD140EA076}"/>
                </a:ext>
              </a:extLst>
            </p:cNvPr>
            <p:cNvSpPr/>
            <p:nvPr/>
          </p:nvSpPr>
          <p:spPr>
            <a:xfrm>
              <a:off x="1912992" y="2890212"/>
              <a:ext cx="1098487" cy="1008225"/>
            </a:xfrm>
            <a:custGeom>
              <a:avLst/>
              <a:gdLst/>
              <a:ahLst/>
              <a:cxnLst/>
              <a:rect l="l" t="t" r="r" b="b"/>
              <a:pathLst>
                <a:path w="22344" h="20508" extrusionOk="0">
                  <a:moveTo>
                    <a:pt x="11000" y="1060"/>
                  </a:moveTo>
                  <a:cubicBezTo>
                    <a:pt x="11047" y="1060"/>
                    <a:pt x="11094" y="1060"/>
                    <a:pt x="11141" y="1061"/>
                  </a:cubicBezTo>
                  <a:cubicBezTo>
                    <a:pt x="16217" y="1138"/>
                    <a:pt x="20269" y="5316"/>
                    <a:pt x="20192" y="10393"/>
                  </a:cubicBezTo>
                  <a:cubicBezTo>
                    <a:pt x="20115" y="15421"/>
                    <a:pt x="16015" y="19446"/>
                    <a:pt x="11002" y="19446"/>
                  </a:cubicBezTo>
                  <a:cubicBezTo>
                    <a:pt x="10955" y="19446"/>
                    <a:pt x="10907" y="19445"/>
                    <a:pt x="10859" y="19445"/>
                  </a:cubicBezTo>
                  <a:cubicBezTo>
                    <a:pt x="10326" y="19445"/>
                    <a:pt x="9795" y="19397"/>
                    <a:pt x="9269" y="19305"/>
                  </a:cubicBezTo>
                  <a:cubicBezTo>
                    <a:pt x="4263" y="18419"/>
                    <a:pt x="924" y="13642"/>
                    <a:pt x="1810" y="8638"/>
                  </a:cubicBezTo>
                  <a:cubicBezTo>
                    <a:pt x="2045" y="7305"/>
                    <a:pt x="2577" y="6043"/>
                    <a:pt x="3364" y="4944"/>
                  </a:cubicBezTo>
                  <a:cubicBezTo>
                    <a:pt x="5088" y="2510"/>
                    <a:pt x="7886" y="1062"/>
                    <a:pt x="10868" y="1061"/>
                  </a:cubicBezTo>
                  <a:lnTo>
                    <a:pt x="10859" y="1061"/>
                  </a:lnTo>
                  <a:cubicBezTo>
                    <a:pt x="10906" y="1060"/>
                    <a:pt x="10953" y="1060"/>
                    <a:pt x="11000" y="1060"/>
                  </a:cubicBezTo>
                  <a:close/>
                  <a:moveTo>
                    <a:pt x="10864" y="850"/>
                  </a:moveTo>
                  <a:cubicBezTo>
                    <a:pt x="8703" y="850"/>
                    <a:pt x="6532" y="1590"/>
                    <a:pt x="4761" y="3102"/>
                  </a:cubicBezTo>
                  <a:cubicBezTo>
                    <a:pt x="3105" y="4515"/>
                    <a:pt x="1990" y="6458"/>
                    <a:pt x="1607" y="8601"/>
                  </a:cubicBezTo>
                  <a:cubicBezTo>
                    <a:pt x="1512" y="9135"/>
                    <a:pt x="1464" y="9677"/>
                    <a:pt x="1464" y="10221"/>
                  </a:cubicBezTo>
                  <a:cubicBezTo>
                    <a:pt x="1454" y="15423"/>
                    <a:pt x="5665" y="19649"/>
                    <a:pt x="10868" y="19659"/>
                  </a:cubicBezTo>
                  <a:cubicBezTo>
                    <a:pt x="13106" y="19658"/>
                    <a:pt x="15271" y="18860"/>
                    <a:pt x="16973" y="17406"/>
                  </a:cubicBezTo>
                  <a:cubicBezTo>
                    <a:pt x="20923" y="14034"/>
                    <a:pt x="21392" y="8098"/>
                    <a:pt x="18020" y="4147"/>
                  </a:cubicBezTo>
                  <a:cubicBezTo>
                    <a:pt x="16160" y="1969"/>
                    <a:pt x="13520" y="850"/>
                    <a:pt x="10864" y="850"/>
                  </a:cubicBezTo>
                  <a:close/>
                  <a:moveTo>
                    <a:pt x="10864" y="214"/>
                  </a:moveTo>
                  <a:lnTo>
                    <a:pt x="10864" y="214"/>
                  </a:lnTo>
                  <a:cubicBezTo>
                    <a:pt x="11455" y="214"/>
                    <a:pt x="12046" y="266"/>
                    <a:pt x="12627" y="370"/>
                  </a:cubicBezTo>
                  <a:cubicBezTo>
                    <a:pt x="18087" y="1345"/>
                    <a:pt x="21723" y="6562"/>
                    <a:pt x="20747" y="12022"/>
                  </a:cubicBezTo>
                  <a:cubicBezTo>
                    <a:pt x="19879" y="16885"/>
                    <a:pt x="15646" y="20300"/>
                    <a:pt x="10873" y="20300"/>
                  </a:cubicBezTo>
                  <a:cubicBezTo>
                    <a:pt x="10287" y="20300"/>
                    <a:pt x="9692" y="20248"/>
                    <a:pt x="9095" y="20142"/>
                  </a:cubicBezTo>
                  <a:cubicBezTo>
                    <a:pt x="3637" y="19166"/>
                    <a:pt x="1" y="13951"/>
                    <a:pt x="976" y="8491"/>
                  </a:cubicBezTo>
                  <a:cubicBezTo>
                    <a:pt x="1231" y="7037"/>
                    <a:pt x="1807" y="5659"/>
                    <a:pt x="2663" y="4456"/>
                  </a:cubicBezTo>
                  <a:cubicBezTo>
                    <a:pt x="3147" y="3777"/>
                    <a:pt x="3714" y="3160"/>
                    <a:pt x="4350" y="2620"/>
                  </a:cubicBezTo>
                  <a:cubicBezTo>
                    <a:pt x="6165" y="1066"/>
                    <a:pt x="8476" y="215"/>
                    <a:pt x="10864" y="214"/>
                  </a:cubicBezTo>
                  <a:close/>
                  <a:moveTo>
                    <a:pt x="10865" y="1"/>
                  </a:moveTo>
                  <a:cubicBezTo>
                    <a:pt x="8510" y="1"/>
                    <a:pt x="6142" y="808"/>
                    <a:pt x="4210" y="2457"/>
                  </a:cubicBezTo>
                  <a:cubicBezTo>
                    <a:pt x="1923" y="4406"/>
                    <a:pt x="607" y="7262"/>
                    <a:pt x="610" y="10268"/>
                  </a:cubicBezTo>
                  <a:cubicBezTo>
                    <a:pt x="616" y="15926"/>
                    <a:pt x="5202" y="20508"/>
                    <a:pt x="10857" y="20508"/>
                  </a:cubicBezTo>
                  <a:cubicBezTo>
                    <a:pt x="10861" y="20508"/>
                    <a:pt x="10865" y="20508"/>
                    <a:pt x="10868" y="20508"/>
                  </a:cubicBezTo>
                  <a:cubicBezTo>
                    <a:pt x="13310" y="20508"/>
                    <a:pt x="15672" y="19637"/>
                    <a:pt x="17528" y="18051"/>
                  </a:cubicBezTo>
                  <a:cubicBezTo>
                    <a:pt x="21834" y="14373"/>
                    <a:pt x="22344" y="7901"/>
                    <a:pt x="18666" y="3595"/>
                  </a:cubicBezTo>
                  <a:cubicBezTo>
                    <a:pt x="16638" y="1220"/>
                    <a:pt x="13761" y="1"/>
                    <a:pt x="1086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 name="Google Shape;1323;p43">
              <a:extLst>
                <a:ext uri="{FF2B5EF4-FFF2-40B4-BE49-F238E27FC236}">
                  <a16:creationId xmlns:a16="http://schemas.microsoft.com/office/drawing/2014/main" id="{EDDBEFF1-8E25-6D95-5F4F-78B3797AAF59}"/>
                </a:ext>
              </a:extLst>
            </p:cNvPr>
            <p:cNvSpPr/>
            <p:nvPr/>
          </p:nvSpPr>
          <p:spPr>
            <a:xfrm>
              <a:off x="1912992" y="2890212"/>
              <a:ext cx="1098487" cy="1008225"/>
            </a:xfrm>
            <a:custGeom>
              <a:avLst/>
              <a:gdLst/>
              <a:ahLst/>
              <a:cxnLst/>
              <a:rect l="l" t="t" r="r" b="b"/>
              <a:pathLst>
                <a:path w="22344" h="20508" extrusionOk="0">
                  <a:moveTo>
                    <a:pt x="11000" y="1060"/>
                  </a:moveTo>
                  <a:cubicBezTo>
                    <a:pt x="11047" y="1060"/>
                    <a:pt x="11094" y="1060"/>
                    <a:pt x="11141" y="1061"/>
                  </a:cubicBezTo>
                  <a:cubicBezTo>
                    <a:pt x="16217" y="1138"/>
                    <a:pt x="20269" y="5316"/>
                    <a:pt x="20192" y="10393"/>
                  </a:cubicBezTo>
                  <a:cubicBezTo>
                    <a:pt x="20115" y="15421"/>
                    <a:pt x="16015" y="19446"/>
                    <a:pt x="11002" y="19446"/>
                  </a:cubicBezTo>
                  <a:cubicBezTo>
                    <a:pt x="10955" y="19446"/>
                    <a:pt x="10907" y="19445"/>
                    <a:pt x="10859" y="19445"/>
                  </a:cubicBezTo>
                  <a:cubicBezTo>
                    <a:pt x="10326" y="19445"/>
                    <a:pt x="9795" y="19397"/>
                    <a:pt x="9269" y="19305"/>
                  </a:cubicBezTo>
                  <a:cubicBezTo>
                    <a:pt x="4263" y="18419"/>
                    <a:pt x="924" y="13642"/>
                    <a:pt x="1810" y="8638"/>
                  </a:cubicBezTo>
                  <a:cubicBezTo>
                    <a:pt x="2045" y="7305"/>
                    <a:pt x="2577" y="6043"/>
                    <a:pt x="3364" y="4944"/>
                  </a:cubicBezTo>
                  <a:cubicBezTo>
                    <a:pt x="5088" y="2510"/>
                    <a:pt x="7886" y="1062"/>
                    <a:pt x="10868" y="1061"/>
                  </a:cubicBezTo>
                  <a:lnTo>
                    <a:pt x="10859" y="1061"/>
                  </a:lnTo>
                  <a:cubicBezTo>
                    <a:pt x="10906" y="1060"/>
                    <a:pt x="10953" y="1060"/>
                    <a:pt x="11000" y="1060"/>
                  </a:cubicBezTo>
                  <a:close/>
                  <a:moveTo>
                    <a:pt x="10864" y="850"/>
                  </a:moveTo>
                  <a:cubicBezTo>
                    <a:pt x="8703" y="850"/>
                    <a:pt x="6532" y="1590"/>
                    <a:pt x="4761" y="3102"/>
                  </a:cubicBezTo>
                  <a:cubicBezTo>
                    <a:pt x="3105" y="4515"/>
                    <a:pt x="1990" y="6458"/>
                    <a:pt x="1607" y="8601"/>
                  </a:cubicBezTo>
                  <a:cubicBezTo>
                    <a:pt x="1512" y="9135"/>
                    <a:pt x="1464" y="9677"/>
                    <a:pt x="1464" y="10221"/>
                  </a:cubicBezTo>
                  <a:cubicBezTo>
                    <a:pt x="1454" y="15423"/>
                    <a:pt x="5665" y="19649"/>
                    <a:pt x="10868" y="19659"/>
                  </a:cubicBezTo>
                  <a:cubicBezTo>
                    <a:pt x="13106" y="19658"/>
                    <a:pt x="15271" y="18860"/>
                    <a:pt x="16973" y="17406"/>
                  </a:cubicBezTo>
                  <a:cubicBezTo>
                    <a:pt x="20923" y="14034"/>
                    <a:pt x="21392" y="8098"/>
                    <a:pt x="18020" y="4147"/>
                  </a:cubicBezTo>
                  <a:cubicBezTo>
                    <a:pt x="16160" y="1969"/>
                    <a:pt x="13520" y="850"/>
                    <a:pt x="10864" y="850"/>
                  </a:cubicBezTo>
                  <a:close/>
                  <a:moveTo>
                    <a:pt x="10864" y="214"/>
                  </a:moveTo>
                  <a:lnTo>
                    <a:pt x="10864" y="214"/>
                  </a:lnTo>
                  <a:cubicBezTo>
                    <a:pt x="11455" y="214"/>
                    <a:pt x="12046" y="266"/>
                    <a:pt x="12627" y="370"/>
                  </a:cubicBezTo>
                  <a:cubicBezTo>
                    <a:pt x="18087" y="1345"/>
                    <a:pt x="21723" y="6562"/>
                    <a:pt x="20747" y="12022"/>
                  </a:cubicBezTo>
                  <a:cubicBezTo>
                    <a:pt x="19879" y="16885"/>
                    <a:pt x="15646" y="20300"/>
                    <a:pt x="10873" y="20300"/>
                  </a:cubicBezTo>
                  <a:cubicBezTo>
                    <a:pt x="10287" y="20300"/>
                    <a:pt x="9692" y="20248"/>
                    <a:pt x="9095" y="20142"/>
                  </a:cubicBezTo>
                  <a:cubicBezTo>
                    <a:pt x="3637" y="19166"/>
                    <a:pt x="1" y="13951"/>
                    <a:pt x="976" y="8491"/>
                  </a:cubicBezTo>
                  <a:cubicBezTo>
                    <a:pt x="1231" y="7037"/>
                    <a:pt x="1807" y="5659"/>
                    <a:pt x="2663" y="4456"/>
                  </a:cubicBezTo>
                  <a:cubicBezTo>
                    <a:pt x="3147" y="3777"/>
                    <a:pt x="3714" y="3160"/>
                    <a:pt x="4350" y="2620"/>
                  </a:cubicBezTo>
                  <a:cubicBezTo>
                    <a:pt x="6165" y="1066"/>
                    <a:pt x="8476" y="215"/>
                    <a:pt x="10864" y="214"/>
                  </a:cubicBezTo>
                  <a:close/>
                  <a:moveTo>
                    <a:pt x="10865" y="1"/>
                  </a:moveTo>
                  <a:cubicBezTo>
                    <a:pt x="8510" y="1"/>
                    <a:pt x="6142" y="808"/>
                    <a:pt x="4210" y="2457"/>
                  </a:cubicBezTo>
                  <a:cubicBezTo>
                    <a:pt x="1923" y="4406"/>
                    <a:pt x="607" y="7262"/>
                    <a:pt x="610" y="10268"/>
                  </a:cubicBezTo>
                  <a:cubicBezTo>
                    <a:pt x="616" y="15926"/>
                    <a:pt x="5202" y="20508"/>
                    <a:pt x="10857" y="20508"/>
                  </a:cubicBezTo>
                  <a:cubicBezTo>
                    <a:pt x="10861" y="20508"/>
                    <a:pt x="10865" y="20508"/>
                    <a:pt x="10868" y="20508"/>
                  </a:cubicBezTo>
                  <a:cubicBezTo>
                    <a:pt x="13310" y="20508"/>
                    <a:pt x="15672" y="19637"/>
                    <a:pt x="17528" y="18051"/>
                  </a:cubicBezTo>
                  <a:cubicBezTo>
                    <a:pt x="21834" y="14373"/>
                    <a:pt x="22344" y="7901"/>
                    <a:pt x="18666" y="3595"/>
                  </a:cubicBezTo>
                  <a:cubicBezTo>
                    <a:pt x="16638" y="1220"/>
                    <a:pt x="13761" y="1"/>
                    <a:pt x="1086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324;p43">
              <a:extLst>
                <a:ext uri="{FF2B5EF4-FFF2-40B4-BE49-F238E27FC236}">
                  <a16:creationId xmlns:a16="http://schemas.microsoft.com/office/drawing/2014/main" id="{B0F94E87-5D8C-F637-ADF1-BB2D7014840B}"/>
                </a:ext>
              </a:extLst>
            </p:cNvPr>
            <p:cNvSpPr/>
            <p:nvPr/>
          </p:nvSpPr>
          <p:spPr>
            <a:xfrm>
              <a:off x="1845196" y="2794492"/>
              <a:ext cx="1284813" cy="1201777"/>
            </a:xfrm>
            <a:custGeom>
              <a:avLst/>
              <a:gdLst/>
              <a:ahLst/>
              <a:cxnLst/>
              <a:rect l="l" t="t" r="r" b="b"/>
              <a:pathLst>
                <a:path w="26134" h="24445" extrusionOk="0">
                  <a:moveTo>
                    <a:pt x="12241" y="2161"/>
                  </a:moveTo>
                  <a:cubicBezTo>
                    <a:pt x="12509" y="2161"/>
                    <a:pt x="12779" y="2173"/>
                    <a:pt x="13048" y="2193"/>
                  </a:cubicBezTo>
                  <a:cubicBezTo>
                    <a:pt x="15723" y="2403"/>
                    <a:pt x="18154" y="3644"/>
                    <a:pt x="19896" y="5683"/>
                  </a:cubicBezTo>
                  <a:cubicBezTo>
                    <a:pt x="21436" y="7487"/>
                    <a:pt x="22289" y="9782"/>
                    <a:pt x="22301" y="12153"/>
                  </a:cubicBezTo>
                  <a:cubicBezTo>
                    <a:pt x="22293" y="12166"/>
                    <a:pt x="22290" y="12183"/>
                    <a:pt x="22290" y="12199"/>
                  </a:cubicBezTo>
                  <a:cubicBezTo>
                    <a:pt x="22290" y="14882"/>
                    <a:pt x="21246" y="17403"/>
                    <a:pt x="19351" y="19301"/>
                  </a:cubicBezTo>
                  <a:cubicBezTo>
                    <a:pt x="17454" y="21198"/>
                    <a:pt x="14933" y="22243"/>
                    <a:pt x="12250" y="22245"/>
                  </a:cubicBezTo>
                  <a:lnTo>
                    <a:pt x="12247" y="22245"/>
                  </a:lnTo>
                  <a:cubicBezTo>
                    <a:pt x="6712" y="22245"/>
                    <a:pt x="2208" y="17742"/>
                    <a:pt x="2206" y="12206"/>
                  </a:cubicBezTo>
                  <a:cubicBezTo>
                    <a:pt x="2205" y="10116"/>
                    <a:pt x="2842" y="8109"/>
                    <a:pt x="4049" y="6403"/>
                  </a:cubicBezTo>
                  <a:cubicBezTo>
                    <a:pt x="4533" y="5724"/>
                    <a:pt x="5102" y="5106"/>
                    <a:pt x="5738" y="4567"/>
                  </a:cubicBezTo>
                  <a:cubicBezTo>
                    <a:pt x="7572" y="3000"/>
                    <a:pt x="9856" y="2161"/>
                    <a:pt x="12241" y="2161"/>
                  </a:cubicBezTo>
                  <a:close/>
                  <a:moveTo>
                    <a:pt x="12241" y="1948"/>
                  </a:moveTo>
                  <a:cubicBezTo>
                    <a:pt x="9804" y="1948"/>
                    <a:pt x="7472" y="2806"/>
                    <a:pt x="5599" y="4404"/>
                  </a:cubicBezTo>
                  <a:cubicBezTo>
                    <a:pt x="4950" y="4955"/>
                    <a:pt x="4371" y="5585"/>
                    <a:pt x="3875" y="6279"/>
                  </a:cubicBezTo>
                  <a:cubicBezTo>
                    <a:pt x="2642" y="8021"/>
                    <a:pt x="1992" y="10071"/>
                    <a:pt x="1992" y="12206"/>
                  </a:cubicBezTo>
                  <a:cubicBezTo>
                    <a:pt x="1993" y="14945"/>
                    <a:pt x="3061" y="17520"/>
                    <a:pt x="4998" y="19456"/>
                  </a:cubicBezTo>
                  <a:cubicBezTo>
                    <a:pt x="6935" y="21392"/>
                    <a:pt x="9509" y="22458"/>
                    <a:pt x="12247" y="22458"/>
                  </a:cubicBezTo>
                  <a:lnTo>
                    <a:pt x="12250" y="22458"/>
                  </a:lnTo>
                  <a:cubicBezTo>
                    <a:pt x="14990" y="22458"/>
                    <a:pt x="17564" y="21390"/>
                    <a:pt x="19501" y="19452"/>
                  </a:cubicBezTo>
                  <a:cubicBezTo>
                    <a:pt x="21427" y="17525"/>
                    <a:pt x="22491" y="14968"/>
                    <a:pt x="22503" y="12247"/>
                  </a:cubicBezTo>
                  <a:cubicBezTo>
                    <a:pt x="22509" y="12232"/>
                    <a:pt x="22514" y="12215"/>
                    <a:pt x="22514" y="12199"/>
                  </a:cubicBezTo>
                  <a:cubicBezTo>
                    <a:pt x="22512" y="9762"/>
                    <a:pt x="21640" y="7399"/>
                    <a:pt x="20057" y="5545"/>
                  </a:cubicBezTo>
                  <a:cubicBezTo>
                    <a:pt x="18279" y="3462"/>
                    <a:pt x="15796" y="2196"/>
                    <a:pt x="13065" y="1980"/>
                  </a:cubicBezTo>
                  <a:cubicBezTo>
                    <a:pt x="12789" y="1959"/>
                    <a:pt x="12514" y="1948"/>
                    <a:pt x="12241" y="1948"/>
                  </a:cubicBezTo>
                  <a:close/>
                  <a:moveTo>
                    <a:pt x="12207" y="214"/>
                  </a:moveTo>
                  <a:cubicBezTo>
                    <a:pt x="14598" y="214"/>
                    <a:pt x="16994" y="920"/>
                    <a:pt x="19059" y="2350"/>
                  </a:cubicBezTo>
                  <a:cubicBezTo>
                    <a:pt x="24522" y="6130"/>
                    <a:pt x="25890" y="13651"/>
                    <a:pt x="22112" y="19114"/>
                  </a:cubicBezTo>
                  <a:cubicBezTo>
                    <a:pt x="21285" y="20285"/>
                    <a:pt x="20270" y="21293"/>
                    <a:pt x="19092" y="22108"/>
                  </a:cubicBezTo>
                  <a:cubicBezTo>
                    <a:pt x="17079" y="23494"/>
                    <a:pt x="14723" y="24228"/>
                    <a:pt x="12279" y="24231"/>
                  </a:cubicBezTo>
                  <a:lnTo>
                    <a:pt x="12262" y="24231"/>
                  </a:lnTo>
                  <a:cubicBezTo>
                    <a:pt x="5626" y="24231"/>
                    <a:pt x="223" y="18837"/>
                    <a:pt x="214" y="12199"/>
                  </a:cubicBezTo>
                  <a:cubicBezTo>
                    <a:pt x="214" y="11492"/>
                    <a:pt x="275" y="10780"/>
                    <a:pt x="397" y="10085"/>
                  </a:cubicBezTo>
                  <a:cubicBezTo>
                    <a:pt x="705" y="8355"/>
                    <a:pt x="1405" y="6682"/>
                    <a:pt x="2422" y="5249"/>
                  </a:cubicBezTo>
                  <a:cubicBezTo>
                    <a:pt x="2992" y="4443"/>
                    <a:pt x="3659" y="3709"/>
                    <a:pt x="4407" y="3064"/>
                  </a:cubicBezTo>
                  <a:cubicBezTo>
                    <a:pt x="4416" y="3060"/>
                    <a:pt x="4425" y="3055"/>
                    <a:pt x="4432" y="3049"/>
                  </a:cubicBezTo>
                  <a:cubicBezTo>
                    <a:pt x="6662" y="1168"/>
                    <a:pt x="9430" y="214"/>
                    <a:pt x="12207" y="214"/>
                  </a:cubicBezTo>
                  <a:close/>
                  <a:moveTo>
                    <a:pt x="12206" y="0"/>
                  </a:moveTo>
                  <a:cubicBezTo>
                    <a:pt x="9389" y="0"/>
                    <a:pt x="6581" y="964"/>
                    <a:pt x="4316" y="2866"/>
                  </a:cubicBezTo>
                  <a:cubicBezTo>
                    <a:pt x="4307" y="2871"/>
                    <a:pt x="4298" y="2877"/>
                    <a:pt x="4289" y="2884"/>
                  </a:cubicBezTo>
                  <a:cubicBezTo>
                    <a:pt x="3521" y="3544"/>
                    <a:pt x="2833" y="4297"/>
                    <a:pt x="2248" y="5125"/>
                  </a:cubicBezTo>
                  <a:cubicBezTo>
                    <a:pt x="1213" y="6584"/>
                    <a:pt x="500" y="8286"/>
                    <a:pt x="187" y="10047"/>
                  </a:cubicBezTo>
                  <a:cubicBezTo>
                    <a:pt x="63" y="10756"/>
                    <a:pt x="1" y="11480"/>
                    <a:pt x="1" y="12199"/>
                  </a:cubicBezTo>
                  <a:cubicBezTo>
                    <a:pt x="10" y="18954"/>
                    <a:pt x="5508" y="24444"/>
                    <a:pt x="12262" y="24444"/>
                  </a:cubicBezTo>
                  <a:lnTo>
                    <a:pt x="12279" y="24444"/>
                  </a:lnTo>
                  <a:cubicBezTo>
                    <a:pt x="14767" y="24441"/>
                    <a:pt x="17164" y="23694"/>
                    <a:pt x="19213" y="22284"/>
                  </a:cubicBezTo>
                  <a:cubicBezTo>
                    <a:pt x="20411" y="21453"/>
                    <a:pt x="21445" y="20428"/>
                    <a:pt x="22286" y="19234"/>
                  </a:cubicBezTo>
                  <a:cubicBezTo>
                    <a:pt x="26133" y="13675"/>
                    <a:pt x="24740" y="6021"/>
                    <a:pt x="19180" y="2174"/>
                  </a:cubicBezTo>
                  <a:cubicBezTo>
                    <a:pt x="17079" y="719"/>
                    <a:pt x="14639" y="0"/>
                    <a:pt x="122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325;p43">
              <a:extLst>
                <a:ext uri="{FF2B5EF4-FFF2-40B4-BE49-F238E27FC236}">
                  <a16:creationId xmlns:a16="http://schemas.microsoft.com/office/drawing/2014/main" id="{2CA080B3-8D6A-4879-FA16-09ABDC1DD731}"/>
                </a:ext>
              </a:extLst>
            </p:cNvPr>
            <p:cNvSpPr/>
            <p:nvPr/>
          </p:nvSpPr>
          <p:spPr>
            <a:xfrm>
              <a:off x="1784235" y="3388916"/>
              <a:ext cx="1042786" cy="668463"/>
            </a:xfrm>
            <a:custGeom>
              <a:avLst/>
              <a:gdLst/>
              <a:ahLst/>
              <a:cxnLst/>
              <a:rect l="l" t="t" r="r" b="b"/>
              <a:pathLst>
                <a:path w="21211" h="13597" extrusionOk="0">
                  <a:moveTo>
                    <a:pt x="1229" y="215"/>
                  </a:moveTo>
                  <a:cubicBezTo>
                    <a:pt x="1250" y="2633"/>
                    <a:pt x="1985" y="4992"/>
                    <a:pt x="3343" y="6993"/>
                  </a:cubicBezTo>
                  <a:cubicBezTo>
                    <a:pt x="5713" y="10484"/>
                    <a:pt x="9568" y="12366"/>
                    <a:pt x="13492" y="12366"/>
                  </a:cubicBezTo>
                  <a:cubicBezTo>
                    <a:pt x="15860" y="12366"/>
                    <a:pt x="18253" y="11681"/>
                    <a:pt x="20360" y="10251"/>
                  </a:cubicBezTo>
                  <a:lnTo>
                    <a:pt x="20941" y="11090"/>
                  </a:lnTo>
                  <a:cubicBezTo>
                    <a:pt x="18772" y="12563"/>
                    <a:pt x="16215" y="13360"/>
                    <a:pt x="13593" y="13380"/>
                  </a:cubicBezTo>
                  <a:cubicBezTo>
                    <a:pt x="13556" y="13381"/>
                    <a:pt x="13520" y="13381"/>
                    <a:pt x="13483" y="13381"/>
                  </a:cubicBezTo>
                  <a:cubicBezTo>
                    <a:pt x="6203" y="13381"/>
                    <a:pt x="273" y="7509"/>
                    <a:pt x="215" y="215"/>
                  </a:cubicBezTo>
                  <a:close/>
                  <a:moveTo>
                    <a:pt x="108" y="1"/>
                  </a:moveTo>
                  <a:cubicBezTo>
                    <a:pt x="48" y="1"/>
                    <a:pt x="1" y="48"/>
                    <a:pt x="1" y="108"/>
                  </a:cubicBezTo>
                  <a:cubicBezTo>
                    <a:pt x="8" y="7554"/>
                    <a:pt x="6041" y="13587"/>
                    <a:pt x="13487" y="13596"/>
                  </a:cubicBezTo>
                  <a:cubicBezTo>
                    <a:pt x="13495" y="13596"/>
                    <a:pt x="13502" y="13596"/>
                    <a:pt x="13509" y="13596"/>
                  </a:cubicBezTo>
                  <a:cubicBezTo>
                    <a:pt x="16240" y="13596"/>
                    <a:pt x="18906" y="12763"/>
                    <a:pt x="21149" y="11208"/>
                  </a:cubicBezTo>
                  <a:cubicBezTo>
                    <a:pt x="21197" y="11174"/>
                    <a:pt x="21210" y="11108"/>
                    <a:pt x="21178" y="11061"/>
                  </a:cubicBezTo>
                  <a:lnTo>
                    <a:pt x="20476" y="10045"/>
                  </a:lnTo>
                  <a:cubicBezTo>
                    <a:pt x="20460" y="10021"/>
                    <a:pt x="20435" y="10005"/>
                    <a:pt x="20408" y="10001"/>
                  </a:cubicBezTo>
                  <a:cubicBezTo>
                    <a:pt x="20402" y="10000"/>
                    <a:pt x="20396" y="9999"/>
                    <a:pt x="20390" y="9999"/>
                  </a:cubicBezTo>
                  <a:cubicBezTo>
                    <a:pt x="20367" y="9999"/>
                    <a:pt x="20345" y="10006"/>
                    <a:pt x="20326" y="10018"/>
                  </a:cubicBezTo>
                  <a:cubicBezTo>
                    <a:pt x="18314" y="11406"/>
                    <a:pt x="15929" y="12149"/>
                    <a:pt x="13484" y="12149"/>
                  </a:cubicBezTo>
                  <a:cubicBezTo>
                    <a:pt x="6836" y="12148"/>
                    <a:pt x="1448" y="6756"/>
                    <a:pt x="1449" y="108"/>
                  </a:cubicBezTo>
                  <a:cubicBezTo>
                    <a:pt x="1448" y="50"/>
                    <a:pt x="1400" y="2"/>
                    <a:pt x="134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326;p43">
              <a:extLst>
                <a:ext uri="{FF2B5EF4-FFF2-40B4-BE49-F238E27FC236}">
                  <a16:creationId xmlns:a16="http://schemas.microsoft.com/office/drawing/2014/main" id="{AD72EE24-5DA8-0C45-2413-9561E92CD0C2}"/>
                </a:ext>
              </a:extLst>
            </p:cNvPr>
            <p:cNvSpPr/>
            <p:nvPr/>
          </p:nvSpPr>
          <p:spPr>
            <a:xfrm>
              <a:off x="1958369" y="2931951"/>
              <a:ext cx="1006356" cy="924796"/>
            </a:xfrm>
            <a:custGeom>
              <a:avLst/>
              <a:gdLst/>
              <a:ahLst/>
              <a:cxnLst/>
              <a:rect l="l" t="t" r="r" b="b"/>
              <a:pathLst>
                <a:path w="20470" h="18811" extrusionOk="0">
                  <a:moveTo>
                    <a:pt x="10077" y="211"/>
                  </a:moveTo>
                  <a:cubicBezTo>
                    <a:pt x="10124" y="211"/>
                    <a:pt x="10171" y="211"/>
                    <a:pt x="10218" y="212"/>
                  </a:cubicBezTo>
                  <a:cubicBezTo>
                    <a:pt x="15294" y="289"/>
                    <a:pt x="19346" y="4467"/>
                    <a:pt x="19269" y="9544"/>
                  </a:cubicBezTo>
                  <a:cubicBezTo>
                    <a:pt x="19192" y="14572"/>
                    <a:pt x="15092" y="18597"/>
                    <a:pt x="10079" y="18597"/>
                  </a:cubicBezTo>
                  <a:cubicBezTo>
                    <a:pt x="10032" y="18597"/>
                    <a:pt x="9984" y="18596"/>
                    <a:pt x="9936" y="18596"/>
                  </a:cubicBezTo>
                  <a:cubicBezTo>
                    <a:pt x="9403" y="18596"/>
                    <a:pt x="8872" y="18548"/>
                    <a:pt x="8346" y="18456"/>
                  </a:cubicBezTo>
                  <a:cubicBezTo>
                    <a:pt x="3340" y="17570"/>
                    <a:pt x="1" y="12793"/>
                    <a:pt x="887" y="7789"/>
                  </a:cubicBezTo>
                  <a:cubicBezTo>
                    <a:pt x="1122" y="6456"/>
                    <a:pt x="1654" y="5194"/>
                    <a:pt x="2441" y="4095"/>
                  </a:cubicBezTo>
                  <a:cubicBezTo>
                    <a:pt x="4165" y="1661"/>
                    <a:pt x="6963" y="213"/>
                    <a:pt x="9945" y="212"/>
                  </a:cubicBezTo>
                  <a:lnTo>
                    <a:pt x="9936" y="212"/>
                  </a:lnTo>
                  <a:cubicBezTo>
                    <a:pt x="9983" y="211"/>
                    <a:pt x="10030" y="211"/>
                    <a:pt x="10077" y="211"/>
                  </a:cubicBezTo>
                  <a:close/>
                  <a:moveTo>
                    <a:pt x="9941" y="1"/>
                  </a:moveTo>
                  <a:cubicBezTo>
                    <a:pt x="7780" y="1"/>
                    <a:pt x="5609" y="741"/>
                    <a:pt x="3838" y="2253"/>
                  </a:cubicBezTo>
                  <a:cubicBezTo>
                    <a:pt x="2182" y="3666"/>
                    <a:pt x="1067" y="5609"/>
                    <a:pt x="684" y="7752"/>
                  </a:cubicBezTo>
                  <a:cubicBezTo>
                    <a:pt x="589" y="8286"/>
                    <a:pt x="541" y="8828"/>
                    <a:pt x="541" y="9372"/>
                  </a:cubicBezTo>
                  <a:cubicBezTo>
                    <a:pt x="531" y="14574"/>
                    <a:pt x="4742" y="18800"/>
                    <a:pt x="9945" y="18810"/>
                  </a:cubicBezTo>
                  <a:cubicBezTo>
                    <a:pt x="12183" y="18809"/>
                    <a:pt x="14348" y="18011"/>
                    <a:pt x="16050" y="16557"/>
                  </a:cubicBezTo>
                  <a:cubicBezTo>
                    <a:pt x="20000" y="13185"/>
                    <a:pt x="20469" y="7249"/>
                    <a:pt x="17097" y="3298"/>
                  </a:cubicBezTo>
                  <a:cubicBezTo>
                    <a:pt x="15237" y="1120"/>
                    <a:pt x="12597" y="1"/>
                    <a:pt x="994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327;p43">
              <a:extLst>
                <a:ext uri="{FF2B5EF4-FFF2-40B4-BE49-F238E27FC236}">
                  <a16:creationId xmlns:a16="http://schemas.microsoft.com/office/drawing/2014/main" id="{ECDB81E0-586B-A83A-8344-15F5E4770211}"/>
                </a:ext>
              </a:extLst>
            </p:cNvPr>
            <p:cNvSpPr/>
            <p:nvPr/>
          </p:nvSpPr>
          <p:spPr>
            <a:xfrm>
              <a:off x="1943226" y="3388916"/>
              <a:ext cx="793827" cy="509520"/>
            </a:xfrm>
            <a:custGeom>
              <a:avLst/>
              <a:gdLst/>
              <a:ahLst/>
              <a:cxnLst/>
              <a:rect l="l" t="t" r="r" b="b"/>
              <a:pathLst>
                <a:path w="16147" h="10364" extrusionOk="0">
                  <a:moveTo>
                    <a:pt x="849" y="214"/>
                  </a:moveTo>
                  <a:cubicBezTo>
                    <a:pt x="869" y="2053"/>
                    <a:pt x="1427" y="3844"/>
                    <a:pt x="2456" y="5368"/>
                  </a:cubicBezTo>
                  <a:cubicBezTo>
                    <a:pt x="4272" y="8062"/>
                    <a:pt x="7240" y="9516"/>
                    <a:pt x="10262" y="9516"/>
                  </a:cubicBezTo>
                  <a:cubicBezTo>
                    <a:pt x="12070" y="9516"/>
                    <a:pt x="13898" y="8996"/>
                    <a:pt x="15511" y="7909"/>
                  </a:cubicBezTo>
                  <a:lnTo>
                    <a:pt x="15871" y="8433"/>
                  </a:lnTo>
                  <a:cubicBezTo>
                    <a:pt x="14241" y="9533"/>
                    <a:pt x="12324" y="10130"/>
                    <a:pt x="10359" y="10149"/>
                  </a:cubicBezTo>
                  <a:cubicBezTo>
                    <a:pt x="10323" y="10150"/>
                    <a:pt x="10288" y="10150"/>
                    <a:pt x="10252" y="10150"/>
                  </a:cubicBezTo>
                  <a:cubicBezTo>
                    <a:pt x="4756" y="10150"/>
                    <a:pt x="273" y="5723"/>
                    <a:pt x="215" y="215"/>
                  </a:cubicBezTo>
                  <a:lnTo>
                    <a:pt x="215" y="214"/>
                  </a:lnTo>
                  <a:close/>
                  <a:moveTo>
                    <a:pt x="106" y="1"/>
                  </a:moveTo>
                  <a:cubicBezTo>
                    <a:pt x="48" y="2"/>
                    <a:pt x="1" y="50"/>
                    <a:pt x="1" y="108"/>
                  </a:cubicBezTo>
                  <a:cubicBezTo>
                    <a:pt x="7" y="5769"/>
                    <a:pt x="4592" y="10356"/>
                    <a:pt x="10253" y="10364"/>
                  </a:cubicBezTo>
                  <a:cubicBezTo>
                    <a:pt x="10261" y="10364"/>
                    <a:pt x="10268" y="10364"/>
                    <a:pt x="10275" y="10364"/>
                  </a:cubicBezTo>
                  <a:cubicBezTo>
                    <a:pt x="12352" y="10364"/>
                    <a:pt x="14379" y="9731"/>
                    <a:pt x="16086" y="8549"/>
                  </a:cubicBezTo>
                  <a:cubicBezTo>
                    <a:pt x="16135" y="8515"/>
                    <a:pt x="16147" y="8448"/>
                    <a:pt x="16114" y="8398"/>
                  </a:cubicBezTo>
                  <a:lnTo>
                    <a:pt x="15631" y="7702"/>
                  </a:lnTo>
                  <a:cubicBezTo>
                    <a:pt x="15615" y="7678"/>
                    <a:pt x="15590" y="7663"/>
                    <a:pt x="15561" y="7657"/>
                  </a:cubicBezTo>
                  <a:cubicBezTo>
                    <a:pt x="15555" y="7656"/>
                    <a:pt x="15549" y="7655"/>
                    <a:pt x="15543" y="7655"/>
                  </a:cubicBezTo>
                  <a:cubicBezTo>
                    <a:pt x="15521" y="7655"/>
                    <a:pt x="15500" y="7662"/>
                    <a:pt x="15483" y="7675"/>
                  </a:cubicBezTo>
                  <a:cubicBezTo>
                    <a:pt x="13948" y="8735"/>
                    <a:pt x="12125" y="9304"/>
                    <a:pt x="10261" y="9304"/>
                  </a:cubicBezTo>
                  <a:cubicBezTo>
                    <a:pt x="10258" y="9304"/>
                    <a:pt x="10256" y="9304"/>
                    <a:pt x="10253" y="9304"/>
                  </a:cubicBezTo>
                  <a:cubicBezTo>
                    <a:pt x="5178" y="9301"/>
                    <a:pt x="1064" y="5184"/>
                    <a:pt x="1067" y="108"/>
                  </a:cubicBezTo>
                  <a:cubicBezTo>
                    <a:pt x="1065" y="50"/>
                    <a:pt x="1019" y="2"/>
                    <a:pt x="95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328;p43">
              <a:extLst>
                <a:ext uri="{FF2B5EF4-FFF2-40B4-BE49-F238E27FC236}">
                  <a16:creationId xmlns:a16="http://schemas.microsoft.com/office/drawing/2014/main" id="{30BE571B-9EDB-13DF-8734-CA45D4C36A0D}"/>
                </a:ext>
              </a:extLst>
            </p:cNvPr>
            <p:cNvSpPr/>
            <p:nvPr/>
          </p:nvSpPr>
          <p:spPr>
            <a:xfrm>
              <a:off x="1950552" y="3101070"/>
              <a:ext cx="128904" cy="218232"/>
            </a:xfrm>
            <a:custGeom>
              <a:avLst/>
              <a:gdLst/>
              <a:ahLst/>
              <a:cxnLst/>
              <a:rect l="l" t="t" r="r" b="b"/>
              <a:pathLst>
                <a:path w="2622" h="4439" extrusionOk="0">
                  <a:moveTo>
                    <a:pt x="1836" y="254"/>
                  </a:moveTo>
                  <a:lnTo>
                    <a:pt x="2354" y="621"/>
                  </a:lnTo>
                  <a:cubicBezTo>
                    <a:pt x="1610" y="1697"/>
                    <a:pt x="1101" y="2920"/>
                    <a:pt x="863" y="4208"/>
                  </a:cubicBezTo>
                  <a:lnTo>
                    <a:pt x="239" y="4094"/>
                  </a:lnTo>
                  <a:lnTo>
                    <a:pt x="240" y="4094"/>
                  </a:lnTo>
                  <a:cubicBezTo>
                    <a:pt x="495" y="2716"/>
                    <a:pt x="1040" y="1407"/>
                    <a:pt x="1836" y="254"/>
                  </a:cubicBezTo>
                  <a:close/>
                  <a:moveTo>
                    <a:pt x="1820" y="0"/>
                  </a:moveTo>
                  <a:cubicBezTo>
                    <a:pt x="1786" y="0"/>
                    <a:pt x="1753" y="15"/>
                    <a:pt x="1732" y="44"/>
                  </a:cubicBezTo>
                  <a:cubicBezTo>
                    <a:pt x="861" y="1274"/>
                    <a:pt x="271" y="2681"/>
                    <a:pt x="9" y="4164"/>
                  </a:cubicBezTo>
                  <a:cubicBezTo>
                    <a:pt x="0" y="4224"/>
                    <a:pt x="39" y="4278"/>
                    <a:pt x="96" y="4289"/>
                  </a:cubicBezTo>
                  <a:lnTo>
                    <a:pt x="930" y="4438"/>
                  </a:lnTo>
                  <a:lnTo>
                    <a:pt x="947" y="4438"/>
                  </a:lnTo>
                  <a:cubicBezTo>
                    <a:pt x="967" y="4435"/>
                    <a:pt x="985" y="4429"/>
                    <a:pt x="1001" y="4419"/>
                  </a:cubicBezTo>
                  <a:cubicBezTo>
                    <a:pt x="1023" y="4401"/>
                    <a:pt x="1040" y="4376"/>
                    <a:pt x="1046" y="4349"/>
                  </a:cubicBezTo>
                  <a:cubicBezTo>
                    <a:pt x="1281" y="3018"/>
                    <a:pt x="1813" y="1757"/>
                    <a:pt x="2600" y="659"/>
                  </a:cubicBezTo>
                  <a:cubicBezTo>
                    <a:pt x="2615" y="636"/>
                    <a:pt x="2621" y="606"/>
                    <a:pt x="2617" y="578"/>
                  </a:cubicBezTo>
                  <a:cubicBezTo>
                    <a:pt x="2614" y="551"/>
                    <a:pt x="2597" y="525"/>
                    <a:pt x="2575" y="511"/>
                  </a:cubicBezTo>
                  <a:lnTo>
                    <a:pt x="1881" y="19"/>
                  </a:lnTo>
                  <a:cubicBezTo>
                    <a:pt x="1862" y="6"/>
                    <a:pt x="1841" y="0"/>
                    <a:pt x="18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329;p43">
              <a:extLst>
                <a:ext uri="{FF2B5EF4-FFF2-40B4-BE49-F238E27FC236}">
                  <a16:creationId xmlns:a16="http://schemas.microsoft.com/office/drawing/2014/main" id="{128C4747-95E2-73EC-9451-DF50ECDECE8C}"/>
                </a:ext>
              </a:extLst>
            </p:cNvPr>
            <p:cNvSpPr/>
            <p:nvPr/>
          </p:nvSpPr>
          <p:spPr>
            <a:xfrm>
              <a:off x="1794067" y="3009382"/>
              <a:ext cx="171085" cy="285241"/>
            </a:xfrm>
            <a:custGeom>
              <a:avLst/>
              <a:gdLst/>
              <a:ahLst/>
              <a:cxnLst/>
              <a:rect l="l" t="t" r="r" b="b"/>
              <a:pathLst>
                <a:path w="3480" h="5802" extrusionOk="0">
                  <a:moveTo>
                    <a:pt x="2390" y="251"/>
                  </a:moveTo>
                  <a:lnTo>
                    <a:pt x="3222" y="842"/>
                  </a:lnTo>
                  <a:cubicBezTo>
                    <a:pt x="2232" y="2259"/>
                    <a:pt x="1558" y="3872"/>
                    <a:pt x="1243" y="5572"/>
                  </a:cubicBezTo>
                  <a:lnTo>
                    <a:pt x="238" y="5392"/>
                  </a:lnTo>
                  <a:cubicBezTo>
                    <a:pt x="579" y="3544"/>
                    <a:pt x="1312" y="1790"/>
                    <a:pt x="2390" y="251"/>
                  </a:cubicBezTo>
                  <a:close/>
                  <a:moveTo>
                    <a:pt x="2365" y="0"/>
                  </a:moveTo>
                  <a:cubicBezTo>
                    <a:pt x="2331" y="0"/>
                    <a:pt x="2298" y="17"/>
                    <a:pt x="2277" y="47"/>
                  </a:cubicBezTo>
                  <a:cubicBezTo>
                    <a:pt x="1127" y="1661"/>
                    <a:pt x="352" y="3512"/>
                    <a:pt x="11" y="5465"/>
                  </a:cubicBezTo>
                  <a:cubicBezTo>
                    <a:pt x="0" y="5523"/>
                    <a:pt x="37" y="5578"/>
                    <a:pt x="95" y="5589"/>
                  </a:cubicBezTo>
                  <a:lnTo>
                    <a:pt x="1310" y="5802"/>
                  </a:lnTo>
                  <a:lnTo>
                    <a:pt x="1328" y="5802"/>
                  </a:lnTo>
                  <a:cubicBezTo>
                    <a:pt x="1331" y="5802"/>
                    <a:pt x="1333" y="5802"/>
                    <a:pt x="1336" y="5802"/>
                  </a:cubicBezTo>
                  <a:cubicBezTo>
                    <a:pt x="1355" y="5802"/>
                    <a:pt x="1374" y="5797"/>
                    <a:pt x="1389" y="5787"/>
                  </a:cubicBezTo>
                  <a:cubicBezTo>
                    <a:pt x="1413" y="5770"/>
                    <a:pt x="1428" y="5746"/>
                    <a:pt x="1434" y="5718"/>
                  </a:cubicBezTo>
                  <a:cubicBezTo>
                    <a:pt x="1739" y="3976"/>
                    <a:pt x="2432" y="2323"/>
                    <a:pt x="3459" y="882"/>
                  </a:cubicBezTo>
                  <a:cubicBezTo>
                    <a:pt x="3474" y="858"/>
                    <a:pt x="3480" y="830"/>
                    <a:pt x="3475" y="802"/>
                  </a:cubicBezTo>
                  <a:cubicBezTo>
                    <a:pt x="3471" y="773"/>
                    <a:pt x="3456" y="750"/>
                    <a:pt x="3432" y="733"/>
                  </a:cubicBezTo>
                  <a:lnTo>
                    <a:pt x="2426" y="20"/>
                  </a:lnTo>
                  <a:cubicBezTo>
                    <a:pt x="2407" y="7"/>
                    <a:pt x="2386" y="0"/>
                    <a:pt x="236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330;p43">
              <a:extLst>
                <a:ext uri="{FF2B5EF4-FFF2-40B4-BE49-F238E27FC236}">
                  <a16:creationId xmlns:a16="http://schemas.microsoft.com/office/drawing/2014/main" id="{B9758E63-EEAF-D328-1C5F-604003A93DF5}"/>
                </a:ext>
              </a:extLst>
            </p:cNvPr>
            <p:cNvSpPr/>
            <p:nvPr/>
          </p:nvSpPr>
          <p:spPr>
            <a:xfrm>
              <a:off x="2117508" y="2890408"/>
              <a:ext cx="890972" cy="795646"/>
            </a:xfrm>
            <a:custGeom>
              <a:avLst/>
              <a:gdLst/>
              <a:ahLst/>
              <a:cxnLst/>
              <a:rect l="l" t="t" r="r" b="b"/>
              <a:pathLst>
                <a:path w="18123" h="16184" extrusionOk="0">
                  <a:moveTo>
                    <a:pt x="6706" y="219"/>
                  </a:moveTo>
                  <a:cubicBezTo>
                    <a:pt x="8680" y="219"/>
                    <a:pt x="10660" y="800"/>
                    <a:pt x="12375" y="1974"/>
                  </a:cubicBezTo>
                  <a:cubicBezTo>
                    <a:pt x="16951" y="5105"/>
                    <a:pt x="18123" y="11353"/>
                    <a:pt x="14991" y="15930"/>
                  </a:cubicBezTo>
                  <a:lnTo>
                    <a:pt x="14470" y="15562"/>
                  </a:lnTo>
                  <a:lnTo>
                    <a:pt x="14478" y="15562"/>
                  </a:lnTo>
                  <a:cubicBezTo>
                    <a:pt x="16861" y="12085"/>
                    <a:pt x="16640" y="7446"/>
                    <a:pt x="13936" y="4212"/>
                  </a:cubicBezTo>
                  <a:cubicBezTo>
                    <a:pt x="12075" y="1987"/>
                    <a:pt x="9405" y="840"/>
                    <a:pt x="6716" y="840"/>
                  </a:cubicBezTo>
                  <a:cubicBezTo>
                    <a:pt x="4588" y="840"/>
                    <a:pt x="2448" y="1558"/>
                    <a:pt x="689" y="3030"/>
                  </a:cubicBezTo>
                  <a:lnTo>
                    <a:pt x="276" y="2547"/>
                  </a:lnTo>
                  <a:cubicBezTo>
                    <a:pt x="2130" y="1002"/>
                    <a:pt x="4414" y="219"/>
                    <a:pt x="6706" y="219"/>
                  </a:cubicBezTo>
                  <a:close/>
                  <a:moveTo>
                    <a:pt x="6706" y="0"/>
                  </a:moveTo>
                  <a:cubicBezTo>
                    <a:pt x="4350" y="0"/>
                    <a:pt x="1982" y="808"/>
                    <a:pt x="50" y="2458"/>
                  </a:cubicBezTo>
                  <a:cubicBezTo>
                    <a:pt x="50" y="2458"/>
                    <a:pt x="50" y="2459"/>
                    <a:pt x="48" y="2459"/>
                  </a:cubicBezTo>
                  <a:cubicBezTo>
                    <a:pt x="5" y="2498"/>
                    <a:pt x="1" y="2564"/>
                    <a:pt x="38" y="2607"/>
                  </a:cubicBezTo>
                  <a:lnTo>
                    <a:pt x="590" y="3247"/>
                  </a:lnTo>
                  <a:cubicBezTo>
                    <a:pt x="608" y="3269"/>
                    <a:pt x="634" y="3283"/>
                    <a:pt x="663" y="3286"/>
                  </a:cubicBezTo>
                  <a:cubicBezTo>
                    <a:pt x="665" y="3286"/>
                    <a:pt x="667" y="3286"/>
                    <a:pt x="669" y="3286"/>
                  </a:cubicBezTo>
                  <a:cubicBezTo>
                    <a:pt x="694" y="3286"/>
                    <a:pt x="720" y="3277"/>
                    <a:pt x="739" y="3259"/>
                  </a:cubicBezTo>
                  <a:cubicBezTo>
                    <a:pt x="2452" y="1795"/>
                    <a:pt x="4579" y="1053"/>
                    <a:pt x="6714" y="1053"/>
                  </a:cubicBezTo>
                  <a:cubicBezTo>
                    <a:pt x="8557" y="1053"/>
                    <a:pt x="10405" y="1606"/>
                    <a:pt x="11996" y="2724"/>
                  </a:cubicBezTo>
                  <a:cubicBezTo>
                    <a:pt x="16150" y="5641"/>
                    <a:pt x="17152" y="11374"/>
                    <a:pt x="14235" y="15528"/>
                  </a:cubicBezTo>
                  <a:cubicBezTo>
                    <a:pt x="14219" y="15552"/>
                    <a:pt x="14213" y="15580"/>
                    <a:pt x="14217" y="15607"/>
                  </a:cubicBezTo>
                  <a:cubicBezTo>
                    <a:pt x="14222" y="15635"/>
                    <a:pt x="14236" y="15660"/>
                    <a:pt x="14260" y="15675"/>
                  </a:cubicBezTo>
                  <a:lnTo>
                    <a:pt x="14956" y="16164"/>
                  </a:lnTo>
                  <a:cubicBezTo>
                    <a:pt x="14973" y="16175"/>
                    <a:pt x="14994" y="16183"/>
                    <a:pt x="15017" y="16183"/>
                  </a:cubicBezTo>
                  <a:cubicBezTo>
                    <a:pt x="15018" y="16183"/>
                    <a:pt x="15020" y="16183"/>
                    <a:pt x="15021" y="16183"/>
                  </a:cubicBezTo>
                  <a:cubicBezTo>
                    <a:pt x="15054" y="16183"/>
                    <a:pt x="15085" y="16168"/>
                    <a:pt x="15104" y="16143"/>
                  </a:cubicBezTo>
                  <a:cubicBezTo>
                    <a:pt x="17790" y="12313"/>
                    <a:pt x="17545" y="7150"/>
                    <a:pt x="14506" y="3594"/>
                  </a:cubicBezTo>
                  <a:cubicBezTo>
                    <a:pt x="12478" y="1220"/>
                    <a:pt x="9601" y="0"/>
                    <a:pt x="67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331;p43">
              <a:extLst>
                <a:ext uri="{FF2B5EF4-FFF2-40B4-BE49-F238E27FC236}">
                  <a16:creationId xmlns:a16="http://schemas.microsoft.com/office/drawing/2014/main" id="{4503BE0B-DF83-46EF-99B0-B111F8AF6F88}"/>
                </a:ext>
              </a:extLst>
            </p:cNvPr>
            <p:cNvSpPr/>
            <p:nvPr/>
          </p:nvSpPr>
          <p:spPr>
            <a:xfrm>
              <a:off x="2014168" y="2730040"/>
              <a:ext cx="1175869" cy="1047210"/>
            </a:xfrm>
            <a:custGeom>
              <a:avLst/>
              <a:gdLst/>
              <a:ahLst/>
              <a:cxnLst/>
              <a:rect l="l" t="t" r="r" b="b"/>
              <a:pathLst>
                <a:path w="23918" h="21301" extrusionOk="0">
                  <a:moveTo>
                    <a:pt x="8832" y="226"/>
                  </a:moveTo>
                  <a:cubicBezTo>
                    <a:pt x="11462" y="226"/>
                    <a:pt x="14099" y="1005"/>
                    <a:pt x="16379" y="2581"/>
                  </a:cubicBezTo>
                  <a:cubicBezTo>
                    <a:pt x="22409" y="6749"/>
                    <a:pt x="23917" y="15017"/>
                    <a:pt x="19748" y="21047"/>
                  </a:cubicBezTo>
                  <a:lnTo>
                    <a:pt x="18913" y="20460"/>
                  </a:lnTo>
                  <a:lnTo>
                    <a:pt x="18913" y="20456"/>
                  </a:lnTo>
                  <a:cubicBezTo>
                    <a:pt x="22031" y="15919"/>
                    <a:pt x="21742" y="9861"/>
                    <a:pt x="18206" y="5642"/>
                  </a:cubicBezTo>
                  <a:cubicBezTo>
                    <a:pt x="15782" y="2750"/>
                    <a:pt x="12308" y="1259"/>
                    <a:pt x="8809" y="1259"/>
                  </a:cubicBezTo>
                  <a:cubicBezTo>
                    <a:pt x="6031" y="1259"/>
                    <a:pt x="3238" y="2198"/>
                    <a:pt x="943" y="4122"/>
                  </a:cubicBezTo>
                  <a:lnTo>
                    <a:pt x="280" y="3347"/>
                  </a:lnTo>
                  <a:cubicBezTo>
                    <a:pt x="2740" y="1275"/>
                    <a:pt x="5781" y="226"/>
                    <a:pt x="8832" y="226"/>
                  </a:cubicBezTo>
                  <a:close/>
                  <a:moveTo>
                    <a:pt x="8822" y="0"/>
                  </a:moveTo>
                  <a:cubicBezTo>
                    <a:pt x="5711" y="0"/>
                    <a:pt x="2585" y="1070"/>
                    <a:pt x="41" y="3256"/>
                  </a:cubicBezTo>
                  <a:cubicBezTo>
                    <a:pt x="0" y="3299"/>
                    <a:pt x="0" y="3366"/>
                    <a:pt x="41" y="3408"/>
                  </a:cubicBezTo>
                  <a:lnTo>
                    <a:pt x="840" y="4346"/>
                  </a:lnTo>
                  <a:cubicBezTo>
                    <a:pt x="859" y="4366"/>
                    <a:pt x="885" y="4380"/>
                    <a:pt x="913" y="4383"/>
                  </a:cubicBezTo>
                  <a:cubicBezTo>
                    <a:pt x="916" y="4383"/>
                    <a:pt x="920" y="4383"/>
                    <a:pt x="923" y="4383"/>
                  </a:cubicBezTo>
                  <a:cubicBezTo>
                    <a:pt x="948" y="4383"/>
                    <a:pt x="974" y="4373"/>
                    <a:pt x="992" y="4358"/>
                  </a:cubicBezTo>
                  <a:cubicBezTo>
                    <a:pt x="3233" y="2446"/>
                    <a:pt x="6015" y="1478"/>
                    <a:pt x="8808" y="1478"/>
                  </a:cubicBezTo>
                  <a:cubicBezTo>
                    <a:pt x="11216" y="1478"/>
                    <a:pt x="13631" y="2198"/>
                    <a:pt x="15712" y="3655"/>
                  </a:cubicBezTo>
                  <a:cubicBezTo>
                    <a:pt x="21160" y="7469"/>
                    <a:pt x="22483" y="14977"/>
                    <a:pt x="18669" y="20423"/>
                  </a:cubicBezTo>
                  <a:cubicBezTo>
                    <a:pt x="18652" y="20447"/>
                    <a:pt x="18646" y="20475"/>
                    <a:pt x="18649" y="20505"/>
                  </a:cubicBezTo>
                  <a:cubicBezTo>
                    <a:pt x="18657" y="20532"/>
                    <a:pt x="18672" y="20556"/>
                    <a:pt x="18695" y="20574"/>
                  </a:cubicBezTo>
                  <a:lnTo>
                    <a:pt x="19703" y="21281"/>
                  </a:lnTo>
                  <a:cubicBezTo>
                    <a:pt x="19720" y="21293"/>
                    <a:pt x="19740" y="21300"/>
                    <a:pt x="19760" y="21300"/>
                  </a:cubicBezTo>
                  <a:cubicBezTo>
                    <a:pt x="19762" y="21300"/>
                    <a:pt x="19764" y="21300"/>
                    <a:pt x="19766" y="21300"/>
                  </a:cubicBezTo>
                  <a:lnTo>
                    <a:pt x="19764" y="21300"/>
                  </a:lnTo>
                  <a:cubicBezTo>
                    <a:pt x="19800" y="21300"/>
                    <a:pt x="19833" y="21284"/>
                    <a:pt x="19852" y="21255"/>
                  </a:cubicBezTo>
                  <a:cubicBezTo>
                    <a:pt x="23409" y="16206"/>
                    <a:pt x="23083" y="9386"/>
                    <a:pt x="19059" y="4700"/>
                  </a:cubicBezTo>
                  <a:cubicBezTo>
                    <a:pt x="16392" y="1594"/>
                    <a:pt x="12618" y="0"/>
                    <a:pt x="88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332;p43">
              <a:extLst>
                <a:ext uri="{FF2B5EF4-FFF2-40B4-BE49-F238E27FC236}">
                  <a16:creationId xmlns:a16="http://schemas.microsoft.com/office/drawing/2014/main" id="{76E323D4-FFBA-CC64-98C4-7E1B299EE944}"/>
                </a:ext>
              </a:extLst>
            </p:cNvPr>
            <p:cNvSpPr/>
            <p:nvPr/>
          </p:nvSpPr>
          <p:spPr>
            <a:xfrm>
              <a:off x="4909790" y="2475034"/>
              <a:ext cx="274130" cy="366064"/>
            </a:xfrm>
            <a:custGeom>
              <a:avLst/>
              <a:gdLst/>
              <a:ahLst/>
              <a:cxnLst/>
              <a:rect l="l" t="t" r="r" b="b"/>
              <a:pathLst>
                <a:path w="5576" h="7446" extrusionOk="0">
                  <a:moveTo>
                    <a:pt x="106" y="0"/>
                  </a:moveTo>
                  <a:cubicBezTo>
                    <a:pt x="48" y="0"/>
                    <a:pt x="1" y="48"/>
                    <a:pt x="1" y="108"/>
                  </a:cubicBezTo>
                  <a:lnTo>
                    <a:pt x="1" y="7339"/>
                  </a:lnTo>
                  <a:cubicBezTo>
                    <a:pt x="1" y="7397"/>
                    <a:pt x="48" y="7445"/>
                    <a:pt x="106" y="7445"/>
                  </a:cubicBezTo>
                  <a:cubicBezTo>
                    <a:pt x="166" y="7445"/>
                    <a:pt x="213" y="7397"/>
                    <a:pt x="213" y="7339"/>
                  </a:cubicBezTo>
                  <a:lnTo>
                    <a:pt x="213" y="213"/>
                  </a:lnTo>
                  <a:lnTo>
                    <a:pt x="5468" y="213"/>
                  </a:lnTo>
                  <a:cubicBezTo>
                    <a:pt x="5527" y="213"/>
                    <a:pt x="5575" y="166"/>
                    <a:pt x="5575" y="108"/>
                  </a:cubicBezTo>
                  <a:cubicBezTo>
                    <a:pt x="5575" y="48"/>
                    <a:pt x="5527" y="0"/>
                    <a:pt x="546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333;p43">
              <a:extLst>
                <a:ext uri="{FF2B5EF4-FFF2-40B4-BE49-F238E27FC236}">
                  <a16:creationId xmlns:a16="http://schemas.microsoft.com/office/drawing/2014/main" id="{08970910-8FC0-50B4-9103-01A6D4D36401}"/>
                </a:ext>
              </a:extLst>
            </p:cNvPr>
            <p:cNvSpPr/>
            <p:nvPr/>
          </p:nvSpPr>
          <p:spPr>
            <a:xfrm>
              <a:off x="4909790" y="2875955"/>
              <a:ext cx="10717" cy="34512"/>
            </a:xfrm>
            <a:custGeom>
              <a:avLst/>
              <a:gdLst/>
              <a:ahLst/>
              <a:cxnLst/>
              <a:rect l="l" t="t" r="r" b="b"/>
              <a:pathLst>
                <a:path w="218" h="702" extrusionOk="0">
                  <a:moveTo>
                    <a:pt x="106" y="0"/>
                  </a:moveTo>
                  <a:cubicBezTo>
                    <a:pt x="48" y="0"/>
                    <a:pt x="1" y="48"/>
                    <a:pt x="1" y="108"/>
                  </a:cubicBezTo>
                  <a:lnTo>
                    <a:pt x="1" y="596"/>
                  </a:lnTo>
                  <a:cubicBezTo>
                    <a:pt x="1" y="654"/>
                    <a:pt x="48" y="702"/>
                    <a:pt x="106" y="702"/>
                  </a:cubicBezTo>
                  <a:lnTo>
                    <a:pt x="115" y="702"/>
                  </a:lnTo>
                  <a:cubicBezTo>
                    <a:pt x="175" y="697"/>
                    <a:pt x="218" y="645"/>
                    <a:pt x="213" y="587"/>
                  </a:cubicBezTo>
                  <a:lnTo>
                    <a:pt x="213" y="108"/>
                  </a:lnTo>
                  <a:cubicBezTo>
                    <a:pt x="212" y="49"/>
                    <a:pt x="166" y="2"/>
                    <a:pt x="1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334;p43">
              <a:extLst>
                <a:ext uri="{FF2B5EF4-FFF2-40B4-BE49-F238E27FC236}">
                  <a16:creationId xmlns:a16="http://schemas.microsoft.com/office/drawing/2014/main" id="{E76233D8-C4FE-A844-D9B6-675B9E076721}"/>
                </a:ext>
              </a:extLst>
            </p:cNvPr>
            <p:cNvSpPr/>
            <p:nvPr/>
          </p:nvSpPr>
          <p:spPr>
            <a:xfrm>
              <a:off x="5300730" y="2474936"/>
              <a:ext cx="214447" cy="10521"/>
            </a:xfrm>
            <a:custGeom>
              <a:avLst/>
              <a:gdLst/>
              <a:ahLst/>
              <a:cxnLst/>
              <a:rect l="l" t="t" r="r" b="b"/>
              <a:pathLst>
                <a:path w="4362" h="214" extrusionOk="0">
                  <a:moveTo>
                    <a:pt x="107" y="1"/>
                  </a:moveTo>
                  <a:cubicBezTo>
                    <a:pt x="49" y="1"/>
                    <a:pt x="1" y="49"/>
                    <a:pt x="1" y="107"/>
                  </a:cubicBezTo>
                  <a:cubicBezTo>
                    <a:pt x="1" y="166"/>
                    <a:pt x="49" y="214"/>
                    <a:pt x="107" y="214"/>
                  </a:cubicBezTo>
                  <a:lnTo>
                    <a:pt x="4255" y="214"/>
                  </a:lnTo>
                  <a:cubicBezTo>
                    <a:pt x="4314" y="214"/>
                    <a:pt x="4362" y="166"/>
                    <a:pt x="4362" y="107"/>
                  </a:cubicBezTo>
                  <a:cubicBezTo>
                    <a:pt x="4362" y="49"/>
                    <a:pt x="4314" y="1"/>
                    <a:pt x="42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335;p43">
              <a:extLst>
                <a:ext uri="{FF2B5EF4-FFF2-40B4-BE49-F238E27FC236}">
                  <a16:creationId xmlns:a16="http://schemas.microsoft.com/office/drawing/2014/main" id="{35E36285-C5DE-B29C-D22F-481EAD1B1C76}"/>
                </a:ext>
              </a:extLst>
            </p:cNvPr>
            <p:cNvSpPr/>
            <p:nvPr/>
          </p:nvSpPr>
          <p:spPr>
            <a:xfrm>
              <a:off x="5300730" y="2534472"/>
              <a:ext cx="214447" cy="10570"/>
            </a:xfrm>
            <a:custGeom>
              <a:avLst/>
              <a:gdLst/>
              <a:ahLst/>
              <a:cxnLst/>
              <a:rect l="l" t="t" r="r" b="b"/>
              <a:pathLst>
                <a:path w="4362" h="215" extrusionOk="0">
                  <a:moveTo>
                    <a:pt x="107" y="0"/>
                  </a:moveTo>
                  <a:cubicBezTo>
                    <a:pt x="49" y="0"/>
                    <a:pt x="1" y="48"/>
                    <a:pt x="1" y="108"/>
                  </a:cubicBezTo>
                  <a:cubicBezTo>
                    <a:pt x="1" y="167"/>
                    <a:pt x="49" y="215"/>
                    <a:pt x="107" y="215"/>
                  </a:cubicBezTo>
                  <a:lnTo>
                    <a:pt x="4255" y="215"/>
                  </a:lnTo>
                  <a:cubicBezTo>
                    <a:pt x="4314" y="215"/>
                    <a:pt x="4362" y="167"/>
                    <a:pt x="4362" y="108"/>
                  </a:cubicBezTo>
                  <a:cubicBezTo>
                    <a:pt x="4362" y="48"/>
                    <a:pt x="4314" y="0"/>
                    <a:pt x="42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336;p43">
              <a:extLst>
                <a:ext uri="{FF2B5EF4-FFF2-40B4-BE49-F238E27FC236}">
                  <a16:creationId xmlns:a16="http://schemas.microsoft.com/office/drawing/2014/main" id="{D9E8A8CC-8C5C-9052-3776-45381485E8ED}"/>
                </a:ext>
              </a:extLst>
            </p:cNvPr>
            <p:cNvSpPr/>
            <p:nvPr/>
          </p:nvSpPr>
          <p:spPr>
            <a:xfrm>
              <a:off x="5300730" y="2594057"/>
              <a:ext cx="214447" cy="10521"/>
            </a:xfrm>
            <a:custGeom>
              <a:avLst/>
              <a:gdLst/>
              <a:ahLst/>
              <a:cxnLst/>
              <a:rect l="l" t="t" r="r" b="b"/>
              <a:pathLst>
                <a:path w="4362" h="214" extrusionOk="0">
                  <a:moveTo>
                    <a:pt x="107" y="0"/>
                  </a:moveTo>
                  <a:cubicBezTo>
                    <a:pt x="49" y="0"/>
                    <a:pt x="1" y="48"/>
                    <a:pt x="1" y="108"/>
                  </a:cubicBezTo>
                  <a:cubicBezTo>
                    <a:pt x="1" y="166"/>
                    <a:pt x="49" y="213"/>
                    <a:pt x="107" y="213"/>
                  </a:cubicBezTo>
                  <a:lnTo>
                    <a:pt x="4255" y="213"/>
                  </a:lnTo>
                  <a:cubicBezTo>
                    <a:pt x="4314" y="213"/>
                    <a:pt x="4362" y="166"/>
                    <a:pt x="4362" y="108"/>
                  </a:cubicBezTo>
                  <a:cubicBezTo>
                    <a:pt x="4362" y="48"/>
                    <a:pt x="4314" y="0"/>
                    <a:pt x="42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337;p43">
              <a:extLst>
                <a:ext uri="{FF2B5EF4-FFF2-40B4-BE49-F238E27FC236}">
                  <a16:creationId xmlns:a16="http://schemas.microsoft.com/office/drawing/2014/main" id="{704BC82D-26B7-AEFE-ACE2-AAD567CAC0C4}"/>
                </a:ext>
              </a:extLst>
            </p:cNvPr>
            <p:cNvSpPr/>
            <p:nvPr/>
          </p:nvSpPr>
          <p:spPr>
            <a:xfrm>
              <a:off x="2444586" y="3342703"/>
              <a:ext cx="89869" cy="43656"/>
            </a:xfrm>
            <a:custGeom>
              <a:avLst/>
              <a:gdLst/>
              <a:ahLst/>
              <a:cxnLst/>
              <a:rect l="l" t="t" r="r" b="b"/>
              <a:pathLst>
                <a:path w="1828" h="888" extrusionOk="0">
                  <a:moveTo>
                    <a:pt x="1704" y="1"/>
                  </a:moveTo>
                  <a:cubicBezTo>
                    <a:pt x="1690" y="1"/>
                    <a:pt x="1677" y="3"/>
                    <a:pt x="1663" y="9"/>
                  </a:cubicBezTo>
                  <a:lnTo>
                    <a:pt x="79" y="683"/>
                  </a:lnTo>
                  <a:lnTo>
                    <a:pt x="78" y="683"/>
                  </a:lnTo>
                  <a:cubicBezTo>
                    <a:pt x="24" y="707"/>
                    <a:pt x="0" y="770"/>
                    <a:pt x="24" y="823"/>
                  </a:cubicBezTo>
                  <a:cubicBezTo>
                    <a:pt x="40" y="862"/>
                    <a:pt x="77" y="887"/>
                    <a:pt x="117" y="887"/>
                  </a:cubicBezTo>
                  <a:cubicBezTo>
                    <a:pt x="119" y="887"/>
                    <a:pt x="120" y="887"/>
                    <a:pt x="121" y="887"/>
                  </a:cubicBezTo>
                  <a:cubicBezTo>
                    <a:pt x="124" y="887"/>
                    <a:pt x="126" y="888"/>
                    <a:pt x="129" y="888"/>
                  </a:cubicBezTo>
                  <a:cubicBezTo>
                    <a:pt x="142" y="888"/>
                    <a:pt x="154" y="885"/>
                    <a:pt x="166" y="880"/>
                  </a:cubicBezTo>
                  <a:lnTo>
                    <a:pt x="1747" y="205"/>
                  </a:lnTo>
                  <a:cubicBezTo>
                    <a:pt x="1747" y="205"/>
                    <a:pt x="1748" y="204"/>
                    <a:pt x="1750" y="204"/>
                  </a:cubicBezTo>
                  <a:cubicBezTo>
                    <a:pt x="1802" y="181"/>
                    <a:pt x="1827" y="120"/>
                    <a:pt x="1803" y="67"/>
                  </a:cubicBezTo>
                  <a:cubicBezTo>
                    <a:pt x="1786" y="26"/>
                    <a:pt x="1746" y="1"/>
                    <a:pt x="170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338;p43">
              <a:extLst>
                <a:ext uri="{FF2B5EF4-FFF2-40B4-BE49-F238E27FC236}">
                  <a16:creationId xmlns:a16="http://schemas.microsoft.com/office/drawing/2014/main" id="{449B4F89-65A6-8304-0BF0-16FD76E3CC84}"/>
                </a:ext>
              </a:extLst>
            </p:cNvPr>
            <p:cNvSpPr/>
            <p:nvPr/>
          </p:nvSpPr>
          <p:spPr>
            <a:xfrm>
              <a:off x="2570392" y="2942029"/>
              <a:ext cx="905917" cy="390547"/>
            </a:xfrm>
            <a:custGeom>
              <a:avLst/>
              <a:gdLst/>
              <a:ahLst/>
              <a:cxnLst/>
              <a:rect l="l" t="t" r="r" b="b"/>
              <a:pathLst>
                <a:path w="18427" h="7944" extrusionOk="0">
                  <a:moveTo>
                    <a:pt x="18304" y="0"/>
                  </a:moveTo>
                  <a:cubicBezTo>
                    <a:pt x="18290" y="0"/>
                    <a:pt x="18276" y="3"/>
                    <a:pt x="18263" y="8"/>
                  </a:cubicBezTo>
                  <a:lnTo>
                    <a:pt x="98" y="7728"/>
                  </a:lnTo>
                  <a:cubicBezTo>
                    <a:pt x="39" y="7740"/>
                    <a:pt x="1" y="7798"/>
                    <a:pt x="13" y="7856"/>
                  </a:cubicBezTo>
                  <a:cubicBezTo>
                    <a:pt x="23" y="7909"/>
                    <a:pt x="69" y="7944"/>
                    <a:pt x="119" y="7944"/>
                  </a:cubicBezTo>
                  <a:cubicBezTo>
                    <a:pt x="126" y="7944"/>
                    <a:pt x="133" y="7943"/>
                    <a:pt x="141" y="7941"/>
                  </a:cubicBezTo>
                  <a:cubicBezTo>
                    <a:pt x="156" y="7940"/>
                    <a:pt x="171" y="7934"/>
                    <a:pt x="184" y="7925"/>
                  </a:cubicBezTo>
                  <a:lnTo>
                    <a:pt x="18346" y="205"/>
                  </a:lnTo>
                  <a:cubicBezTo>
                    <a:pt x="18347" y="205"/>
                    <a:pt x="18349" y="205"/>
                    <a:pt x="18349" y="203"/>
                  </a:cubicBezTo>
                  <a:cubicBezTo>
                    <a:pt x="18402" y="181"/>
                    <a:pt x="18426" y="120"/>
                    <a:pt x="18404" y="66"/>
                  </a:cubicBezTo>
                  <a:cubicBezTo>
                    <a:pt x="18404" y="66"/>
                    <a:pt x="18404" y="65"/>
                    <a:pt x="18402" y="65"/>
                  </a:cubicBezTo>
                  <a:cubicBezTo>
                    <a:pt x="18386" y="24"/>
                    <a:pt x="18346" y="0"/>
                    <a:pt x="1830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339;p43">
              <a:extLst>
                <a:ext uri="{FF2B5EF4-FFF2-40B4-BE49-F238E27FC236}">
                  <a16:creationId xmlns:a16="http://schemas.microsoft.com/office/drawing/2014/main" id="{3A588C26-AF23-767B-E2F2-30EF7EF89CE4}"/>
                </a:ext>
              </a:extLst>
            </p:cNvPr>
            <p:cNvSpPr/>
            <p:nvPr/>
          </p:nvSpPr>
          <p:spPr>
            <a:xfrm>
              <a:off x="4248849" y="1498470"/>
              <a:ext cx="510405" cy="799530"/>
            </a:xfrm>
            <a:custGeom>
              <a:avLst/>
              <a:gdLst/>
              <a:ahLst/>
              <a:cxnLst/>
              <a:rect l="l" t="t" r="r" b="b"/>
              <a:pathLst>
                <a:path w="10382" h="16263" extrusionOk="0">
                  <a:moveTo>
                    <a:pt x="9529" y="1"/>
                  </a:moveTo>
                  <a:cubicBezTo>
                    <a:pt x="9529" y="90"/>
                    <a:pt x="8369" y="9028"/>
                    <a:pt x="5718" y="12143"/>
                  </a:cubicBezTo>
                  <a:cubicBezTo>
                    <a:pt x="3117" y="15197"/>
                    <a:pt x="32" y="15410"/>
                    <a:pt x="1" y="15410"/>
                  </a:cubicBezTo>
                  <a:lnTo>
                    <a:pt x="17" y="15699"/>
                  </a:lnTo>
                  <a:lnTo>
                    <a:pt x="46" y="16263"/>
                  </a:lnTo>
                  <a:cubicBezTo>
                    <a:pt x="187" y="16257"/>
                    <a:pt x="3515" y="16051"/>
                    <a:pt x="6365" y="12691"/>
                  </a:cubicBezTo>
                  <a:cubicBezTo>
                    <a:pt x="9182" y="9385"/>
                    <a:pt x="10333" y="484"/>
                    <a:pt x="10382" y="109"/>
                  </a:cubicBezTo>
                  <a:lnTo>
                    <a:pt x="952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340;p43">
              <a:extLst>
                <a:ext uri="{FF2B5EF4-FFF2-40B4-BE49-F238E27FC236}">
                  <a16:creationId xmlns:a16="http://schemas.microsoft.com/office/drawing/2014/main" id="{FDAB8BAC-13B3-0165-B7D5-30E7AE4C665F}"/>
                </a:ext>
              </a:extLst>
            </p:cNvPr>
            <p:cNvSpPr/>
            <p:nvPr/>
          </p:nvSpPr>
          <p:spPr>
            <a:xfrm>
              <a:off x="4192558" y="1440065"/>
              <a:ext cx="678197" cy="1050750"/>
            </a:xfrm>
            <a:custGeom>
              <a:avLst/>
              <a:gdLst/>
              <a:ahLst/>
              <a:cxnLst/>
              <a:rect l="l" t="t" r="r" b="b"/>
              <a:pathLst>
                <a:path w="13795" h="21373" extrusionOk="0">
                  <a:moveTo>
                    <a:pt x="11991" y="0"/>
                  </a:moveTo>
                  <a:lnTo>
                    <a:pt x="11166" y="213"/>
                  </a:lnTo>
                  <a:cubicBezTo>
                    <a:pt x="11184" y="282"/>
                    <a:pt x="12898" y="7010"/>
                    <a:pt x="11338" y="11849"/>
                  </a:cubicBezTo>
                  <a:cubicBezTo>
                    <a:pt x="9831" y="16516"/>
                    <a:pt x="4773" y="20519"/>
                    <a:pt x="523" y="20519"/>
                  </a:cubicBezTo>
                  <a:cubicBezTo>
                    <a:pt x="368" y="20519"/>
                    <a:pt x="214" y="20514"/>
                    <a:pt x="61" y="20503"/>
                  </a:cubicBezTo>
                  <a:lnTo>
                    <a:pt x="1" y="21356"/>
                  </a:lnTo>
                  <a:cubicBezTo>
                    <a:pt x="178" y="21373"/>
                    <a:pt x="357" y="21373"/>
                    <a:pt x="535" y="21373"/>
                  </a:cubicBezTo>
                  <a:cubicBezTo>
                    <a:pt x="5188" y="21373"/>
                    <a:pt x="10514" y="17183"/>
                    <a:pt x="12148" y="12113"/>
                  </a:cubicBezTo>
                  <a:cubicBezTo>
                    <a:pt x="13794" y="7012"/>
                    <a:pt x="12066" y="285"/>
                    <a:pt x="1199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341;p43">
              <a:extLst>
                <a:ext uri="{FF2B5EF4-FFF2-40B4-BE49-F238E27FC236}">
                  <a16:creationId xmlns:a16="http://schemas.microsoft.com/office/drawing/2014/main" id="{C1ED7189-0978-D1B9-5E4F-AD3118F1AEF4}"/>
                </a:ext>
              </a:extLst>
            </p:cNvPr>
            <p:cNvSpPr/>
            <p:nvPr/>
          </p:nvSpPr>
          <p:spPr>
            <a:xfrm>
              <a:off x="4235035" y="1592371"/>
              <a:ext cx="393742" cy="824603"/>
            </a:xfrm>
            <a:custGeom>
              <a:avLst/>
              <a:gdLst/>
              <a:ahLst/>
              <a:cxnLst/>
              <a:rect l="l" t="t" r="r" b="b"/>
              <a:pathLst>
                <a:path w="8009" h="16773" extrusionOk="0">
                  <a:moveTo>
                    <a:pt x="6087" y="1"/>
                  </a:moveTo>
                  <a:lnTo>
                    <a:pt x="5255" y="184"/>
                  </a:lnTo>
                  <a:cubicBezTo>
                    <a:pt x="5283" y="322"/>
                    <a:pt x="8008" y="13193"/>
                    <a:pt x="1" y="15965"/>
                  </a:cubicBezTo>
                  <a:lnTo>
                    <a:pt x="282" y="16771"/>
                  </a:lnTo>
                  <a:lnTo>
                    <a:pt x="282" y="16772"/>
                  </a:lnTo>
                  <a:cubicBezTo>
                    <a:pt x="3912" y="15513"/>
                    <a:pt x="6063" y="12195"/>
                    <a:pt x="6503" y="7164"/>
                  </a:cubicBezTo>
                  <a:cubicBezTo>
                    <a:pt x="6692" y="4768"/>
                    <a:pt x="6552" y="2359"/>
                    <a:pt x="608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342;p43">
              <a:extLst>
                <a:ext uri="{FF2B5EF4-FFF2-40B4-BE49-F238E27FC236}">
                  <a16:creationId xmlns:a16="http://schemas.microsoft.com/office/drawing/2014/main" id="{0F1996AE-FB53-1C7A-BCF0-20D024EB4C6F}"/>
                </a:ext>
              </a:extLst>
            </p:cNvPr>
            <p:cNvSpPr/>
            <p:nvPr/>
          </p:nvSpPr>
          <p:spPr>
            <a:xfrm>
              <a:off x="1962203" y="1622409"/>
              <a:ext cx="561485" cy="372750"/>
            </a:xfrm>
            <a:custGeom>
              <a:avLst/>
              <a:gdLst/>
              <a:ahLst/>
              <a:cxnLst/>
              <a:rect l="l" t="t" r="r" b="b"/>
              <a:pathLst>
                <a:path w="11421" h="7582" extrusionOk="0">
                  <a:moveTo>
                    <a:pt x="4909" y="0"/>
                  </a:moveTo>
                  <a:lnTo>
                    <a:pt x="809" y="4065"/>
                  </a:lnTo>
                  <a:lnTo>
                    <a:pt x="45" y="6893"/>
                  </a:lnTo>
                  <a:cubicBezTo>
                    <a:pt x="0" y="7064"/>
                    <a:pt x="55" y="7244"/>
                    <a:pt x="188" y="7362"/>
                  </a:cubicBezTo>
                  <a:cubicBezTo>
                    <a:pt x="276" y="7438"/>
                    <a:pt x="385" y="7476"/>
                    <a:pt x="494" y="7476"/>
                  </a:cubicBezTo>
                  <a:cubicBezTo>
                    <a:pt x="623" y="7476"/>
                    <a:pt x="752" y="7422"/>
                    <a:pt x="844" y="7317"/>
                  </a:cubicBezTo>
                  <a:cubicBezTo>
                    <a:pt x="852" y="7308"/>
                    <a:pt x="861" y="7298"/>
                    <a:pt x="868" y="7287"/>
                  </a:cubicBezTo>
                  <a:lnTo>
                    <a:pt x="2542" y="5000"/>
                  </a:lnTo>
                  <a:lnTo>
                    <a:pt x="2719" y="7003"/>
                  </a:lnTo>
                  <a:cubicBezTo>
                    <a:pt x="2749" y="7315"/>
                    <a:pt x="2999" y="7560"/>
                    <a:pt x="3312" y="7580"/>
                  </a:cubicBezTo>
                  <a:cubicBezTo>
                    <a:pt x="3325" y="7581"/>
                    <a:pt x="3337" y="7582"/>
                    <a:pt x="3350" y="7582"/>
                  </a:cubicBezTo>
                  <a:cubicBezTo>
                    <a:pt x="3659" y="7582"/>
                    <a:pt x="3924" y="7361"/>
                    <a:pt x="3979" y="7055"/>
                  </a:cubicBezTo>
                  <a:lnTo>
                    <a:pt x="4427" y="4442"/>
                  </a:lnTo>
                  <a:lnTo>
                    <a:pt x="11420" y="2365"/>
                  </a:lnTo>
                  <a:lnTo>
                    <a:pt x="490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343;p43">
              <a:extLst>
                <a:ext uri="{FF2B5EF4-FFF2-40B4-BE49-F238E27FC236}">
                  <a16:creationId xmlns:a16="http://schemas.microsoft.com/office/drawing/2014/main" id="{068CB46F-9051-6C9D-EB34-F47442016996}"/>
                </a:ext>
              </a:extLst>
            </p:cNvPr>
            <p:cNvSpPr/>
            <p:nvPr/>
          </p:nvSpPr>
          <p:spPr>
            <a:xfrm>
              <a:off x="1958221" y="1616411"/>
              <a:ext cx="582084" cy="384057"/>
            </a:xfrm>
            <a:custGeom>
              <a:avLst/>
              <a:gdLst/>
              <a:ahLst/>
              <a:cxnLst/>
              <a:rect l="l" t="t" r="r" b="b"/>
              <a:pathLst>
                <a:path w="11840" h="7812" extrusionOk="0">
                  <a:moveTo>
                    <a:pt x="5016" y="237"/>
                  </a:moveTo>
                  <a:lnTo>
                    <a:pt x="11159" y="2470"/>
                  </a:lnTo>
                  <a:lnTo>
                    <a:pt x="4478" y="4455"/>
                  </a:lnTo>
                  <a:lnTo>
                    <a:pt x="4414" y="4474"/>
                  </a:lnTo>
                  <a:lnTo>
                    <a:pt x="3954" y="7150"/>
                  </a:lnTo>
                  <a:cubicBezTo>
                    <a:pt x="3912" y="7384"/>
                    <a:pt x="3720" y="7561"/>
                    <a:pt x="3483" y="7583"/>
                  </a:cubicBezTo>
                  <a:cubicBezTo>
                    <a:pt x="3466" y="7585"/>
                    <a:pt x="3449" y="7586"/>
                    <a:pt x="3432" y="7586"/>
                  </a:cubicBezTo>
                  <a:cubicBezTo>
                    <a:pt x="3163" y="7586"/>
                    <a:pt x="2932" y="7381"/>
                    <a:pt x="2907" y="7108"/>
                  </a:cubicBezTo>
                  <a:lnTo>
                    <a:pt x="2703" y="4826"/>
                  </a:lnTo>
                  <a:lnTo>
                    <a:pt x="863" y="7347"/>
                  </a:lnTo>
                  <a:cubicBezTo>
                    <a:pt x="805" y="7429"/>
                    <a:pt x="714" y="7482"/>
                    <a:pt x="614" y="7491"/>
                  </a:cubicBezTo>
                  <a:cubicBezTo>
                    <a:pt x="601" y="7493"/>
                    <a:pt x="588" y="7494"/>
                    <a:pt x="574" y="7494"/>
                  </a:cubicBezTo>
                  <a:cubicBezTo>
                    <a:pt x="543" y="7494"/>
                    <a:pt x="512" y="7489"/>
                    <a:pt x="482" y="7481"/>
                  </a:cubicBezTo>
                  <a:cubicBezTo>
                    <a:pt x="291" y="7430"/>
                    <a:pt x="178" y="7232"/>
                    <a:pt x="230" y="7041"/>
                  </a:cubicBezTo>
                  <a:lnTo>
                    <a:pt x="981" y="4242"/>
                  </a:lnTo>
                  <a:lnTo>
                    <a:pt x="5016" y="237"/>
                  </a:lnTo>
                  <a:close/>
                  <a:moveTo>
                    <a:pt x="4962" y="0"/>
                  </a:moveTo>
                  <a:lnTo>
                    <a:pt x="788" y="4131"/>
                  </a:lnTo>
                  <a:lnTo>
                    <a:pt x="23" y="6989"/>
                  </a:lnTo>
                  <a:cubicBezTo>
                    <a:pt x="5" y="7056"/>
                    <a:pt x="1" y="7128"/>
                    <a:pt x="8" y="7196"/>
                  </a:cubicBezTo>
                  <a:cubicBezTo>
                    <a:pt x="40" y="7489"/>
                    <a:pt x="287" y="7706"/>
                    <a:pt x="575" y="7706"/>
                  </a:cubicBezTo>
                  <a:cubicBezTo>
                    <a:pt x="596" y="7706"/>
                    <a:pt x="617" y="7705"/>
                    <a:pt x="638" y="7702"/>
                  </a:cubicBezTo>
                  <a:cubicBezTo>
                    <a:pt x="797" y="7686"/>
                    <a:pt x="942" y="7603"/>
                    <a:pt x="1037" y="7473"/>
                  </a:cubicBezTo>
                  <a:lnTo>
                    <a:pt x="2542" y="5417"/>
                  </a:lnTo>
                  <a:lnTo>
                    <a:pt x="2693" y="7135"/>
                  </a:lnTo>
                  <a:cubicBezTo>
                    <a:pt x="2727" y="7501"/>
                    <a:pt x="3020" y="7787"/>
                    <a:pt x="3387" y="7811"/>
                  </a:cubicBezTo>
                  <a:lnTo>
                    <a:pt x="3433" y="7811"/>
                  </a:lnTo>
                  <a:cubicBezTo>
                    <a:pt x="3438" y="7811"/>
                    <a:pt x="3443" y="7811"/>
                    <a:pt x="3448" y="7811"/>
                  </a:cubicBezTo>
                  <a:cubicBezTo>
                    <a:pt x="3808" y="7811"/>
                    <a:pt x="4114" y="7552"/>
                    <a:pt x="4174" y="7196"/>
                  </a:cubicBezTo>
                  <a:lnTo>
                    <a:pt x="4602" y="4650"/>
                  </a:lnTo>
                  <a:lnTo>
                    <a:pt x="11839" y="2500"/>
                  </a:lnTo>
                  <a:lnTo>
                    <a:pt x="496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344;p43">
              <a:extLst>
                <a:ext uri="{FF2B5EF4-FFF2-40B4-BE49-F238E27FC236}">
                  <a16:creationId xmlns:a16="http://schemas.microsoft.com/office/drawing/2014/main" id="{6D207E52-1FCB-9AE7-A01A-4181ACFDF26B}"/>
                </a:ext>
              </a:extLst>
            </p:cNvPr>
            <p:cNvSpPr/>
            <p:nvPr/>
          </p:nvSpPr>
          <p:spPr>
            <a:xfrm>
              <a:off x="2965266" y="1243366"/>
              <a:ext cx="431745" cy="364589"/>
            </a:xfrm>
            <a:custGeom>
              <a:avLst/>
              <a:gdLst/>
              <a:ahLst/>
              <a:cxnLst/>
              <a:rect l="l" t="t" r="r" b="b"/>
              <a:pathLst>
                <a:path w="8782" h="7416" extrusionOk="0">
                  <a:moveTo>
                    <a:pt x="7147" y="1"/>
                  </a:moveTo>
                  <a:lnTo>
                    <a:pt x="0" y="2273"/>
                  </a:lnTo>
                  <a:lnTo>
                    <a:pt x="1635" y="7415"/>
                  </a:lnTo>
                  <a:lnTo>
                    <a:pt x="8782" y="5145"/>
                  </a:lnTo>
                  <a:lnTo>
                    <a:pt x="714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345;p43">
              <a:extLst>
                <a:ext uri="{FF2B5EF4-FFF2-40B4-BE49-F238E27FC236}">
                  <a16:creationId xmlns:a16="http://schemas.microsoft.com/office/drawing/2014/main" id="{3C9B1210-5080-2DFA-BA43-0DFCC3E7EDF7}"/>
                </a:ext>
              </a:extLst>
            </p:cNvPr>
            <p:cNvSpPr/>
            <p:nvPr/>
          </p:nvSpPr>
          <p:spPr>
            <a:xfrm>
              <a:off x="2958530" y="1236139"/>
              <a:ext cx="445166" cy="378305"/>
            </a:xfrm>
            <a:custGeom>
              <a:avLst/>
              <a:gdLst/>
              <a:ahLst/>
              <a:cxnLst/>
              <a:rect l="l" t="t" r="r" b="b"/>
              <a:pathLst>
                <a:path w="9055" h="7695" extrusionOk="0">
                  <a:moveTo>
                    <a:pt x="7214" y="277"/>
                  </a:moveTo>
                  <a:lnTo>
                    <a:pt x="8786" y="5220"/>
                  </a:lnTo>
                  <a:lnTo>
                    <a:pt x="1845" y="7425"/>
                  </a:lnTo>
                  <a:lnTo>
                    <a:pt x="273" y="2485"/>
                  </a:lnTo>
                  <a:lnTo>
                    <a:pt x="7214" y="277"/>
                  </a:lnTo>
                  <a:close/>
                  <a:moveTo>
                    <a:pt x="7348" y="0"/>
                  </a:moveTo>
                  <a:lnTo>
                    <a:pt x="0" y="2347"/>
                  </a:lnTo>
                  <a:lnTo>
                    <a:pt x="1705" y="7695"/>
                  </a:lnTo>
                  <a:lnTo>
                    <a:pt x="9054" y="5348"/>
                  </a:lnTo>
                  <a:lnTo>
                    <a:pt x="734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346;p43">
              <a:extLst>
                <a:ext uri="{FF2B5EF4-FFF2-40B4-BE49-F238E27FC236}">
                  <a16:creationId xmlns:a16="http://schemas.microsoft.com/office/drawing/2014/main" id="{E3EB07C2-FB4E-8763-1352-F3F71C88A658}"/>
                </a:ext>
              </a:extLst>
            </p:cNvPr>
            <p:cNvSpPr/>
            <p:nvPr/>
          </p:nvSpPr>
          <p:spPr>
            <a:xfrm>
              <a:off x="2416760" y="1372074"/>
              <a:ext cx="552046" cy="519303"/>
            </a:xfrm>
            <a:custGeom>
              <a:avLst/>
              <a:gdLst/>
              <a:ahLst/>
              <a:cxnLst/>
              <a:rect l="l" t="t" r="r" b="b"/>
              <a:pathLst>
                <a:path w="11229" h="10563" extrusionOk="0">
                  <a:moveTo>
                    <a:pt x="9230" y="0"/>
                  </a:moveTo>
                  <a:lnTo>
                    <a:pt x="0" y="3331"/>
                  </a:lnTo>
                  <a:lnTo>
                    <a:pt x="3901" y="10563"/>
                  </a:lnTo>
                  <a:lnTo>
                    <a:pt x="11229" y="5615"/>
                  </a:lnTo>
                  <a:lnTo>
                    <a:pt x="9230"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347;p43">
              <a:extLst>
                <a:ext uri="{FF2B5EF4-FFF2-40B4-BE49-F238E27FC236}">
                  <a16:creationId xmlns:a16="http://schemas.microsoft.com/office/drawing/2014/main" id="{859A9840-9AE4-4DFA-8B7C-94E0C6904F9D}"/>
                </a:ext>
              </a:extLst>
            </p:cNvPr>
            <p:cNvSpPr/>
            <p:nvPr/>
          </p:nvSpPr>
          <p:spPr>
            <a:xfrm>
              <a:off x="2409238" y="1365191"/>
              <a:ext cx="565860" cy="533708"/>
            </a:xfrm>
            <a:custGeom>
              <a:avLst/>
              <a:gdLst/>
              <a:ahLst/>
              <a:cxnLst/>
              <a:rect l="l" t="t" r="r" b="b"/>
              <a:pathLst>
                <a:path w="11510" h="10856" extrusionOk="0">
                  <a:moveTo>
                    <a:pt x="9309" y="276"/>
                  </a:moveTo>
                  <a:lnTo>
                    <a:pt x="11243" y="5712"/>
                  </a:lnTo>
                  <a:lnTo>
                    <a:pt x="4084" y="10546"/>
                  </a:lnTo>
                  <a:lnTo>
                    <a:pt x="307" y="3527"/>
                  </a:lnTo>
                  <a:lnTo>
                    <a:pt x="9309" y="276"/>
                  </a:lnTo>
                  <a:close/>
                  <a:moveTo>
                    <a:pt x="9447" y="0"/>
                  </a:moveTo>
                  <a:lnTo>
                    <a:pt x="0" y="3413"/>
                  </a:lnTo>
                  <a:lnTo>
                    <a:pt x="4017" y="10856"/>
                  </a:lnTo>
                  <a:lnTo>
                    <a:pt x="11510" y="5792"/>
                  </a:lnTo>
                  <a:lnTo>
                    <a:pt x="944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348;p43">
              <a:extLst>
                <a:ext uri="{FF2B5EF4-FFF2-40B4-BE49-F238E27FC236}">
                  <a16:creationId xmlns:a16="http://schemas.microsoft.com/office/drawing/2014/main" id="{8D240494-CC34-AEDB-3F84-E482B8520408}"/>
                </a:ext>
              </a:extLst>
            </p:cNvPr>
            <p:cNvSpPr/>
            <p:nvPr/>
          </p:nvSpPr>
          <p:spPr>
            <a:xfrm>
              <a:off x="2854355" y="1277977"/>
              <a:ext cx="254416" cy="411293"/>
            </a:xfrm>
            <a:custGeom>
              <a:avLst/>
              <a:gdLst/>
              <a:ahLst/>
              <a:cxnLst/>
              <a:rect l="l" t="t" r="r" b="b"/>
              <a:pathLst>
                <a:path w="5175" h="8366" extrusionOk="0">
                  <a:moveTo>
                    <a:pt x="2221" y="1"/>
                  </a:moveTo>
                  <a:cubicBezTo>
                    <a:pt x="2133" y="1"/>
                    <a:pt x="2043" y="14"/>
                    <a:pt x="1954" y="43"/>
                  </a:cubicBezTo>
                  <a:lnTo>
                    <a:pt x="715" y="436"/>
                  </a:lnTo>
                  <a:cubicBezTo>
                    <a:pt x="253" y="583"/>
                    <a:pt x="0" y="1071"/>
                    <a:pt x="148" y="1531"/>
                  </a:cubicBezTo>
                  <a:lnTo>
                    <a:pt x="2125" y="7757"/>
                  </a:lnTo>
                  <a:cubicBezTo>
                    <a:pt x="2244" y="8129"/>
                    <a:pt x="2586" y="8365"/>
                    <a:pt x="2956" y="8365"/>
                  </a:cubicBezTo>
                  <a:cubicBezTo>
                    <a:pt x="3043" y="8365"/>
                    <a:pt x="3133" y="8352"/>
                    <a:pt x="3221" y="8324"/>
                  </a:cubicBezTo>
                  <a:lnTo>
                    <a:pt x="4461" y="7929"/>
                  </a:lnTo>
                  <a:cubicBezTo>
                    <a:pt x="4921" y="7784"/>
                    <a:pt x="5174" y="7295"/>
                    <a:pt x="5028" y="6835"/>
                  </a:cubicBezTo>
                  <a:lnTo>
                    <a:pt x="3050" y="608"/>
                  </a:lnTo>
                  <a:cubicBezTo>
                    <a:pt x="2932" y="237"/>
                    <a:pt x="2591" y="1"/>
                    <a:pt x="222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349;p43">
              <a:extLst>
                <a:ext uri="{FF2B5EF4-FFF2-40B4-BE49-F238E27FC236}">
                  <a16:creationId xmlns:a16="http://schemas.microsoft.com/office/drawing/2014/main" id="{3D1F1E21-29A4-3381-896B-B55BBDEC8531}"/>
                </a:ext>
              </a:extLst>
            </p:cNvPr>
            <p:cNvSpPr/>
            <p:nvPr/>
          </p:nvSpPr>
          <p:spPr>
            <a:xfrm>
              <a:off x="2848701" y="1272618"/>
              <a:ext cx="266117" cy="421716"/>
            </a:xfrm>
            <a:custGeom>
              <a:avLst/>
              <a:gdLst/>
              <a:ahLst/>
              <a:cxnLst/>
              <a:rect l="l" t="t" r="r" b="b"/>
              <a:pathLst>
                <a:path w="5413" h="8578" extrusionOk="0">
                  <a:moveTo>
                    <a:pt x="2337" y="213"/>
                  </a:moveTo>
                  <a:cubicBezTo>
                    <a:pt x="2669" y="213"/>
                    <a:pt x="2963" y="427"/>
                    <a:pt x="3066" y="741"/>
                  </a:cubicBezTo>
                  <a:lnTo>
                    <a:pt x="5045" y="6966"/>
                  </a:lnTo>
                  <a:cubicBezTo>
                    <a:pt x="5172" y="7370"/>
                    <a:pt x="4948" y="7799"/>
                    <a:pt x="4546" y="7928"/>
                  </a:cubicBezTo>
                  <a:lnTo>
                    <a:pt x="3309" y="8320"/>
                  </a:lnTo>
                  <a:cubicBezTo>
                    <a:pt x="3233" y="8345"/>
                    <a:pt x="3153" y="8358"/>
                    <a:pt x="3074" y="8358"/>
                  </a:cubicBezTo>
                  <a:cubicBezTo>
                    <a:pt x="2953" y="8358"/>
                    <a:pt x="2833" y="8328"/>
                    <a:pt x="2724" y="8271"/>
                  </a:cubicBezTo>
                  <a:cubicBezTo>
                    <a:pt x="2544" y="8178"/>
                    <a:pt x="2407" y="8018"/>
                    <a:pt x="2344" y="7823"/>
                  </a:cubicBezTo>
                  <a:lnTo>
                    <a:pt x="368" y="1605"/>
                  </a:lnTo>
                  <a:cubicBezTo>
                    <a:pt x="367" y="1603"/>
                    <a:pt x="367" y="1602"/>
                    <a:pt x="367" y="1600"/>
                  </a:cubicBezTo>
                  <a:cubicBezTo>
                    <a:pt x="239" y="1198"/>
                    <a:pt x="462" y="769"/>
                    <a:pt x="864" y="643"/>
                  </a:cubicBezTo>
                  <a:lnTo>
                    <a:pt x="2103" y="248"/>
                  </a:lnTo>
                  <a:cubicBezTo>
                    <a:pt x="2177" y="224"/>
                    <a:pt x="2256" y="213"/>
                    <a:pt x="2334" y="213"/>
                  </a:cubicBezTo>
                  <a:cubicBezTo>
                    <a:pt x="2335" y="213"/>
                    <a:pt x="2336" y="213"/>
                    <a:pt x="2337" y="213"/>
                  </a:cubicBezTo>
                  <a:close/>
                  <a:moveTo>
                    <a:pt x="2334" y="0"/>
                  </a:moveTo>
                  <a:cubicBezTo>
                    <a:pt x="2236" y="0"/>
                    <a:pt x="2137" y="15"/>
                    <a:pt x="2039" y="46"/>
                  </a:cubicBezTo>
                  <a:lnTo>
                    <a:pt x="803" y="437"/>
                  </a:lnTo>
                  <a:cubicBezTo>
                    <a:pt x="287" y="601"/>
                    <a:pt x="1" y="1152"/>
                    <a:pt x="163" y="1669"/>
                  </a:cubicBezTo>
                  <a:lnTo>
                    <a:pt x="2142" y="7894"/>
                  </a:lnTo>
                  <a:cubicBezTo>
                    <a:pt x="2271" y="8299"/>
                    <a:pt x="2648" y="8574"/>
                    <a:pt x="3074" y="8577"/>
                  </a:cubicBezTo>
                  <a:cubicBezTo>
                    <a:pt x="3078" y="8577"/>
                    <a:pt x="3083" y="8578"/>
                    <a:pt x="3088" y="8578"/>
                  </a:cubicBezTo>
                  <a:cubicBezTo>
                    <a:pt x="3184" y="8578"/>
                    <a:pt x="3279" y="8563"/>
                    <a:pt x="3372" y="8536"/>
                  </a:cubicBezTo>
                  <a:lnTo>
                    <a:pt x="4609" y="8141"/>
                  </a:lnTo>
                  <a:cubicBezTo>
                    <a:pt x="4610" y="8140"/>
                    <a:pt x="4612" y="8140"/>
                    <a:pt x="4613" y="8140"/>
                  </a:cubicBezTo>
                  <a:cubicBezTo>
                    <a:pt x="5129" y="7976"/>
                    <a:pt x="5413" y="7425"/>
                    <a:pt x="5249" y="6910"/>
                  </a:cubicBezTo>
                  <a:lnTo>
                    <a:pt x="3270" y="686"/>
                  </a:lnTo>
                  <a:cubicBezTo>
                    <a:pt x="3138" y="267"/>
                    <a:pt x="2751" y="0"/>
                    <a:pt x="23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350;p43">
              <a:extLst>
                <a:ext uri="{FF2B5EF4-FFF2-40B4-BE49-F238E27FC236}">
                  <a16:creationId xmlns:a16="http://schemas.microsoft.com/office/drawing/2014/main" id="{A769571B-5D15-D8C0-E1FE-C1EF8D36C007}"/>
                </a:ext>
              </a:extLst>
            </p:cNvPr>
            <p:cNvSpPr/>
            <p:nvPr/>
          </p:nvSpPr>
          <p:spPr>
            <a:xfrm>
              <a:off x="2566607" y="1729190"/>
              <a:ext cx="232145" cy="162187"/>
            </a:xfrm>
            <a:custGeom>
              <a:avLst/>
              <a:gdLst/>
              <a:ahLst/>
              <a:cxnLst/>
              <a:rect l="l" t="t" r="r" b="b"/>
              <a:pathLst>
                <a:path w="4722" h="3299" extrusionOk="0">
                  <a:moveTo>
                    <a:pt x="3201" y="0"/>
                  </a:moveTo>
                  <a:cubicBezTo>
                    <a:pt x="2815" y="0"/>
                    <a:pt x="2361" y="105"/>
                    <a:pt x="1842" y="398"/>
                  </a:cubicBezTo>
                  <a:cubicBezTo>
                    <a:pt x="0" y="1439"/>
                    <a:pt x="853" y="3299"/>
                    <a:pt x="853" y="3299"/>
                  </a:cubicBezTo>
                  <a:lnTo>
                    <a:pt x="853" y="3297"/>
                  </a:lnTo>
                  <a:lnTo>
                    <a:pt x="3894" y="1238"/>
                  </a:lnTo>
                  <a:lnTo>
                    <a:pt x="4722" y="687"/>
                  </a:lnTo>
                  <a:cubicBezTo>
                    <a:pt x="4722" y="687"/>
                    <a:pt x="4186" y="0"/>
                    <a:pt x="32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351;p43">
              <a:extLst>
                <a:ext uri="{FF2B5EF4-FFF2-40B4-BE49-F238E27FC236}">
                  <a16:creationId xmlns:a16="http://schemas.microsoft.com/office/drawing/2014/main" id="{56A869D0-E70E-B852-A6E7-DE328342F395}"/>
                </a:ext>
              </a:extLst>
            </p:cNvPr>
            <p:cNvSpPr/>
            <p:nvPr/>
          </p:nvSpPr>
          <p:spPr>
            <a:xfrm>
              <a:off x="2561937" y="1723930"/>
              <a:ext cx="243944" cy="175117"/>
            </a:xfrm>
            <a:custGeom>
              <a:avLst/>
              <a:gdLst/>
              <a:ahLst/>
              <a:cxnLst/>
              <a:rect l="l" t="t" r="r" b="b"/>
              <a:pathLst>
                <a:path w="4962" h="3562" extrusionOk="0">
                  <a:moveTo>
                    <a:pt x="3298" y="212"/>
                  </a:moveTo>
                  <a:cubicBezTo>
                    <a:pt x="3803" y="212"/>
                    <a:pt x="4289" y="414"/>
                    <a:pt x="4646" y="775"/>
                  </a:cubicBezTo>
                  <a:lnTo>
                    <a:pt x="999" y="3240"/>
                  </a:lnTo>
                  <a:cubicBezTo>
                    <a:pt x="852" y="2825"/>
                    <a:pt x="496" y="1449"/>
                    <a:pt x="1989" y="596"/>
                  </a:cubicBezTo>
                  <a:cubicBezTo>
                    <a:pt x="2382" y="356"/>
                    <a:pt x="2832" y="224"/>
                    <a:pt x="3292" y="212"/>
                  </a:cubicBezTo>
                  <a:cubicBezTo>
                    <a:pt x="3294" y="212"/>
                    <a:pt x="3296" y="212"/>
                    <a:pt x="3298" y="212"/>
                  </a:cubicBezTo>
                  <a:close/>
                  <a:moveTo>
                    <a:pt x="3280" y="0"/>
                  </a:moveTo>
                  <a:cubicBezTo>
                    <a:pt x="2881" y="0"/>
                    <a:pt x="2413" y="109"/>
                    <a:pt x="1885" y="411"/>
                  </a:cubicBezTo>
                  <a:cubicBezTo>
                    <a:pt x="0" y="1488"/>
                    <a:pt x="852" y="3428"/>
                    <a:pt x="852" y="3447"/>
                  </a:cubicBezTo>
                  <a:lnTo>
                    <a:pt x="904" y="3562"/>
                  </a:lnTo>
                  <a:lnTo>
                    <a:pt x="4041" y="1434"/>
                  </a:lnTo>
                  <a:lnTo>
                    <a:pt x="4961" y="821"/>
                  </a:lnTo>
                  <a:lnTo>
                    <a:pt x="4891" y="730"/>
                  </a:lnTo>
                  <a:cubicBezTo>
                    <a:pt x="4884" y="719"/>
                    <a:pt x="4306" y="0"/>
                    <a:pt x="328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352;p43">
              <a:extLst>
                <a:ext uri="{FF2B5EF4-FFF2-40B4-BE49-F238E27FC236}">
                  <a16:creationId xmlns:a16="http://schemas.microsoft.com/office/drawing/2014/main" id="{36C038C6-AF24-8ECC-BF13-CCABB898AA49}"/>
                </a:ext>
              </a:extLst>
            </p:cNvPr>
            <p:cNvSpPr/>
            <p:nvPr/>
          </p:nvSpPr>
          <p:spPr>
            <a:xfrm>
              <a:off x="2608543" y="1790004"/>
              <a:ext cx="201566" cy="293107"/>
            </a:xfrm>
            <a:custGeom>
              <a:avLst/>
              <a:gdLst/>
              <a:ahLst/>
              <a:cxnLst/>
              <a:rect l="l" t="t" r="r" b="b"/>
              <a:pathLst>
                <a:path w="4100" h="5962" extrusionOk="0">
                  <a:moveTo>
                    <a:pt x="3032" y="1"/>
                  </a:moveTo>
                  <a:cubicBezTo>
                    <a:pt x="84" y="96"/>
                    <a:pt x="0" y="2062"/>
                    <a:pt x="0" y="2062"/>
                  </a:cubicBezTo>
                  <a:lnTo>
                    <a:pt x="1150" y="5961"/>
                  </a:lnTo>
                  <a:lnTo>
                    <a:pt x="4100" y="5675"/>
                  </a:lnTo>
                  <a:lnTo>
                    <a:pt x="3032"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353;p43">
              <a:extLst>
                <a:ext uri="{FF2B5EF4-FFF2-40B4-BE49-F238E27FC236}">
                  <a16:creationId xmlns:a16="http://schemas.microsoft.com/office/drawing/2014/main" id="{5528F283-3735-6329-F4E9-BBC914058D92}"/>
                </a:ext>
              </a:extLst>
            </p:cNvPr>
            <p:cNvSpPr/>
            <p:nvPr/>
          </p:nvSpPr>
          <p:spPr>
            <a:xfrm>
              <a:off x="2603282" y="1784744"/>
              <a:ext cx="212677" cy="303972"/>
            </a:xfrm>
            <a:custGeom>
              <a:avLst/>
              <a:gdLst/>
              <a:ahLst/>
              <a:cxnLst/>
              <a:rect l="l" t="t" r="r" b="b"/>
              <a:pathLst>
                <a:path w="4326" h="6183" extrusionOk="0">
                  <a:moveTo>
                    <a:pt x="3053" y="220"/>
                  </a:moveTo>
                  <a:lnTo>
                    <a:pt x="4074" y="5687"/>
                  </a:lnTo>
                  <a:lnTo>
                    <a:pt x="1327" y="5954"/>
                  </a:lnTo>
                  <a:lnTo>
                    <a:pt x="216" y="2155"/>
                  </a:lnTo>
                  <a:cubicBezTo>
                    <a:pt x="231" y="1962"/>
                    <a:pt x="443" y="340"/>
                    <a:pt x="3053" y="220"/>
                  </a:cubicBezTo>
                  <a:close/>
                  <a:moveTo>
                    <a:pt x="3137" y="1"/>
                  </a:moveTo>
                  <a:cubicBezTo>
                    <a:pt x="124" y="99"/>
                    <a:pt x="0" y="2142"/>
                    <a:pt x="0" y="2164"/>
                  </a:cubicBezTo>
                  <a:lnTo>
                    <a:pt x="0" y="2181"/>
                  </a:lnTo>
                  <a:lnTo>
                    <a:pt x="1172" y="6183"/>
                  </a:lnTo>
                  <a:lnTo>
                    <a:pt x="4326" y="5881"/>
                  </a:lnTo>
                  <a:lnTo>
                    <a:pt x="323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354;p43">
              <a:extLst>
                <a:ext uri="{FF2B5EF4-FFF2-40B4-BE49-F238E27FC236}">
                  <a16:creationId xmlns:a16="http://schemas.microsoft.com/office/drawing/2014/main" id="{ACE91E6F-2FF0-D9ED-C6E8-887AECC952B0}"/>
                </a:ext>
              </a:extLst>
            </p:cNvPr>
            <p:cNvSpPr/>
            <p:nvPr/>
          </p:nvSpPr>
          <p:spPr>
            <a:xfrm>
              <a:off x="2577816" y="2069001"/>
              <a:ext cx="231949" cy="210465"/>
            </a:xfrm>
            <a:custGeom>
              <a:avLst/>
              <a:gdLst/>
              <a:ahLst/>
              <a:cxnLst/>
              <a:rect l="l" t="t" r="r" b="b"/>
              <a:pathLst>
                <a:path w="4718" h="4281" extrusionOk="0">
                  <a:moveTo>
                    <a:pt x="4717" y="0"/>
                  </a:moveTo>
                  <a:lnTo>
                    <a:pt x="1769" y="286"/>
                  </a:lnTo>
                  <a:lnTo>
                    <a:pt x="192" y="3042"/>
                  </a:lnTo>
                  <a:cubicBezTo>
                    <a:pt x="0" y="3377"/>
                    <a:pt x="67" y="3802"/>
                    <a:pt x="352" y="4064"/>
                  </a:cubicBezTo>
                  <a:cubicBezTo>
                    <a:pt x="510" y="4209"/>
                    <a:pt x="710" y="4281"/>
                    <a:pt x="909" y="4281"/>
                  </a:cubicBezTo>
                  <a:cubicBezTo>
                    <a:pt x="1133" y="4281"/>
                    <a:pt x="1355" y="4191"/>
                    <a:pt x="1519" y="4014"/>
                  </a:cubicBezTo>
                  <a:cubicBezTo>
                    <a:pt x="1532" y="4000"/>
                    <a:pt x="1546" y="3983"/>
                    <a:pt x="1559" y="3967"/>
                  </a:cubicBezTo>
                  <a:lnTo>
                    <a:pt x="4717"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355;p43">
              <a:extLst>
                <a:ext uri="{FF2B5EF4-FFF2-40B4-BE49-F238E27FC236}">
                  <a16:creationId xmlns:a16="http://schemas.microsoft.com/office/drawing/2014/main" id="{14A4B26F-203C-1661-F814-C37F5162877F}"/>
                </a:ext>
              </a:extLst>
            </p:cNvPr>
            <p:cNvSpPr/>
            <p:nvPr/>
          </p:nvSpPr>
          <p:spPr>
            <a:xfrm>
              <a:off x="2576636" y="2062610"/>
              <a:ext cx="244878" cy="222067"/>
            </a:xfrm>
            <a:custGeom>
              <a:avLst/>
              <a:gdLst/>
              <a:ahLst/>
              <a:cxnLst/>
              <a:rect l="l" t="t" r="r" b="b"/>
              <a:pathLst>
                <a:path w="4981" h="4517" extrusionOk="0">
                  <a:moveTo>
                    <a:pt x="4500" y="261"/>
                  </a:moveTo>
                  <a:lnTo>
                    <a:pt x="1500" y="4031"/>
                  </a:lnTo>
                  <a:cubicBezTo>
                    <a:pt x="1359" y="4208"/>
                    <a:pt x="1149" y="4303"/>
                    <a:pt x="935" y="4303"/>
                  </a:cubicBezTo>
                  <a:cubicBezTo>
                    <a:pt x="814" y="4303"/>
                    <a:pt x="691" y="4272"/>
                    <a:pt x="580" y="4208"/>
                  </a:cubicBezTo>
                  <a:cubicBezTo>
                    <a:pt x="234" y="4010"/>
                    <a:pt x="113" y="3571"/>
                    <a:pt x="310" y="3224"/>
                  </a:cubicBezTo>
                  <a:lnTo>
                    <a:pt x="1856" y="516"/>
                  </a:lnTo>
                  <a:lnTo>
                    <a:pt x="4500" y="261"/>
                  </a:lnTo>
                  <a:close/>
                  <a:moveTo>
                    <a:pt x="4981" y="1"/>
                  </a:moveTo>
                  <a:lnTo>
                    <a:pt x="1726" y="316"/>
                  </a:lnTo>
                  <a:lnTo>
                    <a:pt x="125" y="3119"/>
                  </a:lnTo>
                  <a:cubicBezTo>
                    <a:pt x="44" y="3260"/>
                    <a:pt x="0" y="3421"/>
                    <a:pt x="0" y="3586"/>
                  </a:cubicBezTo>
                  <a:cubicBezTo>
                    <a:pt x="2" y="4100"/>
                    <a:pt x="420" y="4517"/>
                    <a:pt x="934" y="4517"/>
                  </a:cubicBezTo>
                  <a:cubicBezTo>
                    <a:pt x="935" y="4517"/>
                    <a:pt x="936" y="4517"/>
                    <a:pt x="937" y="4517"/>
                  </a:cubicBezTo>
                  <a:lnTo>
                    <a:pt x="1007" y="4515"/>
                  </a:lnTo>
                  <a:cubicBezTo>
                    <a:pt x="1266" y="4493"/>
                    <a:pt x="1504" y="4366"/>
                    <a:pt x="1666" y="4165"/>
                  </a:cubicBezTo>
                  <a:lnTo>
                    <a:pt x="498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356;p43">
              <a:extLst>
                <a:ext uri="{FF2B5EF4-FFF2-40B4-BE49-F238E27FC236}">
                  <a16:creationId xmlns:a16="http://schemas.microsoft.com/office/drawing/2014/main" id="{5EBBFC08-DA21-8816-A547-DAA80A7A62C9}"/>
                </a:ext>
              </a:extLst>
            </p:cNvPr>
            <p:cNvSpPr/>
            <p:nvPr/>
          </p:nvSpPr>
          <p:spPr>
            <a:xfrm>
              <a:off x="2646447" y="2047812"/>
              <a:ext cx="182393" cy="62240"/>
            </a:xfrm>
            <a:custGeom>
              <a:avLst/>
              <a:gdLst/>
              <a:ahLst/>
              <a:cxnLst/>
              <a:rect l="l" t="t" r="r" b="b"/>
              <a:pathLst>
                <a:path w="3710" h="1266" extrusionOk="0">
                  <a:moveTo>
                    <a:pt x="3265" y="0"/>
                  </a:moveTo>
                  <a:cubicBezTo>
                    <a:pt x="3247" y="0"/>
                    <a:pt x="3229" y="2"/>
                    <a:pt x="3211" y="4"/>
                  </a:cubicBezTo>
                  <a:lnTo>
                    <a:pt x="385" y="372"/>
                  </a:lnTo>
                  <a:cubicBezTo>
                    <a:pt x="159" y="400"/>
                    <a:pt x="1" y="605"/>
                    <a:pt x="29" y="832"/>
                  </a:cubicBezTo>
                  <a:lnTo>
                    <a:pt x="39" y="906"/>
                  </a:lnTo>
                  <a:cubicBezTo>
                    <a:pt x="67" y="1115"/>
                    <a:pt x="244" y="1265"/>
                    <a:pt x="449" y="1265"/>
                  </a:cubicBezTo>
                  <a:cubicBezTo>
                    <a:pt x="466" y="1265"/>
                    <a:pt x="483" y="1264"/>
                    <a:pt x="501" y="1262"/>
                  </a:cubicBezTo>
                  <a:lnTo>
                    <a:pt x="3326" y="894"/>
                  </a:lnTo>
                  <a:cubicBezTo>
                    <a:pt x="3552" y="865"/>
                    <a:pt x="3710" y="659"/>
                    <a:pt x="3681" y="433"/>
                  </a:cubicBezTo>
                  <a:lnTo>
                    <a:pt x="3671" y="360"/>
                  </a:lnTo>
                  <a:cubicBezTo>
                    <a:pt x="3645" y="152"/>
                    <a:pt x="3468" y="0"/>
                    <a:pt x="326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357;p43">
              <a:extLst>
                <a:ext uri="{FF2B5EF4-FFF2-40B4-BE49-F238E27FC236}">
                  <a16:creationId xmlns:a16="http://schemas.microsoft.com/office/drawing/2014/main" id="{F14EBF27-3D16-D23F-4888-F587AAD34CBC}"/>
                </a:ext>
              </a:extLst>
            </p:cNvPr>
            <p:cNvSpPr/>
            <p:nvPr/>
          </p:nvSpPr>
          <p:spPr>
            <a:xfrm>
              <a:off x="2641334" y="2042650"/>
              <a:ext cx="193012" cy="72711"/>
            </a:xfrm>
            <a:custGeom>
              <a:avLst/>
              <a:gdLst/>
              <a:ahLst/>
              <a:cxnLst/>
              <a:rect l="l" t="t" r="r" b="b"/>
              <a:pathLst>
                <a:path w="3926" h="1479" extrusionOk="0">
                  <a:moveTo>
                    <a:pt x="3366" y="213"/>
                  </a:moveTo>
                  <a:cubicBezTo>
                    <a:pt x="3522" y="215"/>
                    <a:pt x="3653" y="334"/>
                    <a:pt x="3669" y="489"/>
                  </a:cubicBezTo>
                  <a:lnTo>
                    <a:pt x="3680" y="562"/>
                  </a:lnTo>
                  <a:cubicBezTo>
                    <a:pt x="3690" y="642"/>
                    <a:pt x="3668" y="724"/>
                    <a:pt x="3617" y="788"/>
                  </a:cubicBezTo>
                  <a:cubicBezTo>
                    <a:pt x="3568" y="852"/>
                    <a:pt x="3495" y="894"/>
                    <a:pt x="3415" y="903"/>
                  </a:cubicBezTo>
                  <a:lnTo>
                    <a:pt x="589" y="1260"/>
                  </a:lnTo>
                  <a:lnTo>
                    <a:pt x="586" y="1260"/>
                  </a:lnTo>
                  <a:cubicBezTo>
                    <a:pt x="573" y="1262"/>
                    <a:pt x="560" y="1262"/>
                    <a:pt x="548" y="1262"/>
                  </a:cubicBezTo>
                  <a:cubicBezTo>
                    <a:pt x="398" y="1262"/>
                    <a:pt x="267" y="1150"/>
                    <a:pt x="248" y="996"/>
                  </a:cubicBezTo>
                  <a:lnTo>
                    <a:pt x="237" y="922"/>
                  </a:lnTo>
                  <a:cubicBezTo>
                    <a:pt x="218" y="755"/>
                    <a:pt x="336" y="603"/>
                    <a:pt x="502" y="581"/>
                  </a:cubicBezTo>
                  <a:lnTo>
                    <a:pt x="3328" y="215"/>
                  </a:lnTo>
                  <a:lnTo>
                    <a:pt x="3366" y="215"/>
                  </a:lnTo>
                  <a:lnTo>
                    <a:pt x="3366" y="213"/>
                  </a:lnTo>
                  <a:close/>
                  <a:moveTo>
                    <a:pt x="3378" y="0"/>
                  </a:moveTo>
                  <a:cubicBezTo>
                    <a:pt x="3356" y="0"/>
                    <a:pt x="3333" y="2"/>
                    <a:pt x="3310" y="5"/>
                  </a:cubicBezTo>
                  <a:lnTo>
                    <a:pt x="484" y="373"/>
                  </a:lnTo>
                  <a:cubicBezTo>
                    <a:pt x="202" y="408"/>
                    <a:pt x="1" y="669"/>
                    <a:pt x="38" y="952"/>
                  </a:cubicBezTo>
                  <a:lnTo>
                    <a:pt x="38" y="1028"/>
                  </a:lnTo>
                  <a:cubicBezTo>
                    <a:pt x="71" y="1285"/>
                    <a:pt x="291" y="1479"/>
                    <a:pt x="551" y="1479"/>
                  </a:cubicBezTo>
                  <a:lnTo>
                    <a:pt x="617" y="1474"/>
                  </a:lnTo>
                  <a:lnTo>
                    <a:pt x="3443" y="1108"/>
                  </a:lnTo>
                  <a:cubicBezTo>
                    <a:pt x="3726" y="1069"/>
                    <a:pt x="3925" y="810"/>
                    <a:pt x="3891" y="526"/>
                  </a:cubicBezTo>
                  <a:lnTo>
                    <a:pt x="3891" y="453"/>
                  </a:lnTo>
                  <a:cubicBezTo>
                    <a:pt x="3891" y="451"/>
                    <a:pt x="3890" y="450"/>
                    <a:pt x="3890" y="448"/>
                  </a:cubicBezTo>
                  <a:cubicBezTo>
                    <a:pt x="3855" y="190"/>
                    <a:pt x="3634" y="0"/>
                    <a:pt x="337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358;p43">
              <a:extLst>
                <a:ext uri="{FF2B5EF4-FFF2-40B4-BE49-F238E27FC236}">
                  <a16:creationId xmlns:a16="http://schemas.microsoft.com/office/drawing/2014/main" id="{617F067B-101F-BFAC-268A-B1903E902A9C}"/>
                </a:ext>
              </a:extLst>
            </p:cNvPr>
            <p:cNvSpPr/>
            <p:nvPr/>
          </p:nvSpPr>
          <p:spPr>
            <a:xfrm>
              <a:off x="2092484" y="1532491"/>
              <a:ext cx="441725" cy="224869"/>
            </a:xfrm>
            <a:custGeom>
              <a:avLst/>
              <a:gdLst/>
              <a:ahLst/>
              <a:cxnLst/>
              <a:rect l="l" t="t" r="r" b="b"/>
              <a:pathLst>
                <a:path w="8985" h="4574" extrusionOk="0">
                  <a:moveTo>
                    <a:pt x="1" y="1"/>
                  </a:moveTo>
                  <a:lnTo>
                    <a:pt x="161" y="2648"/>
                  </a:lnTo>
                  <a:lnTo>
                    <a:pt x="8985" y="4573"/>
                  </a:lnTo>
                  <a:lnTo>
                    <a:pt x="6596" y="68"/>
                  </a:lnTo>
                  <a:lnTo>
                    <a:pt x="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359;p43">
              <a:extLst>
                <a:ext uri="{FF2B5EF4-FFF2-40B4-BE49-F238E27FC236}">
                  <a16:creationId xmlns:a16="http://schemas.microsoft.com/office/drawing/2014/main" id="{7F2B7B6F-FAB8-1887-A4AB-7AF9D77DE63F}"/>
                </a:ext>
              </a:extLst>
            </p:cNvPr>
            <p:cNvSpPr/>
            <p:nvPr/>
          </p:nvSpPr>
          <p:spPr>
            <a:xfrm>
              <a:off x="2086928" y="1527181"/>
              <a:ext cx="457310" cy="237701"/>
            </a:xfrm>
            <a:custGeom>
              <a:avLst/>
              <a:gdLst/>
              <a:ahLst/>
              <a:cxnLst/>
              <a:rect l="l" t="t" r="r" b="b"/>
              <a:pathLst>
                <a:path w="9302" h="4835" extrusionOk="0">
                  <a:moveTo>
                    <a:pt x="227" y="216"/>
                  </a:moveTo>
                  <a:lnTo>
                    <a:pt x="6645" y="282"/>
                  </a:lnTo>
                  <a:lnTo>
                    <a:pt x="8895" y="4528"/>
                  </a:lnTo>
                  <a:lnTo>
                    <a:pt x="376" y="2668"/>
                  </a:lnTo>
                  <a:lnTo>
                    <a:pt x="227" y="216"/>
                  </a:lnTo>
                  <a:close/>
                  <a:moveTo>
                    <a:pt x="0" y="0"/>
                  </a:moveTo>
                  <a:lnTo>
                    <a:pt x="173" y="2843"/>
                  </a:lnTo>
                  <a:lnTo>
                    <a:pt x="9300" y="4835"/>
                  </a:lnTo>
                  <a:lnTo>
                    <a:pt x="9302" y="4835"/>
                  </a:lnTo>
                  <a:lnTo>
                    <a:pt x="6774" y="69"/>
                  </a:lnTo>
                  <a:lnTo>
                    <a:pt x="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360;p43">
              <a:extLst>
                <a:ext uri="{FF2B5EF4-FFF2-40B4-BE49-F238E27FC236}">
                  <a16:creationId xmlns:a16="http://schemas.microsoft.com/office/drawing/2014/main" id="{34E39481-3132-B895-B953-0B604526AD02}"/>
                </a:ext>
              </a:extLst>
            </p:cNvPr>
            <p:cNvSpPr/>
            <p:nvPr/>
          </p:nvSpPr>
          <p:spPr>
            <a:xfrm>
              <a:off x="1859847" y="1532491"/>
              <a:ext cx="240601" cy="130231"/>
            </a:xfrm>
            <a:custGeom>
              <a:avLst/>
              <a:gdLst/>
              <a:ahLst/>
              <a:cxnLst/>
              <a:rect l="l" t="t" r="r" b="b"/>
              <a:pathLst>
                <a:path w="4894" h="2649" extrusionOk="0">
                  <a:moveTo>
                    <a:pt x="4733" y="1"/>
                  </a:moveTo>
                  <a:lnTo>
                    <a:pt x="1" y="162"/>
                  </a:lnTo>
                  <a:lnTo>
                    <a:pt x="242" y="2648"/>
                  </a:lnTo>
                  <a:lnTo>
                    <a:pt x="4893" y="2648"/>
                  </a:lnTo>
                  <a:lnTo>
                    <a:pt x="4733"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361;p43">
              <a:extLst>
                <a:ext uri="{FF2B5EF4-FFF2-40B4-BE49-F238E27FC236}">
                  <a16:creationId xmlns:a16="http://schemas.microsoft.com/office/drawing/2014/main" id="{9851ECA2-C15D-2033-1938-6FF927B38B9E}"/>
                </a:ext>
              </a:extLst>
            </p:cNvPr>
            <p:cNvSpPr/>
            <p:nvPr/>
          </p:nvSpPr>
          <p:spPr>
            <a:xfrm>
              <a:off x="1854095" y="1527083"/>
              <a:ext cx="251909" cy="140654"/>
            </a:xfrm>
            <a:custGeom>
              <a:avLst/>
              <a:gdLst/>
              <a:ahLst/>
              <a:cxnLst/>
              <a:rect l="l" t="t" r="r" b="b"/>
              <a:pathLst>
                <a:path w="5124" h="2861" extrusionOk="0">
                  <a:moveTo>
                    <a:pt x="4744" y="215"/>
                  </a:moveTo>
                  <a:lnTo>
                    <a:pt x="4890" y="2647"/>
                  </a:lnTo>
                  <a:lnTo>
                    <a:pt x="448" y="2647"/>
                  </a:lnTo>
                  <a:lnTo>
                    <a:pt x="235" y="373"/>
                  </a:lnTo>
                  <a:lnTo>
                    <a:pt x="4744" y="215"/>
                  </a:lnTo>
                  <a:close/>
                  <a:moveTo>
                    <a:pt x="4951" y="1"/>
                  </a:moveTo>
                  <a:lnTo>
                    <a:pt x="0" y="169"/>
                  </a:lnTo>
                  <a:lnTo>
                    <a:pt x="261" y="2861"/>
                  </a:lnTo>
                  <a:lnTo>
                    <a:pt x="5123" y="2861"/>
                  </a:lnTo>
                  <a:lnTo>
                    <a:pt x="495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362;p43">
              <a:extLst>
                <a:ext uri="{FF2B5EF4-FFF2-40B4-BE49-F238E27FC236}">
                  <a16:creationId xmlns:a16="http://schemas.microsoft.com/office/drawing/2014/main" id="{1F6CF6F7-B4B0-21FC-430E-F78AA20CCC79}"/>
                </a:ext>
              </a:extLst>
            </p:cNvPr>
            <p:cNvSpPr/>
            <p:nvPr/>
          </p:nvSpPr>
          <p:spPr>
            <a:xfrm>
              <a:off x="1658772" y="1540406"/>
              <a:ext cx="213218" cy="207466"/>
            </a:xfrm>
            <a:custGeom>
              <a:avLst/>
              <a:gdLst/>
              <a:ahLst/>
              <a:cxnLst/>
              <a:rect l="l" t="t" r="r" b="b"/>
              <a:pathLst>
                <a:path w="4337" h="4220" extrusionOk="0">
                  <a:moveTo>
                    <a:pt x="4091" y="1"/>
                  </a:moveTo>
                  <a:lnTo>
                    <a:pt x="331" y="2965"/>
                  </a:lnTo>
                  <a:cubicBezTo>
                    <a:pt x="88" y="3159"/>
                    <a:pt x="1" y="3489"/>
                    <a:pt x="118" y="3777"/>
                  </a:cubicBezTo>
                  <a:cubicBezTo>
                    <a:pt x="227" y="4052"/>
                    <a:pt x="491" y="4219"/>
                    <a:pt x="770" y="4219"/>
                  </a:cubicBezTo>
                  <a:cubicBezTo>
                    <a:pt x="857" y="4219"/>
                    <a:pt x="944" y="4203"/>
                    <a:pt x="1029" y="4170"/>
                  </a:cubicBezTo>
                  <a:cubicBezTo>
                    <a:pt x="1050" y="4161"/>
                    <a:pt x="1070" y="4152"/>
                    <a:pt x="1091" y="4141"/>
                  </a:cubicBezTo>
                  <a:lnTo>
                    <a:pt x="4336" y="2487"/>
                  </a:lnTo>
                  <a:lnTo>
                    <a:pt x="409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363;p43">
              <a:extLst>
                <a:ext uri="{FF2B5EF4-FFF2-40B4-BE49-F238E27FC236}">
                  <a16:creationId xmlns:a16="http://schemas.microsoft.com/office/drawing/2014/main" id="{3786B757-7138-1256-7A14-7AECB3D1D7E4}"/>
                </a:ext>
              </a:extLst>
            </p:cNvPr>
            <p:cNvSpPr/>
            <p:nvPr/>
          </p:nvSpPr>
          <p:spPr>
            <a:xfrm>
              <a:off x="1653069" y="1530328"/>
              <a:ext cx="224279" cy="222706"/>
            </a:xfrm>
            <a:custGeom>
              <a:avLst/>
              <a:gdLst/>
              <a:ahLst/>
              <a:cxnLst/>
              <a:rect l="l" t="t" r="r" b="b"/>
              <a:pathLst>
                <a:path w="4562" h="4530" extrusionOk="0">
                  <a:moveTo>
                    <a:pt x="4111" y="410"/>
                  </a:moveTo>
                  <a:lnTo>
                    <a:pt x="4335" y="2636"/>
                  </a:lnTo>
                  <a:lnTo>
                    <a:pt x="1153" y="4259"/>
                  </a:lnTo>
                  <a:cubicBezTo>
                    <a:pt x="1068" y="4303"/>
                    <a:pt x="975" y="4325"/>
                    <a:pt x="881" y="4325"/>
                  </a:cubicBezTo>
                  <a:cubicBezTo>
                    <a:pt x="811" y="4325"/>
                    <a:pt x="741" y="4312"/>
                    <a:pt x="673" y="4287"/>
                  </a:cubicBezTo>
                  <a:cubicBezTo>
                    <a:pt x="514" y="4227"/>
                    <a:pt x="389" y="4102"/>
                    <a:pt x="330" y="3943"/>
                  </a:cubicBezTo>
                  <a:cubicBezTo>
                    <a:pt x="231" y="3699"/>
                    <a:pt x="307" y="3417"/>
                    <a:pt x="513" y="3252"/>
                  </a:cubicBezTo>
                  <a:lnTo>
                    <a:pt x="4111" y="410"/>
                  </a:lnTo>
                  <a:close/>
                  <a:moveTo>
                    <a:pt x="4295" y="0"/>
                  </a:moveTo>
                  <a:lnTo>
                    <a:pt x="382" y="3087"/>
                  </a:lnTo>
                  <a:cubicBezTo>
                    <a:pt x="102" y="3310"/>
                    <a:pt x="0" y="3690"/>
                    <a:pt x="132" y="4022"/>
                  </a:cubicBezTo>
                  <a:cubicBezTo>
                    <a:pt x="215" y="4233"/>
                    <a:pt x="385" y="4400"/>
                    <a:pt x="599" y="4479"/>
                  </a:cubicBezTo>
                  <a:cubicBezTo>
                    <a:pt x="690" y="4513"/>
                    <a:pt x="785" y="4530"/>
                    <a:pt x="882" y="4530"/>
                  </a:cubicBezTo>
                  <a:cubicBezTo>
                    <a:pt x="885" y="4530"/>
                    <a:pt x="888" y="4530"/>
                    <a:pt x="891" y="4530"/>
                  </a:cubicBezTo>
                  <a:cubicBezTo>
                    <a:pt x="1016" y="4530"/>
                    <a:pt x="1139" y="4500"/>
                    <a:pt x="1251" y="4443"/>
                  </a:cubicBezTo>
                  <a:lnTo>
                    <a:pt x="4561" y="2753"/>
                  </a:lnTo>
                  <a:lnTo>
                    <a:pt x="429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364;p43">
              <a:extLst>
                <a:ext uri="{FF2B5EF4-FFF2-40B4-BE49-F238E27FC236}">
                  <a16:creationId xmlns:a16="http://schemas.microsoft.com/office/drawing/2014/main" id="{124F081B-40E7-B2B9-0E14-A71B8E93A078}"/>
                </a:ext>
              </a:extLst>
            </p:cNvPr>
            <p:cNvSpPr/>
            <p:nvPr/>
          </p:nvSpPr>
          <p:spPr>
            <a:xfrm>
              <a:off x="1840477" y="1527231"/>
              <a:ext cx="54865" cy="148520"/>
            </a:xfrm>
            <a:custGeom>
              <a:avLst/>
              <a:gdLst/>
              <a:ahLst/>
              <a:cxnLst/>
              <a:rect l="l" t="t" r="r" b="b"/>
              <a:pathLst>
                <a:path w="1116" h="3021" extrusionOk="0">
                  <a:moveTo>
                    <a:pt x="405" y="0"/>
                  </a:moveTo>
                  <a:cubicBezTo>
                    <a:pt x="388" y="0"/>
                    <a:pt x="370" y="1"/>
                    <a:pt x="353" y="4"/>
                  </a:cubicBezTo>
                  <a:cubicBezTo>
                    <a:pt x="145" y="32"/>
                    <a:pt x="0" y="223"/>
                    <a:pt x="28" y="431"/>
                  </a:cubicBezTo>
                  <a:lnTo>
                    <a:pt x="337" y="2693"/>
                  </a:lnTo>
                  <a:cubicBezTo>
                    <a:pt x="338" y="2694"/>
                    <a:pt x="338" y="2694"/>
                    <a:pt x="338" y="2696"/>
                  </a:cubicBezTo>
                  <a:cubicBezTo>
                    <a:pt x="364" y="2885"/>
                    <a:pt x="526" y="3021"/>
                    <a:pt x="712" y="3021"/>
                  </a:cubicBezTo>
                  <a:cubicBezTo>
                    <a:pt x="729" y="3021"/>
                    <a:pt x="746" y="3020"/>
                    <a:pt x="764" y="3017"/>
                  </a:cubicBezTo>
                  <a:cubicBezTo>
                    <a:pt x="971" y="2989"/>
                    <a:pt x="1115" y="2797"/>
                    <a:pt x="1089" y="2590"/>
                  </a:cubicBezTo>
                  <a:lnTo>
                    <a:pt x="779" y="328"/>
                  </a:lnTo>
                  <a:cubicBezTo>
                    <a:pt x="779" y="327"/>
                    <a:pt x="779" y="327"/>
                    <a:pt x="779" y="325"/>
                  </a:cubicBezTo>
                  <a:cubicBezTo>
                    <a:pt x="752" y="136"/>
                    <a:pt x="590" y="0"/>
                    <a:pt x="4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365;p43">
              <a:extLst>
                <a:ext uri="{FF2B5EF4-FFF2-40B4-BE49-F238E27FC236}">
                  <a16:creationId xmlns:a16="http://schemas.microsoft.com/office/drawing/2014/main" id="{06B020C1-0F13-0CCA-BFA4-1C4B91150292}"/>
                </a:ext>
              </a:extLst>
            </p:cNvPr>
            <p:cNvSpPr/>
            <p:nvPr/>
          </p:nvSpPr>
          <p:spPr>
            <a:xfrm>
              <a:off x="1834823" y="1521675"/>
              <a:ext cx="66124" cy="159336"/>
            </a:xfrm>
            <a:custGeom>
              <a:avLst/>
              <a:gdLst/>
              <a:ahLst/>
              <a:cxnLst/>
              <a:rect l="l" t="t" r="r" b="b"/>
              <a:pathLst>
                <a:path w="1345" h="3241" extrusionOk="0">
                  <a:moveTo>
                    <a:pt x="525" y="219"/>
                  </a:moveTo>
                  <a:cubicBezTo>
                    <a:pt x="581" y="219"/>
                    <a:pt x="636" y="239"/>
                    <a:pt x="682" y="273"/>
                  </a:cubicBezTo>
                  <a:cubicBezTo>
                    <a:pt x="740" y="316"/>
                    <a:pt x="779" y="382"/>
                    <a:pt x="790" y="453"/>
                  </a:cubicBezTo>
                  <a:lnTo>
                    <a:pt x="1098" y="2716"/>
                  </a:lnTo>
                  <a:cubicBezTo>
                    <a:pt x="1117" y="2865"/>
                    <a:pt x="1013" y="3002"/>
                    <a:pt x="864" y="3023"/>
                  </a:cubicBezTo>
                  <a:cubicBezTo>
                    <a:pt x="853" y="3024"/>
                    <a:pt x="841" y="3025"/>
                    <a:pt x="830" y="3025"/>
                  </a:cubicBezTo>
                  <a:cubicBezTo>
                    <a:pt x="770" y="3025"/>
                    <a:pt x="712" y="3006"/>
                    <a:pt x="663" y="2971"/>
                  </a:cubicBezTo>
                  <a:cubicBezTo>
                    <a:pt x="605" y="2926"/>
                    <a:pt x="566" y="2861"/>
                    <a:pt x="557" y="2789"/>
                  </a:cubicBezTo>
                  <a:lnTo>
                    <a:pt x="249" y="526"/>
                  </a:lnTo>
                  <a:cubicBezTo>
                    <a:pt x="230" y="377"/>
                    <a:pt x="334" y="240"/>
                    <a:pt x="481" y="219"/>
                  </a:cubicBezTo>
                  <a:lnTo>
                    <a:pt x="519" y="219"/>
                  </a:lnTo>
                  <a:cubicBezTo>
                    <a:pt x="521" y="219"/>
                    <a:pt x="523" y="219"/>
                    <a:pt x="525" y="219"/>
                  </a:cubicBezTo>
                  <a:close/>
                  <a:moveTo>
                    <a:pt x="520" y="0"/>
                  </a:moveTo>
                  <a:cubicBezTo>
                    <a:pt x="498" y="0"/>
                    <a:pt x="475" y="2"/>
                    <a:pt x="453" y="5"/>
                  </a:cubicBezTo>
                  <a:cubicBezTo>
                    <a:pt x="187" y="41"/>
                    <a:pt x="0" y="286"/>
                    <a:pt x="36" y="551"/>
                  </a:cubicBezTo>
                  <a:lnTo>
                    <a:pt x="346" y="2815"/>
                  </a:lnTo>
                  <a:cubicBezTo>
                    <a:pt x="377" y="3057"/>
                    <a:pt x="581" y="3239"/>
                    <a:pt x="825" y="3240"/>
                  </a:cubicBezTo>
                  <a:lnTo>
                    <a:pt x="883" y="3230"/>
                  </a:lnTo>
                  <a:lnTo>
                    <a:pt x="888" y="3230"/>
                  </a:lnTo>
                  <a:cubicBezTo>
                    <a:pt x="1156" y="3194"/>
                    <a:pt x="1345" y="2950"/>
                    <a:pt x="1309" y="2682"/>
                  </a:cubicBezTo>
                  <a:lnTo>
                    <a:pt x="1001" y="420"/>
                  </a:lnTo>
                  <a:cubicBezTo>
                    <a:pt x="983" y="292"/>
                    <a:pt x="916" y="178"/>
                    <a:pt x="813" y="100"/>
                  </a:cubicBezTo>
                  <a:cubicBezTo>
                    <a:pt x="729" y="35"/>
                    <a:pt x="625" y="0"/>
                    <a:pt x="5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366;p43">
              <a:extLst>
                <a:ext uri="{FF2B5EF4-FFF2-40B4-BE49-F238E27FC236}">
                  <a16:creationId xmlns:a16="http://schemas.microsoft.com/office/drawing/2014/main" id="{F72CB645-802A-6378-830E-51781F4B1175}"/>
                </a:ext>
              </a:extLst>
            </p:cNvPr>
            <p:cNvSpPr/>
            <p:nvPr/>
          </p:nvSpPr>
          <p:spPr>
            <a:xfrm>
              <a:off x="2084667" y="1516857"/>
              <a:ext cx="38543" cy="149503"/>
            </a:xfrm>
            <a:custGeom>
              <a:avLst/>
              <a:gdLst/>
              <a:ahLst/>
              <a:cxnLst/>
              <a:rect l="l" t="t" r="r" b="b"/>
              <a:pathLst>
                <a:path w="784" h="3041" extrusionOk="0">
                  <a:moveTo>
                    <a:pt x="382" y="0"/>
                  </a:moveTo>
                  <a:cubicBezTo>
                    <a:pt x="381" y="0"/>
                    <a:pt x="379" y="0"/>
                    <a:pt x="377" y="0"/>
                  </a:cubicBezTo>
                  <a:cubicBezTo>
                    <a:pt x="167" y="2"/>
                    <a:pt x="0" y="174"/>
                    <a:pt x="2" y="383"/>
                  </a:cubicBezTo>
                  <a:lnTo>
                    <a:pt x="24" y="2665"/>
                  </a:lnTo>
                  <a:lnTo>
                    <a:pt x="23" y="2665"/>
                  </a:lnTo>
                  <a:lnTo>
                    <a:pt x="23" y="2670"/>
                  </a:lnTo>
                  <a:cubicBezTo>
                    <a:pt x="27" y="2877"/>
                    <a:pt x="195" y="3041"/>
                    <a:pt x="401" y="3041"/>
                  </a:cubicBezTo>
                  <a:cubicBezTo>
                    <a:pt x="403" y="3041"/>
                    <a:pt x="405" y="3041"/>
                    <a:pt x="407" y="3041"/>
                  </a:cubicBezTo>
                  <a:cubicBezTo>
                    <a:pt x="615" y="3038"/>
                    <a:pt x="783" y="2868"/>
                    <a:pt x="782" y="2659"/>
                  </a:cubicBezTo>
                  <a:lnTo>
                    <a:pt x="761" y="375"/>
                  </a:lnTo>
                  <a:cubicBezTo>
                    <a:pt x="758" y="167"/>
                    <a:pt x="590" y="0"/>
                    <a:pt x="38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367;p43">
              <a:extLst>
                <a:ext uri="{FF2B5EF4-FFF2-40B4-BE49-F238E27FC236}">
                  <a16:creationId xmlns:a16="http://schemas.microsoft.com/office/drawing/2014/main" id="{ACF6BA3E-A6E7-DDDB-B56B-769CC27F82A8}"/>
                </a:ext>
              </a:extLst>
            </p:cNvPr>
            <p:cNvSpPr/>
            <p:nvPr/>
          </p:nvSpPr>
          <p:spPr>
            <a:xfrm>
              <a:off x="2079308" y="1511597"/>
              <a:ext cx="49113" cy="159975"/>
            </a:xfrm>
            <a:custGeom>
              <a:avLst/>
              <a:gdLst/>
              <a:ahLst/>
              <a:cxnLst/>
              <a:rect l="l" t="t" r="r" b="b"/>
              <a:pathLst>
                <a:path w="999" h="3254" extrusionOk="0">
                  <a:moveTo>
                    <a:pt x="489" y="219"/>
                  </a:moveTo>
                  <a:cubicBezTo>
                    <a:pt x="560" y="220"/>
                    <a:pt x="627" y="249"/>
                    <a:pt x="678" y="298"/>
                  </a:cubicBezTo>
                  <a:cubicBezTo>
                    <a:pt x="730" y="348"/>
                    <a:pt x="760" y="418"/>
                    <a:pt x="761" y="490"/>
                  </a:cubicBezTo>
                  <a:lnTo>
                    <a:pt x="782" y="2772"/>
                  </a:lnTo>
                  <a:cubicBezTo>
                    <a:pt x="782" y="2923"/>
                    <a:pt x="660" y="3045"/>
                    <a:pt x="510" y="3045"/>
                  </a:cubicBezTo>
                  <a:cubicBezTo>
                    <a:pt x="359" y="3045"/>
                    <a:pt x="237" y="2923"/>
                    <a:pt x="237" y="2772"/>
                  </a:cubicBezTo>
                  <a:lnTo>
                    <a:pt x="219" y="494"/>
                  </a:lnTo>
                  <a:cubicBezTo>
                    <a:pt x="218" y="344"/>
                    <a:pt x="339" y="222"/>
                    <a:pt x="489" y="219"/>
                  </a:cubicBezTo>
                  <a:close/>
                  <a:moveTo>
                    <a:pt x="481" y="0"/>
                  </a:moveTo>
                  <a:cubicBezTo>
                    <a:pt x="215" y="3"/>
                    <a:pt x="1" y="222"/>
                    <a:pt x="2" y="490"/>
                  </a:cubicBezTo>
                  <a:lnTo>
                    <a:pt x="24" y="2774"/>
                  </a:lnTo>
                  <a:cubicBezTo>
                    <a:pt x="29" y="3040"/>
                    <a:pt x="245" y="3253"/>
                    <a:pt x="510" y="3253"/>
                  </a:cubicBezTo>
                  <a:lnTo>
                    <a:pt x="516" y="3253"/>
                  </a:lnTo>
                  <a:cubicBezTo>
                    <a:pt x="784" y="3250"/>
                    <a:pt x="998" y="3032"/>
                    <a:pt x="997" y="2764"/>
                  </a:cubicBezTo>
                  <a:lnTo>
                    <a:pt x="974" y="482"/>
                  </a:lnTo>
                  <a:cubicBezTo>
                    <a:pt x="973" y="353"/>
                    <a:pt x="921" y="229"/>
                    <a:pt x="827" y="139"/>
                  </a:cubicBezTo>
                  <a:cubicBezTo>
                    <a:pt x="735" y="49"/>
                    <a:pt x="611" y="0"/>
                    <a:pt x="4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368;p43">
              <a:extLst>
                <a:ext uri="{FF2B5EF4-FFF2-40B4-BE49-F238E27FC236}">
                  <a16:creationId xmlns:a16="http://schemas.microsoft.com/office/drawing/2014/main" id="{BDC8BBFE-4A1A-C857-525E-585BC4914540}"/>
                </a:ext>
              </a:extLst>
            </p:cNvPr>
            <p:cNvSpPr/>
            <p:nvPr/>
          </p:nvSpPr>
          <p:spPr>
            <a:xfrm>
              <a:off x="2416760" y="1506730"/>
              <a:ext cx="117449" cy="250630"/>
            </a:xfrm>
            <a:custGeom>
              <a:avLst/>
              <a:gdLst/>
              <a:ahLst/>
              <a:cxnLst/>
              <a:rect l="l" t="t" r="r" b="b"/>
              <a:pathLst>
                <a:path w="2389" h="5098" extrusionOk="0">
                  <a:moveTo>
                    <a:pt x="1805" y="1"/>
                  </a:moveTo>
                  <a:lnTo>
                    <a:pt x="0" y="592"/>
                  </a:lnTo>
                  <a:lnTo>
                    <a:pt x="2389" y="5097"/>
                  </a:lnTo>
                  <a:lnTo>
                    <a:pt x="180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369;p43">
              <a:extLst>
                <a:ext uri="{FF2B5EF4-FFF2-40B4-BE49-F238E27FC236}">
                  <a16:creationId xmlns:a16="http://schemas.microsoft.com/office/drawing/2014/main" id="{2A3FC66D-5F72-5335-4686-F229D1FF0995}"/>
                </a:ext>
              </a:extLst>
            </p:cNvPr>
            <p:cNvSpPr/>
            <p:nvPr/>
          </p:nvSpPr>
          <p:spPr>
            <a:xfrm>
              <a:off x="2409238" y="1499650"/>
              <a:ext cx="133378" cy="284651"/>
            </a:xfrm>
            <a:custGeom>
              <a:avLst/>
              <a:gdLst/>
              <a:ahLst/>
              <a:cxnLst/>
              <a:rect l="l" t="t" r="r" b="b"/>
              <a:pathLst>
                <a:path w="2713" h="5790" extrusionOk="0">
                  <a:moveTo>
                    <a:pt x="1875" y="292"/>
                  </a:moveTo>
                  <a:lnTo>
                    <a:pt x="2378" y="4698"/>
                  </a:lnTo>
                  <a:lnTo>
                    <a:pt x="307" y="797"/>
                  </a:lnTo>
                  <a:lnTo>
                    <a:pt x="1875" y="292"/>
                  </a:lnTo>
                  <a:close/>
                  <a:moveTo>
                    <a:pt x="2049" y="0"/>
                  </a:moveTo>
                  <a:lnTo>
                    <a:pt x="0" y="672"/>
                  </a:lnTo>
                  <a:lnTo>
                    <a:pt x="2713" y="5789"/>
                  </a:lnTo>
                  <a:lnTo>
                    <a:pt x="204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370;p43">
              <a:extLst>
                <a:ext uri="{FF2B5EF4-FFF2-40B4-BE49-F238E27FC236}">
                  <a16:creationId xmlns:a16="http://schemas.microsoft.com/office/drawing/2014/main" id="{20B70BD7-E135-515C-DFE7-618BF49D09C9}"/>
                </a:ext>
              </a:extLst>
            </p:cNvPr>
            <p:cNvSpPr/>
            <p:nvPr/>
          </p:nvSpPr>
          <p:spPr>
            <a:xfrm>
              <a:off x="2038405" y="1535785"/>
              <a:ext cx="495804" cy="221575"/>
            </a:xfrm>
            <a:custGeom>
              <a:avLst/>
              <a:gdLst/>
              <a:ahLst/>
              <a:cxnLst/>
              <a:rect l="l" t="t" r="r" b="b"/>
              <a:pathLst>
                <a:path w="10085" h="4507" extrusionOk="0">
                  <a:moveTo>
                    <a:pt x="7696" y="1"/>
                  </a:moveTo>
                  <a:lnTo>
                    <a:pt x="0" y="1654"/>
                  </a:lnTo>
                  <a:lnTo>
                    <a:pt x="1007" y="4471"/>
                  </a:lnTo>
                  <a:lnTo>
                    <a:pt x="10085" y="4506"/>
                  </a:lnTo>
                  <a:lnTo>
                    <a:pt x="7696"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371;p43">
              <a:extLst>
                <a:ext uri="{FF2B5EF4-FFF2-40B4-BE49-F238E27FC236}">
                  <a16:creationId xmlns:a16="http://schemas.microsoft.com/office/drawing/2014/main" id="{37962952-D82D-B7D4-B9CE-9594E2F86918}"/>
                </a:ext>
              </a:extLst>
            </p:cNvPr>
            <p:cNvSpPr/>
            <p:nvPr/>
          </p:nvSpPr>
          <p:spPr>
            <a:xfrm>
              <a:off x="2031719" y="1529295"/>
              <a:ext cx="511192" cy="233325"/>
            </a:xfrm>
            <a:custGeom>
              <a:avLst/>
              <a:gdLst/>
              <a:ahLst/>
              <a:cxnLst/>
              <a:rect l="l" t="t" r="r" b="b"/>
              <a:pathLst>
                <a:path w="10398" h="4746" extrusionOk="0">
                  <a:moveTo>
                    <a:pt x="7777" y="256"/>
                  </a:moveTo>
                  <a:lnTo>
                    <a:pt x="10055" y="4531"/>
                  </a:lnTo>
                  <a:lnTo>
                    <a:pt x="1228" y="4495"/>
                  </a:lnTo>
                  <a:lnTo>
                    <a:pt x="278" y="1866"/>
                  </a:lnTo>
                  <a:lnTo>
                    <a:pt x="7777" y="256"/>
                  </a:lnTo>
                  <a:close/>
                  <a:moveTo>
                    <a:pt x="7891" y="0"/>
                  </a:moveTo>
                  <a:lnTo>
                    <a:pt x="1" y="1707"/>
                  </a:lnTo>
                  <a:lnTo>
                    <a:pt x="1067" y="4708"/>
                  </a:lnTo>
                  <a:lnTo>
                    <a:pt x="10398" y="4746"/>
                  </a:lnTo>
                  <a:lnTo>
                    <a:pt x="789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372;p43">
              <a:extLst>
                <a:ext uri="{FF2B5EF4-FFF2-40B4-BE49-F238E27FC236}">
                  <a16:creationId xmlns:a16="http://schemas.microsoft.com/office/drawing/2014/main" id="{0539F47E-0FFA-7074-6914-4728C8208E62}"/>
                </a:ext>
              </a:extLst>
            </p:cNvPr>
            <p:cNvSpPr/>
            <p:nvPr/>
          </p:nvSpPr>
          <p:spPr>
            <a:xfrm>
              <a:off x="1877742" y="1617050"/>
              <a:ext cx="210170" cy="251220"/>
            </a:xfrm>
            <a:custGeom>
              <a:avLst/>
              <a:gdLst/>
              <a:ahLst/>
              <a:cxnLst/>
              <a:rect l="l" t="t" r="r" b="b"/>
              <a:pathLst>
                <a:path w="4275" h="5110" extrusionOk="0">
                  <a:moveTo>
                    <a:pt x="3268" y="1"/>
                  </a:moveTo>
                  <a:lnTo>
                    <a:pt x="0" y="3772"/>
                  </a:lnTo>
                  <a:lnTo>
                    <a:pt x="1295" y="5109"/>
                  </a:lnTo>
                  <a:lnTo>
                    <a:pt x="4275" y="2818"/>
                  </a:lnTo>
                  <a:lnTo>
                    <a:pt x="3268"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373;p43">
              <a:extLst>
                <a:ext uri="{FF2B5EF4-FFF2-40B4-BE49-F238E27FC236}">
                  <a16:creationId xmlns:a16="http://schemas.microsoft.com/office/drawing/2014/main" id="{ECCEBA4D-4ACF-94E4-C6E7-E800FEBFA7D1}"/>
                </a:ext>
              </a:extLst>
            </p:cNvPr>
            <p:cNvSpPr/>
            <p:nvPr/>
          </p:nvSpPr>
          <p:spPr>
            <a:xfrm>
              <a:off x="1870564" y="1606726"/>
              <a:ext cx="223591" cy="268476"/>
            </a:xfrm>
            <a:custGeom>
              <a:avLst/>
              <a:gdLst/>
              <a:ahLst/>
              <a:cxnLst/>
              <a:rect l="l" t="t" r="r" b="b"/>
              <a:pathLst>
                <a:path w="4548" h="5461" extrusionOk="0">
                  <a:moveTo>
                    <a:pt x="3376" y="418"/>
                  </a:moveTo>
                  <a:lnTo>
                    <a:pt x="4293" y="2989"/>
                  </a:lnTo>
                  <a:lnTo>
                    <a:pt x="1453" y="5176"/>
                  </a:lnTo>
                  <a:lnTo>
                    <a:pt x="290" y="3979"/>
                  </a:lnTo>
                  <a:lnTo>
                    <a:pt x="3376" y="418"/>
                  </a:lnTo>
                  <a:close/>
                  <a:moveTo>
                    <a:pt x="3453" y="1"/>
                  </a:moveTo>
                  <a:lnTo>
                    <a:pt x="0" y="3987"/>
                  </a:lnTo>
                  <a:lnTo>
                    <a:pt x="1431" y="5461"/>
                  </a:lnTo>
                  <a:lnTo>
                    <a:pt x="4547" y="3063"/>
                  </a:lnTo>
                  <a:lnTo>
                    <a:pt x="345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374;p43">
              <a:extLst>
                <a:ext uri="{FF2B5EF4-FFF2-40B4-BE49-F238E27FC236}">
                  <a16:creationId xmlns:a16="http://schemas.microsoft.com/office/drawing/2014/main" id="{C24E9EC7-50E2-190C-479C-D85302D85665}"/>
                </a:ext>
              </a:extLst>
            </p:cNvPr>
            <p:cNvSpPr/>
            <p:nvPr/>
          </p:nvSpPr>
          <p:spPr>
            <a:xfrm>
              <a:off x="1790479" y="1802491"/>
              <a:ext cx="150978" cy="193700"/>
            </a:xfrm>
            <a:custGeom>
              <a:avLst/>
              <a:gdLst/>
              <a:ahLst/>
              <a:cxnLst/>
              <a:rect l="l" t="t" r="r" b="b"/>
              <a:pathLst>
                <a:path w="3071" h="3940" extrusionOk="0">
                  <a:moveTo>
                    <a:pt x="1774" y="0"/>
                  </a:moveTo>
                  <a:lnTo>
                    <a:pt x="1774" y="1"/>
                  </a:lnTo>
                  <a:lnTo>
                    <a:pt x="1774" y="1"/>
                  </a:lnTo>
                  <a:lnTo>
                    <a:pt x="1775" y="0"/>
                  </a:lnTo>
                  <a:close/>
                  <a:moveTo>
                    <a:pt x="1774" y="1"/>
                  </a:moveTo>
                  <a:lnTo>
                    <a:pt x="122" y="3172"/>
                  </a:lnTo>
                  <a:cubicBezTo>
                    <a:pt x="0" y="3401"/>
                    <a:pt x="66" y="3685"/>
                    <a:pt x="276" y="3837"/>
                  </a:cubicBezTo>
                  <a:cubicBezTo>
                    <a:pt x="369" y="3906"/>
                    <a:pt x="478" y="3939"/>
                    <a:pt x="587" y="3939"/>
                  </a:cubicBezTo>
                  <a:cubicBezTo>
                    <a:pt x="734" y="3939"/>
                    <a:pt x="880" y="3877"/>
                    <a:pt x="983" y="3758"/>
                  </a:cubicBezTo>
                  <a:lnTo>
                    <a:pt x="3070" y="1337"/>
                  </a:lnTo>
                  <a:lnTo>
                    <a:pt x="1774"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375;p43">
              <a:extLst>
                <a:ext uri="{FF2B5EF4-FFF2-40B4-BE49-F238E27FC236}">
                  <a16:creationId xmlns:a16="http://schemas.microsoft.com/office/drawing/2014/main" id="{22198FF6-94D7-531E-6C58-8631C4E4944F}"/>
                </a:ext>
              </a:extLst>
            </p:cNvPr>
            <p:cNvSpPr/>
            <p:nvPr/>
          </p:nvSpPr>
          <p:spPr>
            <a:xfrm>
              <a:off x="1788365" y="1793445"/>
              <a:ext cx="160024" cy="207957"/>
            </a:xfrm>
            <a:custGeom>
              <a:avLst/>
              <a:gdLst/>
              <a:ahLst/>
              <a:cxnLst/>
              <a:rect l="l" t="t" r="r" b="b"/>
              <a:pathLst>
                <a:path w="3255" h="4230" extrusionOk="0">
                  <a:moveTo>
                    <a:pt x="1843" y="364"/>
                  </a:moveTo>
                  <a:lnTo>
                    <a:pt x="2969" y="1535"/>
                  </a:lnTo>
                  <a:lnTo>
                    <a:pt x="947" y="3880"/>
                  </a:lnTo>
                  <a:cubicBezTo>
                    <a:pt x="863" y="3974"/>
                    <a:pt x="747" y="4023"/>
                    <a:pt x="629" y="4023"/>
                  </a:cubicBezTo>
                  <a:cubicBezTo>
                    <a:pt x="543" y="4023"/>
                    <a:pt x="457" y="3997"/>
                    <a:pt x="383" y="3944"/>
                  </a:cubicBezTo>
                  <a:cubicBezTo>
                    <a:pt x="219" y="3820"/>
                    <a:pt x="167" y="3597"/>
                    <a:pt x="259" y="3414"/>
                  </a:cubicBezTo>
                  <a:lnTo>
                    <a:pt x="1843" y="364"/>
                  </a:lnTo>
                  <a:close/>
                  <a:moveTo>
                    <a:pt x="1785" y="1"/>
                  </a:moveTo>
                  <a:lnTo>
                    <a:pt x="79" y="3306"/>
                  </a:lnTo>
                  <a:cubicBezTo>
                    <a:pt x="39" y="3387"/>
                    <a:pt x="16" y="3476"/>
                    <a:pt x="13" y="3565"/>
                  </a:cubicBezTo>
                  <a:cubicBezTo>
                    <a:pt x="0" y="3918"/>
                    <a:pt x="274" y="4216"/>
                    <a:pt x="627" y="4230"/>
                  </a:cubicBezTo>
                  <a:cubicBezTo>
                    <a:pt x="811" y="4230"/>
                    <a:pt x="986" y="4149"/>
                    <a:pt x="1108" y="4011"/>
                  </a:cubicBezTo>
                  <a:lnTo>
                    <a:pt x="3255" y="1515"/>
                  </a:lnTo>
                  <a:lnTo>
                    <a:pt x="178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376;p43">
              <a:extLst>
                <a:ext uri="{FF2B5EF4-FFF2-40B4-BE49-F238E27FC236}">
                  <a16:creationId xmlns:a16="http://schemas.microsoft.com/office/drawing/2014/main" id="{26EF386B-9865-F1B6-0207-66FE70FBBAA8}"/>
                </a:ext>
              </a:extLst>
            </p:cNvPr>
            <p:cNvSpPr/>
            <p:nvPr/>
          </p:nvSpPr>
          <p:spPr>
            <a:xfrm>
              <a:off x="1842787" y="1787939"/>
              <a:ext cx="128953" cy="108207"/>
            </a:xfrm>
            <a:custGeom>
              <a:avLst/>
              <a:gdLst/>
              <a:ahLst/>
              <a:cxnLst/>
              <a:rect l="l" t="t" r="r" b="b"/>
              <a:pathLst>
                <a:path w="2623" h="2201" extrusionOk="0">
                  <a:moveTo>
                    <a:pt x="428" y="1"/>
                  </a:moveTo>
                  <a:cubicBezTo>
                    <a:pt x="317" y="1"/>
                    <a:pt x="207" y="49"/>
                    <a:pt x="132" y="141"/>
                  </a:cubicBezTo>
                  <a:cubicBezTo>
                    <a:pt x="1" y="304"/>
                    <a:pt x="25" y="542"/>
                    <a:pt x="185" y="674"/>
                  </a:cubicBezTo>
                  <a:lnTo>
                    <a:pt x="1957" y="2116"/>
                  </a:lnTo>
                  <a:lnTo>
                    <a:pt x="1959" y="2116"/>
                  </a:lnTo>
                  <a:cubicBezTo>
                    <a:pt x="1959" y="2116"/>
                    <a:pt x="1960" y="2117"/>
                    <a:pt x="1960" y="2117"/>
                  </a:cubicBezTo>
                  <a:cubicBezTo>
                    <a:pt x="2030" y="2173"/>
                    <a:pt x="2114" y="2201"/>
                    <a:pt x="2197" y="2201"/>
                  </a:cubicBezTo>
                  <a:cubicBezTo>
                    <a:pt x="2308" y="2201"/>
                    <a:pt x="2417" y="2153"/>
                    <a:pt x="2492" y="2060"/>
                  </a:cubicBezTo>
                  <a:cubicBezTo>
                    <a:pt x="2623" y="1898"/>
                    <a:pt x="2597" y="1658"/>
                    <a:pt x="2435" y="1527"/>
                  </a:cubicBezTo>
                  <a:lnTo>
                    <a:pt x="666" y="85"/>
                  </a:lnTo>
                  <a:cubicBezTo>
                    <a:pt x="596" y="28"/>
                    <a:pt x="512" y="1"/>
                    <a:pt x="4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377;p43">
              <a:extLst>
                <a:ext uri="{FF2B5EF4-FFF2-40B4-BE49-F238E27FC236}">
                  <a16:creationId xmlns:a16="http://schemas.microsoft.com/office/drawing/2014/main" id="{F2DD9D6C-E787-7202-20A4-39FECBF96805}"/>
                </a:ext>
              </a:extLst>
            </p:cNvPr>
            <p:cNvSpPr/>
            <p:nvPr/>
          </p:nvSpPr>
          <p:spPr>
            <a:xfrm>
              <a:off x="1836937" y="1782531"/>
              <a:ext cx="140310" cy="118875"/>
            </a:xfrm>
            <a:custGeom>
              <a:avLst/>
              <a:gdLst/>
              <a:ahLst/>
              <a:cxnLst/>
              <a:rect l="l" t="t" r="r" b="b"/>
              <a:pathLst>
                <a:path w="2854" h="2418" extrusionOk="0">
                  <a:moveTo>
                    <a:pt x="549" y="217"/>
                  </a:moveTo>
                  <a:cubicBezTo>
                    <a:pt x="610" y="217"/>
                    <a:pt x="671" y="238"/>
                    <a:pt x="718" y="280"/>
                  </a:cubicBezTo>
                  <a:lnTo>
                    <a:pt x="2490" y="1721"/>
                  </a:lnTo>
                  <a:cubicBezTo>
                    <a:pt x="2606" y="1816"/>
                    <a:pt x="2624" y="1987"/>
                    <a:pt x="2529" y="2105"/>
                  </a:cubicBezTo>
                  <a:cubicBezTo>
                    <a:pt x="2474" y="2170"/>
                    <a:pt x="2396" y="2204"/>
                    <a:pt x="2317" y="2204"/>
                  </a:cubicBezTo>
                  <a:cubicBezTo>
                    <a:pt x="2257" y="2204"/>
                    <a:pt x="2196" y="2184"/>
                    <a:pt x="2145" y="2142"/>
                  </a:cubicBezTo>
                  <a:lnTo>
                    <a:pt x="374" y="701"/>
                  </a:lnTo>
                  <a:cubicBezTo>
                    <a:pt x="258" y="606"/>
                    <a:pt x="240" y="436"/>
                    <a:pt x="334" y="320"/>
                  </a:cubicBezTo>
                  <a:cubicBezTo>
                    <a:pt x="380" y="263"/>
                    <a:pt x="447" y="227"/>
                    <a:pt x="520" y="218"/>
                  </a:cubicBezTo>
                  <a:cubicBezTo>
                    <a:pt x="530" y="217"/>
                    <a:pt x="539" y="217"/>
                    <a:pt x="549" y="217"/>
                  </a:cubicBezTo>
                  <a:close/>
                  <a:moveTo>
                    <a:pt x="548" y="1"/>
                  </a:moveTo>
                  <a:cubicBezTo>
                    <a:pt x="407" y="1"/>
                    <a:pt x="267" y="61"/>
                    <a:pt x="170" y="178"/>
                  </a:cubicBezTo>
                  <a:cubicBezTo>
                    <a:pt x="170" y="178"/>
                    <a:pt x="170" y="178"/>
                    <a:pt x="170" y="180"/>
                  </a:cubicBezTo>
                  <a:cubicBezTo>
                    <a:pt x="1" y="388"/>
                    <a:pt x="32" y="693"/>
                    <a:pt x="240" y="863"/>
                  </a:cubicBezTo>
                  <a:lnTo>
                    <a:pt x="2011" y="2309"/>
                  </a:lnTo>
                  <a:cubicBezTo>
                    <a:pt x="2097" y="2379"/>
                    <a:pt x="2204" y="2418"/>
                    <a:pt x="2316" y="2418"/>
                  </a:cubicBezTo>
                  <a:lnTo>
                    <a:pt x="2367" y="2404"/>
                  </a:lnTo>
                  <a:cubicBezTo>
                    <a:pt x="2489" y="2391"/>
                    <a:pt x="2600" y="2331"/>
                    <a:pt x="2679" y="2237"/>
                  </a:cubicBezTo>
                  <a:cubicBezTo>
                    <a:pt x="2853" y="2033"/>
                    <a:pt x="2830" y="1725"/>
                    <a:pt x="2624" y="1553"/>
                  </a:cubicBezTo>
                  <a:lnTo>
                    <a:pt x="855" y="110"/>
                  </a:lnTo>
                  <a:cubicBezTo>
                    <a:pt x="765" y="37"/>
                    <a:pt x="656" y="1"/>
                    <a:pt x="54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378;p43">
              <a:extLst>
                <a:ext uri="{FF2B5EF4-FFF2-40B4-BE49-F238E27FC236}">
                  <a16:creationId xmlns:a16="http://schemas.microsoft.com/office/drawing/2014/main" id="{4BA87EE8-B967-D2B6-2AD2-81856E78EA21}"/>
                </a:ext>
              </a:extLst>
            </p:cNvPr>
            <p:cNvSpPr/>
            <p:nvPr/>
          </p:nvSpPr>
          <p:spPr>
            <a:xfrm>
              <a:off x="2022968" y="1596501"/>
              <a:ext cx="86133" cy="174183"/>
            </a:xfrm>
            <a:custGeom>
              <a:avLst/>
              <a:gdLst/>
              <a:ahLst/>
              <a:cxnLst/>
              <a:rect l="l" t="t" r="r" b="b"/>
              <a:pathLst>
                <a:path w="1752" h="3543" extrusionOk="0">
                  <a:moveTo>
                    <a:pt x="427" y="1"/>
                  </a:moveTo>
                  <a:cubicBezTo>
                    <a:pt x="386" y="1"/>
                    <a:pt x="344" y="7"/>
                    <a:pt x="304" y="21"/>
                  </a:cubicBezTo>
                  <a:cubicBezTo>
                    <a:pt x="302" y="23"/>
                    <a:pt x="302" y="23"/>
                    <a:pt x="301" y="23"/>
                  </a:cubicBezTo>
                  <a:cubicBezTo>
                    <a:pt x="104" y="91"/>
                    <a:pt x="0" y="307"/>
                    <a:pt x="69" y="503"/>
                  </a:cubicBezTo>
                  <a:lnTo>
                    <a:pt x="963" y="3289"/>
                  </a:lnTo>
                  <a:cubicBezTo>
                    <a:pt x="1018" y="3446"/>
                    <a:pt x="1165" y="3543"/>
                    <a:pt x="1322" y="3543"/>
                  </a:cubicBezTo>
                  <a:cubicBezTo>
                    <a:pt x="1363" y="3543"/>
                    <a:pt x="1406" y="3536"/>
                    <a:pt x="1447" y="3522"/>
                  </a:cubicBezTo>
                  <a:cubicBezTo>
                    <a:pt x="1447" y="3520"/>
                    <a:pt x="1449" y="3520"/>
                    <a:pt x="1450" y="3520"/>
                  </a:cubicBezTo>
                  <a:cubicBezTo>
                    <a:pt x="1647" y="3452"/>
                    <a:pt x="1751" y="3236"/>
                    <a:pt x="1681" y="3039"/>
                  </a:cubicBezTo>
                  <a:lnTo>
                    <a:pt x="788" y="256"/>
                  </a:lnTo>
                  <a:cubicBezTo>
                    <a:pt x="733" y="99"/>
                    <a:pt x="585" y="1"/>
                    <a:pt x="42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379;p43">
              <a:extLst>
                <a:ext uri="{FF2B5EF4-FFF2-40B4-BE49-F238E27FC236}">
                  <a16:creationId xmlns:a16="http://schemas.microsoft.com/office/drawing/2014/main" id="{5E7158EA-07B7-7837-3895-23831901B278}"/>
                </a:ext>
              </a:extLst>
            </p:cNvPr>
            <p:cNvSpPr/>
            <p:nvPr/>
          </p:nvSpPr>
          <p:spPr>
            <a:xfrm>
              <a:off x="2017069" y="1591338"/>
              <a:ext cx="97637" cy="184605"/>
            </a:xfrm>
            <a:custGeom>
              <a:avLst/>
              <a:gdLst/>
              <a:ahLst/>
              <a:cxnLst/>
              <a:rect l="l" t="t" r="r" b="b"/>
              <a:pathLst>
                <a:path w="1986" h="3755" extrusionOk="0">
                  <a:moveTo>
                    <a:pt x="550" y="210"/>
                  </a:moveTo>
                  <a:cubicBezTo>
                    <a:pt x="592" y="210"/>
                    <a:pt x="635" y="220"/>
                    <a:pt x="674" y="239"/>
                  </a:cubicBezTo>
                  <a:cubicBezTo>
                    <a:pt x="738" y="270"/>
                    <a:pt x="789" y="326"/>
                    <a:pt x="812" y="393"/>
                  </a:cubicBezTo>
                  <a:lnTo>
                    <a:pt x="1706" y="3180"/>
                  </a:lnTo>
                  <a:cubicBezTo>
                    <a:pt x="1706" y="3181"/>
                    <a:pt x="1706" y="3181"/>
                    <a:pt x="1706" y="3181"/>
                  </a:cubicBezTo>
                  <a:cubicBezTo>
                    <a:pt x="1755" y="3324"/>
                    <a:pt x="1679" y="3478"/>
                    <a:pt x="1538" y="3525"/>
                  </a:cubicBezTo>
                  <a:cubicBezTo>
                    <a:pt x="1507" y="3536"/>
                    <a:pt x="1476" y="3542"/>
                    <a:pt x="1445" y="3542"/>
                  </a:cubicBezTo>
                  <a:cubicBezTo>
                    <a:pt x="1403" y="3542"/>
                    <a:pt x="1361" y="3532"/>
                    <a:pt x="1323" y="3513"/>
                  </a:cubicBezTo>
                  <a:cubicBezTo>
                    <a:pt x="1258" y="3484"/>
                    <a:pt x="1208" y="3427"/>
                    <a:pt x="1185" y="3360"/>
                  </a:cubicBezTo>
                  <a:lnTo>
                    <a:pt x="1185" y="3359"/>
                  </a:lnTo>
                  <a:lnTo>
                    <a:pt x="291" y="574"/>
                  </a:lnTo>
                  <a:cubicBezTo>
                    <a:pt x="242" y="431"/>
                    <a:pt x="318" y="276"/>
                    <a:pt x="460" y="226"/>
                  </a:cubicBezTo>
                  <a:cubicBezTo>
                    <a:pt x="489" y="215"/>
                    <a:pt x="519" y="210"/>
                    <a:pt x="550" y="210"/>
                  </a:cubicBezTo>
                  <a:close/>
                  <a:moveTo>
                    <a:pt x="547" y="1"/>
                  </a:moveTo>
                  <a:cubicBezTo>
                    <a:pt x="494" y="1"/>
                    <a:pt x="441" y="10"/>
                    <a:pt x="388" y="28"/>
                  </a:cubicBezTo>
                  <a:cubicBezTo>
                    <a:pt x="135" y="116"/>
                    <a:pt x="1" y="390"/>
                    <a:pt x="87" y="643"/>
                  </a:cubicBezTo>
                  <a:lnTo>
                    <a:pt x="981" y="3427"/>
                  </a:lnTo>
                  <a:cubicBezTo>
                    <a:pt x="1021" y="3549"/>
                    <a:pt x="1110" y="3650"/>
                    <a:pt x="1228" y="3704"/>
                  </a:cubicBezTo>
                  <a:cubicBezTo>
                    <a:pt x="1293" y="3738"/>
                    <a:pt x="1368" y="3755"/>
                    <a:pt x="1441" y="3755"/>
                  </a:cubicBezTo>
                  <a:cubicBezTo>
                    <a:pt x="1499" y="3755"/>
                    <a:pt x="1557" y="3746"/>
                    <a:pt x="1612" y="3728"/>
                  </a:cubicBezTo>
                  <a:cubicBezTo>
                    <a:pt x="1858" y="3635"/>
                    <a:pt x="1986" y="3363"/>
                    <a:pt x="1899" y="3114"/>
                  </a:cubicBezTo>
                  <a:lnTo>
                    <a:pt x="1006" y="327"/>
                  </a:lnTo>
                  <a:cubicBezTo>
                    <a:pt x="936" y="127"/>
                    <a:pt x="748" y="1"/>
                    <a:pt x="5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380;p43">
              <a:extLst>
                <a:ext uri="{FF2B5EF4-FFF2-40B4-BE49-F238E27FC236}">
                  <a16:creationId xmlns:a16="http://schemas.microsoft.com/office/drawing/2014/main" id="{6A34BB09-6913-A1D5-1EF8-1C64EBB5DE99}"/>
                </a:ext>
              </a:extLst>
            </p:cNvPr>
            <p:cNvSpPr/>
            <p:nvPr/>
          </p:nvSpPr>
          <p:spPr>
            <a:xfrm>
              <a:off x="3507676" y="1259197"/>
              <a:ext cx="1040770" cy="1574134"/>
            </a:xfrm>
            <a:custGeom>
              <a:avLst/>
              <a:gdLst/>
              <a:ahLst/>
              <a:cxnLst/>
              <a:rect l="l" t="t" r="r" b="b"/>
              <a:pathLst>
                <a:path w="21170" h="32019" extrusionOk="0">
                  <a:moveTo>
                    <a:pt x="16070" y="0"/>
                  </a:moveTo>
                  <a:cubicBezTo>
                    <a:pt x="13890" y="0"/>
                    <a:pt x="11936" y="1528"/>
                    <a:pt x="11480" y="3745"/>
                  </a:cubicBezTo>
                  <a:lnTo>
                    <a:pt x="0" y="29990"/>
                  </a:lnTo>
                  <a:lnTo>
                    <a:pt x="13193" y="32018"/>
                  </a:lnTo>
                  <a:lnTo>
                    <a:pt x="20657" y="5619"/>
                  </a:lnTo>
                  <a:cubicBezTo>
                    <a:pt x="21170" y="3085"/>
                    <a:pt x="19535" y="615"/>
                    <a:pt x="17002" y="94"/>
                  </a:cubicBezTo>
                  <a:cubicBezTo>
                    <a:pt x="16689" y="31"/>
                    <a:pt x="16377" y="0"/>
                    <a:pt x="160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381;p43">
              <a:extLst>
                <a:ext uri="{FF2B5EF4-FFF2-40B4-BE49-F238E27FC236}">
                  <a16:creationId xmlns:a16="http://schemas.microsoft.com/office/drawing/2014/main" id="{ADF2D332-E266-F383-D651-3AA2B8B95A71}"/>
                </a:ext>
              </a:extLst>
            </p:cNvPr>
            <p:cNvSpPr/>
            <p:nvPr/>
          </p:nvSpPr>
          <p:spPr>
            <a:xfrm>
              <a:off x="3499613" y="1253494"/>
              <a:ext cx="1055076" cy="1585736"/>
            </a:xfrm>
            <a:custGeom>
              <a:avLst/>
              <a:gdLst/>
              <a:ahLst/>
              <a:cxnLst/>
              <a:rect l="l" t="t" r="r" b="b"/>
              <a:pathLst>
                <a:path w="21461" h="32255" extrusionOk="0">
                  <a:moveTo>
                    <a:pt x="16225" y="228"/>
                  </a:moveTo>
                  <a:cubicBezTo>
                    <a:pt x="16529" y="228"/>
                    <a:pt x="16837" y="258"/>
                    <a:pt x="17147" y="322"/>
                  </a:cubicBezTo>
                  <a:cubicBezTo>
                    <a:pt x="19617" y="826"/>
                    <a:pt x="21213" y="3234"/>
                    <a:pt x="20717" y="5706"/>
                  </a:cubicBezTo>
                  <a:lnTo>
                    <a:pt x="13279" y="32014"/>
                  </a:lnTo>
                  <a:lnTo>
                    <a:pt x="317" y="30021"/>
                  </a:lnTo>
                  <a:lnTo>
                    <a:pt x="11748" y="3910"/>
                  </a:lnTo>
                  <a:lnTo>
                    <a:pt x="11748" y="3889"/>
                  </a:lnTo>
                  <a:cubicBezTo>
                    <a:pt x="11748" y="3888"/>
                    <a:pt x="11748" y="3886"/>
                    <a:pt x="11748" y="3885"/>
                  </a:cubicBezTo>
                  <a:cubicBezTo>
                    <a:pt x="12192" y="1719"/>
                    <a:pt x="14098" y="228"/>
                    <a:pt x="16225" y="228"/>
                  </a:cubicBezTo>
                  <a:close/>
                  <a:moveTo>
                    <a:pt x="16234" y="0"/>
                  </a:moveTo>
                  <a:cubicBezTo>
                    <a:pt x="14006" y="0"/>
                    <a:pt x="12011" y="1563"/>
                    <a:pt x="11547" y="3830"/>
                  </a:cubicBezTo>
                  <a:lnTo>
                    <a:pt x="0" y="30190"/>
                  </a:lnTo>
                  <a:lnTo>
                    <a:pt x="13435" y="32255"/>
                  </a:lnTo>
                  <a:lnTo>
                    <a:pt x="20930" y="5749"/>
                  </a:lnTo>
                  <a:cubicBezTo>
                    <a:pt x="21460" y="3158"/>
                    <a:pt x="19790" y="628"/>
                    <a:pt x="17199" y="98"/>
                  </a:cubicBezTo>
                  <a:cubicBezTo>
                    <a:pt x="16875" y="32"/>
                    <a:pt x="16552" y="0"/>
                    <a:pt x="162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382;p43">
              <a:extLst>
                <a:ext uri="{FF2B5EF4-FFF2-40B4-BE49-F238E27FC236}">
                  <a16:creationId xmlns:a16="http://schemas.microsoft.com/office/drawing/2014/main" id="{1116EE5B-963E-F607-2F52-6F2214F95F33}"/>
                </a:ext>
              </a:extLst>
            </p:cNvPr>
            <p:cNvSpPr/>
            <p:nvPr/>
          </p:nvSpPr>
          <p:spPr>
            <a:xfrm>
              <a:off x="3961790" y="1664689"/>
              <a:ext cx="327373" cy="698304"/>
            </a:xfrm>
            <a:custGeom>
              <a:avLst/>
              <a:gdLst/>
              <a:ahLst/>
              <a:cxnLst/>
              <a:rect l="l" t="t" r="r" b="b"/>
              <a:pathLst>
                <a:path w="6659" h="14204" extrusionOk="0">
                  <a:moveTo>
                    <a:pt x="5350" y="1"/>
                  </a:moveTo>
                  <a:cubicBezTo>
                    <a:pt x="4872" y="1"/>
                    <a:pt x="4423" y="298"/>
                    <a:pt x="4253" y="774"/>
                  </a:cubicBezTo>
                  <a:lnTo>
                    <a:pt x="67" y="12655"/>
                  </a:lnTo>
                  <a:cubicBezTo>
                    <a:pt x="23" y="12782"/>
                    <a:pt x="0" y="12913"/>
                    <a:pt x="0" y="13047"/>
                  </a:cubicBezTo>
                  <a:cubicBezTo>
                    <a:pt x="2" y="13686"/>
                    <a:pt x="521" y="14204"/>
                    <a:pt x="1160" y="14204"/>
                  </a:cubicBezTo>
                  <a:cubicBezTo>
                    <a:pt x="1161" y="14204"/>
                    <a:pt x="1162" y="14204"/>
                    <a:pt x="1163" y="14204"/>
                  </a:cubicBezTo>
                  <a:cubicBezTo>
                    <a:pt x="1164" y="14204"/>
                    <a:pt x="1166" y="14204"/>
                    <a:pt x="1167" y="14204"/>
                  </a:cubicBezTo>
                  <a:cubicBezTo>
                    <a:pt x="1655" y="14204"/>
                    <a:pt x="2093" y="13896"/>
                    <a:pt x="2259" y="13437"/>
                  </a:cubicBezTo>
                  <a:lnTo>
                    <a:pt x="6443" y="1554"/>
                  </a:lnTo>
                  <a:cubicBezTo>
                    <a:pt x="6659" y="949"/>
                    <a:pt x="6343" y="284"/>
                    <a:pt x="5739" y="68"/>
                  </a:cubicBezTo>
                  <a:cubicBezTo>
                    <a:pt x="5610" y="22"/>
                    <a:pt x="5479" y="1"/>
                    <a:pt x="535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383;p43">
              <a:extLst>
                <a:ext uri="{FF2B5EF4-FFF2-40B4-BE49-F238E27FC236}">
                  <a16:creationId xmlns:a16="http://schemas.microsoft.com/office/drawing/2014/main" id="{2C24A0E5-B83E-5F19-683E-D2096D1D4CFB}"/>
                </a:ext>
              </a:extLst>
            </p:cNvPr>
            <p:cNvSpPr/>
            <p:nvPr/>
          </p:nvSpPr>
          <p:spPr>
            <a:xfrm>
              <a:off x="3963412" y="3047188"/>
              <a:ext cx="1240468" cy="1134670"/>
            </a:xfrm>
            <a:custGeom>
              <a:avLst/>
              <a:gdLst/>
              <a:ahLst/>
              <a:cxnLst/>
              <a:rect l="l" t="t" r="r" b="b"/>
              <a:pathLst>
                <a:path w="25232" h="23080" extrusionOk="0">
                  <a:moveTo>
                    <a:pt x="17723" y="1"/>
                  </a:moveTo>
                  <a:cubicBezTo>
                    <a:pt x="14521" y="1"/>
                    <a:pt x="11652" y="2133"/>
                    <a:pt x="10987" y="5223"/>
                  </a:cubicBezTo>
                  <a:lnTo>
                    <a:pt x="0" y="23080"/>
                  </a:lnTo>
                  <a:lnTo>
                    <a:pt x="22339" y="23080"/>
                  </a:lnTo>
                  <a:lnTo>
                    <a:pt x="24471" y="7835"/>
                  </a:lnTo>
                  <a:cubicBezTo>
                    <a:pt x="25232" y="4303"/>
                    <a:pt x="22828" y="858"/>
                    <a:pt x="19106" y="134"/>
                  </a:cubicBezTo>
                  <a:cubicBezTo>
                    <a:pt x="18642" y="44"/>
                    <a:pt x="18179" y="1"/>
                    <a:pt x="17723"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384;p43">
              <a:extLst>
                <a:ext uri="{FF2B5EF4-FFF2-40B4-BE49-F238E27FC236}">
                  <a16:creationId xmlns:a16="http://schemas.microsoft.com/office/drawing/2014/main" id="{AC78CA8B-893A-1A89-EE5F-555099AE5AC8}"/>
                </a:ext>
              </a:extLst>
            </p:cNvPr>
            <p:cNvSpPr/>
            <p:nvPr/>
          </p:nvSpPr>
          <p:spPr>
            <a:xfrm>
              <a:off x="3953973" y="3042075"/>
              <a:ext cx="1235257" cy="1145093"/>
            </a:xfrm>
            <a:custGeom>
              <a:avLst/>
              <a:gdLst/>
              <a:ahLst/>
              <a:cxnLst/>
              <a:rect l="l" t="t" r="r" b="b"/>
              <a:pathLst>
                <a:path w="25126" h="23292" extrusionOk="0">
                  <a:moveTo>
                    <a:pt x="17915" y="218"/>
                  </a:moveTo>
                  <a:cubicBezTo>
                    <a:pt x="18364" y="218"/>
                    <a:pt x="18819" y="261"/>
                    <a:pt x="19276" y="350"/>
                  </a:cubicBezTo>
                  <a:cubicBezTo>
                    <a:pt x="21068" y="677"/>
                    <a:pt x="22651" y="1716"/>
                    <a:pt x="23662" y="3232"/>
                  </a:cubicBezTo>
                  <a:cubicBezTo>
                    <a:pt x="24584" y="4611"/>
                    <a:pt x="24905" y="6304"/>
                    <a:pt x="24555" y="7924"/>
                  </a:cubicBezTo>
                  <a:lnTo>
                    <a:pt x="22438" y="23078"/>
                  </a:lnTo>
                  <a:lnTo>
                    <a:pt x="381" y="23078"/>
                  </a:lnTo>
                  <a:lnTo>
                    <a:pt x="11268" y="5388"/>
                  </a:lnTo>
                  <a:lnTo>
                    <a:pt x="11282" y="5354"/>
                  </a:lnTo>
                  <a:cubicBezTo>
                    <a:pt x="11933" y="2317"/>
                    <a:pt x="14764" y="218"/>
                    <a:pt x="17915" y="218"/>
                  </a:cubicBezTo>
                  <a:close/>
                  <a:moveTo>
                    <a:pt x="17923" y="0"/>
                  </a:moveTo>
                  <a:cubicBezTo>
                    <a:pt x="14681" y="0"/>
                    <a:pt x="11760" y="2160"/>
                    <a:pt x="11076" y="5287"/>
                  </a:cubicBezTo>
                  <a:lnTo>
                    <a:pt x="0" y="23291"/>
                  </a:lnTo>
                  <a:lnTo>
                    <a:pt x="22621" y="23291"/>
                  </a:lnTo>
                  <a:lnTo>
                    <a:pt x="24765" y="7969"/>
                  </a:lnTo>
                  <a:cubicBezTo>
                    <a:pt x="25126" y="6293"/>
                    <a:pt x="24792" y="4544"/>
                    <a:pt x="23839" y="3119"/>
                  </a:cubicBezTo>
                  <a:cubicBezTo>
                    <a:pt x="22799" y="1553"/>
                    <a:pt x="21167" y="475"/>
                    <a:pt x="19316" y="134"/>
                  </a:cubicBezTo>
                  <a:cubicBezTo>
                    <a:pt x="18849" y="44"/>
                    <a:pt x="18383" y="0"/>
                    <a:pt x="1792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385;p43">
              <a:extLst>
                <a:ext uri="{FF2B5EF4-FFF2-40B4-BE49-F238E27FC236}">
                  <a16:creationId xmlns:a16="http://schemas.microsoft.com/office/drawing/2014/main" id="{43A1CDC7-8DAF-930A-A6BF-B23CE3807EDA}"/>
                </a:ext>
              </a:extLst>
            </p:cNvPr>
            <p:cNvSpPr/>
            <p:nvPr/>
          </p:nvSpPr>
          <p:spPr>
            <a:xfrm>
              <a:off x="3512543" y="2556988"/>
              <a:ext cx="1474236" cy="1196025"/>
            </a:xfrm>
            <a:custGeom>
              <a:avLst/>
              <a:gdLst/>
              <a:ahLst/>
              <a:cxnLst/>
              <a:rect l="l" t="t" r="r" b="b"/>
              <a:pathLst>
                <a:path w="29987" h="24328" extrusionOk="0">
                  <a:moveTo>
                    <a:pt x="6744" y="1"/>
                  </a:moveTo>
                  <a:cubicBezTo>
                    <a:pt x="4700" y="1"/>
                    <a:pt x="2713" y="1065"/>
                    <a:pt x="1624" y="2964"/>
                  </a:cubicBezTo>
                  <a:cubicBezTo>
                    <a:pt x="1622" y="2964"/>
                    <a:pt x="1622" y="2966"/>
                    <a:pt x="1622" y="2966"/>
                  </a:cubicBezTo>
                  <a:cubicBezTo>
                    <a:pt x="1" y="5790"/>
                    <a:pt x="976" y="9393"/>
                    <a:pt x="3799" y="11015"/>
                  </a:cubicBezTo>
                  <a:cubicBezTo>
                    <a:pt x="3801" y="11016"/>
                    <a:pt x="3801" y="11016"/>
                    <a:pt x="3801" y="11016"/>
                  </a:cubicBezTo>
                  <a:lnTo>
                    <a:pt x="22339" y="24327"/>
                  </a:lnTo>
                  <a:lnTo>
                    <a:pt x="29986" y="9350"/>
                  </a:lnTo>
                  <a:lnTo>
                    <a:pt x="9673" y="784"/>
                  </a:lnTo>
                  <a:cubicBezTo>
                    <a:pt x="8748" y="253"/>
                    <a:pt x="7739" y="1"/>
                    <a:pt x="674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386;p43">
              <a:extLst>
                <a:ext uri="{FF2B5EF4-FFF2-40B4-BE49-F238E27FC236}">
                  <a16:creationId xmlns:a16="http://schemas.microsoft.com/office/drawing/2014/main" id="{33241FAF-A1A2-5ED8-B232-0A5E88127144}"/>
                </a:ext>
              </a:extLst>
            </p:cNvPr>
            <p:cNvSpPr/>
            <p:nvPr/>
          </p:nvSpPr>
          <p:spPr>
            <a:xfrm>
              <a:off x="3506496" y="2551777"/>
              <a:ext cx="1487215" cy="1209152"/>
            </a:xfrm>
            <a:custGeom>
              <a:avLst/>
              <a:gdLst/>
              <a:ahLst/>
              <a:cxnLst/>
              <a:rect l="l" t="t" r="r" b="b"/>
              <a:pathLst>
                <a:path w="30251" h="24595" extrusionOk="0">
                  <a:moveTo>
                    <a:pt x="6876" y="213"/>
                  </a:moveTo>
                  <a:cubicBezTo>
                    <a:pt x="7885" y="213"/>
                    <a:pt x="8877" y="478"/>
                    <a:pt x="9753" y="980"/>
                  </a:cubicBezTo>
                  <a:lnTo>
                    <a:pt x="29960" y="9510"/>
                  </a:lnTo>
                  <a:lnTo>
                    <a:pt x="22416" y="24280"/>
                  </a:lnTo>
                  <a:lnTo>
                    <a:pt x="3970" y="11034"/>
                  </a:lnTo>
                  <a:cubicBezTo>
                    <a:pt x="1197" y="9441"/>
                    <a:pt x="243" y="5902"/>
                    <a:pt x="1836" y="3130"/>
                  </a:cubicBezTo>
                  <a:cubicBezTo>
                    <a:pt x="2872" y="1328"/>
                    <a:pt x="4790" y="216"/>
                    <a:pt x="6867" y="213"/>
                  </a:cubicBezTo>
                  <a:cubicBezTo>
                    <a:pt x="6870" y="213"/>
                    <a:pt x="6873" y="213"/>
                    <a:pt x="6876" y="213"/>
                  </a:cubicBezTo>
                  <a:close/>
                  <a:moveTo>
                    <a:pt x="6861" y="1"/>
                  </a:moveTo>
                  <a:cubicBezTo>
                    <a:pt x="4779" y="1"/>
                    <a:pt x="2756" y="1083"/>
                    <a:pt x="1647" y="3018"/>
                  </a:cubicBezTo>
                  <a:cubicBezTo>
                    <a:pt x="0" y="5892"/>
                    <a:pt x="989" y="9556"/>
                    <a:pt x="3858" y="11210"/>
                  </a:cubicBezTo>
                  <a:lnTo>
                    <a:pt x="22397" y="24521"/>
                  </a:lnTo>
                  <a:lnTo>
                    <a:pt x="22496" y="24594"/>
                  </a:lnTo>
                  <a:lnTo>
                    <a:pt x="22496" y="24593"/>
                  </a:lnTo>
                  <a:lnTo>
                    <a:pt x="30199" y="9505"/>
                  </a:lnTo>
                  <a:lnTo>
                    <a:pt x="30251" y="9404"/>
                  </a:lnTo>
                  <a:lnTo>
                    <a:pt x="9844" y="798"/>
                  </a:lnTo>
                  <a:cubicBezTo>
                    <a:pt x="8901" y="258"/>
                    <a:pt x="7874" y="1"/>
                    <a:pt x="686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387;p43">
              <a:extLst>
                <a:ext uri="{FF2B5EF4-FFF2-40B4-BE49-F238E27FC236}">
                  <a16:creationId xmlns:a16="http://schemas.microsoft.com/office/drawing/2014/main" id="{128BC72E-0966-B758-B1F3-62149B93980A}"/>
                </a:ext>
              </a:extLst>
            </p:cNvPr>
            <p:cNvSpPr/>
            <p:nvPr/>
          </p:nvSpPr>
          <p:spPr>
            <a:xfrm>
              <a:off x="3940551" y="2925560"/>
              <a:ext cx="394529" cy="286716"/>
            </a:xfrm>
            <a:custGeom>
              <a:avLst/>
              <a:gdLst/>
              <a:ahLst/>
              <a:cxnLst/>
              <a:rect l="l" t="t" r="r" b="b"/>
              <a:pathLst>
                <a:path w="8025" h="5832" extrusionOk="0">
                  <a:moveTo>
                    <a:pt x="1325" y="0"/>
                  </a:moveTo>
                  <a:cubicBezTo>
                    <a:pt x="945" y="0"/>
                    <a:pt x="573" y="186"/>
                    <a:pt x="350" y="529"/>
                  </a:cubicBezTo>
                  <a:cubicBezTo>
                    <a:pt x="1" y="1067"/>
                    <a:pt x="152" y="1788"/>
                    <a:pt x="691" y="2137"/>
                  </a:cubicBezTo>
                  <a:lnTo>
                    <a:pt x="6065" y="5641"/>
                  </a:lnTo>
                  <a:cubicBezTo>
                    <a:pt x="6256" y="5766"/>
                    <a:pt x="6477" y="5832"/>
                    <a:pt x="6705" y="5832"/>
                  </a:cubicBezTo>
                  <a:lnTo>
                    <a:pt x="6701" y="5820"/>
                  </a:lnTo>
                  <a:cubicBezTo>
                    <a:pt x="7091" y="5820"/>
                    <a:pt x="7456" y="5625"/>
                    <a:pt x="7672" y="5298"/>
                  </a:cubicBezTo>
                  <a:cubicBezTo>
                    <a:pt x="8024" y="4762"/>
                    <a:pt x="7876" y="4040"/>
                    <a:pt x="7341" y="3687"/>
                  </a:cubicBezTo>
                  <a:lnTo>
                    <a:pt x="1959" y="188"/>
                  </a:lnTo>
                  <a:cubicBezTo>
                    <a:pt x="1762" y="61"/>
                    <a:pt x="1543" y="0"/>
                    <a:pt x="13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388;p43">
              <a:extLst>
                <a:ext uri="{FF2B5EF4-FFF2-40B4-BE49-F238E27FC236}">
                  <a16:creationId xmlns:a16="http://schemas.microsoft.com/office/drawing/2014/main" id="{BB887D79-5E8B-FEE1-0F56-D40A25DF7C58}"/>
                </a:ext>
              </a:extLst>
            </p:cNvPr>
            <p:cNvSpPr/>
            <p:nvPr/>
          </p:nvSpPr>
          <p:spPr>
            <a:xfrm>
              <a:off x="4364430" y="2961350"/>
              <a:ext cx="831043" cy="831043"/>
            </a:xfrm>
            <a:custGeom>
              <a:avLst/>
              <a:gdLst/>
              <a:ahLst/>
              <a:cxnLst/>
              <a:rect l="l" t="t" r="r" b="b"/>
              <a:pathLst>
                <a:path w="16904" h="16904" extrusionOk="0">
                  <a:moveTo>
                    <a:pt x="8452" y="1"/>
                  </a:moveTo>
                  <a:cubicBezTo>
                    <a:pt x="6210" y="1"/>
                    <a:pt x="4061" y="891"/>
                    <a:pt x="2476" y="2477"/>
                  </a:cubicBezTo>
                  <a:cubicBezTo>
                    <a:pt x="891" y="4061"/>
                    <a:pt x="1" y="6211"/>
                    <a:pt x="1" y="8452"/>
                  </a:cubicBezTo>
                  <a:cubicBezTo>
                    <a:pt x="1" y="10694"/>
                    <a:pt x="891" y="12843"/>
                    <a:pt x="2476" y="14429"/>
                  </a:cubicBezTo>
                  <a:cubicBezTo>
                    <a:pt x="4061" y="16013"/>
                    <a:pt x="6210" y="16903"/>
                    <a:pt x="8452" y="16903"/>
                  </a:cubicBezTo>
                  <a:cubicBezTo>
                    <a:pt x="10693" y="16903"/>
                    <a:pt x="12843" y="16013"/>
                    <a:pt x="14427" y="14429"/>
                  </a:cubicBezTo>
                  <a:cubicBezTo>
                    <a:pt x="16013" y="12843"/>
                    <a:pt x="16903" y="10694"/>
                    <a:pt x="16903" y="8452"/>
                  </a:cubicBezTo>
                  <a:cubicBezTo>
                    <a:pt x="16903" y="6211"/>
                    <a:pt x="16013" y="4061"/>
                    <a:pt x="14427" y="2477"/>
                  </a:cubicBezTo>
                  <a:cubicBezTo>
                    <a:pt x="12843" y="891"/>
                    <a:pt x="10693" y="1"/>
                    <a:pt x="8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389;p43">
              <a:extLst>
                <a:ext uri="{FF2B5EF4-FFF2-40B4-BE49-F238E27FC236}">
                  <a16:creationId xmlns:a16="http://schemas.microsoft.com/office/drawing/2014/main" id="{9E9A6607-A904-3CF5-7F83-E030B6EF62A9}"/>
                </a:ext>
              </a:extLst>
            </p:cNvPr>
            <p:cNvSpPr/>
            <p:nvPr/>
          </p:nvSpPr>
          <p:spPr>
            <a:xfrm>
              <a:off x="4358875" y="2956483"/>
              <a:ext cx="842154" cy="841318"/>
            </a:xfrm>
            <a:custGeom>
              <a:avLst/>
              <a:gdLst/>
              <a:ahLst/>
              <a:cxnLst/>
              <a:rect l="l" t="t" r="r" b="b"/>
              <a:pathLst>
                <a:path w="17130" h="17113" extrusionOk="0">
                  <a:moveTo>
                    <a:pt x="8552" y="207"/>
                  </a:moveTo>
                  <a:cubicBezTo>
                    <a:pt x="8558" y="207"/>
                    <a:pt x="8565" y="207"/>
                    <a:pt x="8571" y="207"/>
                  </a:cubicBezTo>
                  <a:cubicBezTo>
                    <a:pt x="10024" y="210"/>
                    <a:pt x="11452" y="593"/>
                    <a:pt x="12712" y="1318"/>
                  </a:cubicBezTo>
                  <a:cubicBezTo>
                    <a:pt x="15310" y="2811"/>
                    <a:pt x="16909" y="5582"/>
                    <a:pt x="16902" y="8579"/>
                  </a:cubicBezTo>
                  <a:cubicBezTo>
                    <a:pt x="16890" y="13184"/>
                    <a:pt x="13153" y="16910"/>
                    <a:pt x="8549" y="16910"/>
                  </a:cubicBezTo>
                  <a:cubicBezTo>
                    <a:pt x="8542" y="16910"/>
                    <a:pt x="8536" y="16910"/>
                    <a:pt x="8529" y="16910"/>
                  </a:cubicBezTo>
                  <a:cubicBezTo>
                    <a:pt x="3917" y="16898"/>
                    <a:pt x="187" y="13150"/>
                    <a:pt x="199" y="8538"/>
                  </a:cubicBezTo>
                  <a:cubicBezTo>
                    <a:pt x="211" y="3931"/>
                    <a:pt x="3948" y="207"/>
                    <a:pt x="8552" y="207"/>
                  </a:cubicBezTo>
                  <a:close/>
                  <a:moveTo>
                    <a:pt x="8566" y="0"/>
                  </a:moveTo>
                  <a:cubicBezTo>
                    <a:pt x="3847" y="0"/>
                    <a:pt x="17" y="3821"/>
                    <a:pt x="8" y="8541"/>
                  </a:cubicBezTo>
                  <a:cubicBezTo>
                    <a:pt x="1" y="13267"/>
                    <a:pt x="3824" y="17104"/>
                    <a:pt x="8549" y="17113"/>
                  </a:cubicBezTo>
                  <a:cubicBezTo>
                    <a:pt x="8567" y="17113"/>
                    <a:pt x="8585" y="17113"/>
                    <a:pt x="8602" y="17113"/>
                  </a:cubicBezTo>
                  <a:cubicBezTo>
                    <a:pt x="11658" y="17113"/>
                    <a:pt x="14479" y="15471"/>
                    <a:pt x="15987" y="12811"/>
                  </a:cubicBezTo>
                  <a:cubicBezTo>
                    <a:pt x="16727" y="11520"/>
                    <a:pt x="17118" y="10059"/>
                    <a:pt x="17121" y="8572"/>
                  </a:cubicBezTo>
                  <a:cubicBezTo>
                    <a:pt x="17129" y="3846"/>
                    <a:pt x="13304" y="9"/>
                    <a:pt x="8580" y="0"/>
                  </a:cubicBezTo>
                  <a:cubicBezTo>
                    <a:pt x="8575" y="0"/>
                    <a:pt x="8571" y="0"/>
                    <a:pt x="85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390;p43">
              <a:extLst>
                <a:ext uri="{FF2B5EF4-FFF2-40B4-BE49-F238E27FC236}">
                  <a16:creationId xmlns:a16="http://schemas.microsoft.com/office/drawing/2014/main" id="{29E830E2-EBBE-F779-1BEE-5529E6D449B8}"/>
                </a:ext>
              </a:extLst>
            </p:cNvPr>
            <p:cNvSpPr/>
            <p:nvPr/>
          </p:nvSpPr>
          <p:spPr>
            <a:xfrm>
              <a:off x="4497612" y="3094089"/>
              <a:ext cx="568712" cy="568712"/>
            </a:xfrm>
            <a:custGeom>
              <a:avLst/>
              <a:gdLst/>
              <a:ahLst/>
              <a:cxnLst/>
              <a:rect l="l" t="t" r="r" b="b"/>
              <a:pathLst>
                <a:path w="11568" h="11568" extrusionOk="0">
                  <a:moveTo>
                    <a:pt x="5785" y="0"/>
                  </a:moveTo>
                  <a:cubicBezTo>
                    <a:pt x="2591" y="0"/>
                    <a:pt x="0" y="2590"/>
                    <a:pt x="0" y="5785"/>
                  </a:cubicBezTo>
                  <a:cubicBezTo>
                    <a:pt x="0" y="8979"/>
                    <a:pt x="2591" y="11568"/>
                    <a:pt x="5785" y="11568"/>
                  </a:cubicBezTo>
                  <a:cubicBezTo>
                    <a:pt x="8979" y="11568"/>
                    <a:pt x="11568" y="8979"/>
                    <a:pt x="11568" y="5785"/>
                  </a:cubicBezTo>
                  <a:cubicBezTo>
                    <a:pt x="11568" y="2590"/>
                    <a:pt x="8979" y="0"/>
                    <a:pt x="5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391;p43">
              <a:extLst>
                <a:ext uri="{FF2B5EF4-FFF2-40B4-BE49-F238E27FC236}">
                  <a16:creationId xmlns:a16="http://schemas.microsoft.com/office/drawing/2014/main" id="{50D66F2C-6BAD-75FD-C141-64DB3C36DBA6}"/>
                </a:ext>
              </a:extLst>
            </p:cNvPr>
            <p:cNvSpPr/>
            <p:nvPr/>
          </p:nvSpPr>
          <p:spPr>
            <a:xfrm>
              <a:off x="4489844" y="3087943"/>
              <a:ext cx="581052" cy="580068"/>
            </a:xfrm>
            <a:custGeom>
              <a:avLst/>
              <a:gdLst/>
              <a:ahLst/>
              <a:cxnLst/>
              <a:rect l="l" t="t" r="r" b="b"/>
              <a:pathLst>
                <a:path w="11819" h="11799" extrusionOk="0">
                  <a:moveTo>
                    <a:pt x="5949" y="231"/>
                  </a:moveTo>
                  <a:cubicBezTo>
                    <a:pt x="5950" y="231"/>
                    <a:pt x="5951" y="231"/>
                    <a:pt x="5952" y="231"/>
                  </a:cubicBezTo>
                  <a:cubicBezTo>
                    <a:pt x="6939" y="231"/>
                    <a:pt x="7910" y="490"/>
                    <a:pt x="8769" y="982"/>
                  </a:cubicBezTo>
                  <a:cubicBezTo>
                    <a:pt x="10532" y="1992"/>
                    <a:pt x="11619" y="3869"/>
                    <a:pt x="11617" y="5901"/>
                  </a:cubicBezTo>
                  <a:cubicBezTo>
                    <a:pt x="11617" y="9032"/>
                    <a:pt x="9079" y="11568"/>
                    <a:pt x="5947" y="11568"/>
                  </a:cubicBezTo>
                  <a:cubicBezTo>
                    <a:pt x="2818" y="11566"/>
                    <a:pt x="280" y="9028"/>
                    <a:pt x="282" y="5898"/>
                  </a:cubicBezTo>
                  <a:cubicBezTo>
                    <a:pt x="282" y="2768"/>
                    <a:pt x="2819" y="231"/>
                    <a:pt x="5949" y="231"/>
                  </a:cubicBezTo>
                  <a:close/>
                  <a:moveTo>
                    <a:pt x="5911" y="0"/>
                  </a:moveTo>
                  <a:cubicBezTo>
                    <a:pt x="5904" y="0"/>
                    <a:pt x="5897" y="0"/>
                    <a:pt x="5889" y="0"/>
                  </a:cubicBezTo>
                  <a:cubicBezTo>
                    <a:pt x="2631" y="12"/>
                    <a:pt x="1" y="2664"/>
                    <a:pt x="12" y="5920"/>
                  </a:cubicBezTo>
                  <a:cubicBezTo>
                    <a:pt x="24" y="9171"/>
                    <a:pt x="2663" y="11799"/>
                    <a:pt x="5910" y="11799"/>
                  </a:cubicBezTo>
                  <a:cubicBezTo>
                    <a:pt x="5918" y="11799"/>
                    <a:pt x="5925" y="11799"/>
                    <a:pt x="5932" y="11799"/>
                  </a:cubicBezTo>
                  <a:cubicBezTo>
                    <a:pt x="6457" y="11796"/>
                    <a:pt x="6978" y="11724"/>
                    <a:pt x="7482" y="11584"/>
                  </a:cubicBezTo>
                  <a:cubicBezTo>
                    <a:pt x="10046" y="10875"/>
                    <a:pt x="11818" y="8538"/>
                    <a:pt x="11809" y="5879"/>
                  </a:cubicBezTo>
                  <a:cubicBezTo>
                    <a:pt x="11797" y="2628"/>
                    <a:pt x="9159" y="0"/>
                    <a:pt x="591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392;p43">
              <a:extLst>
                <a:ext uri="{FF2B5EF4-FFF2-40B4-BE49-F238E27FC236}">
                  <a16:creationId xmlns:a16="http://schemas.microsoft.com/office/drawing/2014/main" id="{A8056E92-8418-FC56-917C-E0E1F3DEC774}"/>
                </a:ext>
              </a:extLst>
            </p:cNvPr>
            <p:cNvSpPr/>
            <p:nvPr/>
          </p:nvSpPr>
          <p:spPr>
            <a:xfrm>
              <a:off x="4533156" y="3232629"/>
              <a:ext cx="251515" cy="150486"/>
            </a:xfrm>
            <a:custGeom>
              <a:avLst/>
              <a:gdLst/>
              <a:ahLst/>
              <a:cxnLst/>
              <a:rect l="l" t="t" r="r" b="b"/>
              <a:pathLst>
                <a:path w="5116" h="3061" extrusionOk="0">
                  <a:moveTo>
                    <a:pt x="107" y="1"/>
                  </a:moveTo>
                  <a:lnTo>
                    <a:pt x="1" y="187"/>
                  </a:lnTo>
                  <a:lnTo>
                    <a:pt x="5010" y="3061"/>
                  </a:lnTo>
                  <a:lnTo>
                    <a:pt x="5115" y="2876"/>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393;p43">
              <a:extLst>
                <a:ext uri="{FF2B5EF4-FFF2-40B4-BE49-F238E27FC236}">
                  <a16:creationId xmlns:a16="http://schemas.microsoft.com/office/drawing/2014/main" id="{77F0DAAA-2679-112B-5D78-8B521D433E79}"/>
                </a:ext>
              </a:extLst>
            </p:cNvPr>
            <p:cNvSpPr/>
            <p:nvPr/>
          </p:nvSpPr>
          <p:spPr>
            <a:xfrm>
              <a:off x="4503216" y="3315074"/>
              <a:ext cx="280079" cy="68582"/>
            </a:xfrm>
            <a:custGeom>
              <a:avLst/>
              <a:gdLst/>
              <a:ahLst/>
              <a:cxnLst/>
              <a:rect l="l" t="t" r="r" b="b"/>
              <a:pathLst>
                <a:path w="5697" h="1395" extrusionOk="0">
                  <a:moveTo>
                    <a:pt x="44" y="0"/>
                  </a:moveTo>
                  <a:lnTo>
                    <a:pt x="1" y="209"/>
                  </a:lnTo>
                  <a:lnTo>
                    <a:pt x="5651" y="1394"/>
                  </a:lnTo>
                  <a:lnTo>
                    <a:pt x="5696" y="1186"/>
                  </a:lnTo>
                  <a:lnTo>
                    <a:pt x="4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394;p43">
              <a:extLst>
                <a:ext uri="{FF2B5EF4-FFF2-40B4-BE49-F238E27FC236}">
                  <a16:creationId xmlns:a16="http://schemas.microsoft.com/office/drawing/2014/main" id="{AE91BEC6-CA28-1D82-B7F9-CE92436CE3E4}"/>
                </a:ext>
              </a:extLst>
            </p:cNvPr>
            <p:cNvSpPr/>
            <p:nvPr/>
          </p:nvSpPr>
          <p:spPr>
            <a:xfrm>
              <a:off x="4499381" y="3372840"/>
              <a:ext cx="283471" cy="40952"/>
            </a:xfrm>
            <a:custGeom>
              <a:avLst/>
              <a:gdLst/>
              <a:ahLst/>
              <a:cxnLst/>
              <a:rect l="l" t="t" r="r" b="b"/>
              <a:pathLst>
                <a:path w="5766" h="833" extrusionOk="0">
                  <a:moveTo>
                    <a:pt x="5741" y="0"/>
                  </a:moveTo>
                  <a:lnTo>
                    <a:pt x="0" y="621"/>
                  </a:lnTo>
                  <a:lnTo>
                    <a:pt x="22" y="833"/>
                  </a:lnTo>
                  <a:lnTo>
                    <a:pt x="5765" y="212"/>
                  </a:lnTo>
                  <a:lnTo>
                    <a:pt x="574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395;p43">
              <a:extLst>
                <a:ext uri="{FF2B5EF4-FFF2-40B4-BE49-F238E27FC236}">
                  <a16:creationId xmlns:a16="http://schemas.microsoft.com/office/drawing/2014/main" id="{7D569B7C-4032-B6E3-8C69-22B6234D67A4}"/>
                </a:ext>
              </a:extLst>
            </p:cNvPr>
            <p:cNvSpPr/>
            <p:nvPr/>
          </p:nvSpPr>
          <p:spPr>
            <a:xfrm>
              <a:off x="4520718" y="3373577"/>
              <a:ext cx="263511" cy="125561"/>
            </a:xfrm>
            <a:custGeom>
              <a:avLst/>
              <a:gdLst/>
              <a:ahLst/>
              <a:cxnLst/>
              <a:rect l="l" t="t" r="r" b="b"/>
              <a:pathLst>
                <a:path w="5360" h="2554" extrusionOk="0">
                  <a:moveTo>
                    <a:pt x="5272" y="0"/>
                  </a:moveTo>
                  <a:lnTo>
                    <a:pt x="1" y="2359"/>
                  </a:lnTo>
                  <a:lnTo>
                    <a:pt x="87" y="2554"/>
                  </a:lnTo>
                  <a:lnTo>
                    <a:pt x="5359" y="195"/>
                  </a:lnTo>
                  <a:lnTo>
                    <a:pt x="527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396;p43">
              <a:extLst>
                <a:ext uri="{FF2B5EF4-FFF2-40B4-BE49-F238E27FC236}">
                  <a16:creationId xmlns:a16="http://schemas.microsoft.com/office/drawing/2014/main" id="{7966ACEC-44E5-169A-7FD7-6358C5730A5A}"/>
                </a:ext>
              </a:extLst>
            </p:cNvPr>
            <p:cNvSpPr/>
            <p:nvPr/>
          </p:nvSpPr>
          <p:spPr>
            <a:xfrm>
              <a:off x="4567865" y="3374659"/>
              <a:ext cx="217544" cy="198322"/>
            </a:xfrm>
            <a:custGeom>
              <a:avLst/>
              <a:gdLst/>
              <a:ahLst/>
              <a:cxnLst/>
              <a:rect l="l" t="t" r="r" b="b"/>
              <a:pathLst>
                <a:path w="4425" h="4034" extrusionOk="0">
                  <a:moveTo>
                    <a:pt x="4281" y="0"/>
                  </a:moveTo>
                  <a:lnTo>
                    <a:pt x="1" y="3875"/>
                  </a:lnTo>
                  <a:lnTo>
                    <a:pt x="144" y="4034"/>
                  </a:lnTo>
                  <a:lnTo>
                    <a:pt x="4424" y="158"/>
                  </a:lnTo>
                  <a:lnTo>
                    <a:pt x="428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397;p43">
              <a:extLst>
                <a:ext uri="{FF2B5EF4-FFF2-40B4-BE49-F238E27FC236}">
                  <a16:creationId xmlns:a16="http://schemas.microsoft.com/office/drawing/2014/main" id="{E3C6DCA3-8C82-E8D4-8071-CFB363D00130}"/>
                </a:ext>
              </a:extLst>
            </p:cNvPr>
            <p:cNvSpPr/>
            <p:nvPr/>
          </p:nvSpPr>
          <p:spPr>
            <a:xfrm>
              <a:off x="4636004" y="3375593"/>
              <a:ext cx="150585" cy="251515"/>
            </a:xfrm>
            <a:custGeom>
              <a:avLst/>
              <a:gdLst/>
              <a:ahLst/>
              <a:cxnLst/>
              <a:rect l="l" t="t" r="r" b="b"/>
              <a:pathLst>
                <a:path w="3063" h="5116" extrusionOk="0">
                  <a:moveTo>
                    <a:pt x="2878" y="1"/>
                  </a:moveTo>
                  <a:lnTo>
                    <a:pt x="1" y="5008"/>
                  </a:lnTo>
                  <a:lnTo>
                    <a:pt x="187" y="5115"/>
                  </a:lnTo>
                  <a:lnTo>
                    <a:pt x="3062" y="108"/>
                  </a:lnTo>
                  <a:lnTo>
                    <a:pt x="287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398;p43">
              <a:extLst>
                <a:ext uri="{FF2B5EF4-FFF2-40B4-BE49-F238E27FC236}">
                  <a16:creationId xmlns:a16="http://schemas.microsoft.com/office/drawing/2014/main" id="{0E1E8C25-75EC-176D-4379-C48D43B8D24F}"/>
                </a:ext>
              </a:extLst>
            </p:cNvPr>
            <p:cNvSpPr/>
            <p:nvPr/>
          </p:nvSpPr>
          <p:spPr>
            <a:xfrm>
              <a:off x="4718745" y="3377363"/>
              <a:ext cx="68582" cy="280128"/>
            </a:xfrm>
            <a:custGeom>
              <a:avLst/>
              <a:gdLst/>
              <a:ahLst/>
              <a:cxnLst/>
              <a:rect l="l" t="t" r="r" b="b"/>
              <a:pathLst>
                <a:path w="1395" h="5698" extrusionOk="0">
                  <a:moveTo>
                    <a:pt x="1186" y="1"/>
                  </a:moveTo>
                  <a:lnTo>
                    <a:pt x="0" y="5653"/>
                  </a:lnTo>
                  <a:lnTo>
                    <a:pt x="209" y="5697"/>
                  </a:lnTo>
                  <a:lnTo>
                    <a:pt x="1394" y="45"/>
                  </a:lnTo>
                  <a:lnTo>
                    <a:pt x="118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399;p43">
              <a:extLst>
                <a:ext uri="{FF2B5EF4-FFF2-40B4-BE49-F238E27FC236}">
                  <a16:creationId xmlns:a16="http://schemas.microsoft.com/office/drawing/2014/main" id="{4942526D-6ED7-904C-5F14-134BDD84402B}"/>
                </a:ext>
              </a:extLst>
            </p:cNvPr>
            <p:cNvSpPr/>
            <p:nvPr/>
          </p:nvSpPr>
          <p:spPr>
            <a:xfrm>
              <a:off x="4770857" y="3351651"/>
              <a:ext cx="41641" cy="282340"/>
            </a:xfrm>
            <a:custGeom>
              <a:avLst/>
              <a:gdLst/>
              <a:ahLst/>
              <a:cxnLst/>
              <a:rect l="l" t="t" r="r" b="b"/>
              <a:pathLst>
                <a:path w="847" h="5743" extrusionOk="0">
                  <a:moveTo>
                    <a:pt x="210" y="1"/>
                  </a:moveTo>
                  <a:lnTo>
                    <a:pt x="1" y="25"/>
                  </a:lnTo>
                  <a:lnTo>
                    <a:pt x="635" y="5742"/>
                  </a:lnTo>
                  <a:lnTo>
                    <a:pt x="846" y="5718"/>
                  </a:lnTo>
                  <a:lnTo>
                    <a:pt x="21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400;p43">
              <a:extLst>
                <a:ext uri="{FF2B5EF4-FFF2-40B4-BE49-F238E27FC236}">
                  <a16:creationId xmlns:a16="http://schemas.microsoft.com/office/drawing/2014/main" id="{528B3E4C-ABF0-BFBB-CEDD-D0A869C71049}"/>
                </a:ext>
              </a:extLst>
            </p:cNvPr>
            <p:cNvSpPr/>
            <p:nvPr/>
          </p:nvSpPr>
          <p:spPr>
            <a:xfrm>
              <a:off x="4777150" y="3376281"/>
              <a:ext cx="125758" cy="263413"/>
            </a:xfrm>
            <a:custGeom>
              <a:avLst/>
              <a:gdLst/>
              <a:ahLst/>
              <a:cxnLst/>
              <a:rect l="l" t="t" r="r" b="b"/>
              <a:pathLst>
                <a:path w="2558" h="5358" extrusionOk="0">
                  <a:moveTo>
                    <a:pt x="196" y="0"/>
                  </a:moveTo>
                  <a:lnTo>
                    <a:pt x="1" y="87"/>
                  </a:lnTo>
                  <a:lnTo>
                    <a:pt x="2363" y="5357"/>
                  </a:lnTo>
                  <a:lnTo>
                    <a:pt x="2557" y="5270"/>
                  </a:lnTo>
                  <a:lnTo>
                    <a:pt x="19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401;p43">
              <a:extLst>
                <a:ext uri="{FF2B5EF4-FFF2-40B4-BE49-F238E27FC236}">
                  <a16:creationId xmlns:a16="http://schemas.microsoft.com/office/drawing/2014/main" id="{E6F9A4FB-1144-1146-2665-373CF883C754}"/>
                </a:ext>
              </a:extLst>
            </p:cNvPr>
            <p:cNvSpPr/>
            <p:nvPr/>
          </p:nvSpPr>
          <p:spPr>
            <a:xfrm>
              <a:off x="4778035" y="3374954"/>
              <a:ext cx="198322" cy="217593"/>
            </a:xfrm>
            <a:custGeom>
              <a:avLst/>
              <a:gdLst/>
              <a:ahLst/>
              <a:cxnLst/>
              <a:rect l="l" t="t" r="r" b="b"/>
              <a:pathLst>
                <a:path w="4034" h="4426" extrusionOk="0">
                  <a:moveTo>
                    <a:pt x="158" y="0"/>
                  </a:moveTo>
                  <a:lnTo>
                    <a:pt x="0" y="143"/>
                  </a:lnTo>
                  <a:lnTo>
                    <a:pt x="3876" y="4426"/>
                  </a:lnTo>
                  <a:lnTo>
                    <a:pt x="4034" y="4283"/>
                  </a:lnTo>
                  <a:lnTo>
                    <a:pt x="15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402;p43">
              <a:extLst>
                <a:ext uri="{FF2B5EF4-FFF2-40B4-BE49-F238E27FC236}">
                  <a16:creationId xmlns:a16="http://schemas.microsoft.com/office/drawing/2014/main" id="{E49C9BD2-8C46-DD2B-168E-7DD4E75D8DE9}"/>
                </a:ext>
              </a:extLst>
            </p:cNvPr>
            <p:cNvSpPr/>
            <p:nvPr/>
          </p:nvSpPr>
          <p:spPr>
            <a:xfrm>
              <a:off x="4779362" y="3373872"/>
              <a:ext cx="251466" cy="150437"/>
            </a:xfrm>
            <a:custGeom>
              <a:avLst/>
              <a:gdLst/>
              <a:ahLst/>
              <a:cxnLst/>
              <a:rect l="l" t="t" r="r" b="b"/>
              <a:pathLst>
                <a:path w="5115" h="3060" extrusionOk="0">
                  <a:moveTo>
                    <a:pt x="107" y="0"/>
                  </a:moveTo>
                  <a:lnTo>
                    <a:pt x="0" y="185"/>
                  </a:lnTo>
                  <a:lnTo>
                    <a:pt x="5009" y="3060"/>
                  </a:lnTo>
                  <a:lnTo>
                    <a:pt x="5115" y="2875"/>
                  </a:lnTo>
                  <a:lnTo>
                    <a:pt x="10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403;p43">
              <a:extLst>
                <a:ext uri="{FF2B5EF4-FFF2-40B4-BE49-F238E27FC236}">
                  <a16:creationId xmlns:a16="http://schemas.microsoft.com/office/drawing/2014/main" id="{06B81BDC-C4CD-6118-CDBE-0176CC56E512}"/>
                </a:ext>
              </a:extLst>
            </p:cNvPr>
            <p:cNvSpPr/>
            <p:nvPr/>
          </p:nvSpPr>
          <p:spPr>
            <a:xfrm>
              <a:off x="4780935" y="3373184"/>
              <a:ext cx="280079" cy="68631"/>
            </a:xfrm>
            <a:custGeom>
              <a:avLst/>
              <a:gdLst/>
              <a:ahLst/>
              <a:cxnLst/>
              <a:rect l="l" t="t" r="r" b="b"/>
              <a:pathLst>
                <a:path w="5697" h="1396" extrusionOk="0">
                  <a:moveTo>
                    <a:pt x="44" y="1"/>
                  </a:moveTo>
                  <a:lnTo>
                    <a:pt x="1" y="209"/>
                  </a:lnTo>
                  <a:lnTo>
                    <a:pt x="5653" y="1396"/>
                  </a:lnTo>
                  <a:lnTo>
                    <a:pt x="5696" y="1186"/>
                  </a:lnTo>
                  <a:lnTo>
                    <a:pt x="4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404;p43">
              <a:extLst>
                <a:ext uri="{FF2B5EF4-FFF2-40B4-BE49-F238E27FC236}">
                  <a16:creationId xmlns:a16="http://schemas.microsoft.com/office/drawing/2014/main" id="{85DE4220-EECD-C7C2-A3D1-FDC921AB83B8}"/>
                </a:ext>
              </a:extLst>
            </p:cNvPr>
            <p:cNvSpPr/>
            <p:nvPr/>
          </p:nvSpPr>
          <p:spPr>
            <a:xfrm>
              <a:off x="4781525" y="3342359"/>
              <a:ext cx="283422" cy="41002"/>
            </a:xfrm>
            <a:custGeom>
              <a:avLst/>
              <a:gdLst/>
              <a:ahLst/>
              <a:cxnLst/>
              <a:rect l="l" t="t" r="r" b="b"/>
              <a:pathLst>
                <a:path w="5765" h="834" extrusionOk="0">
                  <a:moveTo>
                    <a:pt x="5742" y="1"/>
                  </a:moveTo>
                  <a:lnTo>
                    <a:pt x="1" y="622"/>
                  </a:lnTo>
                  <a:lnTo>
                    <a:pt x="23" y="833"/>
                  </a:lnTo>
                  <a:lnTo>
                    <a:pt x="5765" y="212"/>
                  </a:lnTo>
                  <a:lnTo>
                    <a:pt x="574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405;p43">
              <a:extLst>
                <a:ext uri="{FF2B5EF4-FFF2-40B4-BE49-F238E27FC236}">
                  <a16:creationId xmlns:a16="http://schemas.microsoft.com/office/drawing/2014/main" id="{5AAEFCDB-E746-BFCC-58C0-DCE4FADBAE11}"/>
                </a:ext>
              </a:extLst>
            </p:cNvPr>
            <p:cNvSpPr/>
            <p:nvPr/>
          </p:nvSpPr>
          <p:spPr>
            <a:xfrm>
              <a:off x="4779804" y="3257406"/>
              <a:ext cx="263413" cy="125659"/>
            </a:xfrm>
            <a:custGeom>
              <a:avLst/>
              <a:gdLst/>
              <a:ahLst/>
              <a:cxnLst/>
              <a:rect l="l" t="t" r="r" b="b"/>
              <a:pathLst>
                <a:path w="5358" h="2556" extrusionOk="0">
                  <a:moveTo>
                    <a:pt x="5271" y="0"/>
                  </a:moveTo>
                  <a:lnTo>
                    <a:pt x="0" y="2360"/>
                  </a:lnTo>
                  <a:lnTo>
                    <a:pt x="87" y="2555"/>
                  </a:lnTo>
                  <a:lnTo>
                    <a:pt x="5357" y="195"/>
                  </a:lnTo>
                  <a:lnTo>
                    <a:pt x="527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406;p43">
              <a:extLst>
                <a:ext uri="{FF2B5EF4-FFF2-40B4-BE49-F238E27FC236}">
                  <a16:creationId xmlns:a16="http://schemas.microsoft.com/office/drawing/2014/main" id="{9C8EA9D7-E649-84F6-997D-56B6A2519F19}"/>
                </a:ext>
              </a:extLst>
            </p:cNvPr>
            <p:cNvSpPr/>
            <p:nvPr/>
          </p:nvSpPr>
          <p:spPr>
            <a:xfrm>
              <a:off x="4778379" y="3184056"/>
              <a:ext cx="217593" cy="198322"/>
            </a:xfrm>
            <a:custGeom>
              <a:avLst/>
              <a:gdLst/>
              <a:ahLst/>
              <a:cxnLst/>
              <a:rect l="l" t="t" r="r" b="b"/>
              <a:pathLst>
                <a:path w="4426" h="4034" extrusionOk="0">
                  <a:moveTo>
                    <a:pt x="4283" y="0"/>
                  </a:moveTo>
                  <a:lnTo>
                    <a:pt x="1" y="3876"/>
                  </a:lnTo>
                  <a:lnTo>
                    <a:pt x="144" y="4034"/>
                  </a:lnTo>
                  <a:lnTo>
                    <a:pt x="4426" y="160"/>
                  </a:lnTo>
                  <a:lnTo>
                    <a:pt x="4283"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407;p43">
              <a:extLst>
                <a:ext uri="{FF2B5EF4-FFF2-40B4-BE49-F238E27FC236}">
                  <a16:creationId xmlns:a16="http://schemas.microsoft.com/office/drawing/2014/main" id="{8B0F4E12-DC40-799D-63CA-B68B7AB11453}"/>
                </a:ext>
              </a:extLst>
            </p:cNvPr>
            <p:cNvSpPr/>
            <p:nvPr/>
          </p:nvSpPr>
          <p:spPr>
            <a:xfrm>
              <a:off x="4777395" y="3129436"/>
              <a:ext cx="150536" cy="251417"/>
            </a:xfrm>
            <a:custGeom>
              <a:avLst/>
              <a:gdLst/>
              <a:ahLst/>
              <a:cxnLst/>
              <a:rect l="l" t="t" r="r" b="b"/>
              <a:pathLst>
                <a:path w="3062" h="5114" extrusionOk="0">
                  <a:moveTo>
                    <a:pt x="2877" y="1"/>
                  </a:moveTo>
                  <a:lnTo>
                    <a:pt x="0" y="5008"/>
                  </a:lnTo>
                  <a:lnTo>
                    <a:pt x="186" y="5114"/>
                  </a:lnTo>
                  <a:lnTo>
                    <a:pt x="3061" y="106"/>
                  </a:lnTo>
                  <a:lnTo>
                    <a:pt x="287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408;p43">
              <a:extLst>
                <a:ext uri="{FF2B5EF4-FFF2-40B4-BE49-F238E27FC236}">
                  <a16:creationId xmlns:a16="http://schemas.microsoft.com/office/drawing/2014/main" id="{876D3137-C23D-8DB1-78F6-B9161B2362EB}"/>
                </a:ext>
              </a:extLst>
            </p:cNvPr>
            <p:cNvSpPr/>
            <p:nvPr/>
          </p:nvSpPr>
          <p:spPr>
            <a:xfrm>
              <a:off x="4777100" y="3099595"/>
              <a:ext cx="68533" cy="280030"/>
            </a:xfrm>
            <a:custGeom>
              <a:avLst/>
              <a:gdLst/>
              <a:ahLst/>
              <a:cxnLst/>
              <a:rect l="l" t="t" r="r" b="b"/>
              <a:pathLst>
                <a:path w="1394" h="5696" extrusionOk="0">
                  <a:moveTo>
                    <a:pt x="1184" y="0"/>
                  </a:moveTo>
                  <a:lnTo>
                    <a:pt x="0" y="5652"/>
                  </a:lnTo>
                  <a:lnTo>
                    <a:pt x="209" y="5695"/>
                  </a:lnTo>
                  <a:lnTo>
                    <a:pt x="1394" y="43"/>
                  </a:lnTo>
                  <a:lnTo>
                    <a:pt x="118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409;p43">
              <a:extLst>
                <a:ext uri="{FF2B5EF4-FFF2-40B4-BE49-F238E27FC236}">
                  <a16:creationId xmlns:a16="http://schemas.microsoft.com/office/drawing/2014/main" id="{870E933B-8174-42E4-A3B6-C294FAA6F405}"/>
                </a:ext>
              </a:extLst>
            </p:cNvPr>
            <p:cNvSpPr/>
            <p:nvPr/>
          </p:nvSpPr>
          <p:spPr>
            <a:xfrm>
              <a:off x="4746177" y="3095613"/>
              <a:ext cx="40903" cy="283422"/>
            </a:xfrm>
            <a:custGeom>
              <a:avLst/>
              <a:gdLst/>
              <a:ahLst/>
              <a:cxnLst/>
              <a:rect l="l" t="t" r="r" b="b"/>
              <a:pathLst>
                <a:path w="832" h="5765" extrusionOk="0">
                  <a:moveTo>
                    <a:pt x="214" y="1"/>
                  </a:moveTo>
                  <a:lnTo>
                    <a:pt x="1" y="23"/>
                  </a:lnTo>
                  <a:lnTo>
                    <a:pt x="620" y="5764"/>
                  </a:lnTo>
                  <a:lnTo>
                    <a:pt x="832" y="5742"/>
                  </a:lnTo>
                  <a:lnTo>
                    <a:pt x="21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410;p43">
              <a:extLst>
                <a:ext uri="{FF2B5EF4-FFF2-40B4-BE49-F238E27FC236}">
                  <a16:creationId xmlns:a16="http://schemas.microsoft.com/office/drawing/2014/main" id="{022F1672-0A76-82E3-9A6D-721A866D1F05}"/>
                </a:ext>
              </a:extLst>
            </p:cNvPr>
            <p:cNvSpPr/>
            <p:nvPr/>
          </p:nvSpPr>
          <p:spPr>
            <a:xfrm>
              <a:off x="4660979" y="3117047"/>
              <a:ext cx="125758" cy="263364"/>
            </a:xfrm>
            <a:custGeom>
              <a:avLst/>
              <a:gdLst/>
              <a:ahLst/>
              <a:cxnLst/>
              <a:rect l="l" t="t" r="r" b="b"/>
              <a:pathLst>
                <a:path w="2558" h="5357" extrusionOk="0">
                  <a:moveTo>
                    <a:pt x="194" y="1"/>
                  </a:moveTo>
                  <a:lnTo>
                    <a:pt x="1" y="89"/>
                  </a:lnTo>
                  <a:lnTo>
                    <a:pt x="2364" y="5357"/>
                  </a:lnTo>
                  <a:lnTo>
                    <a:pt x="2557" y="5269"/>
                  </a:lnTo>
                  <a:lnTo>
                    <a:pt x="19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411;p43">
              <a:extLst>
                <a:ext uri="{FF2B5EF4-FFF2-40B4-BE49-F238E27FC236}">
                  <a16:creationId xmlns:a16="http://schemas.microsoft.com/office/drawing/2014/main" id="{2B9C4F69-D1C3-09CA-F622-183D44226312}"/>
                </a:ext>
              </a:extLst>
            </p:cNvPr>
            <p:cNvSpPr/>
            <p:nvPr/>
          </p:nvSpPr>
          <p:spPr>
            <a:xfrm>
              <a:off x="4587481" y="3164489"/>
              <a:ext cx="198371" cy="217593"/>
            </a:xfrm>
            <a:custGeom>
              <a:avLst/>
              <a:gdLst/>
              <a:ahLst/>
              <a:cxnLst/>
              <a:rect l="l" t="t" r="r" b="b"/>
              <a:pathLst>
                <a:path w="4035" h="4426" extrusionOk="0">
                  <a:moveTo>
                    <a:pt x="159" y="1"/>
                  </a:moveTo>
                  <a:lnTo>
                    <a:pt x="1" y="144"/>
                  </a:lnTo>
                  <a:lnTo>
                    <a:pt x="3875" y="4426"/>
                  </a:lnTo>
                  <a:lnTo>
                    <a:pt x="4034" y="4283"/>
                  </a:lnTo>
                  <a:lnTo>
                    <a:pt x="15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412;p43">
              <a:extLst>
                <a:ext uri="{FF2B5EF4-FFF2-40B4-BE49-F238E27FC236}">
                  <a16:creationId xmlns:a16="http://schemas.microsoft.com/office/drawing/2014/main" id="{BA42F3F8-072A-33C5-CDE5-9B5C3006CBCE}"/>
                </a:ext>
              </a:extLst>
            </p:cNvPr>
            <p:cNvSpPr/>
            <p:nvPr/>
          </p:nvSpPr>
          <p:spPr>
            <a:xfrm>
              <a:off x="4623959" y="3221174"/>
              <a:ext cx="312231" cy="312231"/>
            </a:xfrm>
            <a:custGeom>
              <a:avLst/>
              <a:gdLst/>
              <a:ahLst/>
              <a:cxnLst/>
              <a:rect l="l" t="t" r="r" b="b"/>
              <a:pathLst>
                <a:path w="6351" h="6351" extrusionOk="0">
                  <a:moveTo>
                    <a:pt x="3176" y="0"/>
                  </a:moveTo>
                  <a:cubicBezTo>
                    <a:pt x="1422" y="0"/>
                    <a:pt x="0" y="1422"/>
                    <a:pt x="0" y="3176"/>
                  </a:cubicBezTo>
                  <a:cubicBezTo>
                    <a:pt x="0" y="4930"/>
                    <a:pt x="1422" y="6350"/>
                    <a:pt x="3176" y="6350"/>
                  </a:cubicBezTo>
                  <a:cubicBezTo>
                    <a:pt x="4930" y="6350"/>
                    <a:pt x="6351" y="4930"/>
                    <a:pt x="6351" y="3176"/>
                  </a:cubicBezTo>
                  <a:cubicBezTo>
                    <a:pt x="6351" y="1422"/>
                    <a:pt x="4930" y="0"/>
                    <a:pt x="31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413;p43">
              <a:extLst>
                <a:ext uri="{FF2B5EF4-FFF2-40B4-BE49-F238E27FC236}">
                  <a16:creationId xmlns:a16="http://schemas.microsoft.com/office/drawing/2014/main" id="{B13A52B5-8683-948F-E465-B47862683620}"/>
                </a:ext>
              </a:extLst>
            </p:cNvPr>
            <p:cNvSpPr/>
            <p:nvPr/>
          </p:nvSpPr>
          <p:spPr>
            <a:xfrm>
              <a:off x="4617666" y="3214930"/>
              <a:ext cx="324079" cy="323588"/>
            </a:xfrm>
            <a:custGeom>
              <a:avLst/>
              <a:gdLst/>
              <a:ahLst/>
              <a:cxnLst/>
              <a:rect l="l" t="t" r="r" b="b"/>
              <a:pathLst>
                <a:path w="6592" h="6582" extrusionOk="0">
                  <a:moveTo>
                    <a:pt x="3302" y="230"/>
                  </a:moveTo>
                  <a:cubicBezTo>
                    <a:pt x="3303" y="230"/>
                    <a:pt x="3305" y="230"/>
                    <a:pt x="3307" y="230"/>
                  </a:cubicBezTo>
                  <a:cubicBezTo>
                    <a:pt x="3840" y="231"/>
                    <a:pt x="4366" y="371"/>
                    <a:pt x="4829" y="638"/>
                  </a:cubicBezTo>
                  <a:cubicBezTo>
                    <a:pt x="5785" y="1186"/>
                    <a:pt x="6373" y="2206"/>
                    <a:pt x="6371" y="3308"/>
                  </a:cubicBezTo>
                  <a:cubicBezTo>
                    <a:pt x="6368" y="5002"/>
                    <a:pt x="4994" y="6372"/>
                    <a:pt x="3301" y="6372"/>
                  </a:cubicBezTo>
                  <a:cubicBezTo>
                    <a:pt x="3299" y="6372"/>
                    <a:pt x="3297" y="6372"/>
                    <a:pt x="3295" y="6372"/>
                  </a:cubicBezTo>
                  <a:cubicBezTo>
                    <a:pt x="1599" y="6369"/>
                    <a:pt x="226" y="4992"/>
                    <a:pt x="229" y="3296"/>
                  </a:cubicBezTo>
                  <a:cubicBezTo>
                    <a:pt x="232" y="1602"/>
                    <a:pt x="1608" y="230"/>
                    <a:pt x="3302" y="230"/>
                  </a:cubicBezTo>
                  <a:close/>
                  <a:moveTo>
                    <a:pt x="3297" y="1"/>
                  </a:moveTo>
                  <a:cubicBezTo>
                    <a:pt x="3294" y="1"/>
                    <a:pt x="3290" y="1"/>
                    <a:pt x="3286" y="1"/>
                  </a:cubicBezTo>
                  <a:cubicBezTo>
                    <a:pt x="1470" y="5"/>
                    <a:pt x="0" y="1484"/>
                    <a:pt x="6" y="3300"/>
                  </a:cubicBezTo>
                  <a:cubicBezTo>
                    <a:pt x="12" y="5115"/>
                    <a:pt x="1485" y="6582"/>
                    <a:pt x="3299" y="6582"/>
                  </a:cubicBezTo>
                  <a:cubicBezTo>
                    <a:pt x="3302" y="6582"/>
                    <a:pt x="3304" y="6582"/>
                    <a:pt x="3307" y="6582"/>
                  </a:cubicBezTo>
                  <a:cubicBezTo>
                    <a:pt x="3594" y="6580"/>
                    <a:pt x="3882" y="6542"/>
                    <a:pt x="4159" y="6466"/>
                  </a:cubicBezTo>
                  <a:cubicBezTo>
                    <a:pt x="5596" y="6075"/>
                    <a:pt x="6592" y="4770"/>
                    <a:pt x="6587" y="3281"/>
                  </a:cubicBezTo>
                  <a:cubicBezTo>
                    <a:pt x="6581" y="1468"/>
                    <a:pt x="5110" y="1"/>
                    <a:pt x="329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1414;p43">
              <a:extLst>
                <a:ext uri="{FF2B5EF4-FFF2-40B4-BE49-F238E27FC236}">
                  <a16:creationId xmlns:a16="http://schemas.microsoft.com/office/drawing/2014/main" id="{A44975CE-FAC4-0CE9-A8C4-FBEE587E6A4E}"/>
                </a:ext>
              </a:extLst>
            </p:cNvPr>
            <p:cNvSpPr/>
            <p:nvPr/>
          </p:nvSpPr>
          <p:spPr>
            <a:xfrm>
              <a:off x="3492927" y="2519526"/>
              <a:ext cx="645553" cy="645602"/>
            </a:xfrm>
            <a:custGeom>
              <a:avLst/>
              <a:gdLst/>
              <a:ahLst/>
              <a:cxnLst/>
              <a:rect l="l" t="t" r="r" b="b"/>
              <a:pathLst>
                <a:path w="13131" h="13132" extrusionOk="0">
                  <a:moveTo>
                    <a:pt x="6565" y="1"/>
                  </a:moveTo>
                  <a:cubicBezTo>
                    <a:pt x="2940" y="1"/>
                    <a:pt x="1" y="2940"/>
                    <a:pt x="1" y="6565"/>
                  </a:cubicBezTo>
                  <a:cubicBezTo>
                    <a:pt x="1" y="10192"/>
                    <a:pt x="2940" y="13132"/>
                    <a:pt x="6565" y="13132"/>
                  </a:cubicBezTo>
                  <a:cubicBezTo>
                    <a:pt x="10191" y="13132"/>
                    <a:pt x="13130" y="10192"/>
                    <a:pt x="13130" y="6565"/>
                  </a:cubicBezTo>
                  <a:cubicBezTo>
                    <a:pt x="13130" y="2940"/>
                    <a:pt x="10191" y="1"/>
                    <a:pt x="65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415;p43">
              <a:extLst>
                <a:ext uri="{FF2B5EF4-FFF2-40B4-BE49-F238E27FC236}">
                  <a16:creationId xmlns:a16="http://schemas.microsoft.com/office/drawing/2014/main" id="{054E7009-E2AB-A4DD-6210-3E742656A3C2}"/>
                </a:ext>
              </a:extLst>
            </p:cNvPr>
            <p:cNvSpPr/>
            <p:nvPr/>
          </p:nvSpPr>
          <p:spPr>
            <a:xfrm>
              <a:off x="3456055" y="2502615"/>
              <a:ext cx="704794" cy="657401"/>
            </a:xfrm>
            <a:custGeom>
              <a:avLst/>
              <a:gdLst/>
              <a:ahLst/>
              <a:cxnLst/>
              <a:rect l="l" t="t" r="r" b="b"/>
              <a:pathLst>
                <a:path w="14336" h="13372" extrusionOk="0">
                  <a:moveTo>
                    <a:pt x="7193" y="237"/>
                  </a:moveTo>
                  <a:cubicBezTo>
                    <a:pt x="8318" y="240"/>
                    <a:pt x="9421" y="540"/>
                    <a:pt x="10393" y="1104"/>
                  </a:cubicBezTo>
                  <a:cubicBezTo>
                    <a:pt x="11878" y="1959"/>
                    <a:pt x="12961" y="3369"/>
                    <a:pt x="13408" y="5023"/>
                  </a:cubicBezTo>
                  <a:cubicBezTo>
                    <a:pt x="14336" y="8468"/>
                    <a:pt x="12294" y="12015"/>
                    <a:pt x="8849" y="12943"/>
                  </a:cubicBezTo>
                  <a:cubicBezTo>
                    <a:pt x="8286" y="13094"/>
                    <a:pt x="7721" y="13166"/>
                    <a:pt x="7165" y="13166"/>
                  </a:cubicBezTo>
                  <a:cubicBezTo>
                    <a:pt x="4315" y="13166"/>
                    <a:pt x="1706" y="11266"/>
                    <a:pt x="929" y="8383"/>
                  </a:cubicBezTo>
                  <a:cubicBezTo>
                    <a:pt x="0" y="4938"/>
                    <a:pt x="2042" y="1391"/>
                    <a:pt x="5489" y="464"/>
                  </a:cubicBezTo>
                  <a:cubicBezTo>
                    <a:pt x="6044" y="313"/>
                    <a:pt x="6617" y="237"/>
                    <a:pt x="7193" y="237"/>
                  </a:cubicBezTo>
                  <a:close/>
                  <a:moveTo>
                    <a:pt x="7171" y="1"/>
                  </a:moveTo>
                  <a:cubicBezTo>
                    <a:pt x="3480" y="1"/>
                    <a:pt x="486" y="2995"/>
                    <a:pt x="487" y="6686"/>
                  </a:cubicBezTo>
                  <a:cubicBezTo>
                    <a:pt x="487" y="10379"/>
                    <a:pt x="3480" y="13371"/>
                    <a:pt x="7173" y="13371"/>
                  </a:cubicBezTo>
                  <a:cubicBezTo>
                    <a:pt x="7178" y="13371"/>
                    <a:pt x="7183" y="13371"/>
                    <a:pt x="7189" y="13371"/>
                  </a:cubicBezTo>
                  <a:cubicBezTo>
                    <a:pt x="7776" y="13371"/>
                    <a:pt x="8362" y="13293"/>
                    <a:pt x="8928" y="13138"/>
                  </a:cubicBezTo>
                  <a:cubicBezTo>
                    <a:pt x="11837" y="12346"/>
                    <a:pt x="13858" y="9703"/>
                    <a:pt x="13858" y="6686"/>
                  </a:cubicBezTo>
                  <a:cubicBezTo>
                    <a:pt x="13858" y="2994"/>
                    <a:pt x="10864" y="1"/>
                    <a:pt x="717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416;p43">
              <a:extLst>
                <a:ext uri="{FF2B5EF4-FFF2-40B4-BE49-F238E27FC236}">
                  <a16:creationId xmlns:a16="http://schemas.microsoft.com/office/drawing/2014/main" id="{FF00B1E6-B5FC-710D-F76B-42D249E03734}"/>
                </a:ext>
              </a:extLst>
            </p:cNvPr>
            <p:cNvSpPr/>
            <p:nvPr/>
          </p:nvSpPr>
          <p:spPr>
            <a:xfrm>
              <a:off x="3582845" y="2625767"/>
              <a:ext cx="452787" cy="412424"/>
            </a:xfrm>
            <a:custGeom>
              <a:avLst/>
              <a:gdLst/>
              <a:ahLst/>
              <a:cxnLst/>
              <a:rect l="l" t="t" r="r" b="b"/>
              <a:pathLst>
                <a:path w="9210" h="8389" extrusionOk="0">
                  <a:moveTo>
                    <a:pt x="4605" y="0"/>
                  </a:moveTo>
                  <a:cubicBezTo>
                    <a:pt x="3532" y="0"/>
                    <a:pt x="2458" y="410"/>
                    <a:pt x="1639" y="1229"/>
                  </a:cubicBezTo>
                  <a:cubicBezTo>
                    <a:pt x="0" y="2866"/>
                    <a:pt x="0" y="5523"/>
                    <a:pt x="1639" y="7160"/>
                  </a:cubicBezTo>
                  <a:cubicBezTo>
                    <a:pt x="2458" y="7979"/>
                    <a:pt x="3532" y="8389"/>
                    <a:pt x="4605" y="8389"/>
                  </a:cubicBezTo>
                  <a:cubicBezTo>
                    <a:pt x="5679" y="8389"/>
                    <a:pt x="6752" y="7979"/>
                    <a:pt x="7571" y="7160"/>
                  </a:cubicBezTo>
                  <a:cubicBezTo>
                    <a:pt x="9209" y="5523"/>
                    <a:pt x="9209" y="2866"/>
                    <a:pt x="7571" y="1229"/>
                  </a:cubicBezTo>
                  <a:cubicBezTo>
                    <a:pt x="6752" y="410"/>
                    <a:pt x="5679" y="0"/>
                    <a:pt x="4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417;p43">
              <a:extLst>
                <a:ext uri="{FF2B5EF4-FFF2-40B4-BE49-F238E27FC236}">
                  <a16:creationId xmlns:a16="http://schemas.microsoft.com/office/drawing/2014/main" id="{C6C15E52-E049-D6AD-E28B-2329EC6B31D4}"/>
                </a:ext>
              </a:extLst>
            </p:cNvPr>
            <p:cNvSpPr/>
            <p:nvPr/>
          </p:nvSpPr>
          <p:spPr>
            <a:xfrm>
              <a:off x="3597446" y="2620408"/>
              <a:ext cx="453622" cy="423142"/>
            </a:xfrm>
            <a:custGeom>
              <a:avLst/>
              <a:gdLst/>
              <a:ahLst/>
              <a:cxnLst/>
              <a:rect l="l" t="t" r="r" b="b"/>
              <a:pathLst>
                <a:path w="9227" h="8607" extrusionOk="0">
                  <a:moveTo>
                    <a:pt x="4307" y="213"/>
                  </a:moveTo>
                  <a:cubicBezTo>
                    <a:pt x="4309" y="213"/>
                    <a:pt x="4311" y="213"/>
                    <a:pt x="4313" y="213"/>
                  </a:cubicBezTo>
                  <a:cubicBezTo>
                    <a:pt x="5025" y="213"/>
                    <a:pt x="5724" y="399"/>
                    <a:pt x="6341" y="755"/>
                  </a:cubicBezTo>
                  <a:cubicBezTo>
                    <a:pt x="7614" y="1485"/>
                    <a:pt x="8399" y="2840"/>
                    <a:pt x="8396" y="4306"/>
                  </a:cubicBezTo>
                  <a:cubicBezTo>
                    <a:pt x="8393" y="6562"/>
                    <a:pt x="6563" y="8389"/>
                    <a:pt x="4308" y="8389"/>
                  </a:cubicBezTo>
                  <a:cubicBezTo>
                    <a:pt x="4306" y="8389"/>
                    <a:pt x="4304" y="8389"/>
                    <a:pt x="4302" y="8389"/>
                  </a:cubicBezTo>
                  <a:cubicBezTo>
                    <a:pt x="2045" y="8386"/>
                    <a:pt x="217" y="6553"/>
                    <a:pt x="220" y="4296"/>
                  </a:cubicBezTo>
                  <a:cubicBezTo>
                    <a:pt x="223" y="2039"/>
                    <a:pt x="2053" y="213"/>
                    <a:pt x="4307" y="213"/>
                  </a:cubicBezTo>
                  <a:close/>
                  <a:moveTo>
                    <a:pt x="4306" y="0"/>
                  </a:moveTo>
                  <a:cubicBezTo>
                    <a:pt x="1935" y="0"/>
                    <a:pt x="10" y="1922"/>
                    <a:pt x="5" y="4295"/>
                  </a:cubicBezTo>
                  <a:cubicBezTo>
                    <a:pt x="1" y="6672"/>
                    <a:pt x="1925" y="8602"/>
                    <a:pt x="4301" y="8607"/>
                  </a:cubicBezTo>
                  <a:cubicBezTo>
                    <a:pt x="4306" y="8607"/>
                    <a:pt x="4312" y="8607"/>
                    <a:pt x="4317" y="8607"/>
                  </a:cubicBezTo>
                  <a:cubicBezTo>
                    <a:pt x="4693" y="8607"/>
                    <a:pt x="5067" y="8556"/>
                    <a:pt x="5431" y="8459"/>
                  </a:cubicBezTo>
                  <a:cubicBezTo>
                    <a:pt x="6536" y="8161"/>
                    <a:pt x="7477" y="7435"/>
                    <a:pt x="8046" y="6442"/>
                  </a:cubicBezTo>
                  <a:cubicBezTo>
                    <a:pt x="9226" y="4379"/>
                    <a:pt x="8512" y="1750"/>
                    <a:pt x="6448" y="569"/>
                  </a:cubicBezTo>
                  <a:cubicBezTo>
                    <a:pt x="5799" y="197"/>
                    <a:pt x="5065" y="2"/>
                    <a:pt x="4317" y="0"/>
                  </a:cubicBezTo>
                  <a:cubicBezTo>
                    <a:pt x="4314" y="0"/>
                    <a:pt x="4310" y="0"/>
                    <a:pt x="43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418;p43">
              <a:extLst>
                <a:ext uri="{FF2B5EF4-FFF2-40B4-BE49-F238E27FC236}">
                  <a16:creationId xmlns:a16="http://schemas.microsoft.com/office/drawing/2014/main" id="{55227EE6-4651-32DE-7F6D-F0DEABA0229A}"/>
                </a:ext>
              </a:extLst>
            </p:cNvPr>
            <p:cNvSpPr/>
            <p:nvPr/>
          </p:nvSpPr>
          <p:spPr>
            <a:xfrm>
              <a:off x="3627976" y="2724927"/>
              <a:ext cx="183966" cy="111697"/>
            </a:xfrm>
            <a:custGeom>
              <a:avLst/>
              <a:gdLst/>
              <a:ahLst/>
              <a:cxnLst/>
              <a:rect l="l" t="t" r="r" b="b"/>
              <a:pathLst>
                <a:path w="3742" h="2272" extrusionOk="0">
                  <a:moveTo>
                    <a:pt x="107" y="1"/>
                  </a:moveTo>
                  <a:lnTo>
                    <a:pt x="1" y="185"/>
                  </a:lnTo>
                  <a:lnTo>
                    <a:pt x="3635" y="2271"/>
                  </a:lnTo>
                  <a:lnTo>
                    <a:pt x="3741" y="2087"/>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419;p43">
              <a:extLst>
                <a:ext uri="{FF2B5EF4-FFF2-40B4-BE49-F238E27FC236}">
                  <a16:creationId xmlns:a16="http://schemas.microsoft.com/office/drawing/2014/main" id="{091D17CA-B7B6-884E-74E7-03C69ADBF848}"/>
                </a:ext>
              </a:extLst>
            </p:cNvPr>
            <p:cNvSpPr/>
            <p:nvPr/>
          </p:nvSpPr>
          <p:spPr>
            <a:xfrm>
              <a:off x="3606541" y="2784611"/>
              <a:ext cx="203828" cy="52653"/>
            </a:xfrm>
            <a:custGeom>
              <a:avLst/>
              <a:gdLst/>
              <a:ahLst/>
              <a:cxnLst/>
              <a:rect l="l" t="t" r="r" b="b"/>
              <a:pathLst>
                <a:path w="4146" h="1071" extrusionOk="0">
                  <a:moveTo>
                    <a:pt x="45" y="0"/>
                  </a:moveTo>
                  <a:lnTo>
                    <a:pt x="1" y="210"/>
                  </a:lnTo>
                  <a:lnTo>
                    <a:pt x="4103" y="1071"/>
                  </a:lnTo>
                  <a:lnTo>
                    <a:pt x="4146" y="861"/>
                  </a:lnTo>
                  <a:lnTo>
                    <a:pt x="4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420;p43">
              <a:extLst>
                <a:ext uri="{FF2B5EF4-FFF2-40B4-BE49-F238E27FC236}">
                  <a16:creationId xmlns:a16="http://schemas.microsoft.com/office/drawing/2014/main" id="{79E36A5D-EDD8-9FC1-6CC3-4CE1F9AD7A2E}"/>
                </a:ext>
              </a:extLst>
            </p:cNvPr>
            <p:cNvSpPr/>
            <p:nvPr/>
          </p:nvSpPr>
          <p:spPr>
            <a:xfrm>
              <a:off x="3603887" y="2826448"/>
              <a:ext cx="205893" cy="32644"/>
            </a:xfrm>
            <a:custGeom>
              <a:avLst/>
              <a:gdLst/>
              <a:ahLst/>
              <a:cxnLst/>
              <a:rect l="l" t="t" r="r" b="b"/>
              <a:pathLst>
                <a:path w="4188" h="664" extrusionOk="0">
                  <a:moveTo>
                    <a:pt x="4166" y="1"/>
                  </a:moveTo>
                  <a:lnTo>
                    <a:pt x="1" y="452"/>
                  </a:lnTo>
                  <a:lnTo>
                    <a:pt x="25" y="663"/>
                  </a:lnTo>
                  <a:lnTo>
                    <a:pt x="4188" y="214"/>
                  </a:lnTo>
                  <a:lnTo>
                    <a:pt x="416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421;p43">
              <a:extLst>
                <a:ext uri="{FF2B5EF4-FFF2-40B4-BE49-F238E27FC236}">
                  <a16:creationId xmlns:a16="http://schemas.microsoft.com/office/drawing/2014/main" id="{CBBF745B-B455-2D13-F5A6-90DF7CAC9073}"/>
                </a:ext>
              </a:extLst>
            </p:cNvPr>
            <p:cNvSpPr/>
            <p:nvPr/>
          </p:nvSpPr>
          <p:spPr>
            <a:xfrm>
              <a:off x="3618979" y="2827038"/>
              <a:ext cx="192275" cy="93999"/>
            </a:xfrm>
            <a:custGeom>
              <a:avLst/>
              <a:gdLst/>
              <a:ahLst/>
              <a:cxnLst/>
              <a:rect l="l" t="t" r="r" b="b"/>
              <a:pathLst>
                <a:path w="3911" h="1912" extrusionOk="0">
                  <a:moveTo>
                    <a:pt x="3823" y="1"/>
                  </a:moveTo>
                  <a:lnTo>
                    <a:pt x="1" y="1716"/>
                  </a:lnTo>
                  <a:lnTo>
                    <a:pt x="87" y="1911"/>
                  </a:lnTo>
                  <a:lnTo>
                    <a:pt x="3911" y="196"/>
                  </a:lnTo>
                  <a:lnTo>
                    <a:pt x="382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422;p43">
              <a:extLst>
                <a:ext uri="{FF2B5EF4-FFF2-40B4-BE49-F238E27FC236}">
                  <a16:creationId xmlns:a16="http://schemas.microsoft.com/office/drawing/2014/main" id="{525421E0-E4BD-8B85-F1A4-C84BB9191F6C}"/>
                </a:ext>
              </a:extLst>
            </p:cNvPr>
            <p:cNvSpPr/>
            <p:nvPr/>
          </p:nvSpPr>
          <p:spPr>
            <a:xfrm>
              <a:off x="3652803" y="2828218"/>
              <a:ext cx="159827" cy="145865"/>
            </a:xfrm>
            <a:custGeom>
              <a:avLst/>
              <a:gdLst/>
              <a:ahLst/>
              <a:cxnLst/>
              <a:rect l="l" t="t" r="r" b="b"/>
              <a:pathLst>
                <a:path w="3251" h="2967" extrusionOk="0">
                  <a:moveTo>
                    <a:pt x="3108" y="1"/>
                  </a:moveTo>
                  <a:lnTo>
                    <a:pt x="1" y="2809"/>
                  </a:lnTo>
                  <a:lnTo>
                    <a:pt x="144" y="2967"/>
                  </a:lnTo>
                  <a:lnTo>
                    <a:pt x="3251" y="158"/>
                  </a:lnTo>
                  <a:lnTo>
                    <a:pt x="3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423;p43">
              <a:extLst>
                <a:ext uri="{FF2B5EF4-FFF2-40B4-BE49-F238E27FC236}">
                  <a16:creationId xmlns:a16="http://schemas.microsoft.com/office/drawing/2014/main" id="{6F150BAC-D33B-69D6-087A-E5BCB62C4BAF}"/>
                </a:ext>
              </a:extLst>
            </p:cNvPr>
            <p:cNvSpPr/>
            <p:nvPr/>
          </p:nvSpPr>
          <p:spPr>
            <a:xfrm>
              <a:off x="3702064" y="2829152"/>
              <a:ext cx="111746" cy="183868"/>
            </a:xfrm>
            <a:custGeom>
              <a:avLst/>
              <a:gdLst/>
              <a:ahLst/>
              <a:cxnLst/>
              <a:rect l="l" t="t" r="r" b="b"/>
              <a:pathLst>
                <a:path w="2273" h="3740" extrusionOk="0">
                  <a:moveTo>
                    <a:pt x="2087" y="1"/>
                  </a:moveTo>
                  <a:lnTo>
                    <a:pt x="1" y="3634"/>
                  </a:lnTo>
                  <a:lnTo>
                    <a:pt x="185" y="3740"/>
                  </a:lnTo>
                  <a:lnTo>
                    <a:pt x="2273" y="107"/>
                  </a:lnTo>
                  <a:lnTo>
                    <a:pt x="208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424;p43">
              <a:extLst>
                <a:ext uri="{FF2B5EF4-FFF2-40B4-BE49-F238E27FC236}">
                  <a16:creationId xmlns:a16="http://schemas.microsoft.com/office/drawing/2014/main" id="{58D8D8E3-41B8-4640-4721-07362C6E588E}"/>
                </a:ext>
              </a:extLst>
            </p:cNvPr>
            <p:cNvSpPr/>
            <p:nvPr/>
          </p:nvSpPr>
          <p:spPr>
            <a:xfrm>
              <a:off x="3761895" y="2830922"/>
              <a:ext cx="52604" cy="203828"/>
            </a:xfrm>
            <a:custGeom>
              <a:avLst/>
              <a:gdLst/>
              <a:ahLst/>
              <a:cxnLst/>
              <a:rect l="l" t="t" r="r" b="b"/>
              <a:pathLst>
                <a:path w="1070" h="4146" extrusionOk="0">
                  <a:moveTo>
                    <a:pt x="861" y="1"/>
                  </a:moveTo>
                  <a:lnTo>
                    <a:pt x="0" y="4101"/>
                  </a:lnTo>
                  <a:lnTo>
                    <a:pt x="210" y="4146"/>
                  </a:lnTo>
                  <a:lnTo>
                    <a:pt x="1069" y="44"/>
                  </a:lnTo>
                  <a:lnTo>
                    <a:pt x="86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425;p43">
              <a:extLst>
                <a:ext uri="{FF2B5EF4-FFF2-40B4-BE49-F238E27FC236}">
                  <a16:creationId xmlns:a16="http://schemas.microsoft.com/office/drawing/2014/main" id="{56F7A5FB-7F5B-AF8A-113C-00E16156D808}"/>
                </a:ext>
              </a:extLst>
            </p:cNvPr>
            <p:cNvSpPr/>
            <p:nvPr/>
          </p:nvSpPr>
          <p:spPr>
            <a:xfrm>
              <a:off x="3803830" y="2831512"/>
              <a:ext cx="32546" cy="205942"/>
            </a:xfrm>
            <a:custGeom>
              <a:avLst/>
              <a:gdLst/>
              <a:ahLst/>
              <a:cxnLst/>
              <a:rect l="l" t="t" r="r" b="b"/>
              <a:pathLst>
                <a:path w="662" h="4189" extrusionOk="0">
                  <a:moveTo>
                    <a:pt x="213" y="1"/>
                  </a:moveTo>
                  <a:lnTo>
                    <a:pt x="0" y="23"/>
                  </a:lnTo>
                  <a:lnTo>
                    <a:pt x="450" y="4189"/>
                  </a:lnTo>
                  <a:lnTo>
                    <a:pt x="661" y="4167"/>
                  </a:lnTo>
                  <a:lnTo>
                    <a:pt x="21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426;p43">
              <a:extLst>
                <a:ext uri="{FF2B5EF4-FFF2-40B4-BE49-F238E27FC236}">
                  <a16:creationId xmlns:a16="http://schemas.microsoft.com/office/drawing/2014/main" id="{D6F2E967-DCBB-7ADC-046E-381F47043176}"/>
                </a:ext>
              </a:extLst>
            </p:cNvPr>
            <p:cNvSpPr/>
            <p:nvPr/>
          </p:nvSpPr>
          <p:spPr>
            <a:xfrm>
              <a:off x="3804273" y="2829840"/>
              <a:ext cx="93851" cy="192275"/>
            </a:xfrm>
            <a:custGeom>
              <a:avLst/>
              <a:gdLst/>
              <a:ahLst/>
              <a:cxnLst/>
              <a:rect l="l" t="t" r="r" b="b"/>
              <a:pathLst>
                <a:path w="1909" h="3911" extrusionOk="0">
                  <a:moveTo>
                    <a:pt x="195" y="0"/>
                  </a:moveTo>
                  <a:lnTo>
                    <a:pt x="0" y="87"/>
                  </a:lnTo>
                  <a:lnTo>
                    <a:pt x="1715" y="3910"/>
                  </a:lnTo>
                  <a:lnTo>
                    <a:pt x="1909" y="3824"/>
                  </a:lnTo>
                  <a:lnTo>
                    <a:pt x="19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427;p43">
              <a:extLst>
                <a:ext uri="{FF2B5EF4-FFF2-40B4-BE49-F238E27FC236}">
                  <a16:creationId xmlns:a16="http://schemas.microsoft.com/office/drawing/2014/main" id="{53088685-728C-0445-28EB-632887A413EB}"/>
                </a:ext>
              </a:extLst>
            </p:cNvPr>
            <p:cNvSpPr/>
            <p:nvPr/>
          </p:nvSpPr>
          <p:spPr>
            <a:xfrm>
              <a:off x="3805207" y="2828464"/>
              <a:ext cx="146062" cy="159827"/>
            </a:xfrm>
            <a:custGeom>
              <a:avLst/>
              <a:gdLst/>
              <a:ahLst/>
              <a:cxnLst/>
              <a:rect l="l" t="t" r="r" b="b"/>
              <a:pathLst>
                <a:path w="2971" h="3251" extrusionOk="0">
                  <a:moveTo>
                    <a:pt x="158" y="0"/>
                  </a:moveTo>
                  <a:lnTo>
                    <a:pt x="1" y="143"/>
                  </a:lnTo>
                  <a:lnTo>
                    <a:pt x="2812" y="3250"/>
                  </a:lnTo>
                  <a:lnTo>
                    <a:pt x="2971" y="3107"/>
                  </a:lnTo>
                  <a:lnTo>
                    <a:pt x="15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428;p43">
              <a:extLst>
                <a:ext uri="{FF2B5EF4-FFF2-40B4-BE49-F238E27FC236}">
                  <a16:creationId xmlns:a16="http://schemas.microsoft.com/office/drawing/2014/main" id="{EA46FF6C-F8CE-A85E-90B9-4855037508DB}"/>
                </a:ext>
              </a:extLst>
            </p:cNvPr>
            <p:cNvSpPr/>
            <p:nvPr/>
          </p:nvSpPr>
          <p:spPr>
            <a:xfrm>
              <a:off x="3806534" y="2827431"/>
              <a:ext cx="183917" cy="111648"/>
            </a:xfrm>
            <a:custGeom>
              <a:avLst/>
              <a:gdLst/>
              <a:ahLst/>
              <a:cxnLst/>
              <a:rect l="l" t="t" r="r" b="b"/>
              <a:pathLst>
                <a:path w="3741" h="2271" extrusionOk="0">
                  <a:moveTo>
                    <a:pt x="108" y="0"/>
                  </a:moveTo>
                  <a:lnTo>
                    <a:pt x="0" y="186"/>
                  </a:lnTo>
                  <a:lnTo>
                    <a:pt x="3635" y="2271"/>
                  </a:lnTo>
                  <a:lnTo>
                    <a:pt x="3741" y="2086"/>
                  </a:lnTo>
                  <a:lnTo>
                    <a:pt x="10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429;p43">
              <a:extLst>
                <a:ext uri="{FF2B5EF4-FFF2-40B4-BE49-F238E27FC236}">
                  <a16:creationId xmlns:a16="http://schemas.microsoft.com/office/drawing/2014/main" id="{F172DD96-4B57-DAFF-E759-1D3CF6378A54}"/>
                </a:ext>
              </a:extLst>
            </p:cNvPr>
            <p:cNvSpPr/>
            <p:nvPr/>
          </p:nvSpPr>
          <p:spPr>
            <a:xfrm>
              <a:off x="3808206" y="2826890"/>
              <a:ext cx="203828" cy="52604"/>
            </a:xfrm>
            <a:custGeom>
              <a:avLst/>
              <a:gdLst/>
              <a:ahLst/>
              <a:cxnLst/>
              <a:rect l="l" t="t" r="r" b="b"/>
              <a:pathLst>
                <a:path w="4146" h="1070" extrusionOk="0">
                  <a:moveTo>
                    <a:pt x="44" y="1"/>
                  </a:moveTo>
                  <a:lnTo>
                    <a:pt x="1" y="209"/>
                  </a:lnTo>
                  <a:lnTo>
                    <a:pt x="4101" y="1070"/>
                  </a:lnTo>
                  <a:lnTo>
                    <a:pt x="4146" y="860"/>
                  </a:lnTo>
                  <a:lnTo>
                    <a:pt x="4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430;p43">
              <a:extLst>
                <a:ext uri="{FF2B5EF4-FFF2-40B4-BE49-F238E27FC236}">
                  <a16:creationId xmlns:a16="http://schemas.microsoft.com/office/drawing/2014/main" id="{D255E760-0CB4-5733-695B-77A58FE3273B}"/>
                </a:ext>
              </a:extLst>
            </p:cNvPr>
            <p:cNvSpPr/>
            <p:nvPr/>
          </p:nvSpPr>
          <p:spPr>
            <a:xfrm>
              <a:off x="3808648" y="2804423"/>
              <a:ext cx="205942" cy="32644"/>
            </a:xfrm>
            <a:custGeom>
              <a:avLst/>
              <a:gdLst/>
              <a:ahLst/>
              <a:cxnLst/>
              <a:rect l="l" t="t" r="r" b="b"/>
              <a:pathLst>
                <a:path w="4189" h="664" extrusionOk="0">
                  <a:moveTo>
                    <a:pt x="4165" y="1"/>
                  </a:moveTo>
                  <a:lnTo>
                    <a:pt x="1" y="450"/>
                  </a:lnTo>
                  <a:lnTo>
                    <a:pt x="24" y="663"/>
                  </a:lnTo>
                  <a:lnTo>
                    <a:pt x="4189" y="212"/>
                  </a:lnTo>
                  <a:lnTo>
                    <a:pt x="416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431;p43">
              <a:extLst>
                <a:ext uri="{FF2B5EF4-FFF2-40B4-BE49-F238E27FC236}">
                  <a16:creationId xmlns:a16="http://schemas.microsoft.com/office/drawing/2014/main" id="{A9442FF7-7D42-0B71-D062-B758B0BE74D8}"/>
                </a:ext>
              </a:extLst>
            </p:cNvPr>
            <p:cNvSpPr/>
            <p:nvPr/>
          </p:nvSpPr>
          <p:spPr>
            <a:xfrm>
              <a:off x="3806977" y="2742872"/>
              <a:ext cx="192275" cy="93900"/>
            </a:xfrm>
            <a:custGeom>
              <a:avLst/>
              <a:gdLst/>
              <a:ahLst/>
              <a:cxnLst/>
              <a:rect l="l" t="t" r="r" b="b"/>
              <a:pathLst>
                <a:path w="3911" h="1910" extrusionOk="0">
                  <a:moveTo>
                    <a:pt x="3822" y="0"/>
                  </a:moveTo>
                  <a:lnTo>
                    <a:pt x="0" y="1716"/>
                  </a:lnTo>
                  <a:lnTo>
                    <a:pt x="87" y="1909"/>
                  </a:lnTo>
                  <a:lnTo>
                    <a:pt x="3910" y="194"/>
                  </a:lnTo>
                  <a:lnTo>
                    <a:pt x="382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432;p43">
              <a:extLst>
                <a:ext uri="{FF2B5EF4-FFF2-40B4-BE49-F238E27FC236}">
                  <a16:creationId xmlns:a16="http://schemas.microsoft.com/office/drawing/2014/main" id="{9A602872-CC7F-61F9-F15B-4FD4AD0BA904}"/>
                </a:ext>
              </a:extLst>
            </p:cNvPr>
            <p:cNvSpPr/>
            <p:nvPr/>
          </p:nvSpPr>
          <p:spPr>
            <a:xfrm>
              <a:off x="3805551" y="2689924"/>
              <a:ext cx="159876" cy="145865"/>
            </a:xfrm>
            <a:custGeom>
              <a:avLst/>
              <a:gdLst/>
              <a:ahLst/>
              <a:cxnLst/>
              <a:rect l="l" t="t" r="r" b="b"/>
              <a:pathLst>
                <a:path w="3252" h="2967" extrusionOk="0">
                  <a:moveTo>
                    <a:pt x="3108" y="1"/>
                  </a:moveTo>
                  <a:lnTo>
                    <a:pt x="1" y="2809"/>
                  </a:lnTo>
                  <a:lnTo>
                    <a:pt x="144" y="2967"/>
                  </a:lnTo>
                  <a:lnTo>
                    <a:pt x="3251" y="159"/>
                  </a:lnTo>
                  <a:lnTo>
                    <a:pt x="3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433;p43">
              <a:extLst>
                <a:ext uri="{FF2B5EF4-FFF2-40B4-BE49-F238E27FC236}">
                  <a16:creationId xmlns:a16="http://schemas.microsoft.com/office/drawing/2014/main" id="{D8E55CCB-10B4-9B87-9108-8CA7907A5D31}"/>
                </a:ext>
              </a:extLst>
            </p:cNvPr>
            <p:cNvSpPr/>
            <p:nvPr/>
          </p:nvSpPr>
          <p:spPr>
            <a:xfrm>
              <a:off x="3804470" y="2650692"/>
              <a:ext cx="111697" cy="183868"/>
            </a:xfrm>
            <a:custGeom>
              <a:avLst/>
              <a:gdLst/>
              <a:ahLst/>
              <a:cxnLst/>
              <a:rect l="l" t="t" r="r" b="b"/>
              <a:pathLst>
                <a:path w="2272" h="3740" extrusionOk="0">
                  <a:moveTo>
                    <a:pt x="2087" y="1"/>
                  </a:moveTo>
                  <a:lnTo>
                    <a:pt x="1" y="3632"/>
                  </a:lnTo>
                  <a:lnTo>
                    <a:pt x="185" y="3740"/>
                  </a:lnTo>
                  <a:lnTo>
                    <a:pt x="2271" y="107"/>
                  </a:lnTo>
                  <a:lnTo>
                    <a:pt x="208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434;p43">
              <a:extLst>
                <a:ext uri="{FF2B5EF4-FFF2-40B4-BE49-F238E27FC236}">
                  <a16:creationId xmlns:a16="http://schemas.microsoft.com/office/drawing/2014/main" id="{46311A63-BA6B-60F6-D8A9-46ABC8962C46}"/>
                </a:ext>
              </a:extLst>
            </p:cNvPr>
            <p:cNvSpPr/>
            <p:nvPr/>
          </p:nvSpPr>
          <p:spPr>
            <a:xfrm>
              <a:off x="3804125" y="2629405"/>
              <a:ext cx="52604" cy="203828"/>
            </a:xfrm>
            <a:custGeom>
              <a:avLst/>
              <a:gdLst/>
              <a:ahLst/>
              <a:cxnLst/>
              <a:rect l="l" t="t" r="r" b="b"/>
              <a:pathLst>
                <a:path w="1070" h="4146" extrusionOk="0">
                  <a:moveTo>
                    <a:pt x="861" y="1"/>
                  </a:moveTo>
                  <a:lnTo>
                    <a:pt x="0" y="4101"/>
                  </a:lnTo>
                  <a:lnTo>
                    <a:pt x="209" y="4146"/>
                  </a:lnTo>
                  <a:lnTo>
                    <a:pt x="1069" y="44"/>
                  </a:lnTo>
                  <a:lnTo>
                    <a:pt x="86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435;p43">
              <a:extLst>
                <a:ext uri="{FF2B5EF4-FFF2-40B4-BE49-F238E27FC236}">
                  <a16:creationId xmlns:a16="http://schemas.microsoft.com/office/drawing/2014/main" id="{79248C64-03CF-39C4-AB46-AFC4E71F36E9}"/>
                </a:ext>
              </a:extLst>
            </p:cNvPr>
            <p:cNvSpPr/>
            <p:nvPr/>
          </p:nvSpPr>
          <p:spPr>
            <a:xfrm>
              <a:off x="3781806" y="2626701"/>
              <a:ext cx="32546" cy="205893"/>
            </a:xfrm>
            <a:custGeom>
              <a:avLst/>
              <a:gdLst/>
              <a:ahLst/>
              <a:cxnLst/>
              <a:rect l="l" t="t" r="r" b="b"/>
              <a:pathLst>
                <a:path w="662" h="4188" extrusionOk="0">
                  <a:moveTo>
                    <a:pt x="213" y="1"/>
                  </a:moveTo>
                  <a:lnTo>
                    <a:pt x="0" y="23"/>
                  </a:lnTo>
                  <a:lnTo>
                    <a:pt x="450" y="4187"/>
                  </a:lnTo>
                  <a:lnTo>
                    <a:pt x="661" y="4165"/>
                  </a:lnTo>
                  <a:lnTo>
                    <a:pt x="21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436;p43">
              <a:extLst>
                <a:ext uri="{FF2B5EF4-FFF2-40B4-BE49-F238E27FC236}">
                  <a16:creationId xmlns:a16="http://schemas.microsoft.com/office/drawing/2014/main" id="{26E1A181-3287-8F13-E8F2-B13F9E9C8BC7}"/>
                </a:ext>
              </a:extLst>
            </p:cNvPr>
            <p:cNvSpPr/>
            <p:nvPr/>
          </p:nvSpPr>
          <p:spPr>
            <a:xfrm>
              <a:off x="3720008" y="2641990"/>
              <a:ext cx="93900" cy="192225"/>
            </a:xfrm>
            <a:custGeom>
              <a:avLst/>
              <a:gdLst/>
              <a:ahLst/>
              <a:cxnLst/>
              <a:rect l="l" t="t" r="r" b="b"/>
              <a:pathLst>
                <a:path w="1910" h="3910" extrusionOk="0">
                  <a:moveTo>
                    <a:pt x="195" y="1"/>
                  </a:moveTo>
                  <a:lnTo>
                    <a:pt x="0" y="89"/>
                  </a:lnTo>
                  <a:lnTo>
                    <a:pt x="1714" y="3909"/>
                  </a:lnTo>
                  <a:lnTo>
                    <a:pt x="1909" y="3823"/>
                  </a:lnTo>
                  <a:lnTo>
                    <a:pt x="19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437;p43">
              <a:extLst>
                <a:ext uri="{FF2B5EF4-FFF2-40B4-BE49-F238E27FC236}">
                  <a16:creationId xmlns:a16="http://schemas.microsoft.com/office/drawing/2014/main" id="{218D4A7C-F89B-3F7C-3B31-4BD6A895E040}"/>
                </a:ext>
              </a:extLst>
            </p:cNvPr>
            <p:cNvSpPr/>
            <p:nvPr/>
          </p:nvSpPr>
          <p:spPr>
            <a:xfrm>
              <a:off x="3667060" y="2675814"/>
              <a:ext cx="146013" cy="159680"/>
            </a:xfrm>
            <a:custGeom>
              <a:avLst/>
              <a:gdLst/>
              <a:ahLst/>
              <a:cxnLst/>
              <a:rect l="l" t="t" r="r" b="b"/>
              <a:pathLst>
                <a:path w="2970" h="3248" extrusionOk="0">
                  <a:moveTo>
                    <a:pt x="159" y="1"/>
                  </a:moveTo>
                  <a:lnTo>
                    <a:pt x="1" y="144"/>
                  </a:lnTo>
                  <a:lnTo>
                    <a:pt x="2812" y="3248"/>
                  </a:lnTo>
                  <a:lnTo>
                    <a:pt x="2970" y="3105"/>
                  </a:lnTo>
                  <a:lnTo>
                    <a:pt x="15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438;p43">
              <a:extLst>
                <a:ext uri="{FF2B5EF4-FFF2-40B4-BE49-F238E27FC236}">
                  <a16:creationId xmlns:a16="http://schemas.microsoft.com/office/drawing/2014/main" id="{A2665942-3005-50D9-704F-D8D59BB566C5}"/>
                </a:ext>
              </a:extLst>
            </p:cNvPr>
            <p:cNvSpPr/>
            <p:nvPr/>
          </p:nvSpPr>
          <p:spPr>
            <a:xfrm>
              <a:off x="3688004" y="2710424"/>
              <a:ext cx="242420" cy="242420"/>
            </a:xfrm>
            <a:custGeom>
              <a:avLst/>
              <a:gdLst/>
              <a:ahLst/>
              <a:cxnLst/>
              <a:rect l="l" t="t" r="r" b="b"/>
              <a:pathLst>
                <a:path w="4931" h="4931" extrusionOk="0">
                  <a:moveTo>
                    <a:pt x="2466" y="1"/>
                  </a:moveTo>
                  <a:cubicBezTo>
                    <a:pt x="1104" y="1"/>
                    <a:pt x="1" y="1104"/>
                    <a:pt x="1" y="2467"/>
                  </a:cubicBezTo>
                  <a:cubicBezTo>
                    <a:pt x="1" y="3827"/>
                    <a:pt x="1104" y="4931"/>
                    <a:pt x="2466" y="4931"/>
                  </a:cubicBezTo>
                  <a:cubicBezTo>
                    <a:pt x="3827" y="4931"/>
                    <a:pt x="4931" y="3827"/>
                    <a:pt x="4931" y="2467"/>
                  </a:cubicBezTo>
                  <a:cubicBezTo>
                    <a:pt x="4931" y="1104"/>
                    <a:pt x="3827" y="1"/>
                    <a:pt x="246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439;p43">
              <a:extLst>
                <a:ext uri="{FF2B5EF4-FFF2-40B4-BE49-F238E27FC236}">
                  <a16:creationId xmlns:a16="http://schemas.microsoft.com/office/drawing/2014/main" id="{A302B1DD-CA32-D03D-7684-886B7D31A723}"/>
                </a:ext>
              </a:extLst>
            </p:cNvPr>
            <p:cNvSpPr/>
            <p:nvPr/>
          </p:nvSpPr>
          <p:spPr>
            <a:xfrm>
              <a:off x="3682448" y="2705410"/>
              <a:ext cx="270984" cy="252941"/>
            </a:xfrm>
            <a:custGeom>
              <a:avLst/>
              <a:gdLst/>
              <a:ahLst/>
              <a:cxnLst/>
              <a:rect l="l" t="t" r="r" b="b"/>
              <a:pathLst>
                <a:path w="5512" h="5145" extrusionOk="0">
                  <a:moveTo>
                    <a:pt x="2568" y="213"/>
                  </a:moveTo>
                  <a:cubicBezTo>
                    <a:pt x="2570" y="213"/>
                    <a:pt x="2572" y="213"/>
                    <a:pt x="2573" y="213"/>
                  </a:cubicBezTo>
                  <a:lnTo>
                    <a:pt x="2582" y="217"/>
                  </a:lnTo>
                  <a:cubicBezTo>
                    <a:pt x="2989" y="217"/>
                    <a:pt x="3389" y="325"/>
                    <a:pt x="3742" y="527"/>
                  </a:cubicBezTo>
                  <a:cubicBezTo>
                    <a:pt x="4478" y="949"/>
                    <a:pt x="4930" y="1733"/>
                    <a:pt x="4927" y="2580"/>
                  </a:cubicBezTo>
                  <a:cubicBezTo>
                    <a:pt x="4925" y="3882"/>
                    <a:pt x="3867" y="4934"/>
                    <a:pt x="2568" y="4934"/>
                  </a:cubicBezTo>
                  <a:cubicBezTo>
                    <a:pt x="2566" y="4934"/>
                    <a:pt x="2563" y="4934"/>
                    <a:pt x="2560" y="4934"/>
                  </a:cubicBezTo>
                  <a:cubicBezTo>
                    <a:pt x="1256" y="4931"/>
                    <a:pt x="203" y="3871"/>
                    <a:pt x="206" y="2567"/>
                  </a:cubicBezTo>
                  <a:cubicBezTo>
                    <a:pt x="211" y="1265"/>
                    <a:pt x="1268" y="213"/>
                    <a:pt x="2568" y="213"/>
                  </a:cubicBezTo>
                  <a:close/>
                  <a:moveTo>
                    <a:pt x="2572" y="0"/>
                  </a:moveTo>
                  <a:cubicBezTo>
                    <a:pt x="1153" y="0"/>
                    <a:pt x="1" y="1153"/>
                    <a:pt x="2" y="2573"/>
                  </a:cubicBezTo>
                  <a:cubicBezTo>
                    <a:pt x="2" y="3993"/>
                    <a:pt x="1153" y="5144"/>
                    <a:pt x="2573" y="5144"/>
                  </a:cubicBezTo>
                  <a:cubicBezTo>
                    <a:pt x="3495" y="5143"/>
                    <a:pt x="4345" y="4652"/>
                    <a:pt x="4804" y="3852"/>
                  </a:cubicBezTo>
                  <a:cubicBezTo>
                    <a:pt x="5511" y="2621"/>
                    <a:pt x="5085" y="1048"/>
                    <a:pt x="3854" y="341"/>
                  </a:cubicBezTo>
                  <a:cubicBezTo>
                    <a:pt x="3464" y="118"/>
                    <a:pt x="3022" y="0"/>
                    <a:pt x="257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440;p43">
              <a:extLst>
                <a:ext uri="{FF2B5EF4-FFF2-40B4-BE49-F238E27FC236}">
                  <a16:creationId xmlns:a16="http://schemas.microsoft.com/office/drawing/2014/main" id="{FC18397A-DEE1-7402-0EC6-72DF96BC882C}"/>
                </a:ext>
              </a:extLst>
            </p:cNvPr>
            <p:cNvSpPr/>
            <p:nvPr/>
          </p:nvSpPr>
          <p:spPr>
            <a:xfrm>
              <a:off x="3145692" y="1185207"/>
              <a:ext cx="1618135" cy="616596"/>
            </a:xfrm>
            <a:custGeom>
              <a:avLst/>
              <a:gdLst/>
              <a:ahLst/>
              <a:cxnLst/>
              <a:rect l="l" t="t" r="r" b="b"/>
              <a:pathLst>
                <a:path w="32914" h="12542" extrusionOk="0">
                  <a:moveTo>
                    <a:pt x="4478" y="0"/>
                  </a:moveTo>
                  <a:cubicBezTo>
                    <a:pt x="2260" y="0"/>
                    <a:pt x="378" y="1703"/>
                    <a:pt x="194" y="3953"/>
                  </a:cubicBezTo>
                  <a:cubicBezTo>
                    <a:pt x="0" y="6322"/>
                    <a:pt x="1763" y="8397"/>
                    <a:pt x="4131" y="8593"/>
                  </a:cubicBezTo>
                  <a:lnTo>
                    <a:pt x="12740" y="9791"/>
                  </a:lnTo>
                  <a:lnTo>
                    <a:pt x="12933" y="8534"/>
                  </a:lnTo>
                  <a:lnTo>
                    <a:pt x="16084" y="8869"/>
                  </a:lnTo>
                  <a:lnTo>
                    <a:pt x="15962" y="10238"/>
                  </a:lnTo>
                  <a:lnTo>
                    <a:pt x="32513" y="12541"/>
                  </a:lnTo>
                  <a:lnTo>
                    <a:pt x="32913" y="281"/>
                  </a:lnTo>
                  <a:lnTo>
                    <a:pt x="16840" y="129"/>
                  </a:lnTo>
                  <a:lnTo>
                    <a:pt x="16840" y="131"/>
                  </a:lnTo>
                  <a:lnTo>
                    <a:pt x="16684" y="1703"/>
                  </a:lnTo>
                  <a:lnTo>
                    <a:pt x="13486" y="1519"/>
                  </a:lnTo>
                  <a:lnTo>
                    <a:pt x="13578" y="98"/>
                  </a:lnTo>
                  <a:lnTo>
                    <a:pt x="4833" y="15"/>
                  </a:lnTo>
                  <a:cubicBezTo>
                    <a:pt x="4714" y="5"/>
                    <a:pt x="4596" y="0"/>
                    <a:pt x="4478"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441;p43">
              <a:extLst>
                <a:ext uri="{FF2B5EF4-FFF2-40B4-BE49-F238E27FC236}">
                  <a16:creationId xmlns:a16="http://schemas.microsoft.com/office/drawing/2014/main" id="{3A907AB5-6AF6-C92F-CCEF-F2F02CCF5C22}"/>
                </a:ext>
              </a:extLst>
            </p:cNvPr>
            <p:cNvSpPr/>
            <p:nvPr/>
          </p:nvSpPr>
          <p:spPr>
            <a:xfrm>
              <a:off x="3139743" y="1180045"/>
              <a:ext cx="1629049" cy="627756"/>
            </a:xfrm>
            <a:custGeom>
              <a:avLst/>
              <a:gdLst/>
              <a:ahLst/>
              <a:cxnLst/>
              <a:rect l="l" t="t" r="r" b="b"/>
              <a:pathLst>
                <a:path w="33136" h="12769" extrusionOk="0">
                  <a:moveTo>
                    <a:pt x="4511" y="205"/>
                  </a:moveTo>
                  <a:cubicBezTo>
                    <a:pt x="4653" y="205"/>
                    <a:pt x="4796" y="212"/>
                    <a:pt x="4939" y="227"/>
                  </a:cubicBezTo>
                  <a:lnTo>
                    <a:pt x="13577" y="309"/>
                  </a:lnTo>
                  <a:lnTo>
                    <a:pt x="13484" y="1723"/>
                  </a:lnTo>
                  <a:lnTo>
                    <a:pt x="16897" y="1921"/>
                  </a:lnTo>
                  <a:lnTo>
                    <a:pt x="17052" y="342"/>
                  </a:lnTo>
                  <a:lnTo>
                    <a:pt x="32908" y="493"/>
                  </a:lnTo>
                  <a:lnTo>
                    <a:pt x="32516" y="12526"/>
                  </a:lnTo>
                  <a:lnTo>
                    <a:pt x="16191" y="10252"/>
                  </a:lnTo>
                  <a:lnTo>
                    <a:pt x="16191" y="10250"/>
                  </a:lnTo>
                  <a:lnTo>
                    <a:pt x="16307" y="8878"/>
                  </a:lnTo>
                  <a:lnTo>
                    <a:pt x="12950" y="8522"/>
                  </a:lnTo>
                  <a:lnTo>
                    <a:pt x="12758" y="9774"/>
                  </a:lnTo>
                  <a:lnTo>
                    <a:pt x="4249" y="8590"/>
                  </a:lnTo>
                  <a:cubicBezTo>
                    <a:pt x="4198" y="8587"/>
                    <a:pt x="4149" y="8583"/>
                    <a:pt x="4098" y="8577"/>
                  </a:cubicBezTo>
                  <a:cubicBezTo>
                    <a:pt x="1792" y="8345"/>
                    <a:pt x="111" y="6287"/>
                    <a:pt x="343" y="3981"/>
                  </a:cubicBezTo>
                  <a:cubicBezTo>
                    <a:pt x="561" y="1818"/>
                    <a:pt x="2384" y="205"/>
                    <a:pt x="4511" y="205"/>
                  </a:cubicBezTo>
                  <a:close/>
                  <a:moveTo>
                    <a:pt x="4587" y="0"/>
                  </a:moveTo>
                  <a:cubicBezTo>
                    <a:pt x="2318" y="0"/>
                    <a:pt x="391" y="1743"/>
                    <a:pt x="202" y="4046"/>
                  </a:cubicBezTo>
                  <a:cubicBezTo>
                    <a:pt x="1" y="6472"/>
                    <a:pt x="1805" y="8601"/>
                    <a:pt x="4232" y="8802"/>
                  </a:cubicBezTo>
                  <a:lnTo>
                    <a:pt x="12942" y="10015"/>
                  </a:lnTo>
                  <a:lnTo>
                    <a:pt x="13138" y="8757"/>
                  </a:lnTo>
                  <a:lnTo>
                    <a:pt x="16083" y="9068"/>
                  </a:lnTo>
                  <a:lnTo>
                    <a:pt x="15961" y="10435"/>
                  </a:lnTo>
                  <a:lnTo>
                    <a:pt x="32729" y="12768"/>
                  </a:lnTo>
                  <a:lnTo>
                    <a:pt x="33135" y="282"/>
                  </a:lnTo>
                  <a:lnTo>
                    <a:pt x="16869" y="126"/>
                  </a:lnTo>
                  <a:lnTo>
                    <a:pt x="16714" y="1698"/>
                  </a:lnTo>
                  <a:lnTo>
                    <a:pt x="13717" y="1524"/>
                  </a:lnTo>
                  <a:lnTo>
                    <a:pt x="13811" y="99"/>
                  </a:lnTo>
                  <a:lnTo>
                    <a:pt x="4956" y="16"/>
                  </a:lnTo>
                  <a:cubicBezTo>
                    <a:pt x="4832" y="5"/>
                    <a:pt x="4709" y="0"/>
                    <a:pt x="45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442;p43">
              <a:extLst>
                <a:ext uri="{FF2B5EF4-FFF2-40B4-BE49-F238E27FC236}">
                  <a16:creationId xmlns:a16="http://schemas.microsoft.com/office/drawing/2014/main" id="{6A85DDDC-C839-7358-CC11-D4874F166C37}"/>
                </a:ext>
              </a:extLst>
            </p:cNvPr>
            <p:cNvSpPr/>
            <p:nvPr/>
          </p:nvSpPr>
          <p:spPr>
            <a:xfrm>
              <a:off x="3862580" y="1264752"/>
              <a:ext cx="103340" cy="356526"/>
            </a:xfrm>
            <a:custGeom>
              <a:avLst/>
              <a:gdLst/>
              <a:ahLst/>
              <a:cxnLst/>
              <a:rect l="l" t="t" r="r" b="b"/>
              <a:pathLst>
                <a:path w="2102" h="7252" extrusionOk="0">
                  <a:moveTo>
                    <a:pt x="617" y="0"/>
                  </a:moveTo>
                  <a:lnTo>
                    <a:pt x="1" y="7094"/>
                  </a:lnTo>
                  <a:lnTo>
                    <a:pt x="1488" y="7251"/>
                  </a:lnTo>
                  <a:lnTo>
                    <a:pt x="2102" y="87"/>
                  </a:lnTo>
                  <a:lnTo>
                    <a:pt x="61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443;p43">
              <a:extLst>
                <a:ext uri="{FF2B5EF4-FFF2-40B4-BE49-F238E27FC236}">
                  <a16:creationId xmlns:a16="http://schemas.microsoft.com/office/drawing/2014/main" id="{6048421F-AB61-8AE3-68F7-89AE43D83D7E}"/>
                </a:ext>
              </a:extLst>
            </p:cNvPr>
            <p:cNvSpPr/>
            <p:nvPr/>
          </p:nvSpPr>
          <p:spPr>
            <a:xfrm>
              <a:off x="3856533" y="1259197"/>
              <a:ext cx="115384" cy="367883"/>
            </a:xfrm>
            <a:custGeom>
              <a:avLst/>
              <a:gdLst/>
              <a:ahLst/>
              <a:cxnLst/>
              <a:rect l="l" t="t" r="r" b="b"/>
              <a:pathLst>
                <a:path w="2347" h="7483" extrusionOk="0">
                  <a:moveTo>
                    <a:pt x="831" y="227"/>
                  </a:moveTo>
                  <a:lnTo>
                    <a:pt x="2110" y="299"/>
                  </a:lnTo>
                  <a:lnTo>
                    <a:pt x="1515" y="7247"/>
                  </a:lnTo>
                  <a:lnTo>
                    <a:pt x="236" y="7111"/>
                  </a:lnTo>
                  <a:lnTo>
                    <a:pt x="831" y="227"/>
                  </a:lnTo>
                  <a:close/>
                  <a:moveTo>
                    <a:pt x="641" y="0"/>
                  </a:moveTo>
                  <a:lnTo>
                    <a:pt x="0" y="7300"/>
                  </a:lnTo>
                  <a:lnTo>
                    <a:pt x="1707" y="7482"/>
                  </a:lnTo>
                  <a:lnTo>
                    <a:pt x="2347" y="101"/>
                  </a:lnTo>
                  <a:lnTo>
                    <a:pt x="64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444;p43">
              <a:extLst>
                <a:ext uri="{FF2B5EF4-FFF2-40B4-BE49-F238E27FC236}">
                  <a16:creationId xmlns:a16="http://schemas.microsoft.com/office/drawing/2014/main" id="{8B530006-ACBA-5F73-2891-FBE07D48C96E}"/>
                </a:ext>
              </a:extLst>
            </p:cNvPr>
            <p:cNvSpPr/>
            <p:nvPr/>
          </p:nvSpPr>
          <p:spPr>
            <a:xfrm>
              <a:off x="3780970" y="1259836"/>
              <a:ext cx="89427" cy="350086"/>
            </a:xfrm>
            <a:custGeom>
              <a:avLst/>
              <a:gdLst/>
              <a:ahLst/>
              <a:cxnLst/>
              <a:rect l="l" t="t" r="r" b="b"/>
              <a:pathLst>
                <a:path w="1819" h="7121" extrusionOk="0">
                  <a:moveTo>
                    <a:pt x="558" y="1"/>
                  </a:moveTo>
                  <a:lnTo>
                    <a:pt x="1" y="7016"/>
                  </a:lnTo>
                  <a:lnTo>
                    <a:pt x="1205" y="7121"/>
                  </a:lnTo>
                  <a:lnTo>
                    <a:pt x="1819" y="85"/>
                  </a:lnTo>
                  <a:lnTo>
                    <a:pt x="55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445;p43">
              <a:extLst>
                <a:ext uri="{FF2B5EF4-FFF2-40B4-BE49-F238E27FC236}">
                  <a16:creationId xmlns:a16="http://schemas.microsoft.com/office/drawing/2014/main" id="{40923C95-D7C3-D0A5-808A-16DA4DDD697B}"/>
                </a:ext>
              </a:extLst>
            </p:cNvPr>
            <p:cNvSpPr/>
            <p:nvPr/>
          </p:nvSpPr>
          <p:spPr>
            <a:xfrm>
              <a:off x="3775267" y="1253985"/>
              <a:ext cx="100832" cy="361295"/>
            </a:xfrm>
            <a:custGeom>
              <a:avLst/>
              <a:gdLst/>
              <a:ahLst/>
              <a:cxnLst/>
              <a:rect l="l" t="t" r="r" b="b"/>
              <a:pathLst>
                <a:path w="2051" h="7349" extrusionOk="0">
                  <a:moveTo>
                    <a:pt x="770" y="222"/>
                  </a:moveTo>
                  <a:lnTo>
                    <a:pt x="1820" y="292"/>
                  </a:lnTo>
                  <a:lnTo>
                    <a:pt x="1223" y="7116"/>
                  </a:lnTo>
                  <a:lnTo>
                    <a:pt x="230" y="7033"/>
                  </a:lnTo>
                  <a:lnTo>
                    <a:pt x="770" y="222"/>
                  </a:lnTo>
                  <a:close/>
                  <a:moveTo>
                    <a:pt x="575" y="0"/>
                  </a:moveTo>
                  <a:lnTo>
                    <a:pt x="1" y="7228"/>
                  </a:lnTo>
                  <a:lnTo>
                    <a:pt x="1417" y="7348"/>
                  </a:lnTo>
                  <a:lnTo>
                    <a:pt x="2051" y="100"/>
                  </a:lnTo>
                  <a:lnTo>
                    <a:pt x="57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446;p43">
              <a:extLst>
                <a:ext uri="{FF2B5EF4-FFF2-40B4-BE49-F238E27FC236}">
                  <a16:creationId xmlns:a16="http://schemas.microsoft.com/office/drawing/2014/main" id="{2AC3464A-EF2F-330B-6A85-92520170AD61}"/>
                </a:ext>
              </a:extLst>
            </p:cNvPr>
            <p:cNvSpPr/>
            <p:nvPr/>
          </p:nvSpPr>
          <p:spPr>
            <a:xfrm>
              <a:off x="4455234" y="1196908"/>
              <a:ext cx="607649" cy="607747"/>
            </a:xfrm>
            <a:custGeom>
              <a:avLst/>
              <a:gdLst/>
              <a:ahLst/>
              <a:cxnLst/>
              <a:rect l="l" t="t" r="r" b="b"/>
              <a:pathLst>
                <a:path w="12360" h="12362" extrusionOk="0">
                  <a:moveTo>
                    <a:pt x="6179" y="0"/>
                  </a:moveTo>
                  <a:cubicBezTo>
                    <a:pt x="2767" y="0"/>
                    <a:pt x="0" y="2768"/>
                    <a:pt x="0" y="6181"/>
                  </a:cubicBezTo>
                  <a:cubicBezTo>
                    <a:pt x="0" y="9593"/>
                    <a:pt x="2767" y="12361"/>
                    <a:pt x="6179" y="12361"/>
                  </a:cubicBezTo>
                  <a:cubicBezTo>
                    <a:pt x="9593" y="12361"/>
                    <a:pt x="12360" y="9593"/>
                    <a:pt x="12360" y="6181"/>
                  </a:cubicBezTo>
                  <a:cubicBezTo>
                    <a:pt x="12360" y="2768"/>
                    <a:pt x="9593" y="0"/>
                    <a:pt x="61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447;p43">
              <a:extLst>
                <a:ext uri="{FF2B5EF4-FFF2-40B4-BE49-F238E27FC236}">
                  <a16:creationId xmlns:a16="http://schemas.microsoft.com/office/drawing/2014/main" id="{9FEF9FAE-C2F2-8CF8-9293-4F6369F81699}"/>
                </a:ext>
              </a:extLst>
            </p:cNvPr>
            <p:cNvSpPr/>
            <p:nvPr/>
          </p:nvSpPr>
          <p:spPr>
            <a:xfrm>
              <a:off x="4439689" y="1190664"/>
              <a:ext cx="643586" cy="618808"/>
            </a:xfrm>
            <a:custGeom>
              <a:avLst/>
              <a:gdLst/>
              <a:ahLst/>
              <a:cxnLst/>
              <a:rect l="l" t="t" r="r" b="b"/>
              <a:pathLst>
                <a:path w="13091" h="12587" extrusionOk="0">
                  <a:moveTo>
                    <a:pt x="6560" y="257"/>
                  </a:moveTo>
                  <a:cubicBezTo>
                    <a:pt x="6564" y="257"/>
                    <a:pt x="6567" y="257"/>
                    <a:pt x="6571" y="257"/>
                  </a:cubicBezTo>
                  <a:cubicBezTo>
                    <a:pt x="6735" y="257"/>
                    <a:pt x="6901" y="264"/>
                    <a:pt x="7070" y="277"/>
                  </a:cubicBezTo>
                  <a:cubicBezTo>
                    <a:pt x="10217" y="543"/>
                    <a:pt x="12637" y="3178"/>
                    <a:pt x="12632" y="6337"/>
                  </a:cubicBezTo>
                  <a:cubicBezTo>
                    <a:pt x="12626" y="9688"/>
                    <a:pt x="9909" y="12399"/>
                    <a:pt x="6560" y="12399"/>
                  </a:cubicBezTo>
                  <a:cubicBezTo>
                    <a:pt x="6557" y="12399"/>
                    <a:pt x="6554" y="12399"/>
                    <a:pt x="6552" y="12399"/>
                  </a:cubicBezTo>
                  <a:cubicBezTo>
                    <a:pt x="3199" y="12393"/>
                    <a:pt x="484" y="9671"/>
                    <a:pt x="490" y="6318"/>
                  </a:cubicBezTo>
                  <a:cubicBezTo>
                    <a:pt x="495" y="2969"/>
                    <a:pt x="3212" y="257"/>
                    <a:pt x="6560" y="257"/>
                  </a:cubicBezTo>
                  <a:close/>
                  <a:moveTo>
                    <a:pt x="6538" y="0"/>
                  </a:moveTo>
                  <a:cubicBezTo>
                    <a:pt x="3285" y="0"/>
                    <a:pt x="531" y="2504"/>
                    <a:pt x="273" y="5801"/>
                  </a:cubicBezTo>
                  <a:cubicBezTo>
                    <a:pt x="0" y="9266"/>
                    <a:pt x="2590" y="12296"/>
                    <a:pt x="6054" y="12567"/>
                  </a:cubicBezTo>
                  <a:cubicBezTo>
                    <a:pt x="6227" y="12587"/>
                    <a:pt x="6400" y="12587"/>
                    <a:pt x="6571" y="12587"/>
                  </a:cubicBezTo>
                  <a:cubicBezTo>
                    <a:pt x="9847" y="12573"/>
                    <a:pt x="12564" y="10051"/>
                    <a:pt x="12820" y="6786"/>
                  </a:cubicBezTo>
                  <a:cubicBezTo>
                    <a:pt x="13091" y="3319"/>
                    <a:pt x="10503" y="291"/>
                    <a:pt x="7038" y="20"/>
                  </a:cubicBezTo>
                  <a:cubicBezTo>
                    <a:pt x="6871" y="7"/>
                    <a:pt x="6704" y="0"/>
                    <a:pt x="653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448;p43">
              <a:extLst>
                <a:ext uri="{FF2B5EF4-FFF2-40B4-BE49-F238E27FC236}">
                  <a16:creationId xmlns:a16="http://schemas.microsoft.com/office/drawing/2014/main" id="{C45FE242-A096-C09C-D7B0-C750768BFE8C}"/>
                </a:ext>
              </a:extLst>
            </p:cNvPr>
            <p:cNvSpPr/>
            <p:nvPr/>
          </p:nvSpPr>
          <p:spPr>
            <a:xfrm>
              <a:off x="4533009" y="1293954"/>
              <a:ext cx="414833" cy="414784"/>
            </a:xfrm>
            <a:custGeom>
              <a:avLst/>
              <a:gdLst/>
              <a:ahLst/>
              <a:cxnLst/>
              <a:rect l="l" t="t" r="r" b="b"/>
              <a:pathLst>
                <a:path w="8438" h="8437" extrusionOk="0">
                  <a:moveTo>
                    <a:pt x="4219" y="0"/>
                  </a:moveTo>
                  <a:cubicBezTo>
                    <a:pt x="1890" y="0"/>
                    <a:pt x="1" y="1888"/>
                    <a:pt x="1" y="4219"/>
                  </a:cubicBezTo>
                  <a:cubicBezTo>
                    <a:pt x="1" y="6549"/>
                    <a:pt x="1890" y="8437"/>
                    <a:pt x="4219" y="8437"/>
                  </a:cubicBezTo>
                  <a:cubicBezTo>
                    <a:pt x="6549" y="8437"/>
                    <a:pt x="8437" y="6549"/>
                    <a:pt x="8437" y="4219"/>
                  </a:cubicBezTo>
                  <a:cubicBezTo>
                    <a:pt x="8437" y="1888"/>
                    <a:pt x="6549" y="0"/>
                    <a:pt x="4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449;p43">
              <a:extLst>
                <a:ext uri="{FF2B5EF4-FFF2-40B4-BE49-F238E27FC236}">
                  <a16:creationId xmlns:a16="http://schemas.microsoft.com/office/drawing/2014/main" id="{B979C405-8729-713E-EA2F-70137117C2DC}"/>
                </a:ext>
              </a:extLst>
            </p:cNvPr>
            <p:cNvSpPr/>
            <p:nvPr/>
          </p:nvSpPr>
          <p:spPr>
            <a:xfrm>
              <a:off x="4518702" y="1288596"/>
              <a:ext cx="443544" cy="425354"/>
            </a:xfrm>
            <a:custGeom>
              <a:avLst/>
              <a:gdLst/>
              <a:ahLst/>
              <a:cxnLst/>
              <a:rect l="l" t="t" r="r" b="b"/>
              <a:pathLst>
                <a:path w="9022" h="8652" extrusionOk="0">
                  <a:moveTo>
                    <a:pt x="4498" y="215"/>
                  </a:moveTo>
                  <a:cubicBezTo>
                    <a:pt x="4614" y="215"/>
                    <a:pt x="4726" y="220"/>
                    <a:pt x="4848" y="229"/>
                  </a:cubicBezTo>
                  <a:cubicBezTo>
                    <a:pt x="7111" y="413"/>
                    <a:pt x="8795" y="2398"/>
                    <a:pt x="8611" y="4660"/>
                  </a:cubicBezTo>
                  <a:cubicBezTo>
                    <a:pt x="8435" y="6809"/>
                    <a:pt x="6636" y="8437"/>
                    <a:pt x="4517" y="8437"/>
                  </a:cubicBezTo>
                  <a:cubicBezTo>
                    <a:pt x="4405" y="8437"/>
                    <a:pt x="4292" y="8433"/>
                    <a:pt x="4178" y="8424"/>
                  </a:cubicBezTo>
                  <a:cubicBezTo>
                    <a:pt x="1915" y="8239"/>
                    <a:pt x="231" y="6256"/>
                    <a:pt x="414" y="3993"/>
                  </a:cubicBezTo>
                  <a:cubicBezTo>
                    <a:pt x="588" y="1863"/>
                    <a:pt x="2363" y="223"/>
                    <a:pt x="4498" y="215"/>
                  </a:cubicBezTo>
                  <a:close/>
                  <a:moveTo>
                    <a:pt x="4501" y="1"/>
                  </a:moveTo>
                  <a:cubicBezTo>
                    <a:pt x="2272" y="1"/>
                    <a:pt x="380" y="1713"/>
                    <a:pt x="195" y="3973"/>
                  </a:cubicBezTo>
                  <a:cubicBezTo>
                    <a:pt x="0" y="6354"/>
                    <a:pt x="1772" y="8442"/>
                    <a:pt x="4153" y="8637"/>
                  </a:cubicBezTo>
                  <a:cubicBezTo>
                    <a:pt x="4272" y="8651"/>
                    <a:pt x="4392" y="8651"/>
                    <a:pt x="4509" y="8651"/>
                  </a:cubicBezTo>
                  <a:cubicBezTo>
                    <a:pt x="4514" y="8651"/>
                    <a:pt x="4520" y="8651"/>
                    <a:pt x="4526" y="8651"/>
                  </a:cubicBezTo>
                  <a:cubicBezTo>
                    <a:pt x="6786" y="8651"/>
                    <a:pt x="8665" y="6913"/>
                    <a:pt x="8838" y="4660"/>
                  </a:cubicBezTo>
                  <a:cubicBezTo>
                    <a:pt x="9022" y="2277"/>
                    <a:pt x="7241" y="199"/>
                    <a:pt x="4859" y="16"/>
                  </a:cubicBezTo>
                  <a:cubicBezTo>
                    <a:pt x="4738" y="6"/>
                    <a:pt x="4619" y="1"/>
                    <a:pt x="450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450;p43">
              <a:extLst>
                <a:ext uri="{FF2B5EF4-FFF2-40B4-BE49-F238E27FC236}">
                  <a16:creationId xmlns:a16="http://schemas.microsoft.com/office/drawing/2014/main" id="{7015186F-B546-FDB0-99E8-EFBAD772B309}"/>
                </a:ext>
              </a:extLst>
            </p:cNvPr>
            <p:cNvSpPr/>
            <p:nvPr/>
          </p:nvSpPr>
          <p:spPr>
            <a:xfrm>
              <a:off x="4533549" y="1479199"/>
              <a:ext cx="207269" cy="27433"/>
            </a:xfrm>
            <a:custGeom>
              <a:avLst/>
              <a:gdLst/>
              <a:ahLst/>
              <a:cxnLst/>
              <a:rect l="l" t="t" r="r" b="b"/>
              <a:pathLst>
                <a:path w="4216" h="558" extrusionOk="0">
                  <a:moveTo>
                    <a:pt x="18" y="1"/>
                  </a:moveTo>
                  <a:lnTo>
                    <a:pt x="0" y="214"/>
                  </a:lnTo>
                  <a:lnTo>
                    <a:pt x="4198" y="558"/>
                  </a:lnTo>
                  <a:lnTo>
                    <a:pt x="4216" y="345"/>
                  </a:lnTo>
                  <a:lnTo>
                    <a:pt x="1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451;p43">
              <a:extLst>
                <a:ext uri="{FF2B5EF4-FFF2-40B4-BE49-F238E27FC236}">
                  <a16:creationId xmlns:a16="http://schemas.microsoft.com/office/drawing/2014/main" id="{5C37764A-FE26-29E0-70CA-5E679D03C935}"/>
                </a:ext>
              </a:extLst>
            </p:cNvPr>
            <p:cNvSpPr/>
            <p:nvPr/>
          </p:nvSpPr>
          <p:spPr>
            <a:xfrm>
              <a:off x="4537482" y="1496111"/>
              <a:ext cx="203975" cy="58061"/>
            </a:xfrm>
            <a:custGeom>
              <a:avLst/>
              <a:gdLst/>
              <a:ahLst/>
              <a:cxnLst/>
              <a:rect l="l" t="t" r="r" b="b"/>
              <a:pathLst>
                <a:path w="4149" h="1181" extrusionOk="0">
                  <a:moveTo>
                    <a:pt x="4098" y="1"/>
                  </a:moveTo>
                  <a:lnTo>
                    <a:pt x="1" y="973"/>
                  </a:lnTo>
                  <a:lnTo>
                    <a:pt x="50" y="1180"/>
                  </a:lnTo>
                  <a:lnTo>
                    <a:pt x="4149" y="209"/>
                  </a:lnTo>
                  <a:lnTo>
                    <a:pt x="409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452;p43">
              <a:extLst>
                <a:ext uri="{FF2B5EF4-FFF2-40B4-BE49-F238E27FC236}">
                  <a16:creationId xmlns:a16="http://schemas.microsoft.com/office/drawing/2014/main" id="{EBE6B9E2-8495-AC1C-BF21-E3898520E664}"/>
                </a:ext>
              </a:extLst>
            </p:cNvPr>
            <p:cNvSpPr/>
            <p:nvPr/>
          </p:nvSpPr>
          <p:spPr>
            <a:xfrm>
              <a:off x="4560490" y="1496799"/>
              <a:ext cx="182442" cy="116564"/>
            </a:xfrm>
            <a:custGeom>
              <a:avLst/>
              <a:gdLst/>
              <a:ahLst/>
              <a:cxnLst/>
              <a:rect l="l" t="t" r="r" b="b"/>
              <a:pathLst>
                <a:path w="3711" h="2371" extrusionOk="0">
                  <a:moveTo>
                    <a:pt x="3599" y="0"/>
                  </a:moveTo>
                  <a:lnTo>
                    <a:pt x="0" y="2188"/>
                  </a:lnTo>
                  <a:lnTo>
                    <a:pt x="112" y="2371"/>
                  </a:lnTo>
                  <a:lnTo>
                    <a:pt x="3711" y="182"/>
                  </a:lnTo>
                  <a:lnTo>
                    <a:pt x="359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453;p43">
              <a:extLst>
                <a:ext uri="{FF2B5EF4-FFF2-40B4-BE49-F238E27FC236}">
                  <a16:creationId xmlns:a16="http://schemas.microsoft.com/office/drawing/2014/main" id="{C6AC2014-C9CA-1C6E-402C-F42898FA27CB}"/>
                </a:ext>
              </a:extLst>
            </p:cNvPr>
            <p:cNvSpPr/>
            <p:nvPr/>
          </p:nvSpPr>
          <p:spPr>
            <a:xfrm>
              <a:off x="4601246" y="1497881"/>
              <a:ext cx="143014" cy="163957"/>
            </a:xfrm>
            <a:custGeom>
              <a:avLst/>
              <a:gdLst/>
              <a:ahLst/>
              <a:cxnLst/>
              <a:rect l="l" t="t" r="r" b="b"/>
              <a:pathLst>
                <a:path w="2909" h="3335" extrusionOk="0">
                  <a:moveTo>
                    <a:pt x="2746" y="1"/>
                  </a:moveTo>
                  <a:lnTo>
                    <a:pt x="1" y="3194"/>
                  </a:lnTo>
                  <a:lnTo>
                    <a:pt x="163" y="3334"/>
                  </a:lnTo>
                  <a:lnTo>
                    <a:pt x="2909" y="141"/>
                  </a:lnTo>
                  <a:lnTo>
                    <a:pt x="274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454;p43">
              <a:extLst>
                <a:ext uri="{FF2B5EF4-FFF2-40B4-BE49-F238E27FC236}">
                  <a16:creationId xmlns:a16="http://schemas.microsoft.com/office/drawing/2014/main" id="{F0875B37-3248-A7E6-77A7-0760FF94640F}"/>
                </a:ext>
              </a:extLst>
            </p:cNvPr>
            <p:cNvSpPr/>
            <p:nvPr/>
          </p:nvSpPr>
          <p:spPr>
            <a:xfrm>
              <a:off x="4655620" y="1499503"/>
              <a:ext cx="89672" cy="195126"/>
            </a:xfrm>
            <a:custGeom>
              <a:avLst/>
              <a:gdLst/>
              <a:ahLst/>
              <a:cxnLst/>
              <a:rect l="l" t="t" r="r" b="b"/>
              <a:pathLst>
                <a:path w="1824" h="3969" extrusionOk="0">
                  <a:moveTo>
                    <a:pt x="1627" y="0"/>
                  </a:moveTo>
                  <a:lnTo>
                    <a:pt x="1" y="3885"/>
                  </a:lnTo>
                  <a:lnTo>
                    <a:pt x="197" y="3968"/>
                  </a:lnTo>
                  <a:lnTo>
                    <a:pt x="1823" y="82"/>
                  </a:lnTo>
                  <a:lnTo>
                    <a:pt x="162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455;p43">
              <a:extLst>
                <a:ext uri="{FF2B5EF4-FFF2-40B4-BE49-F238E27FC236}">
                  <a16:creationId xmlns:a16="http://schemas.microsoft.com/office/drawing/2014/main" id="{0B17D68E-4447-6FB5-3864-A71E71E2985F}"/>
                </a:ext>
              </a:extLst>
            </p:cNvPr>
            <p:cNvSpPr/>
            <p:nvPr/>
          </p:nvSpPr>
          <p:spPr>
            <a:xfrm>
              <a:off x="4718007" y="1500830"/>
              <a:ext cx="27285" cy="207269"/>
            </a:xfrm>
            <a:custGeom>
              <a:avLst/>
              <a:gdLst/>
              <a:ahLst/>
              <a:cxnLst/>
              <a:rect l="l" t="t" r="r" b="b"/>
              <a:pathLst>
                <a:path w="555" h="4216" extrusionOk="0">
                  <a:moveTo>
                    <a:pt x="341" y="0"/>
                  </a:moveTo>
                  <a:lnTo>
                    <a:pt x="1" y="4199"/>
                  </a:lnTo>
                  <a:lnTo>
                    <a:pt x="212" y="4215"/>
                  </a:lnTo>
                  <a:lnTo>
                    <a:pt x="554" y="18"/>
                  </a:lnTo>
                  <a:lnTo>
                    <a:pt x="34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456;p43">
              <a:extLst>
                <a:ext uri="{FF2B5EF4-FFF2-40B4-BE49-F238E27FC236}">
                  <a16:creationId xmlns:a16="http://schemas.microsoft.com/office/drawing/2014/main" id="{DA8FC0B3-FD8A-8BD6-BB92-FA32032A295A}"/>
                </a:ext>
              </a:extLst>
            </p:cNvPr>
            <p:cNvSpPr/>
            <p:nvPr/>
          </p:nvSpPr>
          <p:spPr>
            <a:xfrm>
              <a:off x="4735067" y="1500290"/>
              <a:ext cx="57963" cy="203926"/>
            </a:xfrm>
            <a:custGeom>
              <a:avLst/>
              <a:gdLst/>
              <a:ahLst/>
              <a:cxnLst/>
              <a:rect l="l" t="t" r="r" b="b"/>
              <a:pathLst>
                <a:path w="1179" h="4148" extrusionOk="0">
                  <a:moveTo>
                    <a:pt x="207" y="1"/>
                  </a:moveTo>
                  <a:lnTo>
                    <a:pt x="0" y="50"/>
                  </a:lnTo>
                  <a:lnTo>
                    <a:pt x="971" y="4147"/>
                  </a:lnTo>
                  <a:lnTo>
                    <a:pt x="1178" y="4098"/>
                  </a:lnTo>
                  <a:lnTo>
                    <a:pt x="2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457;p43">
              <a:extLst>
                <a:ext uri="{FF2B5EF4-FFF2-40B4-BE49-F238E27FC236}">
                  <a16:creationId xmlns:a16="http://schemas.microsoft.com/office/drawing/2014/main" id="{05AF8AB2-6004-A27D-0D19-BDE4C2A0B1B7}"/>
                </a:ext>
              </a:extLst>
            </p:cNvPr>
            <p:cNvSpPr/>
            <p:nvPr/>
          </p:nvSpPr>
          <p:spPr>
            <a:xfrm>
              <a:off x="4735804" y="1498667"/>
              <a:ext cx="116663" cy="182393"/>
            </a:xfrm>
            <a:custGeom>
              <a:avLst/>
              <a:gdLst/>
              <a:ahLst/>
              <a:cxnLst/>
              <a:rect l="l" t="t" r="r" b="b"/>
              <a:pathLst>
                <a:path w="2373" h="3710" extrusionOk="0">
                  <a:moveTo>
                    <a:pt x="182" y="1"/>
                  </a:moveTo>
                  <a:lnTo>
                    <a:pt x="0" y="113"/>
                  </a:lnTo>
                  <a:lnTo>
                    <a:pt x="2189" y="3710"/>
                  </a:lnTo>
                  <a:lnTo>
                    <a:pt x="2372" y="3600"/>
                  </a:lnTo>
                  <a:lnTo>
                    <a:pt x="1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458;p43">
              <a:extLst>
                <a:ext uri="{FF2B5EF4-FFF2-40B4-BE49-F238E27FC236}">
                  <a16:creationId xmlns:a16="http://schemas.microsoft.com/office/drawing/2014/main" id="{ED3D12D3-C253-1B08-05B3-87E2F693983C}"/>
                </a:ext>
              </a:extLst>
            </p:cNvPr>
            <p:cNvSpPr/>
            <p:nvPr/>
          </p:nvSpPr>
          <p:spPr>
            <a:xfrm>
              <a:off x="4736984" y="1497536"/>
              <a:ext cx="163908" cy="142915"/>
            </a:xfrm>
            <a:custGeom>
              <a:avLst/>
              <a:gdLst/>
              <a:ahLst/>
              <a:cxnLst/>
              <a:rect l="l" t="t" r="r" b="b"/>
              <a:pathLst>
                <a:path w="3334" h="2907" extrusionOk="0">
                  <a:moveTo>
                    <a:pt x="140" y="0"/>
                  </a:moveTo>
                  <a:lnTo>
                    <a:pt x="0" y="162"/>
                  </a:lnTo>
                  <a:lnTo>
                    <a:pt x="3195" y="2907"/>
                  </a:lnTo>
                  <a:lnTo>
                    <a:pt x="3334" y="2746"/>
                  </a:lnTo>
                  <a:lnTo>
                    <a:pt x="14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459;p43">
              <a:extLst>
                <a:ext uri="{FF2B5EF4-FFF2-40B4-BE49-F238E27FC236}">
                  <a16:creationId xmlns:a16="http://schemas.microsoft.com/office/drawing/2014/main" id="{D6EAEA6A-D533-B9A1-CA90-7706AB22954E}"/>
                </a:ext>
              </a:extLst>
            </p:cNvPr>
            <p:cNvSpPr/>
            <p:nvPr/>
          </p:nvSpPr>
          <p:spPr>
            <a:xfrm>
              <a:off x="4750799" y="1513908"/>
              <a:ext cx="194634" cy="90459"/>
            </a:xfrm>
            <a:custGeom>
              <a:avLst/>
              <a:gdLst/>
              <a:ahLst/>
              <a:cxnLst/>
              <a:rect l="l" t="t" r="r" b="b"/>
              <a:pathLst>
                <a:path w="3959" h="1840" extrusionOk="0">
                  <a:moveTo>
                    <a:pt x="82" y="1"/>
                  </a:moveTo>
                  <a:lnTo>
                    <a:pt x="1" y="197"/>
                  </a:lnTo>
                  <a:lnTo>
                    <a:pt x="3875" y="1840"/>
                  </a:lnTo>
                  <a:lnTo>
                    <a:pt x="3958" y="1643"/>
                  </a:lnTo>
                  <a:lnTo>
                    <a:pt x="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460;p43">
              <a:extLst>
                <a:ext uri="{FF2B5EF4-FFF2-40B4-BE49-F238E27FC236}">
                  <a16:creationId xmlns:a16="http://schemas.microsoft.com/office/drawing/2014/main" id="{1AF2A163-EBB9-0525-EF94-41E44D5FF28E}"/>
                </a:ext>
              </a:extLst>
            </p:cNvPr>
            <p:cNvSpPr/>
            <p:nvPr/>
          </p:nvSpPr>
          <p:spPr>
            <a:xfrm>
              <a:off x="4739983" y="1496209"/>
              <a:ext cx="207269" cy="27334"/>
            </a:xfrm>
            <a:custGeom>
              <a:avLst/>
              <a:gdLst/>
              <a:ahLst/>
              <a:cxnLst/>
              <a:rect l="l" t="t" r="r" b="b"/>
              <a:pathLst>
                <a:path w="4216" h="556" extrusionOk="0">
                  <a:moveTo>
                    <a:pt x="18" y="0"/>
                  </a:moveTo>
                  <a:lnTo>
                    <a:pt x="0" y="213"/>
                  </a:lnTo>
                  <a:lnTo>
                    <a:pt x="4199" y="556"/>
                  </a:lnTo>
                  <a:lnTo>
                    <a:pt x="4215" y="344"/>
                  </a:lnTo>
                  <a:lnTo>
                    <a:pt x="1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461;p43">
              <a:extLst>
                <a:ext uri="{FF2B5EF4-FFF2-40B4-BE49-F238E27FC236}">
                  <a16:creationId xmlns:a16="http://schemas.microsoft.com/office/drawing/2014/main" id="{858EA25D-5E78-10EB-E539-17CEF6945E03}"/>
                </a:ext>
              </a:extLst>
            </p:cNvPr>
            <p:cNvSpPr/>
            <p:nvPr/>
          </p:nvSpPr>
          <p:spPr>
            <a:xfrm>
              <a:off x="4739000" y="1448472"/>
              <a:ext cx="203975" cy="57963"/>
            </a:xfrm>
            <a:custGeom>
              <a:avLst/>
              <a:gdLst/>
              <a:ahLst/>
              <a:cxnLst/>
              <a:rect l="l" t="t" r="r" b="b"/>
              <a:pathLst>
                <a:path w="4149" h="1179" extrusionOk="0">
                  <a:moveTo>
                    <a:pt x="4100" y="1"/>
                  </a:moveTo>
                  <a:lnTo>
                    <a:pt x="1" y="971"/>
                  </a:lnTo>
                  <a:lnTo>
                    <a:pt x="50" y="1178"/>
                  </a:lnTo>
                  <a:lnTo>
                    <a:pt x="4149" y="208"/>
                  </a:lnTo>
                  <a:lnTo>
                    <a:pt x="410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462;p43">
              <a:extLst>
                <a:ext uri="{FF2B5EF4-FFF2-40B4-BE49-F238E27FC236}">
                  <a16:creationId xmlns:a16="http://schemas.microsoft.com/office/drawing/2014/main" id="{7B05B5F8-CFD4-97B7-8A39-811D252F118A}"/>
                </a:ext>
              </a:extLst>
            </p:cNvPr>
            <p:cNvSpPr/>
            <p:nvPr/>
          </p:nvSpPr>
          <p:spPr>
            <a:xfrm>
              <a:off x="4737475" y="1389035"/>
              <a:ext cx="182393" cy="116564"/>
            </a:xfrm>
            <a:custGeom>
              <a:avLst/>
              <a:gdLst/>
              <a:ahLst/>
              <a:cxnLst/>
              <a:rect l="l" t="t" r="r" b="b"/>
              <a:pathLst>
                <a:path w="3710" h="2371" extrusionOk="0">
                  <a:moveTo>
                    <a:pt x="3599" y="1"/>
                  </a:moveTo>
                  <a:lnTo>
                    <a:pt x="1" y="2189"/>
                  </a:lnTo>
                  <a:lnTo>
                    <a:pt x="111" y="2371"/>
                  </a:lnTo>
                  <a:lnTo>
                    <a:pt x="3709" y="184"/>
                  </a:lnTo>
                  <a:lnTo>
                    <a:pt x="359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463;p43">
              <a:extLst>
                <a:ext uri="{FF2B5EF4-FFF2-40B4-BE49-F238E27FC236}">
                  <a16:creationId xmlns:a16="http://schemas.microsoft.com/office/drawing/2014/main" id="{8DCC22DB-F162-C565-0BA5-329F61449C9C}"/>
                </a:ext>
              </a:extLst>
            </p:cNvPr>
            <p:cNvSpPr/>
            <p:nvPr/>
          </p:nvSpPr>
          <p:spPr>
            <a:xfrm>
              <a:off x="4736296" y="1340806"/>
              <a:ext cx="142965" cy="163957"/>
            </a:xfrm>
            <a:custGeom>
              <a:avLst/>
              <a:gdLst/>
              <a:ahLst/>
              <a:cxnLst/>
              <a:rect l="l" t="t" r="r" b="b"/>
              <a:pathLst>
                <a:path w="2908" h="3335" extrusionOk="0">
                  <a:moveTo>
                    <a:pt x="2745" y="0"/>
                  </a:moveTo>
                  <a:lnTo>
                    <a:pt x="1" y="3196"/>
                  </a:lnTo>
                  <a:lnTo>
                    <a:pt x="162" y="3334"/>
                  </a:lnTo>
                  <a:lnTo>
                    <a:pt x="2907" y="140"/>
                  </a:lnTo>
                  <a:lnTo>
                    <a:pt x="274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464;p43">
              <a:extLst>
                <a:ext uri="{FF2B5EF4-FFF2-40B4-BE49-F238E27FC236}">
                  <a16:creationId xmlns:a16="http://schemas.microsoft.com/office/drawing/2014/main" id="{BE47C957-18A8-5E5E-79E6-3679EBCD117A}"/>
                </a:ext>
              </a:extLst>
            </p:cNvPr>
            <p:cNvSpPr/>
            <p:nvPr/>
          </p:nvSpPr>
          <p:spPr>
            <a:xfrm>
              <a:off x="4735558" y="1308457"/>
              <a:ext cx="89672" cy="195126"/>
            </a:xfrm>
            <a:custGeom>
              <a:avLst/>
              <a:gdLst/>
              <a:ahLst/>
              <a:cxnLst/>
              <a:rect l="l" t="t" r="r" b="b"/>
              <a:pathLst>
                <a:path w="1824" h="3969" extrusionOk="0">
                  <a:moveTo>
                    <a:pt x="1627" y="0"/>
                  </a:moveTo>
                  <a:lnTo>
                    <a:pt x="1" y="3885"/>
                  </a:lnTo>
                  <a:lnTo>
                    <a:pt x="197" y="3968"/>
                  </a:lnTo>
                  <a:lnTo>
                    <a:pt x="1823" y="82"/>
                  </a:lnTo>
                  <a:lnTo>
                    <a:pt x="162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465;p43">
              <a:extLst>
                <a:ext uri="{FF2B5EF4-FFF2-40B4-BE49-F238E27FC236}">
                  <a16:creationId xmlns:a16="http://schemas.microsoft.com/office/drawing/2014/main" id="{11A3F41E-E0A9-D9F1-8395-1168F1045923}"/>
                </a:ext>
              </a:extLst>
            </p:cNvPr>
            <p:cNvSpPr/>
            <p:nvPr/>
          </p:nvSpPr>
          <p:spPr>
            <a:xfrm>
              <a:off x="4734919" y="1294446"/>
              <a:ext cx="27285" cy="207367"/>
            </a:xfrm>
            <a:custGeom>
              <a:avLst/>
              <a:gdLst/>
              <a:ahLst/>
              <a:cxnLst/>
              <a:rect l="l" t="t" r="r" b="b"/>
              <a:pathLst>
                <a:path w="555" h="4218" extrusionOk="0">
                  <a:moveTo>
                    <a:pt x="341" y="1"/>
                  </a:moveTo>
                  <a:lnTo>
                    <a:pt x="0" y="4200"/>
                  </a:lnTo>
                  <a:lnTo>
                    <a:pt x="213" y="4218"/>
                  </a:lnTo>
                  <a:lnTo>
                    <a:pt x="554" y="19"/>
                  </a:lnTo>
                  <a:lnTo>
                    <a:pt x="34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466;p43">
              <a:extLst>
                <a:ext uri="{FF2B5EF4-FFF2-40B4-BE49-F238E27FC236}">
                  <a16:creationId xmlns:a16="http://schemas.microsoft.com/office/drawing/2014/main" id="{FD420509-27EC-D006-04BD-BF6426E045CA}"/>
                </a:ext>
              </a:extLst>
            </p:cNvPr>
            <p:cNvSpPr/>
            <p:nvPr/>
          </p:nvSpPr>
          <p:spPr>
            <a:xfrm>
              <a:off x="4687428" y="1298723"/>
              <a:ext cx="57913" cy="203975"/>
            </a:xfrm>
            <a:custGeom>
              <a:avLst/>
              <a:gdLst/>
              <a:ahLst/>
              <a:cxnLst/>
              <a:rect l="l" t="t" r="r" b="b"/>
              <a:pathLst>
                <a:path w="1178" h="4149" extrusionOk="0">
                  <a:moveTo>
                    <a:pt x="207" y="0"/>
                  </a:moveTo>
                  <a:lnTo>
                    <a:pt x="0" y="49"/>
                  </a:lnTo>
                  <a:lnTo>
                    <a:pt x="971" y="4148"/>
                  </a:lnTo>
                  <a:lnTo>
                    <a:pt x="1178" y="4099"/>
                  </a:lnTo>
                  <a:lnTo>
                    <a:pt x="20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467;p43">
              <a:extLst>
                <a:ext uri="{FF2B5EF4-FFF2-40B4-BE49-F238E27FC236}">
                  <a16:creationId xmlns:a16="http://schemas.microsoft.com/office/drawing/2014/main" id="{DD45C938-40B9-9C8E-600B-611B0ECFCACF}"/>
                </a:ext>
              </a:extLst>
            </p:cNvPr>
            <p:cNvSpPr/>
            <p:nvPr/>
          </p:nvSpPr>
          <p:spPr>
            <a:xfrm>
              <a:off x="4628040" y="1321928"/>
              <a:ext cx="116663" cy="182393"/>
            </a:xfrm>
            <a:custGeom>
              <a:avLst/>
              <a:gdLst/>
              <a:ahLst/>
              <a:cxnLst/>
              <a:rect l="l" t="t" r="r" b="b"/>
              <a:pathLst>
                <a:path w="2373" h="3710" extrusionOk="0">
                  <a:moveTo>
                    <a:pt x="184" y="0"/>
                  </a:moveTo>
                  <a:lnTo>
                    <a:pt x="1" y="110"/>
                  </a:lnTo>
                  <a:lnTo>
                    <a:pt x="2191" y="3709"/>
                  </a:lnTo>
                  <a:lnTo>
                    <a:pt x="2372" y="3597"/>
                  </a:lnTo>
                  <a:lnTo>
                    <a:pt x="18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468;p43">
              <a:extLst>
                <a:ext uri="{FF2B5EF4-FFF2-40B4-BE49-F238E27FC236}">
                  <a16:creationId xmlns:a16="http://schemas.microsoft.com/office/drawing/2014/main" id="{B66BEC7D-B29A-8267-1C01-F513F00175C3}"/>
                </a:ext>
              </a:extLst>
            </p:cNvPr>
            <p:cNvSpPr/>
            <p:nvPr/>
          </p:nvSpPr>
          <p:spPr>
            <a:xfrm>
              <a:off x="4579861" y="1362487"/>
              <a:ext cx="163957" cy="142965"/>
            </a:xfrm>
            <a:custGeom>
              <a:avLst/>
              <a:gdLst/>
              <a:ahLst/>
              <a:cxnLst/>
              <a:rect l="l" t="t" r="r" b="b"/>
              <a:pathLst>
                <a:path w="3335" h="2908" extrusionOk="0">
                  <a:moveTo>
                    <a:pt x="141" y="0"/>
                  </a:moveTo>
                  <a:lnTo>
                    <a:pt x="1" y="162"/>
                  </a:lnTo>
                  <a:lnTo>
                    <a:pt x="3195" y="2908"/>
                  </a:lnTo>
                  <a:lnTo>
                    <a:pt x="3335" y="2746"/>
                  </a:lnTo>
                  <a:lnTo>
                    <a:pt x="14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469;p43">
              <a:extLst>
                <a:ext uri="{FF2B5EF4-FFF2-40B4-BE49-F238E27FC236}">
                  <a16:creationId xmlns:a16="http://schemas.microsoft.com/office/drawing/2014/main" id="{F2E6EF65-6791-07FD-9DDF-3C562A5ADF6D}"/>
                </a:ext>
              </a:extLst>
            </p:cNvPr>
            <p:cNvSpPr/>
            <p:nvPr/>
          </p:nvSpPr>
          <p:spPr>
            <a:xfrm>
              <a:off x="4547167" y="1416713"/>
              <a:ext cx="195126" cy="89574"/>
            </a:xfrm>
            <a:custGeom>
              <a:avLst/>
              <a:gdLst/>
              <a:ahLst/>
              <a:cxnLst/>
              <a:rect l="l" t="t" r="r" b="b"/>
              <a:pathLst>
                <a:path w="3969" h="1822" extrusionOk="0">
                  <a:moveTo>
                    <a:pt x="82" y="0"/>
                  </a:moveTo>
                  <a:lnTo>
                    <a:pt x="0" y="197"/>
                  </a:lnTo>
                  <a:lnTo>
                    <a:pt x="3886" y="1821"/>
                  </a:lnTo>
                  <a:lnTo>
                    <a:pt x="3968" y="1623"/>
                  </a:lnTo>
                  <a:lnTo>
                    <a:pt x="8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470;p43">
              <a:extLst>
                <a:ext uri="{FF2B5EF4-FFF2-40B4-BE49-F238E27FC236}">
                  <a16:creationId xmlns:a16="http://schemas.microsoft.com/office/drawing/2014/main" id="{23EA2C54-53FF-7337-4EE4-014578409205}"/>
                </a:ext>
              </a:extLst>
            </p:cNvPr>
            <p:cNvSpPr/>
            <p:nvPr/>
          </p:nvSpPr>
          <p:spPr>
            <a:xfrm>
              <a:off x="4613488" y="1387265"/>
              <a:ext cx="249942" cy="227721"/>
            </a:xfrm>
            <a:custGeom>
              <a:avLst/>
              <a:gdLst/>
              <a:ahLst/>
              <a:cxnLst/>
              <a:rect l="l" t="t" r="r" b="b"/>
              <a:pathLst>
                <a:path w="5084" h="4632" extrusionOk="0">
                  <a:moveTo>
                    <a:pt x="2542" y="0"/>
                  </a:moveTo>
                  <a:cubicBezTo>
                    <a:pt x="1950" y="0"/>
                    <a:pt x="1357" y="226"/>
                    <a:pt x="904" y="678"/>
                  </a:cubicBezTo>
                  <a:cubicBezTo>
                    <a:pt x="0" y="1582"/>
                    <a:pt x="0" y="3049"/>
                    <a:pt x="904" y="3954"/>
                  </a:cubicBezTo>
                  <a:cubicBezTo>
                    <a:pt x="1357" y="4406"/>
                    <a:pt x="1950" y="4632"/>
                    <a:pt x="2542" y="4632"/>
                  </a:cubicBezTo>
                  <a:cubicBezTo>
                    <a:pt x="3135" y="4632"/>
                    <a:pt x="3728" y="4406"/>
                    <a:pt x="4180" y="3954"/>
                  </a:cubicBezTo>
                  <a:cubicBezTo>
                    <a:pt x="5084" y="3049"/>
                    <a:pt x="5084" y="1582"/>
                    <a:pt x="4180" y="678"/>
                  </a:cubicBezTo>
                  <a:cubicBezTo>
                    <a:pt x="3728" y="226"/>
                    <a:pt x="3135" y="0"/>
                    <a:pt x="254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471;p43">
              <a:extLst>
                <a:ext uri="{FF2B5EF4-FFF2-40B4-BE49-F238E27FC236}">
                  <a16:creationId xmlns:a16="http://schemas.microsoft.com/office/drawing/2014/main" id="{1D4C0CF8-4C86-DF30-19D0-919763972EE6}"/>
                </a:ext>
              </a:extLst>
            </p:cNvPr>
            <p:cNvSpPr/>
            <p:nvPr/>
          </p:nvSpPr>
          <p:spPr>
            <a:xfrm>
              <a:off x="4611964" y="1382693"/>
              <a:ext cx="242814" cy="237553"/>
            </a:xfrm>
            <a:custGeom>
              <a:avLst/>
              <a:gdLst/>
              <a:ahLst/>
              <a:cxnLst/>
              <a:rect l="l" t="t" r="r" b="b"/>
              <a:pathLst>
                <a:path w="4939" h="4832" extrusionOk="0">
                  <a:moveTo>
                    <a:pt x="2570" y="201"/>
                  </a:moveTo>
                  <a:cubicBezTo>
                    <a:pt x="2631" y="201"/>
                    <a:pt x="2694" y="204"/>
                    <a:pt x="2753" y="208"/>
                  </a:cubicBezTo>
                  <a:cubicBezTo>
                    <a:pt x="3967" y="307"/>
                    <a:pt x="4872" y="1371"/>
                    <a:pt x="4774" y="2586"/>
                  </a:cubicBezTo>
                  <a:cubicBezTo>
                    <a:pt x="4679" y="3741"/>
                    <a:pt x="3713" y="4616"/>
                    <a:pt x="2575" y="4616"/>
                  </a:cubicBezTo>
                  <a:cubicBezTo>
                    <a:pt x="2515" y="4616"/>
                    <a:pt x="2455" y="4613"/>
                    <a:pt x="2394" y="4608"/>
                  </a:cubicBezTo>
                  <a:cubicBezTo>
                    <a:pt x="1179" y="4510"/>
                    <a:pt x="274" y="3444"/>
                    <a:pt x="372" y="2229"/>
                  </a:cubicBezTo>
                  <a:cubicBezTo>
                    <a:pt x="466" y="1085"/>
                    <a:pt x="1422" y="203"/>
                    <a:pt x="2570" y="201"/>
                  </a:cubicBezTo>
                  <a:close/>
                  <a:moveTo>
                    <a:pt x="2468" y="1"/>
                  </a:moveTo>
                  <a:cubicBezTo>
                    <a:pt x="1179" y="1"/>
                    <a:pt x="109" y="1018"/>
                    <a:pt x="55" y="2317"/>
                  </a:cubicBezTo>
                  <a:cubicBezTo>
                    <a:pt x="0" y="3649"/>
                    <a:pt x="1036" y="4777"/>
                    <a:pt x="2369" y="4832"/>
                  </a:cubicBezTo>
                  <a:lnTo>
                    <a:pt x="2570" y="4832"/>
                  </a:lnTo>
                  <a:cubicBezTo>
                    <a:pt x="3825" y="4780"/>
                    <a:pt x="4832" y="3773"/>
                    <a:pt x="4884" y="2518"/>
                  </a:cubicBezTo>
                  <a:cubicBezTo>
                    <a:pt x="4939" y="1184"/>
                    <a:pt x="3903" y="58"/>
                    <a:pt x="2570" y="3"/>
                  </a:cubicBezTo>
                  <a:cubicBezTo>
                    <a:pt x="2536" y="2"/>
                    <a:pt x="2502" y="1"/>
                    <a:pt x="246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472;p43">
              <a:extLst>
                <a:ext uri="{FF2B5EF4-FFF2-40B4-BE49-F238E27FC236}">
                  <a16:creationId xmlns:a16="http://schemas.microsoft.com/office/drawing/2014/main" id="{39C205A6-0A5B-1614-44B8-C17D1D4D452A}"/>
                </a:ext>
              </a:extLst>
            </p:cNvPr>
            <p:cNvSpPr/>
            <p:nvPr/>
          </p:nvSpPr>
          <p:spPr>
            <a:xfrm>
              <a:off x="4058836" y="1277338"/>
              <a:ext cx="367391" cy="367342"/>
            </a:xfrm>
            <a:custGeom>
              <a:avLst/>
              <a:gdLst/>
              <a:ahLst/>
              <a:cxnLst/>
              <a:rect l="l" t="t" r="r" b="b"/>
              <a:pathLst>
                <a:path w="7473" h="7472" extrusionOk="0">
                  <a:moveTo>
                    <a:pt x="3736" y="0"/>
                  </a:moveTo>
                  <a:cubicBezTo>
                    <a:pt x="1673" y="0"/>
                    <a:pt x="1" y="1673"/>
                    <a:pt x="1" y="3736"/>
                  </a:cubicBezTo>
                  <a:cubicBezTo>
                    <a:pt x="1" y="5800"/>
                    <a:pt x="1673" y="7472"/>
                    <a:pt x="3736" y="7472"/>
                  </a:cubicBezTo>
                  <a:cubicBezTo>
                    <a:pt x="5800" y="7472"/>
                    <a:pt x="7472" y="5800"/>
                    <a:pt x="7472" y="3736"/>
                  </a:cubicBezTo>
                  <a:cubicBezTo>
                    <a:pt x="7472" y="1673"/>
                    <a:pt x="5800" y="0"/>
                    <a:pt x="3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473;p43">
              <a:extLst>
                <a:ext uri="{FF2B5EF4-FFF2-40B4-BE49-F238E27FC236}">
                  <a16:creationId xmlns:a16="http://schemas.microsoft.com/office/drawing/2014/main" id="{8D980C82-C472-E4D0-F92E-9739DBFAA37A}"/>
                </a:ext>
              </a:extLst>
            </p:cNvPr>
            <p:cNvSpPr/>
            <p:nvPr/>
          </p:nvSpPr>
          <p:spPr>
            <a:xfrm>
              <a:off x="4046103" y="1272618"/>
              <a:ext cx="393202" cy="377519"/>
            </a:xfrm>
            <a:custGeom>
              <a:avLst/>
              <a:gdLst/>
              <a:ahLst/>
              <a:cxnLst/>
              <a:rect l="l" t="t" r="r" b="b"/>
              <a:pathLst>
                <a:path w="7998" h="7679" extrusionOk="0">
                  <a:moveTo>
                    <a:pt x="3992" y="205"/>
                  </a:moveTo>
                  <a:cubicBezTo>
                    <a:pt x="4092" y="205"/>
                    <a:pt x="4193" y="210"/>
                    <a:pt x="4304" y="224"/>
                  </a:cubicBezTo>
                  <a:cubicBezTo>
                    <a:pt x="6163" y="369"/>
                    <a:pt x="7602" y="1913"/>
                    <a:pt x="7615" y="3779"/>
                  </a:cubicBezTo>
                  <a:cubicBezTo>
                    <a:pt x="7630" y="5760"/>
                    <a:pt x="6034" y="7379"/>
                    <a:pt x="4052" y="7392"/>
                  </a:cubicBezTo>
                  <a:cubicBezTo>
                    <a:pt x="4044" y="7392"/>
                    <a:pt x="4035" y="7392"/>
                    <a:pt x="4027" y="7392"/>
                  </a:cubicBezTo>
                  <a:cubicBezTo>
                    <a:pt x="2055" y="7392"/>
                    <a:pt x="452" y="5803"/>
                    <a:pt x="437" y="3828"/>
                  </a:cubicBezTo>
                  <a:cubicBezTo>
                    <a:pt x="423" y="1846"/>
                    <a:pt x="2020" y="227"/>
                    <a:pt x="4001" y="214"/>
                  </a:cubicBezTo>
                  <a:lnTo>
                    <a:pt x="3992" y="205"/>
                  </a:lnTo>
                  <a:close/>
                  <a:moveTo>
                    <a:pt x="3994" y="0"/>
                  </a:moveTo>
                  <a:cubicBezTo>
                    <a:pt x="2016" y="0"/>
                    <a:pt x="337" y="1519"/>
                    <a:pt x="173" y="3527"/>
                  </a:cubicBezTo>
                  <a:cubicBezTo>
                    <a:pt x="1" y="5640"/>
                    <a:pt x="1573" y="7492"/>
                    <a:pt x="3686" y="7665"/>
                  </a:cubicBezTo>
                  <a:cubicBezTo>
                    <a:pt x="3788" y="7678"/>
                    <a:pt x="3897" y="7678"/>
                    <a:pt x="4001" y="7678"/>
                  </a:cubicBezTo>
                  <a:cubicBezTo>
                    <a:pt x="5998" y="7677"/>
                    <a:pt x="7661" y="6143"/>
                    <a:pt x="7825" y="4152"/>
                  </a:cubicBezTo>
                  <a:cubicBezTo>
                    <a:pt x="7998" y="2040"/>
                    <a:pt x="6425" y="186"/>
                    <a:pt x="4311" y="13"/>
                  </a:cubicBezTo>
                  <a:cubicBezTo>
                    <a:pt x="4205" y="4"/>
                    <a:pt x="4099" y="0"/>
                    <a:pt x="399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474;p43">
              <a:extLst>
                <a:ext uri="{FF2B5EF4-FFF2-40B4-BE49-F238E27FC236}">
                  <a16:creationId xmlns:a16="http://schemas.microsoft.com/office/drawing/2014/main" id="{8F9C233E-7FBD-D42C-5350-3D48DB5AC9A3}"/>
                </a:ext>
              </a:extLst>
            </p:cNvPr>
            <p:cNvSpPr/>
            <p:nvPr/>
          </p:nvSpPr>
          <p:spPr>
            <a:xfrm>
              <a:off x="4105688" y="1335743"/>
              <a:ext cx="275998" cy="251466"/>
            </a:xfrm>
            <a:custGeom>
              <a:avLst/>
              <a:gdLst/>
              <a:ahLst/>
              <a:cxnLst/>
              <a:rect l="l" t="t" r="r" b="b"/>
              <a:pathLst>
                <a:path w="5614" h="5115" extrusionOk="0">
                  <a:moveTo>
                    <a:pt x="2807" y="0"/>
                  </a:moveTo>
                  <a:cubicBezTo>
                    <a:pt x="2153" y="0"/>
                    <a:pt x="1498" y="250"/>
                    <a:pt x="1000" y="750"/>
                  </a:cubicBezTo>
                  <a:cubicBezTo>
                    <a:pt x="1" y="1749"/>
                    <a:pt x="1" y="3367"/>
                    <a:pt x="1000" y="4366"/>
                  </a:cubicBezTo>
                  <a:cubicBezTo>
                    <a:pt x="1498" y="4865"/>
                    <a:pt x="2153" y="5114"/>
                    <a:pt x="2807" y="5114"/>
                  </a:cubicBezTo>
                  <a:cubicBezTo>
                    <a:pt x="3462" y="5114"/>
                    <a:pt x="4116" y="4865"/>
                    <a:pt x="4615" y="4366"/>
                  </a:cubicBezTo>
                  <a:cubicBezTo>
                    <a:pt x="5614" y="3367"/>
                    <a:pt x="5614" y="1749"/>
                    <a:pt x="4615" y="750"/>
                  </a:cubicBezTo>
                  <a:cubicBezTo>
                    <a:pt x="4116" y="250"/>
                    <a:pt x="3462" y="0"/>
                    <a:pt x="28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475;p43">
              <a:extLst>
                <a:ext uri="{FF2B5EF4-FFF2-40B4-BE49-F238E27FC236}">
                  <a16:creationId xmlns:a16="http://schemas.microsoft.com/office/drawing/2014/main" id="{A66C1541-F756-DCC3-47DC-9B33C2E52424}"/>
                </a:ext>
              </a:extLst>
            </p:cNvPr>
            <p:cNvSpPr/>
            <p:nvPr/>
          </p:nvSpPr>
          <p:spPr>
            <a:xfrm>
              <a:off x="4107507" y="1330728"/>
              <a:ext cx="272754" cy="261938"/>
            </a:xfrm>
            <a:custGeom>
              <a:avLst/>
              <a:gdLst/>
              <a:ahLst/>
              <a:cxnLst/>
              <a:rect l="l" t="t" r="r" b="b"/>
              <a:pathLst>
                <a:path w="5548" h="5328" extrusionOk="0">
                  <a:moveTo>
                    <a:pt x="2976" y="201"/>
                  </a:moveTo>
                  <a:cubicBezTo>
                    <a:pt x="4252" y="253"/>
                    <a:pt x="5275" y="1276"/>
                    <a:pt x="5327" y="2552"/>
                  </a:cubicBezTo>
                  <a:cubicBezTo>
                    <a:pt x="5383" y="3907"/>
                    <a:pt x="4331" y="5050"/>
                    <a:pt x="2976" y="5105"/>
                  </a:cubicBezTo>
                  <a:cubicBezTo>
                    <a:pt x="2941" y="5107"/>
                    <a:pt x="2906" y="5108"/>
                    <a:pt x="2872" y="5108"/>
                  </a:cubicBezTo>
                  <a:cubicBezTo>
                    <a:pt x="1564" y="5108"/>
                    <a:pt x="477" y="4074"/>
                    <a:pt x="422" y="2754"/>
                  </a:cubicBezTo>
                  <a:cubicBezTo>
                    <a:pt x="367" y="1399"/>
                    <a:pt x="1420" y="256"/>
                    <a:pt x="2773" y="201"/>
                  </a:cubicBezTo>
                  <a:lnTo>
                    <a:pt x="2773" y="201"/>
                  </a:lnTo>
                  <a:lnTo>
                    <a:pt x="2769" y="205"/>
                  </a:lnTo>
                  <a:cubicBezTo>
                    <a:pt x="2791" y="205"/>
                    <a:pt x="2813" y="206"/>
                    <a:pt x="2836" y="206"/>
                  </a:cubicBezTo>
                  <a:cubicBezTo>
                    <a:pt x="2881" y="206"/>
                    <a:pt x="2927" y="205"/>
                    <a:pt x="2976" y="201"/>
                  </a:cubicBezTo>
                  <a:close/>
                  <a:moveTo>
                    <a:pt x="2770" y="0"/>
                  </a:moveTo>
                  <a:cubicBezTo>
                    <a:pt x="1397" y="0"/>
                    <a:pt x="230" y="1057"/>
                    <a:pt x="118" y="2451"/>
                  </a:cubicBezTo>
                  <a:cubicBezTo>
                    <a:pt x="1" y="3917"/>
                    <a:pt x="1094" y="5201"/>
                    <a:pt x="2560" y="5318"/>
                  </a:cubicBezTo>
                  <a:lnTo>
                    <a:pt x="2773" y="5318"/>
                  </a:lnTo>
                  <a:lnTo>
                    <a:pt x="2773" y="5327"/>
                  </a:lnTo>
                  <a:cubicBezTo>
                    <a:pt x="4162" y="5327"/>
                    <a:pt x="5318" y="4261"/>
                    <a:pt x="5429" y="2877"/>
                  </a:cubicBezTo>
                  <a:cubicBezTo>
                    <a:pt x="5547" y="1410"/>
                    <a:pt x="4453" y="126"/>
                    <a:pt x="2986" y="9"/>
                  </a:cubicBezTo>
                  <a:cubicBezTo>
                    <a:pt x="2914" y="3"/>
                    <a:pt x="2842" y="0"/>
                    <a:pt x="277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476;p43">
              <a:extLst>
                <a:ext uri="{FF2B5EF4-FFF2-40B4-BE49-F238E27FC236}">
                  <a16:creationId xmlns:a16="http://schemas.microsoft.com/office/drawing/2014/main" id="{3F3B22B5-A5DC-D083-91BC-CEED0DC0BEF8}"/>
                </a:ext>
              </a:extLst>
            </p:cNvPr>
            <p:cNvSpPr/>
            <p:nvPr/>
          </p:nvSpPr>
          <p:spPr>
            <a:xfrm>
              <a:off x="4118274" y="1445817"/>
              <a:ext cx="125954" cy="20796"/>
            </a:xfrm>
            <a:custGeom>
              <a:avLst/>
              <a:gdLst/>
              <a:ahLst/>
              <a:cxnLst/>
              <a:rect l="l" t="t" r="r" b="b"/>
              <a:pathLst>
                <a:path w="2562" h="423" extrusionOk="0">
                  <a:moveTo>
                    <a:pt x="19" y="1"/>
                  </a:moveTo>
                  <a:lnTo>
                    <a:pt x="1" y="214"/>
                  </a:lnTo>
                  <a:lnTo>
                    <a:pt x="2545" y="422"/>
                  </a:lnTo>
                  <a:lnTo>
                    <a:pt x="2562" y="209"/>
                  </a:lnTo>
                  <a:lnTo>
                    <a:pt x="1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477;p43">
              <a:extLst>
                <a:ext uri="{FF2B5EF4-FFF2-40B4-BE49-F238E27FC236}">
                  <a16:creationId xmlns:a16="http://schemas.microsoft.com/office/drawing/2014/main" id="{E54A769E-F80A-D553-B734-0098FDBC133C}"/>
                </a:ext>
              </a:extLst>
            </p:cNvPr>
            <p:cNvSpPr/>
            <p:nvPr/>
          </p:nvSpPr>
          <p:spPr>
            <a:xfrm>
              <a:off x="4120339" y="1456092"/>
              <a:ext cx="124627" cy="39232"/>
            </a:xfrm>
            <a:custGeom>
              <a:avLst/>
              <a:gdLst/>
              <a:ahLst/>
              <a:cxnLst/>
              <a:rect l="l" t="t" r="r" b="b"/>
              <a:pathLst>
                <a:path w="2535" h="798" extrusionOk="0">
                  <a:moveTo>
                    <a:pt x="2485" y="0"/>
                  </a:moveTo>
                  <a:lnTo>
                    <a:pt x="0" y="589"/>
                  </a:lnTo>
                  <a:lnTo>
                    <a:pt x="50" y="797"/>
                  </a:lnTo>
                  <a:lnTo>
                    <a:pt x="2535" y="209"/>
                  </a:lnTo>
                  <a:lnTo>
                    <a:pt x="248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478;p43">
              <a:extLst>
                <a:ext uri="{FF2B5EF4-FFF2-40B4-BE49-F238E27FC236}">
                  <a16:creationId xmlns:a16="http://schemas.microsoft.com/office/drawing/2014/main" id="{7B7F3BE6-D2A3-0B20-E975-5B4299D9A80F}"/>
                </a:ext>
              </a:extLst>
            </p:cNvPr>
            <p:cNvSpPr/>
            <p:nvPr/>
          </p:nvSpPr>
          <p:spPr>
            <a:xfrm>
              <a:off x="4133809" y="1456732"/>
              <a:ext cx="112680" cy="74285"/>
            </a:xfrm>
            <a:custGeom>
              <a:avLst/>
              <a:gdLst/>
              <a:ahLst/>
              <a:cxnLst/>
              <a:rect l="l" t="t" r="r" b="b"/>
              <a:pathLst>
                <a:path w="2292" h="1511" extrusionOk="0">
                  <a:moveTo>
                    <a:pt x="2182" y="1"/>
                  </a:moveTo>
                  <a:lnTo>
                    <a:pt x="0" y="1327"/>
                  </a:lnTo>
                  <a:lnTo>
                    <a:pt x="111" y="1511"/>
                  </a:lnTo>
                  <a:lnTo>
                    <a:pt x="2292" y="184"/>
                  </a:lnTo>
                  <a:lnTo>
                    <a:pt x="21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479;p43">
              <a:extLst>
                <a:ext uri="{FF2B5EF4-FFF2-40B4-BE49-F238E27FC236}">
                  <a16:creationId xmlns:a16="http://schemas.microsoft.com/office/drawing/2014/main" id="{1902FE49-4ADC-82B5-E82F-0A8A310C3092}"/>
                </a:ext>
              </a:extLst>
            </p:cNvPr>
            <p:cNvSpPr/>
            <p:nvPr/>
          </p:nvSpPr>
          <p:spPr>
            <a:xfrm>
              <a:off x="4157948" y="1457616"/>
              <a:ext cx="89722" cy="102111"/>
            </a:xfrm>
            <a:custGeom>
              <a:avLst/>
              <a:gdLst/>
              <a:ahLst/>
              <a:cxnLst/>
              <a:rect l="l" t="t" r="r" b="b"/>
              <a:pathLst>
                <a:path w="1825" h="2077" extrusionOk="0">
                  <a:moveTo>
                    <a:pt x="1662" y="1"/>
                  </a:moveTo>
                  <a:lnTo>
                    <a:pt x="1" y="1938"/>
                  </a:lnTo>
                  <a:lnTo>
                    <a:pt x="161" y="2076"/>
                  </a:lnTo>
                  <a:lnTo>
                    <a:pt x="1825" y="139"/>
                  </a:lnTo>
                  <a:lnTo>
                    <a:pt x="166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480;p43">
              <a:extLst>
                <a:ext uri="{FF2B5EF4-FFF2-40B4-BE49-F238E27FC236}">
                  <a16:creationId xmlns:a16="http://schemas.microsoft.com/office/drawing/2014/main" id="{7E95F474-89AC-7856-100E-8D772B0C606D}"/>
                </a:ext>
              </a:extLst>
            </p:cNvPr>
            <p:cNvSpPr/>
            <p:nvPr/>
          </p:nvSpPr>
          <p:spPr>
            <a:xfrm>
              <a:off x="4190395" y="1458944"/>
              <a:ext cx="58110" cy="119858"/>
            </a:xfrm>
            <a:custGeom>
              <a:avLst/>
              <a:gdLst/>
              <a:ahLst/>
              <a:cxnLst/>
              <a:rect l="l" t="t" r="r" b="b"/>
              <a:pathLst>
                <a:path w="1182" h="2438" extrusionOk="0">
                  <a:moveTo>
                    <a:pt x="984" y="0"/>
                  </a:moveTo>
                  <a:lnTo>
                    <a:pt x="0" y="2356"/>
                  </a:lnTo>
                  <a:lnTo>
                    <a:pt x="197" y="2438"/>
                  </a:lnTo>
                  <a:lnTo>
                    <a:pt x="1181" y="82"/>
                  </a:lnTo>
                  <a:lnTo>
                    <a:pt x="98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481;p43">
              <a:extLst>
                <a:ext uri="{FF2B5EF4-FFF2-40B4-BE49-F238E27FC236}">
                  <a16:creationId xmlns:a16="http://schemas.microsoft.com/office/drawing/2014/main" id="{A72A636B-A7F0-0D0B-7BCC-D17EA5BC10B8}"/>
                </a:ext>
              </a:extLst>
            </p:cNvPr>
            <p:cNvSpPr/>
            <p:nvPr/>
          </p:nvSpPr>
          <p:spPr>
            <a:xfrm>
              <a:off x="4228398" y="1460910"/>
              <a:ext cx="20796" cy="126053"/>
            </a:xfrm>
            <a:custGeom>
              <a:avLst/>
              <a:gdLst/>
              <a:ahLst/>
              <a:cxnLst/>
              <a:rect l="l" t="t" r="r" b="b"/>
              <a:pathLst>
                <a:path w="423" h="2564" extrusionOk="0">
                  <a:moveTo>
                    <a:pt x="210" y="1"/>
                  </a:moveTo>
                  <a:lnTo>
                    <a:pt x="0" y="2545"/>
                  </a:lnTo>
                  <a:lnTo>
                    <a:pt x="213" y="2563"/>
                  </a:lnTo>
                  <a:lnTo>
                    <a:pt x="423" y="19"/>
                  </a:lnTo>
                  <a:lnTo>
                    <a:pt x="21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482;p43">
              <a:extLst>
                <a:ext uri="{FF2B5EF4-FFF2-40B4-BE49-F238E27FC236}">
                  <a16:creationId xmlns:a16="http://schemas.microsoft.com/office/drawing/2014/main" id="{4BC63744-7280-BBE6-A3D1-A17DA2B35B21}"/>
                </a:ext>
              </a:extLst>
            </p:cNvPr>
            <p:cNvSpPr/>
            <p:nvPr/>
          </p:nvSpPr>
          <p:spPr>
            <a:xfrm>
              <a:off x="4238673" y="1459976"/>
              <a:ext cx="39183" cy="124627"/>
            </a:xfrm>
            <a:custGeom>
              <a:avLst/>
              <a:gdLst/>
              <a:ahLst/>
              <a:cxnLst/>
              <a:rect l="l" t="t" r="r" b="b"/>
              <a:pathLst>
                <a:path w="797" h="2535" extrusionOk="0">
                  <a:moveTo>
                    <a:pt x="208" y="0"/>
                  </a:moveTo>
                  <a:lnTo>
                    <a:pt x="1" y="49"/>
                  </a:lnTo>
                  <a:lnTo>
                    <a:pt x="589" y="2535"/>
                  </a:lnTo>
                  <a:lnTo>
                    <a:pt x="796" y="2485"/>
                  </a:lnTo>
                  <a:lnTo>
                    <a:pt x="20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483;p43">
              <a:extLst>
                <a:ext uri="{FF2B5EF4-FFF2-40B4-BE49-F238E27FC236}">
                  <a16:creationId xmlns:a16="http://schemas.microsoft.com/office/drawing/2014/main" id="{4318F039-3352-E528-F750-6FC5296549E9}"/>
                </a:ext>
              </a:extLst>
            </p:cNvPr>
            <p:cNvSpPr/>
            <p:nvPr/>
          </p:nvSpPr>
          <p:spPr>
            <a:xfrm>
              <a:off x="4239214" y="1458796"/>
              <a:ext cx="74285" cy="112680"/>
            </a:xfrm>
            <a:custGeom>
              <a:avLst/>
              <a:gdLst/>
              <a:ahLst/>
              <a:cxnLst/>
              <a:rect l="l" t="t" r="r" b="b"/>
              <a:pathLst>
                <a:path w="1511" h="2292" extrusionOk="0">
                  <a:moveTo>
                    <a:pt x="184" y="1"/>
                  </a:moveTo>
                  <a:lnTo>
                    <a:pt x="0" y="111"/>
                  </a:lnTo>
                  <a:lnTo>
                    <a:pt x="1327" y="2292"/>
                  </a:lnTo>
                  <a:lnTo>
                    <a:pt x="1510" y="2180"/>
                  </a:lnTo>
                  <a:lnTo>
                    <a:pt x="18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484;p43">
              <a:extLst>
                <a:ext uri="{FF2B5EF4-FFF2-40B4-BE49-F238E27FC236}">
                  <a16:creationId xmlns:a16="http://schemas.microsoft.com/office/drawing/2014/main" id="{C4DA380F-55AC-46A3-513A-A4FBBA489786}"/>
                </a:ext>
              </a:extLst>
            </p:cNvPr>
            <p:cNvSpPr/>
            <p:nvPr/>
          </p:nvSpPr>
          <p:spPr>
            <a:xfrm>
              <a:off x="4240295" y="1457321"/>
              <a:ext cx="102012" cy="89820"/>
            </a:xfrm>
            <a:custGeom>
              <a:avLst/>
              <a:gdLst/>
              <a:ahLst/>
              <a:cxnLst/>
              <a:rect l="l" t="t" r="r" b="b"/>
              <a:pathLst>
                <a:path w="2075" h="1827" extrusionOk="0">
                  <a:moveTo>
                    <a:pt x="139" y="1"/>
                  </a:moveTo>
                  <a:lnTo>
                    <a:pt x="1" y="162"/>
                  </a:lnTo>
                  <a:lnTo>
                    <a:pt x="1936" y="1826"/>
                  </a:lnTo>
                  <a:lnTo>
                    <a:pt x="2075" y="1664"/>
                  </a:lnTo>
                  <a:lnTo>
                    <a:pt x="13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485;p43">
              <a:extLst>
                <a:ext uri="{FF2B5EF4-FFF2-40B4-BE49-F238E27FC236}">
                  <a16:creationId xmlns:a16="http://schemas.microsoft.com/office/drawing/2014/main" id="{EF2B4872-863B-6F48-0209-7E5EF69A93F6}"/>
                </a:ext>
              </a:extLst>
            </p:cNvPr>
            <p:cNvSpPr/>
            <p:nvPr/>
          </p:nvSpPr>
          <p:spPr>
            <a:xfrm>
              <a:off x="4241868" y="1456584"/>
              <a:ext cx="119907" cy="58110"/>
            </a:xfrm>
            <a:custGeom>
              <a:avLst/>
              <a:gdLst/>
              <a:ahLst/>
              <a:cxnLst/>
              <a:rect l="l" t="t" r="r" b="b"/>
              <a:pathLst>
                <a:path w="2439" h="1182" extrusionOk="0">
                  <a:moveTo>
                    <a:pt x="83" y="1"/>
                  </a:moveTo>
                  <a:lnTo>
                    <a:pt x="0" y="197"/>
                  </a:lnTo>
                  <a:lnTo>
                    <a:pt x="2355" y="1182"/>
                  </a:lnTo>
                  <a:lnTo>
                    <a:pt x="2439" y="985"/>
                  </a:lnTo>
                  <a:lnTo>
                    <a:pt x="8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486;p43">
              <a:extLst>
                <a:ext uri="{FF2B5EF4-FFF2-40B4-BE49-F238E27FC236}">
                  <a16:creationId xmlns:a16="http://schemas.microsoft.com/office/drawing/2014/main" id="{AB1888DF-67BE-E322-82A0-06E499B2689A}"/>
                </a:ext>
              </a:extLst>
            </p:cNvPr>
            <p:cNvSpPr/>
            <p:nvPr/>
          </p:nvSpPr>
          <p:spPr>
            <a:xfrm>
              <a:off x="4243442" y="1456092"/>
              <a:ext cx="125954" cy="20747"/>
            </a:xfrm>
            <a:custGeom>
              <a:avLst/>
              <a:gdLst/>
              <a:ahLst/>
              <a:cxnLst/>
              <a:rect l="l" t="t" r="r" b="b"/>
              <a:pathLst>
                <a:path w="2562" h="422" extrusionOk="0">
                  <a:moveTo>
                    <a:pt x="19" y="0"/>
                  </a:moveTo>
                  <a:lnTo>
                    <a:pt x="1" y="213"/>
                  </a:lnTo>
                  <a:lnTo>
                    <a:pt x="2545" y="422"/>
                  </a:lnTo>
                  <a:lnTo>
                    <a:pt x="2562" y="209"/>
                  </a:lnTo>
                  <a:lnTo>
                    <a:pt x="1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487;p43">
              <a:extLst>
                <a:ext uri="{FF2B5EF4-FFF2-40B4-BE49-F238E27FC236}">
                  <a16:creationId xmlns:a16="http://schemas.microsoft.com/office/drawing/2014/main" id="{36301C72-0621-E4B7-A4F6-535B79877BC5}"/>
                </a:ext>
              </a:extLst>
            </p:cNvPr>
            <p:cNvSpPr/>
            <p:nvPr/>
          </p:nvSpPr>
          <p:spPr>
            <a:xfrm>
              <a:off x="4242507" y="1427234"/>
              <a:ext cx="124578" cy="39232"/>
            </a:xfrm>
            <a:custGeom>
              <a:avLst/>
              <a:gdLst/>
              <a:ahLst/>
              <a:cxnLst/>
              <a:rect l="l" t="t" r="r" b="b"/>
              <a:pathLst>
                <a:path w="2534" h="798" extrusionOk="0">
                  <a:moveTo>
                    <a:pt x="2484" y="1"/>
                  </a:moveTo>
                  <a:lnTo>
                    <a:pt x="0" y="589"/>
                  </a:lnTo>
                  <a:lnTo>
                    <a:pt x="50" y="797"/>
                  </a:lnTo>
                  <a:lnTo>
                    <a:pt x="2533" y="208"/>
                  </a:lnTo>
                  <a:lnTo>
                    <a:pt x="248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488;p43">
              <a:extLst>
                <a:ext uri="{FF2B5EF4-FFF2-40B4-BE49-F238E27FC236}">
                  <a16:creationId xmlns:a16="http://schemas.microsoft.com/office/drawing/2014/main" id="{420902D5-963C-76CC-0328-B301F32CC60C}"/>
                </a:ext>
              </a:extLst>
            </p:cNvPr>
            <p:cNvSpPr/>
            <p:nvPr/>
          </p:nvSpPr>
          <p:spPr>
            <a:xfrm>
              <a:off x="4241033" y="1391444"/>
              <a:ext cx="112730" cy="74186"/>
            </a:xfrm>
            <a:custGeom>
              <a:avLst/>
              <a:gdLst/>
              <a:ahLst/>
              <a:cxnLst/>
              <a:rect l="l" t="t" r="r" b="b"/>
              <a:pathLst>
                <a:path w="2293" h="1509" extrusionOk="0">
                  <a:moveTo>
                    <a:pt x="2182" y="1"/>
                  </a:moveTo>
                  <a:lnTo>
                    <a:pt x="1" y="1327"/>
                  </a:lnTo>
                  <a:lnTo>
                    <a:pt x="111" y="1509"/>
                  </a:lnTo>
                  <a:lnTo>
                    <a:pt x="2292" y="184"/>
                  </a:lnTo>
                  <a:lnTo>
                    <a:pt x="21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489;p43">
              <a:extLst>
                <a:ext uri="{FF2B5EF4-FFF2-40B4-BE49-F238E27FC236}">
                  <a16:creationId xmlns:a16="http://schemas.microsoft.com/office/drawing/2014/main" id="{57CBADDF-A4CB-B6E3-F748-F9F3EC76FB94}"/>
                </a:ext>
              </a:extLst>
            </p:cNvPr>
            <p:cNvSpPr/>
            <p:nvPr/>
          </p:nvSpPr>
          <p:spPr>
            <a:xfrm>
              <a:off x="4239705" y="1362684"/>
              <a:ext cx="89820" cy="102111"/>
            </a:xfrm>
            <a:custGeom>
              <a:avLst/>
              <a:gdLst/>
              <a:ahLst/>
              <a:cxnLst/>
              <a:rect l="l" t="t" r="r" b="b"/>
              <a:pathLst>
                <a:path w="1827" h="2077" extrusionOk="0">
                  <a:moveTo>
                    <a:pt x="1665" y="1"/>
                  </a:moveTo>
                  <a:lnTo>
                    <a:pt x="1" y="1936"/>
                  </a:lnTo>
                  <a:lnTo>
                    <a:pt x="163" y="2076"/>
                  </a:lnTo>
                  <a:lnTo>
                    <a:pt x="1826" y="140"/>
                  </a:lnTo>
                  <a:lnTo>
                    <a:pt x="166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490;p43">
              <a:extLst>
                <a:ext uri="{FF2B5EF4-FFF2-40B4-BE49-F238E27FC236}">
                  <a16:creationId xmlns:a16="http://schemas.microsoft.com/office/drawing/2014/main" id="{7755FFEB-567E-0F2A-D56E-BA692BB6BDAA}"/>
                </a:ext>
              </a:extLst>
            </p:cNvPr>
            <p:cNvSpPr/>
            <p:nvPr/>
          </p:nvSpPr>
          <p:spPr>
            <a:xfrm>
              <a:off x="4239066" y="1343658"/>
              <a:ext cx="58159" cy="119858"/>
            </a:xfrm>
            <a:custGeom>
              <a:avLst/>
              <a:gdLst/>
              <a:ahLst/>
              <a:cxnLst/>
              <a:rect l="l" t="t" r="r" b="b"/>
              <a:pathLst>
                <a:path w="1183" h="2438" extrusionOk="0">
                  <a:moveTo>
                    <a:pt x="986" y="0"/>
                  </a:moveTo>
                  <a:lnTo>
                    <a:pt x="0" y="2356"/>
                  </a:lnTo>
                  <a:lnTo>
                    <a:pt x="197" y="2438"/>
                  </a:lnTo>
                  <a:lnTo>
                    <a:pt x="1183" y="84"/>
                  </a:lnTo>
                  <a:lnTo>
                    <a:pt x="98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491;p43">
              <a:extLst>
                <a:ext uri="{FF2B5EF4-FFF2-40B4-BE49-F238E27FC236}">
                  <a16:creationId xmlns:a16="http://schemas.microsoft.com/office/drawing/2014/main" id="{3A7366D9-1AAF-94BB-0364-6F3014043F17}"/>
                </a:ext>
              </a:extLst>
            </p:cNvPr>
            <p:cNvSpPr/>
            <p:nvPr/>
          </p:nvSpPr>
          <p:spPr>
            <a:xfrm>
              <a:off x="4238427" y="1335693"/>
              <a:ext cx="20648" cy="125954"/>
            </a:xfrm>
            <a:custGeom>
              <a:avLst/>
              <a:gdLst/>
              <a:ahLst/>
              <a:cxnLst/>
              <a:rect l="l" t="t" r="r" b="b"/>
              <a:pathLst>
                <a:path w="420" h="2562" extrusionOk="0">
                  <a:moveTo>
                    <a:pt x="207" y="0"/>
                  </a:moveTo>
                  <a:lnTo>
                    <a:pt x="0" y="2543"/>
                  </a:lnTo>
                  <a:lnTo>
                    <a:pt x="213" y="2561"/>
                  </a:lnTo>
                  <a:lnTo>
                    <a:pt x="420" y="16"/>
                  </a:lnTo>
                  <a:lnTo>
                    <a:pt x="20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492;p43">
              <a:extLst>
                <a:ext uri="{FF2B5EF4-FFF2-40B4-BE49-F238E27FC236}">
                  <a16:creationId xmlns:a16="http://schemas.microsoft.com/office/drawing/2014/main" id="{41C599F9-85FD-F2C6-7FF5-CB6E5FFD741E}"/>
                </a:ext>
              </a:extLst>
            </p:cNvPr>
            <p:cNvSpPr/>
            <p:nvPr/>
          </p:nvSpPr>
          <p:spPr>
            <a:xfrm>
              <a:off x="4209765" y="1337660"/>
              <a:ext cx="39133" cy="124578"/>
            </a:xfrm>
            <a:custGeom>
              <a:avLst/>
              <a:gdLst/>
              <a:ahLst/>
              <a:cxnLst/>
              <a:rect l="l" t="t" r="r" b="b"/>
              <a:pathLst>
                <a:path w="796" h="2534" extrusionOk="0">
                  <a:moveTo>
                    <a:pt x="208" y="0"/>
                  </a:moveTo>
                  <a:lnTo>
                    <a:pt x="1" y="49"/>
                  </a:lnTo>
                  <a:lnTo>
                    <a:pt x="589" y="2533"/>
                  </a:lnTo>
                  <a:lnTo>
                    <a:pt x="796" y="2484"/>
                  </a:lnTo>
                  <a:lnTo>
                    <a:pt x="20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493;p43">
              <a:extLst>
                <a:ext uri="{FF2B5EF4-FFF2-40B4-BE49-F238E27FC236}">
                  <a16:creationId xmlns:a16="http://schemas.microsoft.com/office/drawing/2014/main" id="{DACE76F1-F8E9-2C84-693D-5DC3C2C25A36}"/>
                </a:ext>
              </a:extLst>
            </p:cNvPr>
            <p:cNvSpPr/>
            <p:nvPr/>
          </p:nvSpPr>
          <p:spPr>
            <a:xfrm>
              <a:off x="4174073" y="1351032"/>
              <a:ext cx="74285" cy="112730"/>
            </a:xfrm>
            <a:custGeom>
              <a:avLst/>
              <a:gdLst/>
              <a:ahLst/>
              <a:cxnLst/>
              <a:rect l="l" t="t" r="r" b="b"/>
              <a:pathLst>
                <a:path w="1511" h="2293" extrusionOk="0">
                  <a:moveTo>
                    <a:pt x="182" y="1"/>
                  </a:moveTo>
                  <a:lnTo>
                    <a:pt x="0" y="112"/>
                  </a:lnTo>
                  <a:lnTo>
                    <a:pt x="1327" y="2292"/>
                  </a:lnTo>
                  <a:lnTo>
                    <a:pt x="1510" y="2182"/>
                  </a:lnTo>
                  <a:lnTo>
                    <a:pt x="1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494;p43">
              <a:extLst>
                <a:ext uri="{FF2B5EF4-FFF2-40B4-BE49-F238E27FC236}">
                  <a16:creationId xmlns:a16="http://schemas.microsoft.com/office/drawing/2014/main" id="{E48E122C-89EF-7359-03ED-8CA8B690531A}"/>
                </a:ext>
              </a:extLst>
            </p:cNvPr>
            <p:cNvSpPr/>
            <p:nvPr/>
          </p:nvSpPr>
          <p:spPr>
            <a:xfrm>
              <a:off x="4145166" y="1375515"/>
              <a:ext cx="102061" cy="89869"/>
            </a:xfrm>
            <a:custGeom>
              <a:avLst/>
              <a:gdLst/>
              <a:ahLst/>
              <a:cxnLst/>
              <a:rect l="l" t="t" r="r" b="b"/>
              <a:pathLst>
                <a:path w="2076" h="1828" extrusionOk="0">
                  <a:moveTo>
                    <a:pt x="140" y="0"/>
                  </a:moveTo>
                  <a:lnTo>
                    <a:pt x="0" y="162"/>
                  </a:lnTo>
                  <a:lnTo>
                    <a:pt x="1936" y="1827"/>
                  </a:lnTo>
                  <a:lnTo>
                    <a:pt x="2076" y="1665"/>
                  </a:lnTo>
                  <a:lnTo>
                    <a:pt x="14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495;p43">
              <a:extLst>
                <a:ext uri="{FF2B5EF4-FFF2-40B4-BE49-F238E27FC236}">
                  <a16:creationId xmlns:a16="http://schemas.microsoft.com/office/drawing/2014/main" id="{731BC3EF-B171-E1FB-D850-923EDCE5F208}"/>
                </a:ext>
              </a:extLst>
            </p:cNvPr>
            <p:cNvSpPr/>
            <p:nvPr/>
          </p:nvSpPr>
          <p:spPr>
            <a:xfrm>
              <a:off x="4126041" y="1408061"/>
              <a:ext cx="119858" cy="58159"/>
            </a:xfrm>
            <a:custGeom>
              <a:avLst/>
              <a:gdLst/>
              <a:ahLst/>
              <a:cxnLst/>
              <a:rect l="l" t="t" r="r" b="b"/>
              <a:pathLst>
                <a:path w="2438" h="1183" extrusionOk="0">
                  <a:moveTo>
                    <a:pt x="82" y="1"/>
                  </a:moveTo>
                  <a:lnTo>
                    <a:pt x="1" y="197"/>
                  </a:lnTo>
                  <a:lnTo>
                    <a:pt x="2356" y="1183"/>
                  </a:lnTo>
                  <a:lnTo>
                    <a:pt x="2438" y="985"/>
                  </a:lnTo>
                  <a:lnTo>
                    <a:pt x="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496;p43">
              <a:extLst>
                <a:ext uri="{FF2B5EF4-FFF2-40B4-BE49-F238E27FC236}">
                  <a16:creationId xmlns:a16="http://schemas.microsoft.com/office/drawing/2014/main" id="{0A13A199-DB75-71CD-2D79-64AFEFBDA1EA}"/>
                </a:ext>
              </a:extLst>
            </p:cNvPr>
            <p:cNvSpPr/>
            <p:nvPr/>
          </p:nvSpPr>
          <p:spPr>
            <a:xfrm>
              <a:off x="4170534" y="1392083"/>
              <a:ext cx="143899" cy="138097"/>
            </a:xfrm>
            <a:custGeom>
              <a:avLst/>
              <a:gdLst/>
              <a:ahLst/>
              <a:cxnLst/>
              <a:rect l="l" t="t" r="r" b="b"/>
              <a:pathLst>
                <a:path w="2927" h="2809" extrusionOk="0">
                  <a:moveTo>
                    <a:pt x="1463" y="0"/>
                  </a:moveTo>
                  <a:cubicBezTo>
                    <a:pt x="742" y="0"/>
                    <a:pt x="128" y="554"/>
                    <a:pt x="66" y="1286"/>
                  </a:cubicBezTo>
                  <a:cubicBezTo>
                    <a:pt x="1" y="2057"/>
                    <a:pt x="573" y="2736"/>
                    <a:pt x="1345" y="2803"/>
                  </a:cubicBezTo>
                  <a:cubicBezTo>
                    <a:pt x="1386" y="2807"/>
                    <a:pt x="1426" y="2808"/>
                    <a:pt x="1466" y="2808"/>
                  </a:cubicBezTo>
                  <a:cubicBezTo>
                    <a:pt x="2187" y="2808"/>
                    <a:pt x="2800" y="2255"/>
                    <a:pt x="2863" y="1523"/>
                  </a:cubicBezTo>
                  <a:cubicBezTo>
                    <a:pt x="2863" y="1523"/>
                    <a:pt x="2863" y="1521"/>
                    <a:pt x="2863" y="1520"/>
                  </a:cubicBezTo>
                  <a:cubicBezTo>
                    <a:pt x="2927" y="749"/>
                    <a:pt x="2355" y="71"/>
                    <a:pt x="1584" y="6"/>
                  </a:cubicBezTo>
                  <a:cubicBezTo>
                    <a:pt x="1543" y="2"/>
                    <a:pt x="1503" y="0"/>
                    <a:pt x="146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497;p43">
              <a:extLst>
                <a:ext uri="{FF2B5EF4-FFF2-40B4-BE49-F238E27FC236}">
                  <a16:creationId xmlns:a16="http://schemas.microsoft.com/office/drawing/2014/main" id="{0979E07C-F49E-629C-E11F-92B57C52FDD9}"/>
                </a:ext>
              </a:extLst>
            </p:cNvPr>
            <p:cNvSpPr/>
            <p:nvPr/>
          </p:nvSpPr>
          <p:spPr>
            <a:xfrm>
              <a:off x="4165273" y="1387117"/>
              <a:ext cx="155108" cy="148520"/>
            </a:xfrm>
            <a:custGeom>
              <a:avLst/>
              <a:gdLst/>
              <a:ahLst/>
              <a:cxnLst/>
              <a:rect l="l" t="t" r="r" b="b"/>
              <a:pathLst>
                <a:path w="3155" h="3021" extrusionOk="0">
                  <a:moveTo>
                    <a:pt x="1682" y="209"/>
                  </a:moveTo>
                  <a:cubicBezTo>
                    <a:pt x="2356" y="238"/>
                    <a:pt x="2897" y="778"/>
                    <a:pt x="2923" y="1451"/>
                  </a:cubicBezTo>
                  <a:cubicBezTo>
                    <a:pt x="2953" y="2167"/>
                    <a:pt x="2398" y="2770"/>
                    <a:pt x="1682" y="2800"/>
                  </a:cubicBezTo>
                  <a:cubicBezTo>
                    <a:pt x="1663" y="2801"/>
                    <a:pt x="1645" y="2801"/>
                    <a:pt x="1627" y="2801"/>
                  </a:cubicBezTo>
                  <a:cubicBezTo>
                    <a:pt x="936" y="2801"/>
                    <a:pt x="362" y="2255"/>
                    <a:pt x="333" y="1558"/>
                  </a:cubicBezTo>
                  <a:cubicBezTo>
                    <a:pt x="303" y="842"/>
                    <a:pt x="860" y="239"/>
                    <a:pt x="1574" y="209"/>
                  </a:cubicBezTo>
                  <a:close/>
                  <a:moveTo>
                    <a:pt x="1572" y="0"/>
                  </a:moveTo>
                  <a:cubicBezTo>
                    <a:pt x="795" y="0"/>
                    <a:pt x="134" y="597"/>
                    <a:pt x="69" y="1387"/>
                  </a:cubicBezTo>
                  <a:cubicBezTo>
                    <a:pt x="1" y="2218"/>
                    <a:pt x="620" y="2947"/>
                    <a:pt x="1451" y="3016"/>
                  </a:cubicBezTo>
                  <a:lnTo>
                    <a:pt x="1574" y="3016"/>
                  </a:lnTo>
                  <a:lnTo>
                    <a:pt x="1574" y="3020"/>
                  </a:lnTo>
                  <a:cubicBezTo>
                    <a:pt x="1578" y="3020"/>
                    <a:pt x="1582" y="3020"/>
                    <a:pt x="1586" y="3020"/>
                  </a:cubicBezTo>
                  <a:cubicBezTo>
                    <a:pt x="2376" y="3020"/>
                    <a:pt x="3032" y="2411"/>
                    <a:pt x="3092" y="1624"/>
                  </a:cubicBezTo>
                  <a:cubicBezTo>
                    <a:pt x="3154" y="791"/>
                    <a:pt x="2530" y="66"/>
                    <a:pt x="1698" y="5"/>
                  </a:cubicBezTo>
                  <a:cubicBezTo>
                    <a:pt x="1656" y="2"/>
                    <a:pt x="1614" y="0"/>
                    <a:pt x="157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498;p43">
              <a:extLst>
                <a:ext uri="{FF2B5EF4-FFF2-40B4-BE49-F238E27FC236}">
                  <a16:creationId xmlns:a16="http://schemas.microsoft.com/office/drawing/2014/main" id="{C8D549CF-A98C-8955-945F-0801AB156354}"/>
                </a:ext>
              </a:extLst>
            </p:cNvPr>
            <p:cNvSpPr/>
            <p:nvPr/>
          </p:nvSpPr>
          <p:spPr>
            <a:xfrm>
              <a:off x="3138072" y="1161953"/>
              <a:ext cx="470928" cy="471026"/>
            </a:xfrm>
            <a:custGeom>
              <a:avLst/>
              <a:gdLst/>
              <a:ahLst/>
              <a:cxnLst/>
              <a:rect l="l" t="t" r="r" b="b"/>
              <a:pathLst>
                <a:path w="9579" h="9581" extrusionOk="0">
                  <a:moveTo>
                    <a:pt x="4790" y="1"/>
                  </a:moveTo>
                  <a:cubicBezTo>
                    <a:pt x="2144" y="1"/>
                    <a:pt x="0" y="2145"/>
                    <a:pt x="0" y="4791"/>
                  </a:cubicBezTo>
                  <a:cubicBezTo>
                    <a:pt x="0" y="7437"/>
                    <a:pt x="2144" y="9581"/>
                    <a:pt x="4790" y="9581"/>
                  </a:cubicBezTo>
                  <a:cubicBezTo>
                    <a:pt x="7435" y="9581"/>
                    <a:pt x="9579" y="7437"/>
                    <a:pt x="9579" y="4791"/>
                  </a:cubicBezTo>
                  <a:cubicBezTo>
                    <a:pt x="9579" y="2145"/>
                    <a:pt x="7435" y="1"/>
                    <a:pt x="47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499;p43">
              <a:extLst>
                <a:ext uri="{FF2B5EF4-FFF2-40B4-BE49-F238E27FC236}">
                  <a16:creationId xmlns:a16="http://schemas.microsoft.com/office/drawing/2014/main" id="{4969ECF6-6F5E-FC22-80F1-FE24BEBF8C57}"/>
                </a:ext>
              </a:extLst>
            </p:cNvPr>
            <p:cNvSpPr/>
            <p:nvPr/>
          </p:nvSpPr>
          <p:spPr>
            <a:xfrm>
              <a:off x="3123372" y="1157627"/>
              <a:ext cx="501064" cy="480613"/>
            </a:xfrm>
            <a:custGeom>
              <a:avLst/>
              <a:gdLst/>
              <a:ahLst/>
              <a:cxnLst/>
              <a:rect l="l" t="t" r="r" b="b"/>
              <a:pathLst>
                <a:path w="10192" h="9776" extrusionOk="0">
                  <a:moveTo>
                    <a:pt x="5072" y="196"/>
                  </a:moveTo>
                  <a:cubicBezTo>
                    <a:pt x="5075" y="196"/>
                    <a:pt x="5078" y="196"/>
                    <a:pt x="5080" y="196"/>
                  </a:cubicBezTo>
                  <a:cubicBezTo>
                    <a:pt x="5211" y="196"/>
                    <a:pt x="5339" y="202"/>
                    <a:pt x="5470" y="214"/>
                  </a:cubicBezTo>
                  <a:cubicBezTo>
                    <a:pt x="7902" y="421"/>
                    <a:pt x="9768" y="2458"/>
                    <a:pt x="9763" y="4898"/>
                  </a:cubicBezTo>
                  <a:cubicBezTo>
                    <a:pt x="9757" y="7485"/>
                    <a:pt x="7659" y="9579"/>
                    <a:pt x="5072" y="9579"/>
                  </a:cubicBezTo>
                  <a:cubicBezTo>
                    <a:pt x="5068" y="9579"/>
                    <a:pt x="5065" y="9579"/>
                    <a:pt x="5061" y="9579"/>
                  </a:cubicBezTo>
                  <a:cubicBezTo>
                    <a:pt x="2470" y="9575"/>
                    <a:pt x="374" y="7470"/>
                    <a:pt x="380" y="4879"/>
                  </a:cubicBezTo>
                  <a:cubicBezTo>
                    <a:pt x="384" y="2291"/>
                    <a:pt x="2485" y="196"/>
                    <a:pt x="5072" y="196"/>
                  </a:cubicBezTo>
                  <a:close/>
                  <a:moveTo>
                    <a:pt x="5092" y="0"/>
                  </a:moveTo>
                  <a:cubicBezTo>
                    <a:pt x="2577" y="0"/>
                    <a:pt x="440" y="1929"/>
                    <a:pt x="225" y="4480"/>
                  </a:cubicBezTo>
                  <a:cubicBezTo>
                    <a:pt x="0" y="7170"/>
                    <a:pt x="1998" y="9533"/>
                    <a:pt x="4689" y="9760"/>
                  </a:cubicBezTo>
                  <a:cubicBezTo>
                    <a:pt x="4824" y="9776"/>
                    <a:pt x="4960" y="9776"/>
                    <a:pt x="5091" y="9776"/>
                  </a:cubicBezTo>
                  <a:cubicBezTo>
                    <a:pt x="5093" y="9776"/>
                    <a:pt x="5095" y="9776"/>
                    <a:pt x="5097" y="9776"/>
                  </a:cubicBezTo>
                  <a:cubicBezTo>
                    <a:pt x="7637" y="9776"/>
                    <a:pt x="9754" y="7828"/>
                    <a:pt x="9967" y="5296"/>
                  </a:cubicBezTo>
                  <a:cubicBezTo>
                    <a:pt x="10192" y="2607"/>
                    <a:pt x="8194" y="242"/>
                    <a:pt x="5505" y="17"/>
                  </a:cubicBezTo>
                  <a:cubicBezTo>
                    <a:pt x="5366" y="6"/>
                    <a:pt x="5229" y="0"/>
                    <a:pt x="509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500;p43">
              <a:extLst>
                <a:ext uri="{FF2B5EF4-FFF2-40B4-BE49-F238E27FC236}">
                  <a16:creationId xmlns:a16="http://schemas.microsoft.com/office/drawing/2014/main" id="{4B98A6D3-A51C-EC24-B394-E1C6D05C9C62}"/>
                </a:ext>
              </a:extLst>
            </p:cNvPr>
            <p:cNvSpPr/>
            <p:nvPr/>
          </p:nvSpPr>
          <p:spPr>
            <a:xfrm>
              <a:off x="3079372" y="1161953"/>
              <a:ext cx="493985" cy="470977"/>
            </a:xfrm>
            <a:custGeom>
              <a:avLst/>
              <a:gdLst/>
              <a:ahLst/>
              <a:cxnLst/>
              <a:rect l="l" t="t" r="r" b="b"/>
              <a:pathLst>
                <a:path w="10048" h="9580" extrusionOk="0">
                  <a:moveTo>
                    <a:pt x="5258" y="1"/>
                  </a:moveTo>
                  <a:cubicBezTo>
                    <a:pt x="4033" y="1"/>
                    <a:pt x="2807" y="468"/>
                    <a:pt x="1872" y="1403"/>
                  </a:cubicBezTo>
                  <a:cubicBezTo>
                    <a:pt x="0" y="3274"/>
                    <a:pt x="0" y="6307"/>
                    <a:pt x="1872" y="8177"/>
                  </a:cubicBezTo>
                  <a:cubicBezTo>
                    <a:pt x="2770" y="9074"/>
                    <a:pt x="3988" y="9579"/>
                    <a:pt x="5258" y="9579"/>
                  </a:cubicBezTo>
                  <a:cubicBezTo>
                    <a:pt x="6529" y="9579"/>
                    <a:pt x="7747" y="9074"/>
                    <a:pt x="8645" y="8177"/>
                  </a:cubicBezTo>
                  <a:cubicBezTo>
                    <a:pt x="9543" y="7279"/>
                    <a:pt x="10048" y="6061"/>
                    <a:pt x="10048" y="4791"/>
                  </a:cubicBezTo>
                  <a:cubicBezTo>
                    <a:pt x="10048" y="3519"/>
                    <a:pt x="9543" y="2301"/>
                    <a:pt x="8645" y="1403"/>
                  </a:cubicBezTo>
                  <a:cubicBezTo>
                    <a:pt x="7710" y="468"/>
                    <a:pt x="6484" y="1"/>
                    <a:pt x="5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501;p43">
              <a:extLst>
                <a:ext uri="{FF2B5EF4-FFF2-40B4-BE49-F238E27FC236}">
                  <a16:creationId xmlns:a16="http://schemas.microsoft.com/office/drawing/2014/main" id="{E2609703-5B23-2D5B-B691-CBFE285562CF}"/>
                </a:ext>
              </a:extLst>
            </p:cNvPr>
            <p:cNvSpPr/>
            <p:nvPr/>
          </p:nvSpPr>
          <p:spPr>
            <a:xfrm>
              <a:off x="3087926" y="1157824"/>
              <a:ext cx="500868" cy="480416"/>
            </a:xfrm>
            <a:custGeom>
              <a:avLst/>
              <a:gdLst/>
              <a:ahLst/>
              <a:cxnLst/>
              <a:rect l="l" t="t" r="r" b="b"/>
              <a:pathLst>
                <a:path w="10188" h="9772" extrusionOk="0">
                  <a:moveTo>
                    <a:pt x="5073" y="192"/>
                  </a:moveTo>
                  <a:cubicBezTo>
                    <a:pt x="5079" y="192"/>
                    <a:pt x="5084" y="192"/>
                    <a:pt x="5090" y="192"/>
                  </a:cubicBezTo>
                  <a:lnTo>
                    <a:pt x="5084" y="192"/>
                  </a:lnTo>
                  <a:cubicBezTo>
                    <a:pt x="5207" y="192"/>
                    <a:pt x="5338" y="200"/>
                    <a:pt x="5474" y="210"/>
                  </a:cubicBezTo>
                  <a:cubicBezTo>
                    <a:pt x="7907" y="418"/>
                    <a:pt x="9772" y="2458"/>
                    <a:pt x="9765" y="4900"/>
                  </a:cubicBezTo>
                  <a:cubicBezTo>
                    <a:pt x="9756" y="7485"/>
                    <a:pt x="7657" y="9575"/>
                    <a:pt x="5073" y="9575"/>
                  </a:cubicBezTo>
                  <a:cubicBezTo>
                    <a:pt x="5068" y="9575"/>
                    <a:pt x="5062" y="9575"/>
                    <a:pt x="5057" y="9575"/>
                  </a:cubicBezTo>
                  <a:cubicBezTo>
                    <a:pt x="2466" y="9566"/>
                    <a:pt x="373" y="7458"/>
                    <a:pt x="382" y="4867"/>
                  </a:cubicBezTo>
                  <a:cubicBezTo>
                    <a:pt x="391" y="2282"/>
                    <a:pt x="2490" y="192"/>
                    <a:pt x="5073" y="192"/>
                  </a:cubicBezTo>
                  <a:close/>
                  <a:moveTo>
                    <a:pt x="5089" y="1"/>
                  </a:moveTo>
                  <a:cubicBezTo>
                    <a:pt x="2575" y="1"/>
                    <a:pt x="440" y="1928"/>
                    <a:pt x="225" y="4479"/>
                  </a:cubicBezTo>
                  <a:cubicBezTo>
                    <a:pt x="1" y="7168"/>
                    <a:pt x="1997" y="9529"/>
                    <a:pt x="4686" y="9756"/>
                  </a:cubicBezTo>
                  <a:cubicBezTo>
                    <a:pt x="4820" y="9772"/>
                    <a:pt x="4956" y="9772"/>
                    <a:pt x="5090" y="9772"/>
                  </a:cubicBezTo>
                  <a:cubicBezTo>
                    <a:pt x="5092" y="9772"/>
                    <a:pt x="5094" y="9772"/>
                    <a:pt x="5095" y="9772"/>
                  </a:cubicBezTo>
                  <a:cubicBezTo>
                    <a:pt x="7635" y="9772"/>
                    <a:pt x="9750" y="7825"/>
                    <a:pt x="9963" y="5295"/>
                  </a:cubicBezTo>
                  <a:cubicBezTo>
                    <a:pt x="10188" y="2606"/>
                    <a:pt x="8191" y="243"/>
                    <a:pt x="5502" y="18"/>
                  </a:cubicBezTo>
                  <a:cubicBezTo>
                    <a:pt x="5364" y="6"/>
                    <a:pt x="5226" y="1"/>
                    <a:pt x="508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502;p43">
              <a:extLst>
                <a:ext uri="{FF2B5EF4-FFF2-40B4-BE49-F238E27FC236}">
                  <a16:creationId xmlns:a16="http://schemas.microsoft.com/office/drawing/2014/main" id="{5BA98D40-D3AA-80CD-975F-0937E8A666AA}"/>
                </a:ext>
              </a:extLst>
            </p:cNvPr>
            <p:cNvSpPr/>
            <p:nvPr/>
          </p:nvSpPr>
          <p:spPr>
            <a:xfrm>
              <a:off x="3187480" y="1247053"/>
              <a:ext cx="300874" cy="300973"/>
            </a:xfrm>
            <a:custGeom>
              <a:avLst/>
              <a:gdLst/>
              <a:ahLst/>
              <a:cxnLst/>
              <a:rect l="l" t="t" r="r" b="b"/>
              <a:pathLst>
                <a:path w="6120" h="6122" extrusionOk="0">
                  <a:moveTo>
                    <a:pt x="3060" y="0"/>
                  </a:moveTo>
                  <a:cubicBezTo>
                    <a:pt x="1370" y="0"/>
                    <a:pt x="0" y="1370"/>
                    <a:pt x="0" y="3060"/>
                  </a:cubicBezTo>
                  <a:cubicBezTo>
                    <a:pt x="0" y="4750"/>
                    <a:pt x="1370" y="6121"/>
                    <a:pt x="3060" y="6121"/>
                  </a:cubicBezTo>
                  <a:cubicBezTo>
                    <a:pt x="4750" y="6121"/>
                    <a:pt x="6120" y="4750"/>
                    <a:pt x="6120" y="3060"/>
                  </a:cubicBezTo>
                  <a:cubicBezTo>
                    <a:pt x="6120" y="1370"/>
                    <a:pt x="4750" y="0"/>
                    <a:pt x="30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503;p43">
              <a:extLst>
                <a:ext uri="{FF2B5EF4-FFF2-40B4-BE49-F238E27FC236}">
                  <a16:creationId xmlns:a16="http://schemas.microsoft.com/office/drawing/2014/main" id="{2B84F24C-1CAF-5399-85D5-71EC1A99D1EF}"/>
                </a:ext>
              </a:extLst>
            </p:cNvPr>
            <p:cNvSpPr/>
            <p:nvPr/>
          </p:nvSpPr>
          <p:spPr>
            <a:xfrm>
              <a:off x="3175976" y="1242236"/>
              <a:ext cx="324030" cy="310953"/>
            </a:xfrm>
            <a:custGeom>
              <a:avLst/>
              <a:gdLst/>
              <a:ahLst/>
              <a:cxnLst/>
              <a:rect l="l" t="t" r="r" b="b"/>
              <a:pathLst>
                <a:path w="6591" h="6325" extrusionOk="0">
                  <a:moveTo>
                    <a:pt x="3290" y="205"/>
                  </a:moveTo>
                  <a:cubicBezTo>
                    <a:pt x="3372" y="205"/>
                    <a:pt x="3455" y="207"/>
                    <a:pt x="3535" y="214"/>
                  </a:cubicBezTo>
                  <a:cubicBezTo>
                    <a:pt x="5158" y="347"/>
                    <a:pt x="6366" y="1770"/>
                    <a:pt x="6235" y="3393"/>
                  </a:cubicBezTo>
                  <a:cubicBezTo>
                    <a:pt x="6110" y="4937"/>
                    <a:pt x="4819" y="6107"/>
                    <a:pt x="3296" y="6107"/>
                  </a:cubicBezTo>
                  <a:cubicBezTo>
                    <a:pt x="3217" y="6107"/>
                    <a:pt x="3137" y="6103"/>
                    <a:pt x="3056" y="6097"/>
                  </a:cubicBezTo>
                  <a:cubicBezTo>
                    <a:pt x="1432" y="5966"/>
                    <a:pt x="220" y="4542"/>
                    <a:pt x="352" y="2918"/>
                  </a:cubicBezTo>
                  <a:cubicBezTo>
                    <a:pt x="477" y="1387"/>
                    <a:pt x="1755" y="208"/>
                    <a:pt x="3290" y="205"/>
                  </a:cubicBezTo>
                  <a:close/>
                  <a:moveTo>
                    <a:pt x="3290" y="1"/>
                  </a:moveTo>
                  <a:cubicBezTo>
                    <a:pt x="1662" y="1"/>
                    <a:pt x="279" y="1251"/>
                    <a:pt x="144" y="2903"/>
                  </a:cubicBezTo>
                  <a:cubicBezTo>
                    <a:pt x="1" y="4644"/>
                    <a:pt x="1295" y="6171"/>
                    <a:pt x="3037" y="6314"/>
                  </a:cubicBezTo>
                  <a:cubicBezTo>
                    <a:pt x="3123" y="6325"/>
                    <a:pt x="3214" y="6325"/>
                    <a:pt x="3300" y="6325"/>
                  </a:cubicBezTo>
                  <a:cubicBezTo>
                    <a:pt x="4944" y="6323"/>
                    <a:pt x="6312" y="5061"/>
                    <a:pt x="6448" y="3423"/>
                  </a:cubicBezTo>
                  <a:cubicBezTo>
                    <a:pt x="6591" y="1682"/>
                    <a:pt x="5295" y="155"/>
                    <a:pt x="3555" y="12"/>
                  </a:cubicBezTo>
                  <a:cubicBezTo>
                    <a:pt x="3466" y="4"/>
                    <a:pt x="3378" y="1"/>
                    <a:pt x="329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504;p43">
              <a:extLst>
                <a:ext uri="{FF2B5EF4-FFF2-40B4-BE49-F238E27FC236}">
                  <a16:creationId xmlns:a16="http://schemas.microsoft.com/office/drawing/2014/main" id="{F6CDC51A-1086-784A-9CA0-C9786AC5BAF7}"/>
                </a:ext>
              </a:extLst>
            </p:cNvPr>
            <p:cNvSpPr/>
            <p:nvPr/>
          </p:nvSpPr>
          <p:spPr>
            <a:xfrm>
              <a:off x="3187923" y="1380087"/>
              <a:ext cx="150634" cy="22762"/>
            </a:xfrm>
            <a:custGeom>
              <a:avLst/>
              <a:gdLst/>
              <a:ahLst/>
              <a:cxnLst/>
              <a:rect l="l" t="t" r="r" b="b"/>
              <a:pathLst>
                <a:path w="3064" h="463" extrusionOk="0">
                  <a:moveTo>
                    <a:pt x="18" y="1"/>
                  </a:moveTo>
                  <a:lnTo>
                    <a:pt x="0" y="214"/>
                  </a:lnTo>
                  <a:lnTo>
                    <a:pt x="3047" y="462"/>
                  </a:lnTo>
                  <a:lnTo>
                    <a:pt x="3063" y="250"/>
                  </a:lnTo>
                  <a:lnTo>
                    <a:pt x="1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505;p43">
              <a:extLst>
                <a:ext uri="{FF2B5EF4-FFF2-40B4-BE49-F238E27FC236}">
                  <a16:creationId xmlns:a16="http://schemas.microsoft.com/office/drawing/2014/main" id="{87165A21-519F-DC92-9279-5A0B463BD640}"/>
                </a:ext>
              </a:extLst>
            </p:cNvPr>
            <p:cNvSpPr/>
            <p:nvPr/>
          </p:nvSpPr>
          <p:spPr>
            <a:xfrm>
              <a:off x="3190528" y="1392329"/>
              <a:ext cx="148667" cy="44935"/>
            </a:xfrm>
            <a:custGeom>
              <a:avLst/>
              <a:gdLst/>
              <a:ahLst/>
              <a:cxnLst/>
              <a:rect l="l" t="t" r="r" b="b"/>
              <a:pathLst>
                <a:path w="3024" h="914" extrusionOk="0">
                  <a:moveTo>
                    <a:pt x="2974" y="1"/>
                  </a:moveTo>
                  <a:lnTo>
                    <a:pt x="1" y="705"/>
                  </a:lnTo>
                  <a:lnTo>
                    <a:pt x="50" y="913"/>
                  </a:lnTo>
                  <a:lnTo>
                    <a:pt x="3024" y="208"/>
                  </a:lnTo>
                  <a:lnTo>
                    <a:pt x="297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506;p43">
              <a:extLst>
                <a:ext uri="{FF2B5EF4-FFF2-40B4-BE49-F238E27FC236}">
                  <a16:creationId xmlns:a16="http://schemas.microsoft.com/office/drawing/2014/main" id="{5EB2B60B-1AD9-2038-94FE-8EF4E949C334}"/>
                </a:ext>
              </a:extLst>
            </p:cNvPr>
            <p:cNvSpPr/>
            <p:nvPr/>
          </p:nvSpPr>
          <p:spPr>
            <a:xfrm>
              <a:off x="3206899" y="1392919"/>
              <a:ext cx="133820" cy="87067"/>
            </a:xfrm>
            <a:custGeom>
              <a:avLst/>
              <a:gdLst/>
              <a:ahLst/>
              <a:cxnLst/>
              <a:rect l="l" t="t" r="r" b="b"/>
              <a:pathLst>
                <a:path w="2722" h="1771" extrusionOk="0">
                  <a:moveTo>
                    <a:pt x="2612" y="0"/>
                  </a:moveTo>
                  <a:lnTo>
                    <a:pt x="0" y="1588"/>
                  </a:lnTo>
                  <a:lnTo>
                    <a:pt x="112" y="1771"/>
                  </a:lnTo>
                  <a:lnTo>
                    <a:pt x="2722" y="182"/>
                  </a:lnTo>
                  <a:lnTo>
                    <a:pt x="261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507;p43">
              <a:extLst>
                <a:ext uri="{FF2B5EF4-FFF2-40B4-BE49-F238E27FC236}">
                  <a16:creationId xmlns:a16="http://schemas.microsoft.com/office/drawing/2014/main" id="{118A838A-A3FB-4913-031C-2134E33F8063}"/>
                </a:ext>
              </a:extLst>
            </p:cNvPr>
            <p:cNvSpPr/>
            <p:nvPr/>
          </p:nvSpPr>
          <p:spPr>
            <a:xfrm>
              <a:off x="3236004" y="1393804"/>
              <a:ext cx="105847" cy="120891"/>
            </a:xfrm>
            <a:custGeom>
              <a:avLst/>
              <a:gdLst/>
              <a:ahLst/>
              <a:cxnLst/>
              <a:rect l="l" t="t" r="r" b="b"/>
              <a:pathLst>
                <a:path w="2153" h="2459" extrusionOk="0">
                  <a:moveTo>
                    <a:pt x="1991" y="0"/>
                  </a:moveTo>
                  <a:lnTo>
                    <a:pt x="1" y="2320"/>
                  </a:lnTo>
                  <a:lnTo>
                    <a:pt x="163" y="2459"/>
                  </a:lnTo>
                  <a:lnTo>
                    <a:pt x="2152" y="140"/>
                  </a:lnTo>
                  <a:lnTo>
                    <a:pt x="199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508;p43">
              <a:extLst>
                <a:ext uri="{FF2B5EF4-FFF2-40B4-BE49-F238E27FC236}">
                  <a16:creationId xmlns:a16="http://schemas.microsoft.com/office/drawing/2014/main" id="{7AD43E74-A936-7AA5-1212-A152A75CE616}"/>
                </a:ext>
              </a:extLst>
            </p:cNvPr>
            <p:cNvSpPr/>
            <p:nvPr/>
          </p:nvSpPr>
          <p:spPr>
            <a:xfrm>
              <a:off x="3275088" y="1395180"/>
              <a:ext cx="67697" cy="142719"/>
            </a:xfrm>
            <a:custGeom>
              <a:avLst/>
              <a:gdLst/>
              <a:ahLst/>
              <a:cxnLst/>
              <a:rect l="l" t="t" r="r" b="b"/>
              <a:pathLst>
                <a:path w="1377" h="2903" extrusionOk="0">
                  <a:moveTo>
                    <a:pt x="1180" y="1"/>
                  </a:moveTo>
                  <a:lnTo>
                    <a:pt x="1" y="2821"/>
                  </a:lnTo>
                  <a:lnTo>
                    <a:pt x="199" y="2903"/>
                  </a:lnTo>
                  <a:lnTo>
                    <a:pt x="1376" y="84"/>
                  </a:lnTo>
                  <a:lnTo>
                    <a:pt x="118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509;p43">
              <a:extLst>
                <a:ext uri="{FF2B5EF4-FFF2-40B4-BE49-F238E27FC236}">
                  <a16:creationId xmlns:a16="http://schemas.microsoft.com/office/drawing/2014/main" id="{42318318-F608-D824-8567-55D866CF8A92}"/>
                </a:ext>
              </a:extLst>
            </p:cNvPr>
            <p:cNvSpPr/>
            <p:nvPr/>
          </p:nvSpPr>
          <p:spPr>
            <a:xfrm>
              <a:off x="3320612" y="1397147"/>
              <a:ext cx="22664" cy="150634"/>
            </a:xfrm>
            <a:custGeom>
              <a:avLst/>
              <a:gdLst/>
              <a:ahLst/>
              <a:cxnLst/>
              <a:rect l="l" t="t" r="r" b="b"/>
              <a:pathLst>
                <a:path w="461" h="3064" extrusionOk="0">
                  <a:moveTo>
                    <a:pt x="248" y="1"/>
                  </a:moveTo>
                  <a:lnTo>
                    <a:pt x="1" y="3046"/>
                  </a:lnTo>
                  <a:lnTo>
                    <a:pt x="214" y="3064"/>
                  </a:lnTo>
                  <a:lnTo>
                    <a:pt x="461" y="17"/>
                  </a:lnTo>
                  <a:lnTo>
                    <a:pt x="24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510;p43">
              <a:extLst>
                <a:ext uri="{FF2B5EF4-FFF2-40B4-BE49-F238E27FC236}">
                  <a16:creationId xmlns:a16="http://schemas.microsoft.com/office/drawing/2014/main" id="{B17BB0F8-9186-EC9C-CD78-C085B6C77C6F}"/>
                </a:ext>
              </a:extLst>
            </p:cNvPr>
            <p:cNvSpPr/>
            <p:nvPr/>
          </p:nvSpPr>
          <p:spPr>
            <a:xfrm>
              <a:off x="3332706" y="1396507"/>
              <a:ext cx="44935" cy="148717"/>
            </a:xfrm>
            <a:custGeom>
              <a:avLst/>
              <a:gdLst/>
              <a:ahLst/>
              <a:cxnLst/>
              <a:rect l="l" t="t" r="r" b="b"/>
              <a:pathLst>
                <a:path w="914" h="3025" extrusionOk="0">
                  <a:moveTo>
                    <a:pt x="209" y="0"/>
                  </a:moveTo>
                  <a:lnTo>
                    <a:pt x="0" y="50"/>
                  </a:lnTo>
                  <a:lnTo>
                    <a:pt x="705" y="3024"/>
                  </a:lnTo>
                  <a:lnTo>
                    <a:pt x="913" y="2975"/>
                  </a:lnTo>
                  <a:lnTo>
                    <a:pt x="20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511;p43">
              <a:extLst>
                <a:ext uri="{FF2B5EF4-FFF2-40B4-BE49-F238E27FC236}">
                  <a16:creationId xmlns:a16="http://schemas.microsoft.com/office/drawing/2014/main" id="{3050AE3E-1C9F-CC7E-82D2-A16AD1DA372F}"/>
                </a:ext>
              </a:extLst>
            </p:cNvPr>
            <p:cNvSpPr/>
            <p:nvPr/>
          </p:nvSpPr>
          <p:spPr>
            <a:xfrm>
              <a:off x="3333444" y="1394836"/>
              <a:ext cx="87165" cy="133820"/>
            </a:xfrm>
            <a:custGeom>
              <a:avLst/>
              <a:gdLst/>
              <a:ahLst/>
              <a:cxnLst/>
              <a:rect l="l" t="t" r="r" b="b"/>
              <a:pathLst>
                <a:path w="1773" h="2722" extrusionOk="0">
                  <a:moveTo>
                    <a:pt x="184" y="0"/>
                  </a:moveTo>
                  <a:lnTo>
                    <a:pt x="0" y="112"/>
                  </a:lnTo>
                  <a:lnTo>
                    <a:pt x="1589" y="2722"/>
                  </a:lnTo>
                  <a:lnTo>
                    <a:pt x="1772" y="2612"/>
                  </a:lnTo>
                  <a:lnTo>
                    <a:pt x="18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512;p43">
              <a:extLst>
                <a:ext uri="{FF2B5EF4-FFF2-40B4-BE49-F238E27FC236}">
                  <a16:creationId xmlns:a16="http://schemas.microsoft.com/office/drawing/2014/main" id="{DF90C715-9F87-0530-1553-7CDD4B7CBB31}"/>
                </a:ext>
              </a:extLst>
            </p:cNvPr>
            <p:cNvSpPr/>
            <p:nvPr/>
          </p:nvSpPr>
          <p:spPr>
            <a:xfrm>
              <a:off x="3334525" y="1393656"/>
              <a:ext cx="120841" cy="105896"/>
            </a:xfrm>
            <a:custGeom>
              <a:avLst/>
              <a:gdLst/>
              <a:ahLst/>
              <a:cxnLst/>
              <a:rect l="l" t="t" r="r" b="b"/>
              <a:pathLst>
                <a:path w="2458" h="2154" extrusionOk="0">
                  <a:moveTo>
                    <a:pt x="139" y="0"/>
                  </a:moveTo>
                  <a:lnTo>
                    <a:pt x="1" y="163"/>
                  </a:lnTo>
                  <a:lnTo>
                    <a:pt x="2317" y="2153"/>
                  </a:lnTo>
                  <a:lnTo>
                    <a:pt x="2457" y="1993"/>
                  </a:lnTo>
                  <a:lnTo>
                    <a:pt x="13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513;p43">
              <a:extLst>
                <a:ext uri="{FF2B5EF4-FFF2-40B4-BE49-F238E27FC236}">
                  <a16:creationId xmlns:a16="http://schemas.microsoft.com/office/drawing/2014/main" id="{F169155C-CF2D-EF41-2716-8FE931AE62BD}"/>
                </a:ext>
              </a:extLst>
            </p:cNvPr>
            <p:cNvSpPr/>
            <p:nvPr/>
          </p:nvSpPr>
          <p:spPr>
            <a:xfrm>
              <a:off x="3336049" y="1392820"/>
              <a:ext cx="142719" cy="67697"/>
            </a:xfrm>
            <a:custGeom>
              <a:avLst/>
              <a:gdLst/>
              <a:ahLst/>
              <a:cxnLst/>
              <a:rect l="l" t="t" r="r" b="b"/>
              <a:pathLst>
                <a:path w="2903" h="1377" extrusionOk="0">
                  <a:moveTo>
                    <a:pt x="83" y="1"/>
                  </a:moveTo>
                  <a:lnTo>
                    <a:pt x="1" y="198"/>
                  </a:lnTo>
                  <a:lnTo>
                    <a:pt x="2821" y="1377"/>
                  </a:lnTo>
                  <a:lnTo>
                    <a:pt x="2903" y="1180"/>
                  </a:lnTo>
                  <a:lnTo>
                    <a:pt x="8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514;p43">
              <a:extLst>
                <a:ext uri="{FF2B5EF4-FFF2-40B4-BE49-F238E27FC236}">
                  <a16:creationId xmlns:a16="http://schemas.microsoft.com/office/drawing/2014/main" id="{38D3E787-1DF0-87B4-D7B3-6AD8A5F07D0B}"/>
                </a:ext>
              </a:extLst>
            </p:cNvPr>
            <p:cNvSpPr/>
            <p:nvPr/>
          </p:nvSpPr>
          <p:spPr>
            <a:xfrm>
              <a:off x="3337672" y="1392427"/>
              <a:ext cx="150634" cy="22713"/>
            </a:xfrm>
            <a:custGeom>
              <a:avLst/>
              <a:gdLst/>
              <a:ahLst/>
              <a:cxnLst/>
              <a:rect l="l" t="t" r="r" b="b"/>
              <a:pathLst>
                <a:path w="3064" h="462" extrusionOk="0">
                  <a:moveTo>
                    <a:pt x="17" y="0"/>
                  </a:moveTo>
                  <a:lnTo>
                    <a:pt x="1" y="213"/>
                  </a:lnTo>
                  <a:lnTo>
                    <a:pt x="3046" y="462"/>
                  </a:lnTo>
                  <a:lnTo>
                    <a:pt x="3063" y="249"/>
                  </a:lnTo>
                  <a:lnTo>
                    <a:pt x="1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515;p43">
              <a:extLst>
                <a:ext uri="{FF2B5EF4-FFF2-40B4-BE49-F238E27FC236}">
                  <a16:creationId xmlns:a16="http://schemas.microsoft.com/office/drawing/2014/main" id="{F7346839-FA0A-7477-BA08-7FF29E6B47D0}"/>
                </a:ext>
              </a:extLst>
            </p:cNvPr>
            <p:cNvSpPr/>
            <p:nvPr/>
          </p:nvSpPr>
          <p:spPr>
            <a:xfrm>
              <a:off x="3336738" y="1357767"/>
              <a:ext cx="148618" cy="44935"/>
            </a:xfrm>
            <a:custGeom>
              <a:avLst/>
              <a:gdLst/>
              <a:ahLst/>
              <a:cxnLst/>
              <a:rect l="l" t="t" r="r" b="b"/>
              <a:pathLst>
                <a:path w="3023" h="914" extrusionOk="0">
                  <a:moveTo>
                    <a:pt x="2974" y="1"/>
                  </a:moveTo>
                  <a:lnTo>
                    <a:pt x="0" y="705"/>
                  </a:lnTo>
                  <a:lnTo>
                    <a:pt x="50" y="913"/>
                  </a:lnTo>
                  <a:lnTo>
                    <a:pt x="3023" y="209"/>
                  </a:lnTo>
                  <a:lnTo>
                    <a:pt x="297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516;p43">
              <a:extLst>
                <a:ext uri="{FF2B5EF4-FFF2-40B4-BE49-F238E27FC236}">
                  <a16:creationId xmlns:a16="http://schemas.microsoft.com/office/drawing/2014/main" id="{9FFC67B6-B27A-07E6-3040-BD3269403530}"/>
                </a:ext>
              </a:extLst>
            </p:cNvPr>
            <p:cNvSpPr/>
            <p:nvPr/>
          </p:nvSpPr>
          <p:spPr>
            <a:xfrm>
              <a:off x="3335213" y="1314898"/>
              <a:ext cx="133820" cy="87067"/>
            </a:xfrm>
            <a:custGeom>
              <a:avLst/>
              <a:gdLst/>
              <a:ahLst/>
              <a:cxnLst/>
              <a:rect l="l" t="t" r="r" b="b"/>
              <a:pathLst>
                <a:path w="2722" h="1771" extrusionOk="0">
                  <a:moveTo>
                    <a:pt x="2612" y="0"/>
                  </a:moveTo>
                  <a:lnTo>
                    <a:pt x="0" y="1587"/>
                  </a:lnTo>
                  <a:lnTo>
                    <a:pt x="110" y="1771"/>
                  </a:lnTo>
                  <a:lnTo>
                    <a:pt x="2722" y="182"/>
                  </a:lnTo>
                  <a:lnTo>
                    <a:pt x="261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517;p43">
              <a:extLst>
                <a:ext uri="{FF2B5EF4-FFF2-40B4-BE49-F238E27FC236}">
                  <a16:creationId xmlns:a16="http://schemas.microsoft.com/office/drawing/2014/main" id="{F9FB1E3F-25C5-83BB-6A3D-83459EBC7C6D}"/>
                </a:ext>
              </a:extLst>
            </p:cNvPr>
            <p:cNvSpPr/>
            <p:nvPr/>
          </p:nvSpPr>
          <p:spPr>
            <a:xfrm>
              <a:off x="3333886" y="1279894"/>
              <a:ext cx="105798" cy="120891"/>
            </a:xfrm>
            <a:custGeom>
              <a:avLst/>
              <a:gdLst/>
              <a:ahLst/>
              <a:cxnLst/>
              <a:rect l="l" t="t" r="r" b="b"/>
              <a:pathLst>
                <a:path w="2152" h="2459" extrusionOk="0">
                  <a:moveTo>
                    <a:pt x="1991" y="1"/>
                  </a:moveTo>
                  <a:lnTo>
                    <a:pt x="0" y="2319"/>
                  </a:lnTo>
                  <a:lnTo>
                    <a:pt x="163" y="2459"/>
                  </a:lnTo>
                  <a:lnTo>
                    <a:pt x="2152" y="139"/>
                  </a:lnTo>
                  <a:lnTo>
                    <a:pt x="199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518;p43">
              <a:extLst>
                <a:ext uri="{FF2B5EF4-FFF2-40B4-BE49-F238E27FC236}">
                  <a16:creationId xmlns:a16="http://schemas.microsoft.com/office/drawing/2014/main" id="{15E64247-913C-D2C8-9003-7A297FC12831}"/>
                </a:ext>
              </a:extLst>
            </p:cNvPr>
            <p:cNvSpPr/>
            <p:nvPr/>
          </p:nvSpPr>
          <p:spPr>
            <a:xfrm>
              <a:off x="3333001" y="1256689"/>
              <a:ext cx="67697" cy="142719"/>
            </a:xfrm>
            <a:custGeom>
              <a:avLst/>
              <a:gdLst/>
              <a:ahLst/>
              <a:cxnLst/>
              <a:rect l="l" t="t" r="r" b="b"/>
              <a:pathLst>
                <a:path w="1377" h="2903" extrusionOk="0">
                  <a:moveTo>
                    <a:pt x="1178" y="1"/>
                  </a:moveTo>
                  <a:lnTo>
                    <a:pt x="0" y="2821"/>
                  </a:lnTo>
                  <a:lnTo>
                    <a:pt x="197" y="2902"/>
                  </a:lnTo>
                  <a:lnTo>
                    <a:pt x="1376" y="82"/>
                  </a:lnTo>
                  <a:lnTo>
                    <a:pt x="117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519;p43">
              <a:extLst>
                <a:ext uri="{FF2B5EF4-FFF2-40B4-BE49-F238E27FC236}">
                  <a16:creationId xmlns:a16="http://schemas.microsoft.com/office/drawing/2014/main" id="{856AEB77-81F8-359E-0B02-B9CE47835484}"/>
                </a:ext>
              </a:extLst>
            </p:cNvPr>
            <p:cNvSpPr/>
            <p:nvPr/>
          </p:nvSpPr>
          <p:spPr>
            <a:xfrm>
              <a:off x="3332854" y="1247447"/>
              <a:ext cx="22811" cy="150634"/>
            </a:xfrm>
            <a:custGeom>
              <a:avLst/>
              <a:gdLst/>
              <a:ahLst/>
              <a:cxnLst/>
              <a:rect l="l" t="t" r="r" b="b"/>
              <a:pathLst>
                <a:path w="464" h="3064" extrusionOk="0">
                  <a:moveTo>
                    <a:pt x="251" y="1"/>
                  </a:moveTo>
                  <a:lnTo>
                    <a:pt x="0" y="3046"/>
                  </a:lnTo>
                  <a:lnTo>
                    <a:pt x="213" y="3064"/>
                  </a:lnTo>
                  <a:lnTo>
                    <a:pt x="464" y="17"/>
                  </a:lnTo>
                  <a:lnTo>
                    <a:pt x="25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520;p43">
              <a:extLst>
                <a:ext uri="{FF2B5EF4-FFF2-40B4-BE49-F238E27FC236}">
                  <a16:creationId xmlns:a16="http://schemas.microsoft.com/office/drawing/2014/main" id="{877565F3-F221-A5A0-3547-9B6D84461FA5}"/>
                </a:ext>
              </a:extLst>
            </p:cNvPr>
            <p:cNvSpPr/>
            <p:nvPr/>
          </p:nvSpPr>
          <p:spPr>
            <a:xfrm>
              <a:off x="3298145" y="1250102"/>
              <a:ext cx="44935" cy="148717"/>
            </a:xfrm>
            <a:custGeom>
              <a:avLst/>
              <a:gdLst/>
              <a:ahLst/>
              <a:cxnLst/>
              <a:rect l="l" t="t" r="r" b="b"/>
              <a:pathLst>
                <a:path w="914" h="3025" extrusionOk="0">
                  <a:moveTo>
                    <a:pt x="209" y="1"/>
                  </a:moveTo>
                  <a:lnTo>
                    <a:pt x="1" y="50"/>
                  </a:lnTo>
                  <a:lnTo>
                    <a:pt x="705" y="3025"/>
                  </a:lnTo>
                  <a:lnTo>
                    <a:pt x="913" y="2975"/>
                  </a:lnTo>
                  <a:lnTo>
                    <a:pt x="20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521;p43">
              <a:extLst>
                <a:ext uri="{FF2B5EF4-FFF2-40B4-BE49-F238E27FC236}">
                  <a16:creationId xmlns:a16="http://schemas.microsoft.com/office/drawing/2014/main" id="{3FEFC3CF-445E-7E5E-7FB8-9E064E0FD435}"/>
                </a:ext>
              </a:extLst>
            </p:cNvPr>
            <p:cNvSpPr/>
            <p:nvPr/>
          </p:nvSpPr>
          <p:spPr>
            <a:xfrm>
              <a:off x="3255423" y="1266522"/>
              <a:ext cx="87067" cy="133820"/>
            </a:xfrm>
            <a:custGeom>
              <a:avLst/>
              <a:gdLst/>
              <a:ahLst/>
              <a:cxnLst/>
              <a:rect l="l" t="t" r="r" b="b"/>
              <a:pathLst>
                <a:path w="1771" h="2722" extrusionOk="0">
                  <a:moveTo>
                    <a:pt x="182" y="0"/>
                  </a:moveTo>
                  <a:lnTo>
                    <a:pt x="0" y="110"/>
                  </a:lnTo>
                  <a:lnTo>
                    <a:pt x="1589" y="2722"/>
                  </a:lnTo>
                  <a:lnTo>
                    <a:pt x="1771" y="2610"/>
                  </a:lnTo>
                  <a:lnTo>
                    <a:pt x="18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522;p43">
              <a:extLst>
                <a:ext uri="{FF2B5EF4-FFF2-40B4-BE49-F238E27FC236}">
                  <a16:creationId xmlns:a16="http://schemas.microsoft.com/office/drawing/2014/main" id="{19AE294A-9941-AE84-8FF6-F2A8AC2AC1B3}"/>
                </a:ext>
              </a:extLst>
            </p:cNvPr>
            <p:cNvSpPr/>
            <p:nvPr/>
          </p:nvSpPr>
          <p:spPr>
            <a:xfrm>
              <a:off x="3220567" y="1295577"/>
              <a:ext cx="120841" cy="105945"/>
            </a:xfrm>
            <a:custGeom>
              <a:avLst/>
              <a:gdLst/>
              <a:ahLst/>
              <a:cxnLst/>
              <a:rect l="l" t="t" r="r" b="b"/>
              <a:pathLst>
                <a:path w="2458" h="2155" extrusionOk="0">
                  <a:moveTo>
                    <a:pt x="140" y="0"/>
                  </a:moveTo>
                  <a:lnTo>
                    <a:pt x="0" y="162"/>
                  </a:lnTo>
                  <a:lnTo>
                    <a:pt x="2319" y="2155"/>
                  </a:lnTo>
                  <a:lnTo>
                    <a:pt x="2457" y="1992"/>
                  </a:lnTo>
                  <a:lnTo>
                    <a:pt x="14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523;p43">
              <a:extLst>
                <a:ext uri="{FF2B5EF4-FFF2-40B4-BE49-F238E27FC236}">
                  <a16:creationId xmlns:a16="http://schemas.microsoft.com/office/drawing/2014/main" id="{33731CF4-6DAD-B617-35A1-FB9463C784A5}"/>
                </a:ext>
              </a:extLst>
            </p:cNvPr>
            <p:cNvSpPr/>
            <p:nvPr/>
          </p:nvSpPr>
          <p:spPr>
            <a:xfrm>
              <a:off x="3197264" y="1334809"/>
              <a:ext cx="142719" cy="67697"/>
            </a:xfrm>
            <a:custGeom>
              <a:avLst/>
              <a:gdLst/>
              <a:ahLst/>
              <a:cxnLst/>
              <a:rect l="l" t="t" r="r" b="b"/>
              <a:pathLst>
                <a:path w="2903" h="1377" extrusionOk="0">
                  <a:moveTo>
                    <a:pt x="83" y="0"/>
                  </a:moveTo>
                  <a:lnTo>
                    <a:pt x="1" y="198"/>
                  </a:lnTo>
                  <a:lnTo>
                    <a:pt x="2820" y="1376"/>
                  </a:lnTo>
                  <a:lnTo>
                    <a:pt x="2903" y="1179"/>
                  </a:lnTo>
                  <a:lnTo>
                    <a:pt x="83"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524;p43">
              <a:extLst>
                <a:ext uri="{FF2B5EF4-FFF2-40B4-BE49-F238E27FC236}">
                  <a16:creationId xmlns:a16="http://schemas.microsoft.com/office/drawing/2014/main" id="{579F29E5-3124-DD0B-1AC3-A8B3B398F18A}"/>
                </a:ext>
              </a:extLst>
            </p:cNvPr>
            <p:cNvSpPr/>
            <p:nvPr/>
          </p:nvSpPr>
          <p:spPr>
            <a:xfrm>
              <a:off x="3245984" y="1309047"/>
              <a:ext cx="184114" cy="176788"/>
            </a:xfrm>
            <a:custGeom>
              <a:avLst/>
              <a:gdLst/>
              <a:ahLst/>
              <a:cxnLst/>
              <a:rect l="l" t="t" r="r" b="b"/>
              <a:pathLst>
                <a:path w="3745" h="3596" extrusionOk="0">
                  <a:moveTo>
                    <a:pt x="1870" y="0"/>
                  </a:moveTo>
                  <a:cubicBezTo>
                    <a:pt x="943" y="0"/>
                    <a:pt x="157" y="712"/>
                    <a:pt x="81" y="1653"/>
                  </a:cubicBezTo>
                  <a:cubicBezTo>
                    <a:pt x="0" y="2643"/>
                    <a:pt x="737" y="3510"/>
                    <a:pt x="1727" y="3590"/>
                  </a:cubicBezTo>
                  <a:cubicBezTo>
                    <a:pt x="1777" y="3594"/>
                    <a:pt x="1826" y="3596"/>
                    <a:pt x="1875" y="3596"/>
                  </a:cubicBezTo>
                  <a:cubicBezTo>
                    <a:pt x="2799" y="3596"/>
                    <a:pt x="3585" y="2885"/>
                    <a:pt x="3663" y="1946"/>
                  </a:cubicBezTo>
                  <a:cubicBezTo>
                    <a:pt x="3745" y="956"/>
                    <a:pt x="3008" y="88"/>
                    <a:pt x="2018" y="6"/>
                  </a:cubicBezTo>
                  <a:cubicBezTo>
                    <a:pt x="1968" y="2"/>
                    <a:pt x="1919" y="0"/>
                    <a:pt x="187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525;p43">
              <a:extLst>
                <a:ext uri="{FF2B5EF4-FFF2-40B4-BE49-F238E27FC236}">
                  <a16:creationId xmlns:a16="http://schemas.microsoft.com/office/drawing/2014/main" id="{A385791D-2E54-6DD0-37EC-E7DD4EE7B6CC}"/>
                </a:ext>
              </a:extLst>
            </p:cNvPr>
            <p:cNvSpPr/>
            <p:nvPr/>
          </p:nvSpPr>
          <p:spPr>
            <a:xfrm>
              <a:off x="3240330" y="1304082"/>
              <a:ext cx="195913" cy="187407"/>
            </a:xfrm>
            <a:custGeom>
              <a:avLst/>
              <a:gdLst/>
              <a:ahLst/>
              <a:cxnLst/>
              <a:rect l="l" t="t" r="r" b="b"/>
              <a:pathLst>
                <a:path w="3985" h="3812" extrusionOk="0">
                  <a:moveTo>
                    <a:pt x="2125" y="207"/>
                  </a:moveTo>
                  <a:cubicBezTo>
                    <a:pt x="3014" y="243"/>
                    <a:pt x="3724" y="954"/>
                    <a:pt x="3761" y="1843"/>
                  </a:cubicBezTo>
                  <a:cubicBezTo>
                    <a:pt x="3799" y="2784"/>
                    <a:pt x="3068" y="3578"/>
                    <a:pt x="2125" y="3617"/>
                  </a:cubicBezTo>
                  <a:cubicBezTo>
                    <a:pt x="2101" y="3618"/>
                    <a:pt x="2078" y="3618"/>
                    <a:pt x="2054" y="3618"/>
                  </a:cubicBezTo>
                  <a:cubicBezTo>
                    <a:pt x="1144" y="3618"/>
                    <a:pt x="390" y="2899"/>
                    <a:pt x="352" y="1982"/>
                  </a:cubicBezTo>
                  <a:cubicBezTo>
                    <a:pt x="313" y="1039"/>
                    <a:pt x="1046" y="246"/>
                    <a:pt x="1987" y="207"/>
                  </a:cubicBezTo>
                  <a:close/>
                  <a:moveTo>
                    <a:pt x="1983" y="1"/>
                  </a:moveTo>
                  <a:cubicBezTo>
                    <a:pt x="1001" y="1"/>
                    <a:pt x="167" y="754"/>
                    <a:pt x="85" y="1751"/>
                  </a:cubicBezTo>
                  <a:cubicBezTo>
                    <a:pt x="0" y="2799"/>
                    <a:pt x="781" y="3719"/>
                    <a:pt x="1829" y="3806"/>
                  </a:cubicBezTo>
                  <a:lnTo>
                    <a:pt x="1987" y="3806"/>
                  </a:lnTo>
                  <a:lnTo>
                    <a:pt x="1987" y="3812"/>
                  </a:lnTo>
                  <a:cubicBezTo>
                    <a:pt x="1996" y="3812"/>
                    <a:pt x="2006" y="3812"/>
                    <a:pt x="2015" y="3812"/>
                  </a:cubicBezTo>
                  <a:cubicBezTo>
                    <a:pt x="3018" y="3812"/>
                    <a:pt x="3851" y="3034"/>
                    <a:pt x="3918" y="2031"/>
                  </a:cubicBezTo>
                  <a:cubicBezTo>
                    <a:pt x="3985" y="981"/>
                    <a:pt x="3190" y="76"/>
                    <a:pt x="2142" y="7"/>
                  </a:cubicBezTo>
                  <a:cubicBezTo>
                    <a:pt x="2088" y="3"/>
                    <a:pt x="2035" y="1"/>
                    <a:pt x="198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526;p43">
              <a:extLst>
                <a:ext uri="{FF2B5EF4-FFF2-40B4-BE49-F238E27FC236}">
                  <a16:creationId xmlns:a16="http://schemas.microsoft.com/office/drawing/2014/main" id="{D34E0DCE-5C7F-A6F5-EAF4-F9E9696010D9}"/>
                </a:ext>
              </a:extLst>
            </p:cNvPr>
            <p:cNvSpPr/>
            <p:nvPr/>
          </p:nvSpPr>
          <p:spPr>
            <a:xfrm>
              <a:off x="3911496" y="4081026"/>
              <a:ext cx="103536" cy="100488"/>
            </a:xfrm>
            <a:custGeom>
              <a:avLst/>
              <a:gdLst/>
              <a:ahLst/>
              <a:cxnLst/>
              <a:rect l="l" t="t" r="r" b="b"/>
              <a:pathLst>
                <a:path w="2106" h="2044" extrusionOk="0">
                  <a:moveTo>
                    <a:pt x="1085" y="0"/>
                  </a:moveTo>
                  <a:cubicBezTo>
                    <a:pt x="1074" y="0"/>
                    <a:pt x="1063" y="0"/>
                    <a:pt x="1052" y="1"/>
                  </a:cubicBezTo>
                  <a:cubicBezTo>
                    <a:pt x="1032" y="1"/>
                    <a:pt x="1013" y="1"/>
                    <a:pt x="994" y="2"/>
                  </a:cubicBezTo>
                  <a:cubicBezTo>
                    <a:pt x="431" y="35"/>
                    <a:pt x="0" y="519"/>
                    <a:pt x="33" y="1082"/>
                  </a:cubicBezTo>
                  <a:cubicBezTo>
                    <a:pt x="65" y="1624"/>
                    <a:pt x="516" y="2044"/>
                    <a:pt x="1053" y="2044"/>
                  </a:cubicBezTo>
                  <a:cubicBezTo>
                    <a:pt x="1072" y="2044"/>
                    <a:pt x="1093" y="2043"/>
                    <a:pt x="1113" y="2042"/>
                  </a:cubicBezTo>
                  <a:cubicBezTo>
                    <a:pt x="1677" y="2008"/>
                    <a:pt x="2106" y="1525"/>
                    <a:pt x="2073" y="963"/>
                  </a:cubicBezTo>
                  <a:lnTo>
                    <a:pt x="2073" y="961"/>
                  </a:lnTo>
                  <a:cubicBezTo>
                    <a:pt x="2057" y="424"/>
                    <a:pt x="1618" y="0"/>
                    <a:pt x="108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527;p43">
              <a:extLst>
                <a:ext uri="{FF2B5EF4-FFF2-40B4-BE49-F238E27FC236}">
                  <a16:creationId xmlns:a16="http://schemas.microsoft.com/office/drawing/2014/main" id="{C8DA6A76-825F-EE56-6EC7-8B00F93893A4}"/>
                </a:ext>
              </a:extLst>
            </p:cNvPr>
            <p:cNvSpPr/>
            <p:nvPr/>
          </p:nvSpPr>
          <p:spPr>
            <a:xfrm>
              <a:off x="3912234" y="4076060"/>
              <a:ext cx="106486" cy="104814"/>
            </a:xfrm>
            <a:custGeom>
              <a:avLst/>
              <a:gdLst/>
              <a:ahLst/>
              <a:cxnLst/>
              <a:rect l="l" t="t" r="r" b="b"/>
              <a:pathLst>
                <a:path w="2166" h="2132" extrusionOk="0">
                  <a:moveTo>
                    <a:pt x="1064" y="207"/>
                  </a:moveTo>
                  <a:cubicBezTo>
                    <a:pt x="1542" y="207"/>
                    <a:pt x="1936" y="584"/>
                    <a:pt x="1951" y="1065"/>
                  </a:cubicBezTo>
                  <a:cubicBezTo>
                    <a:pt x="1951" y="1512"/>
                    <a:pt x="1605" y="1881"/>
                    <a:pt x="1160" y="1914"/>
                  </a:cubicBezTo>
                  <a:cubicBezTo>
                    <a:pt x="1139" y="1915"/>
                    <a:pt x="1118" y="1916"/>
                    <a:pt x="1097" y="1916"/>
                  </a:cubicBezTo>
                  <a:cubicBezTo>
                    <a:pt x="655" y="1916"/>
                    <a:pt x="280" y="1574"/>
                    <a:pt x="248" y="1125"/>
                  </a:cubicBezTo>
                  <a:cubicBezTo>
                    <a:pt x="213" y="656"/>
                    <a:pt x="566" y="246"/>
                    <a:pt x="1037" y="212"/>
                  </a:cubicBezTo>
                  <a:lnTo>
                    <a:pt x="1037" y="207"/>
                  </a:lnTo>
                  <a:cubicBezTo>
                    <a:pt x="1046" y="207"/>
                    <a:pt x="1055" y="207"/>
                    <a:pt x="1064" y="207"/>
                  </a:cubicBezTo>
                  <a:close/>
                  <a:moveTo>
                    <a:pt x="1097" y="0"/>
                  </a:moveTo>
                  <a:cubicBezTo>
                    <a:pt x="537" y="0"/>
                    <a:pt x="68" y="438"/>
                    <a:pt x="35" y="1005"/>
                  </a:cubicBezTo>
                  <a:cubicBezTo>
                    <a:pt x="0" y="1594"/>
                    <a:pt x="449" y="2097"/>
                    <a:pt x="1037" y="2131"/>
                  </a:cubicBezTo>
                  <a:cubicBezTo>
                    <a:pt x="1047" y="2131"/>
                    <a:pt x="1057" y="2132"/>
                    <a:pt x="1067" y="2132"/>
                  </a:cubicBezTo>
                  <a:cubicBezTo>
                    <a:pt x="1659" y="2132"/>
                    <a:pt x="2146" y="1661"/>
                    <a:pt x="2165" y="1065"/>
                  </a:cubicBezTo>
                  <a:cubicBezTo>
                    <a:pt x="2164" y="501"/>
                    <a:pt x="1723" y="35"/>
                    <a:pt x="1160" y="2"/>
                  </a:cubicBezTo>
                  <a:cubicBezTo>
                    <a:pt x="1139" y="1"/>
                    <a:pt x="1118" y="0"/>
                    <a:pt x="109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528;p43">
              <a:extLst>
                <a:ext uri="{FF2B5EF4-FFF2-40B4-BE49-F238E27FC236}">
                  <a16:creationId xmlns:a16="http://schemas.microsoft.com/office/drawing/2014/main" id="{12D4CD57-8145-BB56-A4ED-40FD115F869E}"/>
                </a:ext>
              </a:extLst>
            </p:cNvPr>
            <p:cNvSpPr/>
            <p:nvPr/>
          </p:nvSpPr>
          <p:spPr>
            <a:xfrm>
              <a:off x="4028306" y="4081026"/>
              <a:ext cx="103585" cy="100488"/>
            </a:xfrm>
            <a:custGeom>
              <a:avLst/>
              <a:gdLst/>
              <a:ahLst/>
              <a:cxnLst/>
              <a:rect l="l" t="t" r="r" b="b"/>
              <a:pathLst>
                <a:path w="2107" h="2044" extrusionOk="0">
                  <a:moveTo>
                    <a:pt x="1083" y="0"/>
                  </a:moveTo>
                  <a:cubicBezTo>
                    <a:pt x="1072" y="0"/>
                    <a:pt x="1061" y="0"/>
                    <a:pt x="1050" y="1"/>
                  </a:cubicBezTo>
                  <a:cubicBezTo>
                    <a:pt x="1033" y="1"/>
                    <a:pt x="1013" y="1"/>
                    <a:pt x="994" y="2"/>
                  </a:cubicBezTo>
                  <a:cubicBezTo>
                    <a:pt x="430" y="35"/>
                    <a:pt x="1" y="519"/>
                    <a:pt x="34" y="1082"/>
                  </a:cubicBezTo>
                  <a:cubicBezTo>
                    <a:pt x="65" y="1624"/>
                    <a:pt x="516" y="2044"/>
                    <a:pt x="1053" y="2044"/>
                  </a:cubicBezTo>
                  <a:cubicBezTo>
                    <a:pt x="1073" y="2044"/>
                    <a:pt x="1093" y="2043"/>
                    <a:pt x="1113" y="2042"/>
                  </a:cubicBezTo>
                  <a:cubicBezTo>
                    <a:pt x="1676" y="2008"/>
                    <a:pt x="2106" y="1525"/>
                    <a:pt x="2073" y="963"/>
                  </a:cubicBezTo>
                  <a:lnTo>
                    <a:pt x="2072" y="963"/>
                  </a:lnTo>
                  <a:lnTo>
                    <a:pt x="2072" y="961"/>
                  </a:lnTo>
                  <a:cubicBezTo>
                    <a:pt x="2056" y="424"/>
                    <a:pt x="1617" y="0"/>
                    <a:pt x="108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529;p43">
              <a:extLst>
                <a:ext uri="{FF2B5EF4-FFF2-40B4-BE49-F238E27FC236}">
                  <a16:creationId xmlns:a16="http://schemas.microsoft.com/office/drawing/2014/main" id="{3F50B195-5813-C034-4826-14A2F9B01C93}"/>
                </a:ext>
              </a:extLst>
            </p:cNvPr>
            <p:cNvSpPr/>
            <p:nvPr/>
          </p:nvSpPr>
          <p:spPr>
            <a:xfrm>
              <a:off x="4029290" y="4076060"/>
              <a:ext cx="106535" cy="104814"/>
            </a:xfrm>
            <a:custGeom>
              <a:avLst/>
              <a:gdLst/>
              <a:ahLst/>
              <a:cxnLst/>
              <a:rect l="l" t="t" r="r" b="b"/>
              <a:pathLst>
                <a:path w="2167" h="2132" extrusionOk="0">
                  <a:moveTo>
                    <a:pt x="1065" y="207"/>
                  </a:moveTo>
                  <a:cubicBezTo>
                    <a:pt x="1542" y="207"/>
                    <a:pt x="1936" y="584"/>
                    <a:pt x="1952" y="1065"/>
                  </a:cubicBezTo>
                  <a:cubicBezTo>
                    <a:pt x="1951" y="1512"/>
                    <a:pt x="1607" y="1881"/>
                    <a:pt x="1162" y="1914"/>
                  </a:cubicBezTo>
                  <a:cubicBezTo>
                    <a:pt x="1140" y="1915"/>
                    <a:pt x="1119" y="1916"/>
                    <a:pt x="1099" y="1916"/>
                  </a:cubicBezTo>
                  <a:cubicBezTo>
                    <a:pt x="655" y="1916"/>
                    <a:pt x="282" y="1574"/>
                    <a:pt x="249" y="1125"/>
                  </a:cubicBezTo>
                  <a:cubicBezTo>
                    <a:pt x="215" y="656"/>
                    <a:pt x="567" y="246"/>
                    <a:pt x="1038" y="212"/>
                  </a:cubicBezTo>
                  <a:lnTo>
                    <a:pt x="1038" y="207"/>
                  </a:lnTo>
                  <a:cubicBezTo>
                    <a:pt x="1047" y="207"/>
                    <a:pt x="1056" y="207"/>
                    <a:pt x="1065" y="207"/>
                  </a:cubicBezTo>
                  <a:close/>
                  <a:moveTo>
                    <a:pt x="1099" y="0"/>
                  </a:moveTo>
                  <a:cubicBezTo>
                    <a:pt x="538" y="0"/>
                    <a:pt x="67" y="438"/>
                    <a:pt x="34" y="1005"/>
                  </a:cubicBezTo>
                  <a:cubicBezTo>
                    <a:pt x="0" y="1594"/>
                    <a:pt x="450" y="2097"/>
                    <a:pt x="1038" y="2131"/>
                  </a:cubicBezTo>
                  <a:cubicBezTo>
                    <a:pt x="1048" y="2131"/>
                    <a:pt x="1058" y="2132"/>
                    <a:pt x="1068" y="2132"/>
                  </a:cubicBezTo>
                  <a:cubicBezTo>
                    <a:pt x="1659" y="2132"/>
                    <a:pt x="2148" y="1661"/>
                    <a:pt x="2167" y="1065"/>
                  </a:cubicBezTo>
                  <a:cubicBezTo>
                    <a:pt x="2165" y="501"/>
                    <a:pt x="1724" y="35"/>
                    <a:pt x="1162" y="2"/>
                  </a:cubicBezTo>
                  <a:cubicBezTo>
                    <a:pt x="1140" y="1"/>
                    <a:pt x="1119"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530;p43">
              <a:extLst>
                <a:ext uri="{FF2B5EF4-FFF2-40B4-BE49-F238E27FC236}">
                  <a16:creationId xmlns:a16="http://schemas.microsoft.com/office/drawing/2014/main" id="{3A5E04E9-831D-CAB1-44C1-E4B9B3C286E2}"/>
                </a:ext>
              </a:extLst>
            </p:cNvPr>
            <p:cNvSpPr/>
            <p:nvPr/>
          </p:nvSpPr>
          <p:spPr>
            <a:xfrm>
              <a:off x="4145461" y="4081026"/>
              <a:ext cx="103880" cy="100636"/>
            </a:xfrm>
            <a:custGeom>
              <a:avLst/>
              <a:gdLst/>
              <a:ahLst/>
              <a:cxnLst/>
              <a:rect l="l" t="t" r="r" b="b"/>
              <a:pathLst>
                <a:path w="2113" h="2047" extrusionOk="0">
                  <a:moveTo>
                    <a:pt x="1087" y="0"/>
                  </a:moveTo>
                  <a:cubicBezTo>
                    <a:pt x="1077" y="0"/>
                    <a:pt x="1067" y="0"/>
                    <a:pt x="1057" y="1"/>
                  </a:cubicBezTo>
                  <a:cubicBezTo>
                    <a:pt x="1036" y="1"/>
                    <a:pt x="1016" y="1"/>
                    <a:pt x="995" y="2"/>
                  </a:cubicBezTo>
                  <a:cubicBezTo>
                    <a:pt x="430" y="36"/>
                    <a:pt x="0" y="522"/>
                    <a:pt x="34" y="1086"/>
                  </a:cubicBezTo>
                  <a:cubicBezTo>
                    <a:pt x="67" y="1629"/>
                    <a:pt x="518" y="2047"/>
                    <a:pt x="1055" y="2047"/>
                  </a:cubicBezTo>
                  <a:cubicBezTo>
                    <a:pt x="1076" y="2047"/>
                    <a:pt x="1097" y="2046"/>
                    <a:pt x="1118" y="2045"/>
                  </a:cubicBezTo>
                  <a:cubicBezTo>
                    <a:pt x="1683" y="2011"/>
                    <a:pt x="2113" y="1527"/>
                    <a:pt x="2079" y="963"/>
                  </a:cubicBezTo>
                  <a:cubicBezTo>
                    <a:pt x="2061" y="425"/>
                    <a:pt x="1620" y="0"/>
                    <a:pt x="10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531;p43">
              <a:extLst>
                <a:ext uri="{FF2B5EF4-FFF2-40B4-BE49-F238E27FC236}">
                  <a16:creationId xmlns:a16="http://schemas.microsoft.com/office/drawing/2014/main" id="{25A8025F-A2F7-3671-3EF6-4ACBC2D1406C}"/>
                </a:ext>
              </a:extLst>
            </p:cNvPr>
            <p:cNvSpPr/>
            <p:nvPr/>
          </p:nvSpPr>
          <p:spPr>
            <a:xfrm>
              <a:off x="4146395" y="4076060"/>
              <a:ext cx="106486" cy="104814"/>
            </a:xfrm>
            <a:custGeom>
              <a:avLst/>
              <a:gdLst/>
              <a:ahLst/>
              <a:cxnLst/>
              <a:rect l="l" t="t" r="r" b="b"/>
              <a:pathLst>
                <a:path w="2166" h="2132" extrusionOk="0">
                  <a:moveTo>
                    <a:pt x="1063" y="207"/>
                  </a:moveTo>
                  <a:cubicBezTo>
                    <a:pt x="1540" y="207"/>
                    <a:pt x="1935" y="585"/>
                    <a:pt x="1952" y="1065"/>
                  </a:cubicBezTo>
                  <a:cubicBezTo>
                    <a:pt x="1951" y="1512"/>
                    <a:pt x="1607" y="1881"/>
                    <a:pt x="1162" y="1914"/>
                  </a:cubicBezTo>
                  <a:cubicBezTo>
                    <a:pt x="1141" y="1915"/>
                    <a:pt x="1120" y="1916"/>
                    <a:pt x="1099" y="1916"/>
                  </a:cubicBezTo>
                  <a:cubicBezTo>
                    <a:pt x="655" y="1916"/>
                    <a:pt x="282" y="1574"/>
                    <a:pt x="249" y="1125"/>
                  </a:cubicBezTo>
                  <a:cubicBezTo>
                    <a:pt x="215" y="656"/>
                    <a:pt x="568" y="246"/>
                    <a:pt x="1038" y="212"/>
                  </a:cubicBezTo>
                  <a:lnTo>
                    <a:pt x="1038" y="207"/>
                  </a:lnTo>
                  <a:cubicBezTo>
                    <a:pt x="1047" y="207"/>
                    <a:pt x="1055" y="207"/>
                    <a:pt x="1063" y="207"/>
                  </a:cubicBezTo>
                  <a:close/>
                  <a:moveTo>
                    <a:pt x="1099" y="0"/>
                  </a:moveTo>
                  <a:cubicBezTo>
                    <a:pt x="538" y="0"/>
                    <a:pt x="68" y="438"/>
                    <a:pt x="35" y="1005"/>
                  </a:cubicBezTo>
                  <a:cubicBezTo>
                    <a:pt x="0" y="1594"/>
                    <a:pt x="450" y="2097"/>
                    <a:pt x="1038" y="2131"/>
                  </a:cubicBezTo>
                  <a:cubicBezTo>
                    <a:pt x="1047" y="2131"/>
                    <a:pt x="1057" y="2131"/>
                    <a:pt x="1066" y="2131"/>
                  </a:cubicBezTo>
                  <a:cubicBezTo>
                    <a:pt x="1658" y="2131"/>
                    <a:pt x="2146" y="1660"/>
                    <a:pt x="2165" y="1065"/>
                  </a:cubicBezTo>
                  <a:cubicBezTo>
                    <a:pt x="2165" y="501"/>
                    <a:pt x="1725" y="35"/>
                    <a:pt x="1162" y="2"/>
                  </a:cubicBezTo>
                  <a:cubicBezTo>
                    <a:pt x="1141" y="1"/>
                    <a:pt x="1120"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532;p43">
              <a:extLst>
                <a:ext uri="{FF2B5EF4-FFF2-40B4-BE49-F238E27FC236}">
                  <a16:creationId xmlns:a16="http://schemas.microsoft.com/office/drawing/2014/main" id="{EC621387-C237-BB2C-E616-9D4EBC7036BA}"/>
                </a:ext>
              </a:extLst>
            </p:cNvPr>
            <p:cNvSpPr/>
            <p:nvPr/>
          </p:nvSpPr>
          <p:spPr>
            <a:xfrm>
              <a:off x="4262713" y="4081026"/>
              <a:ext cx="103536" cy="100488"/>
            </a:xfrm>
            <a:custGeom>
              <a:avLst/>
              <a:gdLst/>
              <a:ahLst/>
              <a:cxnLst/>
              <a:rect l="l" t="t" r="r" b="b"/>
              <a:pathLst>
                <a:path w="2106" h="2044" extrusionOk="0">
                  <a:moveTo>
                    <a:pt x="1085" y="0"/>
                  </a:moveTo>
                  <a:cubicBezTo>
                    <a:pt x="1075" y="0"/>
                    <a:pt x="1065" y="0"/>
                    <a:pt x="1055" y="1"/>
                  </a:cubicBezTo>
                  <a:cubicBezTo>
                    <a:pt x="1034" y="1"/>
                    <a:pt x="1014" y="1"/>
                    <a:pt x="993" y="2"/>
                  </a:cubicBezTo>
                  <a:cubicBezTo>
                    <a:pt x="431" y="35"/>
                    <a:pt x="0" y="519"/>
                    <a:pt x="33" y="1082"/>
                  </a:cubicBezTo>
                  <a:cubicBezTo>
                    <a:pt x="66" y="1624"/>
                    <a:pt x="516" y="2044"/>
                    <a:pt x="1052" y="2044"/>
                  </a:cubicBezTo>
                  <a:cubicBezTo>
                    <a:pt x="1072" y="2044"/>
                    <a:pt x="1092" y="2043"/>
                    <a:pt x="1113" y="2042"/>
                  </a:cubicBezTo>
                  <a:cubicBezTo>
                    <a:pt x="1677" y="2008"/>
                    <a:pt x="2106" y="1525"/>
                    <a:pt x="2073" y="963"/>
                  </a:cubicBezTo>
                  <a:cubicBezTo>
                    <a:pt x="2057" y="425"/>
                    <a:pt x="1618" y="0"/>
                    <a:pt x="108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533;p43">
              <a:extLst>
                <a:ext uri="{FF2B5EF4-FFF2-40B4-BE49-F238E27FC236}">
                  <a16:creationId xmlns:a16="http://schemas.microsoft.com/office/drawing/2014/main" id="{28AF5F1C-2DD9-6658-13A4-B03B7DCD6C23}"/>
                </a:ext>
              </a:extLst>
            </p:cNvPr>
            <p:cNvSpPr/>
            <p:nvPr/>
          </p:nvSpPr>
          <p:spPr>
            <a:xfrm>
              <a:off x="4263500" y="4076060"/>
              <a:ext cx="106486" cy="104814"/>
            </a:xfrm>
            <a:custGeom>
              <a:avLst/>
              <a:gdLst/>
              <a:ahLst/>
              <a:cxnLst/>
              <a:rect l="l" t="t" r="r" b="b"/>
              <a:pathLst>
                <a:path w="2166" h="2132" extrusionOk="0">
                  <a:moveTo>
                    <a:pt x="1065" y="207"/>
                  </a:moveTo>
                  <a:cubicBezTo>
                    <a:pt x="1542" y="207"/>
                    <a:pt x="1937" y="584"/>
                    <a:pt x="1953" y="1065"/>
                  </a:cubicBezTo>
                  <a:cubicBezTo>
                    <a:pt x="1951" y="1512"/>
                    <a:pt x="1606" y="1881"/>
                    <a:pt x="1162" y="1914"/>
                  </a:cubicBezTo>
                  <a:cubicBezTo>
                    <a:pt x="1141" y="1915"/>
                    <a:pt x="1120" y="1916"/>
                    <a:pt x="1099" y="1916"/>
                  </a:cubicBezTo>
                  <a:cubicBezTo>
                    <a:pt x="656" y="1916"/>
                    <a:pt x="282" y="1574"/>
                    <a:pt x="249" y="1125"/>
                  </a:cubicBezTo>
                  <a:cubicBezTo>
                    <a:pt x="215" y="656"/>
                    <a:pt x="568" y="246"/>
                    <a:pt x="1039" y="212"/>
                  </a:cubicBezTo>
                  <a:lnTo>
                    <a:pt x="1037" y="212"/>
                  </a:lnTo>
                  <a:lnTo>
                    <a:pt x="1037" y="207"/>
                  </a:lnTo>
                  <a:cubicBezTo>
                    <a:pt x="1046" y="207"/>
                    <a:pt x="1055" y="207"/>
                    <a:pt x="1065" y="207"/>
                  </a:cubicBezTo>
                  <a:close/>
                  <a:moveTo>
                    <a:pt x="1099" y="0"/>
                  </a:moveTo>
                  <a:cubicBezTo>
                    <a:pt x="538" y="0"/>
                    <a:pt x="68" y="438"/>
                    <a:pt x="35" y="1005"/>
                  </a:cubicBezTo>
                  <a:cubicBezTo>
                    <a:pt x="1" y="1594"/>
                    <a:pt x="450" y="2097"/>
                    <a:pt x="1039" y="2131"/>
                  </a:cubicBezTo>
                  <a:cubicBezTo>
                    <a:pt x="1049" y="2131"/>
                    <a:pt x="1059" y="2132"/>
                    <a:pt x="1069" y="2132"/>
                  </a:cubicBezTo>
                  <a:cubicBezTo>
                    <a:pt x="1660" y="2132"/>
                    <a:pt x="2148" y="1661"/>
                    <a:pt x="2166" y="1065"/>
                  </a:cubicBezTo>
                  <a:cubicBezTo>
                    <a:pt x="2166" y="501"/>
                    <a:pt x="1725" y="35"/>
                    <a:pt x="1162" y="2"/>
                  </a:cubicBezTo>
                  <a:cubicBezTo>
                    <a:pt x="1141" y="1"/>
                    <a:pt x="1120"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534;p43">
              <a:extLst>
                <a:ext uri="{FF2B5EF4-FFF2-40B4-BE49-F238E27FC236}">
                  <a16:creationId xmlns:a16="http://schemas.microsoft.com/office/drawing/2014/main" id="{6A01CCBF-1100-0D05-EAF8-680F0D7CE9F4}"/>
                </a:ext>
              </a:extLst>
            </p:cNvPr>
            <p:cNvSpPr/>
            <p:nvPr/>
          </p:nvSpPr>
          <p:spPr>
            <a:xfrm>
              <a:off x="4379818" y="4081026"/>
              <a:ext cx="103536" cy="100488"/>
            </a:xfrm>
            <a:custGeom>
              <a:avLst/>
              <a:gdLst/>
              <a:ahLst/>
              <a:cxnLst/>
              <a:rect l="l" t="t" r="r" b="b"/>
              <a:pathLst>
                <a:path w="2106" h="2044" extrusionOk="0">
                  <a:moveTo>
                    <a:pt x="1084" y="0"/>
                  </a:moveTo>
                  <a:cubicBezTo>
                    <a:pt x="1074" y="0"/>
                    <a:pt x="1063" y="0"/>
                    <a:pt x="1053" y="1"/>
                  </a:cubicBezTo>
                  <a:cubicBezTo>
                    <a:pt x="1034" y="1"/>
                    <a:pt x="1013" y="1"/>
                    <a:pt x="994" y="2"/>
                  </a:cubicBezTo>
                  <a:cubicBezTo>
                    <a:pt x="431" y="35"/>
                    <a:pt x="1" y="519"/>
                    <a:pt x="33" y="1082"/>
                  </a:cubicBezTo>
                  <a:cubicBezTo>
                    <a:pt x="65" y="1624"/>
                    <a:pt x="516" y="2044"/>
                    <a:pt x="1053" y="2044"/>
                  </a:cubicBezTo>
                  <a:cubicBezTo>
                    <a:pt x="1073" y="2044"/>
                    <a:pt x="1093" y="2043"/>
                    <a:pt x="1113" y="2042"/>
                  </a:cubicBezTo>
                  <a:cubicBezTo>
                    <a:pt x="1676" y="2008"/>
                    <a:pt x="2106" y="1525"/>
                    <a:pt x="2073" y="963"/>
                  </a:cubicBezTo>
                  <a:cubicBezTo>
                    <a:pt x="2057" y="425"/>
                    <a:pt x="1618" y="0"/>
                    <a:pt x="108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535;p43">
              <a:extLst>
                <a:ext uri="{FF2B5EF4-FFF2-40B4-BE49-F238E27FC236}">
                  <a16:creationId xmlns:a16="http://schemas.microsoft.com/office/drawing/2014/main" id="{3E44239C-D408-8626-3D41-B768654D9ED4}"/>
                </a:ext>
              </a:extLst>
            </p:cNvPr>
            <p:cNvSpPr/>
            <p:nvPr/>
          </p:nvSpPr>
          <p:spPr>
            <a:xfrm>
              <a:off x="4380556" y="4076060"/>
              <a:ext cx="106486" cy="104814"/>
            </a:xfrm>
            <a:custGeom>
              <a:avLst/>
              <a:gdLst/>
              <a:ahLst/>
              <a:cxnLst/>
              <a:rect l="l" t="t" r="r" b="b"/>
              <a:pathLst>
                <a:path w="2166" h="2132" extrusionOk="0">
                  <a:moveTo>
                    <a:pt x="1063" y="207"/>
                  </a:moveTo>
                  <a:cubicBezTo>
                    <a:pt x="1540" y="207"/>
                    <a:pt x="1935" y="585"/>
                    <a:pt x="1951" y="1065"/>
                  </a:cubicBezTo>
                  <a:cubicBezTo>
                    <a:pt x="1950" y="1512"/>
                    <a:pt x="1604" y="1882"/>
                    <a:pt x="1157" y="1914"/>
                  </a:cubicBezTo>
                  <a:cubicBezTo>
                    <a:pt x="1137" y="1915"/>
                    <a:pt x="1117" y="1916"/>
                    <a:pt x="1097" y="1916"/>
                  </a:cubicBezTo>
                  <a:cubicBezTo>
                    <a:pt x="654" y="1916"/>
                    <a:pt x="279" y="1572"/>
                    <a:pt x="248" y="1123"/>
                  </a:cubicBezTo>
                  <a:cubicBezTo>
                    <a:pt x="215" y="653"/>
                    <a:pt x="569" y="245"/>
                    <a:pt x="1038" y="212"/>
                  </a:cubicBezTo>
                  <a:lnTo>
                    <a:pt x="1038" y="207"/>
                  </a:lnTo>
                  <a:cubicBezTo>
                    <a:pt x="1047" y="207"/>
                    <a:pt x="1055" y="207"/>
                    <a:pt x="1063" y="207"/>
                  </a:cubicBezTo>
                  <a:close/>
                  <a:moveTo>
                    <a:pt x="1099" y="0"/>
                  </a:moveTo>
                  <a:cubicBezTo>
                    <a:pt x="537" y="0"/>
                    <a:pt x="66" y="439"/>
                    <a:pt x="33" y="1007"/>
                  </a:cubicBezTo>
                  <a:cubicBezTo>
                    <a:pt x="1" y="1595"/>
                    <a:pt x="450" y="2098"/>
                    <a:pt x="1038" y="2131"/>
                  </a:cubicBezTo>
                  <a:cubicBezTo>
                    <a:pt x="1048" y="2131"/>
                    <a:pt x="1057" y="2131"/>
                    <a:pt x="1066" y="2131"/>
                  </a:cubicBezTo>
                  <a:cubicBezTo>
                    <a:pt x="1658" y="2131"/>
                    <a:pt x="2146" y="1660"/>
                    <a:pt x="2165" y="1065"/>
                  </a:cubicBezTo>
                  <a:cubicBezTo>
                    <a:pt x="2164" y="501"/>
                    <a:pt x="1722" y="33"/>
                    <a:pt x="1159" y="2"/>
                  </a:cubicBezTo>
                  <a:cubicBezTo>
                    <a:pt x="1139" y="1"/>
                    <a:pt x="1119"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536;p43">
              <a:extLst>
                <a:ext uri="{FF2B5EF4-FFF2-40B4-BE49-F238E27FC236}">
                  <a16:creationId xmlns:a16="http://schemas.microsoft.com/office/drawing/2014/main" id="{B8447E11-07E5-AFD6-0E12-D6FE700FD602}"/>
                </a:ext>
              </a:extLst>
            </p:cNvPr>
            <p:cNvSpPr/>
            <p:nvPr/>
          </p:nvSpPr>
          <p:spPr>
            <a:xfrm>
              <a:off x="4496923" y="4081026"/>
              <a:ext cx="103585" cy="100488"/>
            </a:xfrm>
            <a:custGeom>
              <a:avLst/>
              <a:gdLst/>
              <a:ahLst/>
              <a:cxnLst/>
              <a:rect l="l" t="t" r="r" b="b"/>
              <a:pathLst>
                <a:path w="2107" h="2044" extrusionOk="0">
                  <a:moveTo>
                    <a:pt x="1084" y="0"/>
                  </a:moveTo>
                  <a:cubicBezTo>
                    <a:pt x="1074" y="0"/>
                    <a:pt x="1064" y="0"/>
                    <a:pt x="1054" y="1"/>
                  </a:cubicBezTo>
                  <a:cubicBezTo>
                    <a:pt x="1034" y="1"/>
                    <a:pt x="1013" y="1"/>
                    <a:pt x="994" y="2"/>
                  </a:cubicBezTo>
                  <a:cubicBezTo>
                    <a:pt x="431" y="35"/>
                    <a:pt x="1" y="519"/>
                    <a:pt x="34" y="1082"/>
                  </a:cubicBezTo>
                  <a:cubicBezTo>
                    <a:pt x="65" y="1624"/>
                    <a:pt x="516" y="2044"/>
                    <a:pt x="1053" y="2044"/>
                  </a:cubicBezTo>
                  <a:cubicBezTo>
                    <a:pt x="1073" y="2044"/>
                    <a:pt x="1093" y="2043"/>
                    <a:pt x="1113" y="2042"/>
                  </a:cubicBezTo>
                  <a:cubicBezTo>
                    <a:pt x="1676" y="2008"/>
                    <a:pt x="2106" y="1525"/>
                    <a:pt x="2074" y="963"/>
                  </a:cubicBezTo>
                  <a:cubicBezTo>
                    <a:pt x="2057" y="425"/>
                    <a:pt x="1618" y="0"/>
                    <a:pt x="108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537;p43">
              <a:extLst>
                <a:ext uri="{FF2B5EF4-FFF2-40B4-BE49-F238E27FC236}">
                  <a16:creationId xmlns:a16="http://schemas.microsoft.com/office/drawing/2014/main" id="{39C12619-6701-92B6-6EC0-66CDC3A88FFF}"/>
                </a:ext>
              </a:extLst>
            </p:cNvPr>
            <p:cNvSpPr/>
            <p:nvPr/>
          </p:nvSpPr>
          <p:spPr>
            <a:xfrm>
              <a:off x="4497661" y="4076060"/>
              <a:ext cx="106437" cy="104814"/>
            </a:xfrm>
            <a:custGeom>
              <a:avLst/>
              <a:gdLst/>
              <a:ahLst/>
              <a:cxnLst/>
              <a:rect l="l" t="t" r="r" b="b"/>
              <a:pathLst>
                <a:path w="2165" h="2132" extrusionOk="0">
                  <a:moveTo>
                    <a:pt x="1063" y="207"/>
                  </a:moveTo>
                  <a:cubicBezTo>
                    <a:pt x="1541" y="207"/>
                    <a:pt x="1935" y="585"/>
                    <a:pt x="1951" y="1065"/>
                  </a:cubicBezTo>
                  <a:cubicBezTo>
                    <a:pt x="1950" y="1512"/>
                    <a:pt x="1604" y="1882"/>
                    <a:pt x="1158" y="1914"/>
                  </a:cubicBezTo>
                  <a:cubicBezTo>
                    <a:pt x="1138" y="1915"/>
                    <a:pt x="1118" y="1916"/>
                    <a:pt x="1098" y="1916"/>
                  </a:cubicBezTo>
                  <a:cubicBezTo>
                    <a:pt x="654" y="1916"/>
                    <a:pt x="279" y="1572"/>
                    <a:pt x="248" y="1123"/>
                  </a:cubicBezTo>
                  <a:cubicBezTo>
                    <a:pt x="215" y="653"/>
                    <a:pt x="570" y="245"/>
                    <a:pt x="1039" y="212"/>
                  </a:cubicBezTo>
                  <a:lnTo>
                    <a:pt x="1039" y="207"/>
                  </a:lnTo>
                  <a:cubicBezTo>
                    <a:pt x="1047" y="207"/>
                    <a:pt x="1055" y="207"/>
                    <a:pt x="1063" y="207"/>
                  </a:cubicBezTo>
                  <a:close/>
                  <a:moveTo>
                    <a:pt x="1098" y="0"/>
                  </a:moveTo>
                  <a:cubicBezTo>
                    <a:pt x="537" y="0"/>
                    <a:pt x="65" y="439"/>
                    <a:pt x="34" y="1007"/>
                  </a:cubicBezTo>
                  <a:cubicBezTo>
                    <a:pt x="1" y="1595"/>
                    <a:pt x="450" y="2098"/>
                    <a:pt x="1039" y="2131"/>
                  </a:cubicBezTo>
                  <a:cubicBezTo>
                    <a:pt x="1048" y="2131"/>
                    <a:pt x="1057" y="2131"/>
                    <a:pt x="1066" y="2131"/>
                  </a:cubicBezTo>
                  <a:cubicBezTo>
                    <a:pt x="1658" y="2131"/>
                    <a:pt x="2147" y="1660"/>
                    <a:pt x="2164" y="1065"/>
                  </a:cubicBezTo>
                  <a:cubicBezTo>
                    <a:pt x="2164" y="501"/>
                    <a:pt x="1722" y="33"/>
                    <a:pt x="1158" y="2"/>
                  </a:cubicBezTo>
                  <a:cubicBezTo>
                    <a:pt x="1138" y="1"/>
                    <a:pt x="1117" y="0"/>
                    <a:pt x="109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538;p43">
              <a:extLst>
                <a:ext uri="{FF2B5EF4-FFF2-40B4-BE49-F238E27FC236}">
                  <a16:creationId xmlns:a16="http://schemas.microsoft.com/office/drawing/2014/main" id="{C9D4A305-4030-5CFE-C419-A186C9A941EA}"/>
                </a:ext>
              </a:extLst>
            </p:cNvPr>
            <p:cNvSpPr/>
            <p:nvPr/>
          </p:nvSpPr>
          <p:spPr>
            <a:xfrm>
              <a:off x="4614078" y="4081026"/>
              <a:ext cx="103536" cy="100488"/>
            </a:xfrm>
            <a:custGeom>
              <a:avLst/>
              <a:gdLst/>
              <a:ahLst/>
              <a:cxnLst/>
              <a:rect l="l" t="t" r="r" b="b"/>
              <a:pathLst>
                <a:path w="2106" h="2044" extrusionOk="0">
                  <a:moveTo>
                    <a:pt x="1084" y="0"/>
                  </a:moveTo>
                  <a:cubicBezTo>
                    <a:pt x="1073" y="0"/>
                    <a:pt x="1062" y="0"/>
                    <a:pt x="1051" y="1"/>
                  </a:cubicBezTo>
                  <a:cubicBezTo>
                    <a:pt x="1032" y="1"/>
                    <a:pt x="1013" y="1"/>
                    <a:pt x="993" y="2"/>
                  </a:cubicBezTo>
                  <a:cubicBezTo>
                    <a:pt x="429" y="35"/>
                    <a:pt x="0" y="519"/>
                    <a:pt x="33" y="1082"/>
                  </a:cubicBezTo>
                  <a:cubicBezTo>
                    <a:pt x="65" y="1624"/>
                    <a:pt x="516" y="2044"/>
                    <a:pt x="1052" y="2044"/>
                  </a:cubicBezTo>
                  <a:cubicBezTo>
                    <a:pt x="1072" y="2044"/>
                    <a:pt x="1092" y="2043"/>
                    <a:pt x="1112" y="2042"/>
                  </a:cubicBezTo>
                  <a:cubicBezTo>
                    <a:pt x="1675" y="2008"/>
                    <a:pt x="2106" y="1525"/>
                    <a:pt x="2073" y="963"/>
                  </a:cubicBezTo>
                  <a:lnTo>
                    <a:pt x="2073" y="961"/>
                  </a:lnTo>
                  <a:cubicBezTo>
                    <a:pt x="2055" y="424"/>
                    <a:pt x="1616" y="0"/>
                    <a:pt x="108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539;p43">
              <a:extLst>
                <a:ext uri="{FF2B5EF4-FFF2-40B4-BE49-F238E27FC236}">
                  <a16:creationId xmlns:a16="http://schemas.microsoft.com/office/drawing/2014/main" id="{2D37761C-E4DF-1B00-172B-1F614BB2D9BC}"/>
                </a:ext>
              </a:extLst>
            </p:cNvPr>
            <p:cNvSpPr/>
            <p:nvPr/>
          </p:nvSpPr>
          <p:spPr>
            <a:xfrm>
              <a:off x="4614717" y="4076060"/>
              <a:ext cx="106486" cy="104814"/>
            </a:xfrm>
            <a:custGeom>
              <a:avLst/>
              <a:gdLst/>
              <a:ahLst/>
              <a:cxnLst/>
              <a:rect l="l" t="t" r="r" b="b"/>
              <a:pathLst>
                <a:path w="2166" h="2132" extrusionOk="0">
                  <a:moveTo>
                    <a:pt x="1065" y="207"/>
                  </a:moveTo>
                  <a:cubicBezTo>
                    <a:pt x="1542" y="207"/>
                    <a:pt x="1937" y="584"/>
                    <a:pt x="1953" y="1065"/>
                  </a:cubicBezTo>
                  <a:cubicBezTo>
                    <a:pt x="1951" y="1512"/>
                    <a:pt x="1606" y="1881"/>
                    <a:pt x="1162" y="1914"/>
                  </a:cubicBezTo>
                  <a:cubicBezTo>
                    <a:pt x="1141" y="1915"/>
                    <a:pt x="1120" y="1916"/>
                    <a:pt x="1099" y="1916"/>
                  </a:cubicBezTo>
                  <a:cubicBezTo>
                    <a:pt x="656" y="1916"/>
                    <a:pt x="282" y="1574"/>
                    <a:pt x="249" y="1125"/>
                  </a:cubicBezTo>
                  <a:cubicBezTo>
                    <a:pt x="215" y="656"/>
                    <a:pt x="568" y="246"/>
                    <a:pt x="1038" y="212"/>
                  </a:cubicBezTo>
                  <a:lnTo>
                    <a:pt x="1037" y="212"/>
                  </a:lnTo>
                  <a:lnTo>
                    <a:pt x="1037" y="207"/>
                  </a:lnTo>
                  <a:cubicBezTo>
                    <a:pt x="1046" y="207"/>
                    <a:pt x="1055" y="207"/>
                    <a:pt x="1065" y="207"/>
                  </a:cubicBezTo>
                  <a:close/>
                  <a:moveTo>
                    <a:pt x="1099" y="0"/>
                  </a:moveTo>
                  <a:cubicBezTo>
                    <a:pt x="538" y="0"/>
                    <a:pt x="68" y="438"/>
                    <a:pt x="35" y="1005"/>
                  </a:cubicBezTo>
                  <a:cubicBezTo>
                    <a:pt x="1" y="1594"/>
                    <a:pt x="450" y="2097"/>
                    <a:pt x="1038" y="2131"/>
                  </a:cubicBezTo>
                  <a:cubicBezTo>
                    <a:pt x="1049" y="2131"/>
                    <a:pt x="1059" y="2132"/>
                    <a:pt x="1069" y="2132"/>
                  </a:cubicBezTo>
                  <a:cubicBezTo>
                    <a:pt x="1660" y="2132"/>
                    <a:pt x="2148" y="1661"/>
                    <a:pt x="2166" y="1065"/>
                  </a:cubicBezTo>
                  <a:cubicBezTo>
                    <a:pt x="2166" y="501"/>
                    <a:pt x="1725" y="35"/>
                    <a:pt x="1162" y="2"/>
                  </a:cubicBezTo>
                  <a:cubicBezTo>
                    <a:pt x="1141" y="1"/>
                    <a:pt x="1120"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540;p43">
              <a:extLst>
                <a:ext uri="{FF2B5EF4-FFF2-40B4-BE49-F238E27FC236}">
                  <a16:creationId xmlns:a16="http://schemas.microsoft.com/office/drawing/2014/main" id="{4B3070F1-85EC-7FE3-ACCC-612AAAEF8C4F}"/>
                </a:ext>
              </a:extLst>
            </p:cNvPr>
            <p:cNvSpPr/>
            <p:nvPr/>
          </p:nvSpPr>
          <p:spPr>
            <a:xfrm>
              <a:off x="4730740" y="4081026"/>
              <a:ext cx="103536" cy="100488"/>
            </a:xfrm>
            <a:custGeom>
              <a:avLst/>
              <a:gdLst/>
              <a:ahLst/>
              <a:cxnLst/>
              <a:rect l="l" t="t" r="r" b="b"/>
              <a:pathLst>
                <a:path w="2106" h="2044" extrusionOk="0">
                  <a:moveTo>
                    <a:pt x="1085" y="0"/>
                  </a:moveTo>
                  <a:cubicBezTo>
                    <a:pt x="1074" y="0"/>
                    <a:pt x="1063" y="0"/>
                    <a:pt x="1052" y="1"/>
                  </a:cubicBezTo>
                  <a:cubicBezTo>
                    <a:pt x="1032" y="1"/>
                    <a:pt x="1013" y="1"/>
                    <a:pt x="994" y="2"/>
                  </a:cubicBezTo>
                  <a:cubicBezTo>
                    <a:pt x="429" y="35"/>
                    <a:pt x="1" y="519"/>
                    <a:pt x="33" y="1082"/>
                  </a:cubicBezTo>
                  <a:cubicBezTo>
                    <a:pt x="65" y="1624"/>
                    <a:pt x="516" y="2044"/>
                    <a:pt x="1053" y="2044"/>
                  </a:cubicBezTo>
                  <a:cubicBezTo>
                    <a:pt x="1073" y="2044"/>
                    <a:pt x="1093" y="2043"/>
                    <a:pt x="1113" y="2042"/>
                  </a:cubicBezTo>
                  <a:cubicBezTo>
                    <a:pt x="1676" y="2008"/>
                    <a:pt x="2106" y="1525"/>
                    <a:pt x="2073" y="963"/>
                  </a:cubicBezTo>
                  <a:lnTo>
                    <a:pt x="2073" y="961"/>
                  </a:lnTo>
                  <a:cubicBezTo>
                    <a:pt x="2056" y="424"/>
                    <a:pt x="1616" y="0"/>
                    <a:pt x="108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541;p43">
              <a:extLst>
                <a:ext uri="{FF2B5EF4-FFF2-40B4-BE49-F238E27FC236}">
                  <a16:creationId xmlns:a16="http://schemas.microsoft.com/office/drawing/2014/main" id="{7EDD4483-3A86-EA68-B169-15F6F38F0004}"/>
                </a:ext>
              </a:extLst>
            </p:cNvPr>
            <p:cNvSpPr/>
            <p:nvPr/>
          </p:nvSpPr>
          <p:spPr>
            <a:xfrm>
              <a:off x="4731822" y="4076060"/>
              <a:ext cx="106486" cy="104814"/>
            </a:xfrm>
            <a:custGeom>
              <a:avLst/>
              <a:gdLst/>
              <a:ahLst/>
              <a:cxnLst/>
              <a:rect l="l" t="t" r="r" b="b"/>
              <a:pathLst>
                <a:path w="2166" h="2132" extrusionOk="0">
                  <a:moveTo>
                    <a:pt x="1065" y="207"/>
                  </a:moveTo>
                  <a:cubicBezTo>
                    <a:pt x="1542" y="207"/>
                    <a:pt x="1937" y="584"/>
                    <a:pt x="1953" y="1065"/>
                  </a:cubicBezTo>
                  <a:cubicBezTo>
                    <a:pt x="1951" y="1512"/>
                    <a:pt x="1606" y="1881"/>
                    <a:pt x="1161" y="1914"/>
                  </a:cubicBezTo>
                  <a:cubicBezTo>
                    <a:pt x="1140" y="1915"/>
                    <a:pt x="1119" y="1916"/>
                    <a:pt x="1098" y="1916"/>
                  </a:cubicBezTo>
                  <a:cubicBezTo>
                    <a:pt x="656" y="1916"/>
                    <a:pt x="282" y="1574"/>
                    <a:pt x="250" y="1125"/>
                  </a:cubicBezTo>
                  <a:cubicBezTo>
                    <a:pt x="215" y="656"/>
                    <a:pt x="568" y="246"/>
                    <a:pt x="1037" y="212"/>
                  </a:cubicBezTo>
                  <a:lnTo>
                    <a:pt x="1037" y="207"/>
                  </a:lnTo>
                  <a:cubicBezTo>
                    <a:pt x="1046" y="207"/>
                    <a:pt x="1056" y="207"/>
                    <a:pt x="1065" y="207"/>
                  </a:cubicBezTo>
                  <a:close/>
                  <a:moveTo>
                    <a:pt x="1099" y="0"/>
                  </a:moveTo>
                  <a:cubicBezTo>
                    <a:pt x="539" y="0"/>
                    <a:pt x="68" y="438"/>
                    <a:pt x="35" y="1005"/>
                  </a:cubicBezTo>
                  <a:cubicBezTo>
                    <a:pt x="1" y="1594"/>
                    <a:pt x="451" y="2097"/>
                    <a:pt x="1037" y="2131"/>
                  </a:cubicBezTo>
                  <a:cubicBezTo>
                    <a:pt x="1047" y="2131"/>
                    <a:pt x="1057" y="2132"/>
                    <a:pt x="1068" y="2132"/>
                  </a:cubicBezTo>
                  <a:cubicBezTo>
                    <a:pt x="1660" y="2132"/>
                    <a:pt x="2148" y="1661"/>
                    <a:pt x="2166" y="1065"/>
                  </a:cubicBezTo>
                  <a:cubicBezTo>
                    <a:pt x="2166" y="501"/>
                    <a:pt x="1725" y="35"/>
                    <a:pt x="1162" y="2"/>
                  </a:cubicBezTo>
                  <a:cubicBezTo>
                    <a:pt x="1141" y="1"/>
                    <a:pt x="1120"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542;p43">
              <a:extLst>
                <a:ext uri="{FF2B5EF4-FFF2-40B4-BE49-F238E27FC236}">
                  <a16:creationId xmlns:a16="http://schemas.microsoft.com/office/drawing/2014/main" id="{2029ACF3-A644-14A2-3222-C3349DEB4CDA}"/>
                </a:ext>
              </a:extLst>
            </p:cNvPr>
            <p:cNvSpPr/>
            <p:nvPr/>
          </p:nvSpPr>
          <p:spPr>
            <a:xfrm>
              <a:off x="4847993" y="4081026"/>
              <a:ext cx="103880" cy="100636"/>
            </a:xfrm>
            <a:custGeom>
              <a:avLst/>
              <a:gdLst/>
              <a:ahLst/>
              <a:cxnLst/>
              <a:rect l="l" t="t" r="r" b="b"/>
              <a:pathLst>
                <a:path w="2113" h="2047" extrusionOk="0">
                  <a:moveTo>
                    <a:pt x="1087" y="0"/>
                  </a:moveTo>
                  <a:cubicBezTo>
                    <a:pt x="1077" y="0"/>
                    <a:pt x="1067" y="0"/>
                    <a:pt x="1056" y="1"/>
                  </a:cubicBezTo>
                  <a:cubicBezTo>
                    <a:pt x="1036" y="1"/>
                    <a:pt x="1015" y="1"/>
                    <a:pt x="995" y="2"/>
                  </a:cubicBezTo>
                  <a:cubicBezTo>
                    <a:pt x="431" y="36"/>
                    <a:pt x="1" y="522"/>
                    <a:pt x="35" y="1086"/>
                  </a:cubicBezTo>
                  <a:cubicBezTo>
                    <a:pt x="68" y="1629"/>
                    <a:pt x="518" y="2047"/>
                    <a:pt x="1056" y="2047"/>
                  </a:cubicBezTo>
                  <a:cubicBezTo>
                    <a:pt x="1077" y="2047"/>
                    <a:pt x="1098" y="2046"/>
                    <a:pt x="1119" y="2045"/>
                  </a:cubicBezTo>
                  <a:cubicBezTo>
                    <a:pt x="1682" y="2011"/>
                    <a:pt x="2112" y="1527"/>
                    <a:pt x="2078" y="963"/>
                  </a:cubicBezTo>
                  <a:cubicBezTo>
                    <a:pt x="2062" y="425"/>
                    <a:pt x="1621" y="0"/>
                    <a:pt x="10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543;p43">
              <a:extLst>
                <a:ext uri="{FF2B5EF4-FFF2-40B4-BE49-F238E27FC236}">
                  <a16:creationId xmlns:a16="http://schemas.microsoft.com/office/drawing/2014/main" id="{4EB1A5E1-CD0F-99D9-A8D8-9C5BAF6DBDC1}"/>
                </a:ext>
              </a:extLst>
            </p:cNvPr>
            <p:cNvSpPr/>
            <p:nvPr/>
          </p:nvSpPr>
          <p:spPr>
            <a:xfrm>
              <a:off x="4848976" y="4076060"/>
              <a:ext cx="106486" cy="104814"/>
            </a:xfrm>
            <a:custGeom>
              <a:avLst/>
              <a:gdLst/>
              <a:ahLst/>
              <a:cxnLst/>
              <a:rect l="l" t="t" r="r" b="b"/>
              <a:pathLst>
                <a:path w="2166" h="2132" extrusionOk="0">
                  <a:moveTo>
                    <a:pt x="1061" y="207"/>
                  </a:moveTo>
                  <a:cubicBezTo>
                    <a:pt x="1540" y="207"/>
                    <a:pt x="1935" y="585"/>
                    <a:pt x="1952" y="1065"/>
                  </a:cubicBezTo>
                  <a:cubicBezTo>
                    <a:pt x="1951" y="1512"/>
                    <a:pt x="1605" y="1881"/>
                    <a:pt x="1160" y="1914"/>
                  </a:cubicBezTo>
                  <a:cubicBezTo>
                    <a:pt x="1139" y="1915"/>
                    <a:pt x="1118" y="1916"/>
                    <a:pt x="1097" y="1916"/>
                  </a:cubicBezTo>
                  <a:cubicBezTo>
                    <a:pt x="655" y="1916"/>
                    <a:pt x="280" y="1574"/>
                    <a:pt x="247" y="1125"/>
                  </a:cubicBezTo>
                  <a:cubicBezTo>
                    <a:pt x="215" y="656"/>
                    <a:pt x="567" y="246"/>
                    <a:pt x="1036" y="212"/>
                  </a:cubicBezTo>
                  <a:lnTo>
                    <a:pt x="1036" y="207"/>
                  </a:lnTo>
                  <a:cubicBezTo>
                    <a:pt x="1045" y="207"/>
                    <a:pt x="1053" y="207"/>
                    <a:pt x="1061" y="207"/>
                  </a:cubicBezTo>
                  <a:close/>
                  <a:moveTo>
                    <a:pt x="1097" y="0"/>
                  </a:moveTo>
                  <a:cubicBezTo>
                    <a:pt x="538" y="0"/>
                    <a:pt x="67" y="438"/>
                    <a:pt x="34" y="1005"/>
                  </a:cubicBezTo>
                  <a:cubicBezTo>
                    <a:pt x="0" y="1594"/>
                    <a:pt x="448" y="2097"/>
                    <a:pt x="1036" y="2131"/>
                  </a:cubicBezTo>
                  <a:cubicBezTo>
                    <a:pt x="1046" y="2131"/>
                    <a:pt x="1055" y="2131"/>
                    <a:pt x="1064" y="2131"/>
                  </a:cubicBezTo>
                  <a:cubicBezTo>
                    <a:pt x="1658" y="2131"/>
                    <a:pt x="2146" y="1660"/>
                    <a:pt x="2165" y="1065"/>
                  </a:cubicBezTo>
                  <a:cubicBezTo>
                    <a:pt x="2164" y="501"/>
                    <a:pt x="1724" y="35"/>
                    <a:pt x="1160" y="2"/>
                  </a:cubicBezTo>
                  <a:cubicBezTo>
                    <a:pt x="1139" y="1"/>
                    <a:pt x="1118" y="0"/>
                    <a:pt x="109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544;p43">
              <a:extLst>
                <a:ext uri="{FF2B5EF4-FFF2-40B4-BE49-F238E27FC236}">
                  <a16:creationId xmlns:a16="http://schemas.microsoft.com/office/drawing/2014/main" id="{821F5446-1974-6F1D-ABAC-0E4705959CA0}"/>
                </a:ext>
              </a:extLst>
            </p:cNvPr>
            <p:cNvSpPr/>
            <p:nvPr/>
          </p:nvSpPr>
          <p:spPr>
            <a:xfrm>
              <a:off x="4965147" y="4081026"/>
              <a:ext cx="103831" cy="100636"/>
            </a:xfrm>
            <a:custGeom>
              <a:avLst/>
              <a:gdLst/>
              <a:ahLst/>
              <a:cxnLst/>
              <a:rect l="l" t="t" r="r" b="b"/>
              <a:pathLst>
                <a:path w="2112" h="2047" extrusionOk="0">
                  <a:moveTo>
                    <a:pt x="1086" y="0"/>
                  </a:moveTo>
                  <a:cubicBezTo>
                    <a:pt x="1076" y="0"/>
                    <a:pt x="1066" y="0"/>
                    <a:pt x="1056" y="1"/>
                  </a:cubicBezTo>
                  <a:cubicBezTo>
                    <a:pt x="1035" y="1"/>
                    <a:pt x="1014" y="1"/>
                    <a:pt x="993" y="2"/>
                  </a:cubicBezTo>
                  <a:cubicBezTo>
                    <a:pt x="429" y="36"/>
                    <a:pt x="0" y="522"/>
                    <a:pt x="34" y="1086"/>
                  </a:cubicBezTo>
                  <a:cubicBezTo>
                    <a:pt x="66" y="1629"/>
                    <a:pt x="517" y="2047"/>
                    <a:pt x="1054" y="2047"/>
                  </a:cubicBezTo>
                  <a:cubicBezTo>
                    <a:pt x="1075" y="2047"/>
                    <a:pt x="1096" y="2046"/>
                    <a:pt x="1117" y="2045"/>
                  </a:cubicBezTo>
                  <a:cubicBezTo>
                    <a:pt x="1681" y="2011"/>
                    <a:pt x="2111" y="1527"/>
                    <a:pt x="2077" y="963"/>
                  </a:cubicBezTo>
                  <a:cubicBezTo>
                    <a:pt x="2060" y="425"/>
                    <a:pt x="1620" y="0"/>
                    <a:pt x="108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545;p43">
              <a:extLst>
                <a:ext uri="{FF2B5EF4-FFF2-40B4-BE49-F238E27FC236}">
                  <a16:creationId xmlns:a16="http://schemas.microsoft.com/office/drawing/2014/main" id="{5DEE012A-E71B-FB17-3022-DA0B6F496186}"/>
                </a:ext>
              </a:extLst>
            </p:cNvPr>
            <p:cNvSpPr/>
            <p:nvPr/>
          </p:nvSpPr>
          <p:spPr>
            <a:xfrm>
              <a:off x="4966081" y="4076060"/>
              <a:ext cx="106486" cy="104814"/>
            </a:xfrm>
            <a:custGeom>
              <a:avLst/>
              <a:gdLst/>
              <a:ahLst/>
              <a:cxnLst/>
              <a:rect l="l" t="t" r="r" b="b"/>
              <a:pathLst>
                <a:path w="2166" h="2132" extrusionOk="0">
                  <a:moveTo>
                    <a:pt x="1064" y="207"/>
                  </a:moveTo>
                  <a:cubicBezTo>
                    <a:pt x="1542" y="207"/>
                    <a:pt x="1936" y="584"/>
                    <a:pt x="1951" y="1065"/>
                  </a:cubicBezTo>
                  <a:cubicBezTo>
                    <a:pt x="1951" y="1512"/>
                    <a:pt x="1606" y="1881"/>
                    <a:pt x="1160" y="1914"/>
                  </a:cubicBezTo>
                  <a:cubicBezTo>
                    <a:pt x="1139" y="1915"/>
                    <a:pt x="1118" y="1916"/>
                    <a:pt x="1098" y="1916"/>
                  </a:cubicBezTo>
                  <a:cubicBezTo>
                    <a:pt x="655" y="1916"/>
                    <a:pt x="280" y="1574"/>
                    <a:pt x="248" y="1125"/>
                  </a:cubicBezTo>
                  <a:cubicBezTo>
                    <a:pt x="213" y="656"/>
                    <a:pt x="566" y="246"/>
                    <a:pt x="1037" y="212"/>
                  </a:cubicBezTo>
                  <a:lnTo>
                    <a:pt x="1037" y="207"/>
                  </a:lnTo>
                  <a:cubicBezTo>
                    <a:pt x="1046" y="207"/>
                    <a:pt x="1055" y="207"/>
                    <a:pt x="1064" y="207"/>
                  </a:cubicBezTo>
                  <a:close/>
                  <a:moveTo>
                    <a:pt x="1097" y="0"/>
                  </a:moveTo>
                  <a:cubicBezTo>
                    <a:pt x="537" y="0"/>
                    <a:pt x="68" y="438"/>
                    <a:pt x="35" y="1005"/>
                  </a:cubicBezTo>
                  <a:cubicBezTo>
                    <a:pt x="0" y="1594"/>
                    <a:pt x="449" y="2097"/>
                    <a:pt x="1037" y="2131"/>
                  </a:cubicBezTo>
                  <a:cubicBezTo>
                    <a:pt x="1047" y="2131"/>
                    <a:pt x="1057" y="2132"/>
                    <a:pt x="1067" y="2132"/>
                  </a:cubicBezTo>
                  <a:cubicBezTo>
                    <a:pt x="1659" y="2132"/>
                    <a:pt x="2146" y="1661"/>
                    <a:pt x="2165" y="1065"/>
                  </a:cubicBezTo>
                  <a:cubicBezTo>
                    <a:pt x="2164" y="501"/>
                    <a:pt x="1723" y="35"/>
                    <a:pt x="1160" y="2"/>
                  </a:cubicBezTo>
                  <a:cubicBezTo>
                    <a:pt x="1139" y="1"/>
                    <a:pt x="1118" y="0"/>
                    <a:pt x="109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546;p43">
              <a:extLst>
                <a:ext uri="{FF2B5EF4-FFF2-40B4-BE49-F238E27FC236}">
                  <a16:creationId xmlns:a16="http://schemas.microsoft.com/office/drawing/2014/main" id="{9FB0FECE-2D49-8E0F-4225-1DA1F9455822}"/>
                </a:ext>
              </a:extLst>
            </p:cNvPr>
            <p:cNvSpPr/>
            <p:nvPr/>
          </p:nvSpPr>
          <p:spPr>
            <a:xfrm>
              <a:off x="5082400" y="4081026"/>
              <a:ext cx="103536" cy="100488"/>
            </a:xfrm>
            <a:custGeom>
              <a:avLst/>
              <a:gdLst/>
              <a:ahLst/>
              <a:cxnLst/>
              <a:rect l="l" t="t" r="r" b="b"/>
              <a:pathLst>
                <a:path w="2106" h="2044" extrusionOk="0">
                  <a:moveTo>
                    <a:pt x="1083" y="0"/>
                  </a:moveTo>
                  <a:cubicBezTo>
                    <a:pt x="1073" y="0"/>
                    <a:pt x="1063" y="0"/>
                    <a:pt x="1053" y="1"/>
                  </a:cubicBezTo>
                  <a:cubicBezTo>
                    <a:pt x="1032" y="1"/>
                    <a:pt x="1013" y="1"/>
                    <a:pt x="994" y="2"/>
                  </a:cubicBezTo>
                  <a:cubicBezTo>
                    <a:pt x="429" y="35"/>
                    <a:pt x="0" y="519"/>
                    <a:pt x="33" y="1082"/>
                  </a:cubicBezTo>
                  <a:cubicBezTo>
                    <a:pt x="65" y="1624"/>
                    <a:pt x="516" y="2044"/>
                    <a:pt x="1052" y="2044"/>
                  </a:cubicBezTo>
                  <a:cubicBezTo>
                    <a:pt x="1072" y="2044"/>
                    <a:pt x="1092" y="2043"/>
                    <a:pt x="1113" y="2042"/>
                  </a:cubicBezTo>
                  <a:cubicBezTo>
                    <a:pt x="1675" y="2008"/>
                    <a:pt x="2106" y="1525"/>
                    <a:pt x="2073" y="963"/>
                  </a:cubicBezTo>
                  <a:cubicBezTo>
                    <a:pt x="2057" y="425"/>
                    <a:pt x="1616" y="0"/>
                    <a:pt x="108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547;p43">
              <a:extLst>
                <a:ext uri="{FF2B5EF4-FFF2-40B4-BE49-F238E27FC236}">
                  <a16:creationId xmlns:a16="http://schemas.microsoft.com/office/drawing/2014/main" id="{791616C3-4553-CB5B-C743-F7E01CCA8A6F}"/>
                </a:ext>
              </a:extLst>
            </p:cNvPr>
            <p:cNvSpPr/>
            <p:nvPr/>
          </p:nvSpPr>
          <p:spPr>
            <a:xfrm>
              <a:off x="5083137" y="4076060"/>
              <a:ext cx="106388" cy="104814"/>
            </a:xfrm>
            <a:custGeom>
              <a:avLst/>
              <a:gdLst/>
              <a:ahLst/>
              <a:cxnLst/>
              <a:rect l="l" t="t" r="r" b="b"/>
              <a:pathLst>
                <a:path w="2164" h="2132" extrusionOk="0">
                  <a:moveTo>
                    <a:pt x="1063" y="207"/>
                  </a:moveTo>
                  <a:cubicBezTo>
                    <a:pt x="1540" y="207"/>
                    <a:pt x="1935" y="585"/>
                    <a:pt x="1951" y="1065"/>
                  </a:cubicBezTo>
                  <a:cubicBezTo>
                    <a:pt x="1949" y="1512"/>
                    <a:pt x="1604" y="1882"/>
                    <a:pt x="1157" y="1914"/>
                  </a:cubicBezTo>
                  <a:cubicBezTo>
                    <a:pt x="1137" y="1915"/>
                    <a:pt x="1117" y="1916"/>
                    <a:pt x="1097" y="1916"/>
                  </a:cubicBezTo>
                  <a:cubicBezTo>
                    <a:pt x="654" y="1916"/>
                    <a:pt x="279" y="1572"/>
                    <a:pt x="247" y="1123"/>
                  </a:cubicBezTo>
                  <a:cubicBezTo>
                    <a:pt x="213" y="653"/>
                    <a:pt x="568" y="245"/>
                    <a:pt x="1038" y="212"/>
                  </a:cubicBezTo>
                  <a:lnTo>
                    <a:pt x="1038" y="207"/>
                  </a:lnTo>
                  <a:cubicBezTo>
                    <a:pt x="1046" y="207"/>
                    <a:pt x="1055" y="207"/>
                    <a:pt x="1063" y="207"/>
                  </a:cubicBezTo>
                  <a:close/>
                  <a:moveTo>
                    <a:pt x="1097" y="0"/>
                  </a:moveTo>
                  <a:cubicBezTo>
                    <a:pt x="535" y="0"/>
                    <a:pt x="65" y="439"/>
                    <a:pt x="33" y="1007"/>
                  </a:cubicBezTo>
                  <a:cubicBezTo>
                    <a:pt x="0" y="1595"/>
                    <a:pt x="450" y="2098"/>
                    <a:pt x="1038" y="2131"/>
                  </a:cubicBezTo>
                  <a:cubicBezTo>
                    <a:pt x="1047" y="2131"/>
                    <a:pt x="1056" y="2131"/>
                    <a:pt x="1066" y="2131"/>
                  </a:cubicBezTo>
                  <a:cubicBezTo>
                    <a:pt x="1658" y="2131"/>
                    <a:pt x="2146" y="1660"/>
                    <a:pt x="2164" y="1065"/>
                  </a:cubicBezTo>
                  <a:cubicBezTo>
                    <a:pt x="2164" y="501"/>
                    <a:pt x="1721" y="33"/>
                    <a:pt x="1157" y="2"/>
                  </a:cubicBezTo>
                  <a:cubicBezTo>
                    <a:pt x="1137" y="1"/>
                    <a:pt x="1117" y="0"/>
                    <a:pt x="109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548;p43">
              <a:extLst>
                <a:ext uri="{FF2B5EF4-FFF2-40B4-BE49-F238E27FC236}">
                  <a16:creationId xmlns:a16="http://schemas.microsoft.com/office/drawing/2014/main" id="{AD3845D1-A9D7-5FF8-3AB6-73A29BA0889F}"/>
                </a:ext>
              </a:extLst>
            </p:cNvPr>
            <p:cNvSpPr/>
            <p:nvPr/>
          </p:nvSpPr>
          <p:spPr>
            <a:xfrm>
              <a:off x="3877771" y="4127386"/>
              <a:ext cx="1341841" cy="174478"/>
            </a:xfrm>
            <a:custGeom>
              <a:avLst/>
              <a:gdLst/>
              <a:ahLst/>
              <a:cxnLst/>
              <a:rect l="l" t="t" r="r" b="b"/>
              <a:pathLst>
                <a:path w="27294" h="3549" extrusionOk="0">
                  <a:moveTo>
                    <a:pt x="0" y="0"/>
                  </a:moveTo>
                  <a:lnTo>
                    <a:pt x="0" y="3548"/>
                  </a:lnTo>
                  <a:lnTo>
                    <a:pt x="27294" y="3548"/>
                  </a:lnTo>
                  <a:lnTo>
                    <a:pt x="2729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549;p43">
              <a:extLst>
                <a:ext uri="{FF2B5EF4-FFF2-40B4-BE49-F238E27FC236}">
                  <a16:creationId xmlns:a16="http://schemas.microsoft.com/office/drawing/2014/main" id="{B9CB19C7-4D80-CB4F-9200-154E50FE7560}"/>
                </a:ext>
              </a:extLst>
            </p:cNvPr>
            <p:cNvSpPr/>
            <p:nvPr/>
          </p:nvSpPr>
          <p:spPr>
            <a:xfrm>
              <a:off x="3872412" y="4122076"/>
              <a:ext cx="1352460" cy="185048"/>
            </a:xfrm>
            <a:custGeom>
              <a:avLst/>
              <a:gdLst/>
              <a:ahLst/>
              <a:cxnLst/>
              <a:rect l="l" t="t" r="r" b="b"/>
              <a:pathLst>
                <a:path w="27510" h="3764" extrusionOk="0">
                  <a:moveTo>
                    <a:pt x="27295" y="214"/>
                  </a:moveTo>
                  <a:lnTo>
                    <a:pt x="27295" y="3549"/>
                  </a:lnTo>
                  <a:lnTo>
                    <a:pt x="213" y="3549"/>
                  </a:lnTo>
                  <a:lnTo>
                    <a:pt x="213" y="214"/>
                  </a:lnTo>
                  <a:close/>
                  <a:moveTo>
                    <a:pt x="0" y="1"/>
                  </a:moveTo>
                  <a:lnTo>
                    <a:pt x="0" y="3764"/>
                  </a:lnTo>
                  <a:lnTo>
                    <a:pt x="27510" y="3764"/>
                  </a:lnTo>
                  <a:lnTo>
                    <a:pt x="2751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795" name="Resim 1794" descr="logo, amblem, simge, sembol, ticari marka içeren bir resim&#10;&#10;Açıklama otomatik olarak oluşturuldu">
            <a:extLst>
              <a:ext uri="{FF2B5EF4-FFF2-40B4-BE49-F238E27FC236}">
                <a16:creationId xmlns:a16="http://schemas.microsoft.com/office/drawing/2014/main" id="{A4703D8B-9C40-F3D9-E947-E3F8DFA5FC3B}"/>
              </a:ext>
            </a:extLst>
          </p:cNvPr>
          <p:cNvPicPr>
            <a:picLocks noChangeAspect="1"/>
          </p:cNvPicPr>
          <p:nvPr/>
        </p:nvPicPr>
        <p:blipFill>
          <a:blip r:embed="rId3"/>
          <a:stretch>
            <a:fillRect/>
          </a:stretch>
        </p:blipFill>
        <p:spPr>
          <a:xfrm>
            <a:off x="8133994" y="-28411"/>
            <a:ext cx="1031509" cy="729231"/>
          </a:xfrm>
          <a:prstGeom prst="rect">
            <a:avLst/>
          </a:prstGeom>
        </p:spPr>
      </p:pic>
      <p:sp>
        <p:nvSpPr>
          <p:cNvPr id="1796" name="Google Shape;670;p39">
            <a:extLst>
              <a:ext uri="{FF2B5EF4-FFF2-40B4-BE49-F238E27FC236}">
                <a16:creationId xmlns:a16="http://schemas.microsoft.com/office/drawing/2014/main" id="{84CBDC70-4ACD-82BE-52A3-9D8CD1CCCE4C}"/>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extLst>
      <p:ext uri="{BB962C8B-B14F-4D97-AF65-F5344CB8AC3E}">
        <p14:creationId xmlns:p14="http://schemas.microsoft.com/office/powerpoint/2010/main" val="3041341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2" name="Google Shape;1292;p43"/>
          <p:cNvSpPr txBox="1">
            <a:spLocks noGrp="1"/>
          </p:cNvSpPr>
          <p:nvPr>
            <p:ph type="subTitle" idx="1"/>
          </p:nvPr>
        </p:nvSpPr>
        <p:spPr>
          <a:xfrm>
            <a:off x="933025" y="1123345"/>
            <a:ext cx="6763175" cy="25550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tr-TR" dirty="0"/>
              <a:t>Regresyon (</a:t>
            </a:r>
            <a:r>
              <a:rPr lang="tr-TR" i="1" dirty="0"/>
              <a:t>ilişki yoklaması</a:t>
            </a:r>
            <a:r>
              <a:rPr lang="tr-TR" dirty="0"/>
              <a:t>), iki ya da daha fazla değişken arasındaki ilişkiyi modellemeye yönelik bir istatistiksel tekniktir. Bağımsız (girdi) değişkenlerle bağımlı (çıktı) değişken arasındaki ilişkiyi tahmin etmek amacıyla kullanılır. Regresyon modelleri, özellikle sürekli veri tahminlerinde (örneğin, fiyat tahmini, sıcaklık tahmini) yaygın olarak kullanılır. </a:t>
            </a:r>
            <a:r>
              <a:rPr lang="en" dirty="0"/>
              <a:t>You can organize your ideas clearly</a:t>
            </a:r>
            <a:endParaRPr dirty="0"/>
          </a:p>
          <a:p>
            <a:pPr marL="457200" lvl="0" indent="-317500" algn="l" rtl="0">
              <a:spcBef>
                <a:spcPts val="0"/>
              </a:spcBef>
              <a:spcAft>
                <a:spcPts val="0"/>
              </a:spcAft>
              <a:buSzPts val="1400"/>
              <a:buChar char="●"/>
            </a:pPr>
            <a:endParaRPr lang="tr-TR" dirty="0"/>
          </a:p>
          <a:p>
            <a:pPr marL="457200" lvl="0" indent="-317500" algn="l" rtl="0">
              <a:spcBef>
                <a:spcPts val="0"/>
              </a:spcBef>
              <a:spcAft>
                <a:spcPts val="0"/>
              </a:spcAft>
              <a:buSzPts val="1400"/>
              <a:buChar char="●"/>
            </a:pPr>
            <a:r>
              <a:rPr lang="tr-TR" dirty="0"/>
              <a:t>Basit Lineer Regresyon</a:t>
            </a:r>
          </a:p>
          <a:p>
            <a:pPr marL="457200" lvl="0" indent="-317500" algn="l" rtl="0">
              <a:spcBef>
                <a:spcPts val="0"/>
              </a:spcBef>
              <a:spcAft>
                <a:spcPts val="0"/>
              </a:spcAft>
              <a:buSzPts val="1400"/>
              <a:buChar char="●"/>
            </a:pPr>
            <a:r>
              <a:rPr lang="tr-TR" dirty="0"/>
              <a:t>Çoklu Lineer Regresyon</a:t>
            </a:r>
          </a:p>
          <a:p>
            <a:pPr marL="457200" lvl="0" indent="-317500" algn="l" rtl="0">
              <a:spcBef>
                <a:spcPts val="0"/>
              </a:spcBef>
              <a:spcAft>
                <a:spcPts val="0"/>
              </a:spcAft>
              <a:buSzPts val="1400"/>
              <a:buChar char="●"/>
            </a:pPr>
            <a:r>
              <a:rPr lang="tr-TR" dirty="0"/>
              <a:t>Polinom Lineer Regresyon</a:t>
            </a:r>
            <a:endParaRPr dirty="0"/>
          </a:p>
        </p:txBody>
      </p:sp>
      <p:grpSp>
        <p:nvGrpSpPr>
          <p:cNvPr id="1293" name="Google Shape;1293;p43"/>
          <p:cNvGrpSpPr/>
          <p:nvPr/>
        </p:nvGrpSpPr>
        <p:grpSpPr>
          <a:xfrm>
            <a:off x="7421075" y="539500"/>
            <a:ext cx="1009703" cy="130500"/>
            <a:chOff x="5461400" y="616025"/>
            <a:chExt cx="1009703" cy="130500"/>
          </a:xfrm>
        </p:grpSpPr>
        <p:sp>
          <p:nvSpPr>
            <p:cNvPr id="1294" name="Google Shape;1294;p43"/>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713225" y="4473500"/>
            <a:ext cx="1009703" cy="130500"/>
            <a:chOff x="5461400" y="616025"/>
            <a:chExt cx="1009703" cy="130500"/>
          </a:xfrm>
        </p:grpSpPr>
        <p:sp>
          <p:nvSpPr>
            <p:cNvPr id="1300" name="Google Shape;1300;p4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Google Shape;661;p39">
            <a:extLst>
              <a:ext uri="{FF2B5EF4-FFF2-40B4-BE49-F238E27FC236}">
                <a16:creationId xmlns:a16="http://schemas.microsoft.com/office/drawing/2014/main" id="{94EF72E6-8644-D52B-A2FA-39A539FB4623}"/>
              </a:ext>
            </a:extLst>
          </p:cNvPr>
          <p:cNvSpPr txBox="1">
            <a:spLocks/>
          </p:cNvSpPr>
          <p:nvPr/>
        </p:nvSpPr>
        <p:spPr>
          <a:xfrm>
            <a:off x="720000" y="445025"/>
            <a:ext cx="7704000" cy="5727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useoModerno Medium"/>
              <a:buNone/>
              <a:defRPr sz="3500" b="0" i="0" u="none" strike="noStrike" cap="none">
                <a:solidFill>
                  <a:schemeClr val="dk1"/>
                </a:solidFill>
                <a:latin typeface="MuseoModerno Medium"/>
                <a:ea typeface="MuseoModerno Medium"/>
                <a:cs typeface="MuseoModerno Medium"/>
                <a:sym typeface="MuseoModerno Medium"/>
              </a:defRPr>
            </a:lvl1pPr>
            <a:lvl2pPr marR="0" lvl="1"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r>
              <a:rPr lang="tr-TR" dirty="0"/>
              <a:t>Lineer Regresyon</a:t>
            </a:r>
          </a:p>
        </p:txBody>
      </p:sp>
      <p:pic>
        <p:nvPicPr>
          <p:cNvPr id="5" name="Resim 4" descr="logo, amblem, simge, sembol, ticari marka içeren bir resim&#10;&#10;Açıklama otomatik olarak oluşturuldu">
            <a:extLst>
              <a:ext uri="{FF2B5EF4-FFF2-40B4-BE49-F238E27FC236}">
                <a16:creationId xmlns:a16="http://schemas.microsoft.com/office/drawing/2014/main" id="{5B291D91-FAA2-AA0A-DBA8-97FFBAFB3A8A}"/>
              </a:ext>
            </a:extLst>
          </p:cNvPr>
          <p:cNvPicPr>
            <a:picLocks noChangeAspect="1"/>
          </p:cNvPicPr>
          <p:nvPr/>
        </p:nvPicPr>
        <p:blipFill>
          <a:blip r:embed="rId3"/>
          <a:stretch>
            <a:fillRect/>
          </a:stretch>
        </p:blipFill>
        <p:spPr>
          <a:xfrm>
            <a:off x="8133994" y="-28411"/>
            <a:ext cx="1031509" cy="729231"/>
          </a:xfrm>
          <a:prstGeom prst="rect">
            <a:avLst/>
          </a:prstGeom>
        </p:spPr>
      </p:pic>
      <p:sp>
        <p:nvSpPr>
          <p:cNvPr id="6" name="Google Shape;670;p39">
            <a:extLst>
              <a:ext uri="{FF2B5EF4-FFF2-40B4-BE49-F238E27FC236}">
                <a16:creationId xmlns:a16="http://schemas.microsoft.com/office/drawing/2014/main" id="{8CD96A37-824F-C55D-F282-F3AED3BC8910}"/>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extLst>
      <p:ext uri="{BB962C8B-B14F-4D97-AF65-F5344CB8AC3E}">
        <p14:creationId xmlns:p14="http://schemas.microsoft.com/office/powerpoint/2010/main" val="337773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92">
                                            <p:txEl>
                                              <p:pRg st="0" end="0"/>
                                            </p:txEl>
                                          </p:spTgt>
                                        </p:tgtEl>
                                        <p:attrNameLst>
                                          <p:attrName>style.visibility</p:attrName>
                                        </p:attrNameLst>
                                      </p:cBhvr>
                                      <p:to>
                                        <p:strVal val="visible"/>
                                      </p:to>
                                    </p:set>
                                    <p:animEffect transition="in" filter="fade">
                                      <p:cBhvr>
                                        <p:cTn id="7" dur="1000"/>
                                        <p:tgtEl>
                                          <p:spTgt spid="1292">
                                            <p:txEl>
                                              <p:pRg st="0" end="0"/>
                                            </p:txEl>
                                          </p:spTgt>
                                        </p:tgtEl>
                                      </p:cBhvr>
                                    </p:animEffect>
                                    <p:anim calcmode="lin" valueType="num">
                                      <p:cBhvr>
                                        <p:cTn id="8" dur="1000" fill="hold"/>
                                        <p:tgtEl>
                                          <p:spTgt spid="1292">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29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292">
                                            <p:txEl>
                                              <p:pRg st="2" end="2"/>
                                            </p:txEl>
                                          </p:spTgt>
                                        </p:tgtEl>
                                        <p:attrNameLst>
                                          <p:attrName>style.visibility</p:attrName>
                                        </p:attrNameLst>
                                      </p:cBhvr>
                                      <p:to>
                                        <p:strVal val="visible"/>
                                      </p:to>
                                    </p:set>
                                    <p:animEffect transition="in" filter="fade">
                                      <p:cBhvr>
                                        <p:cTn id="14" dur="1000"/>
                                        <p:tgtEl>
                                          <p:spTgt spid="1292">
                                            <p:txEl>
                                              <p:pRg st="2" end="2"/>
                                            </p:txEl>
                                          </p:spTgt>
                                        </p:tgtEl>
                                      </p:cBhvr>
                                    </p:animEffect>
                                    <p:anim calcmode="lin" valueType="num">
                                      <p:cBhvr>
                                        <p:cTn id="15" dur="1000" fill="hold"/>
                                        <p:tgtEl>
                                          <p:spTgt spid="1292">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1292">
                                            <p:txEl>
                                              <p:pRg st="2" end="2"/>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1292">
                                            <p:txEl>
                                              <p:pRg st="3" end="3"/>
                                            </p:txEl>
                                          </p:spTgt>
                                        </p:tgtEl>
                                        <p:attrNameLst>
                                          <p:attrName>style.visibility</p:attrName>
                                        </p:attrNameLst>
                                      </p:cBhvr>
                                      <p:to>
                                        <p:strVal val="visible"/>
                                      </p:to>
                                    </p:set>
                                    <p:animEffect transition="in" filter="fade">
                                      <p:cBhvr>
                                        <p:cTn id="19" dur="1000"/>
                                        <p:tgtEl>
                                          <p:spTgt spid="1292">
                                            <p:txEl>
                                              <p:pRg st="3" end="3"/>
                                            </p:txEl>
                                          </p:spTgt>
                                        </p:tgtEl>
                                      </p:cBhvr>
                                    </p:animEffect>
                                    <p:anim calcmode="lin" valueType="num">
                                      <p:cBhvr>
                                        <p:cTn id="20" dur="1000" fill="hold"/>
                                        <p:tgtEl>
                                          <p:spTgt spid="1292">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1292">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1292">
                                            <p:txEl>
                                              <p:pRg st="4" end="4"/>
                                            </p:txEl>
                                          </p:spTgt>
                                        </p:tgtEl>
                                        <p:attrNameLst>
                                          <p:attrName>style.visibility</p:attrName>
                                        </p:attrNameLst>
                                      </p:cBhvr>
                                      <p:to>
                                        <p:strVal val="visible"/>
                                      </p:to>
                                    </p:set>
                                    <p:animEffect transition="in" filter="fade">
                                      <p:cBhvr>
                                        <p:cTn id="24" dur="1000"/>
                                        <p:tgtEl>
                                          <p:spTgt spid="1292">
                                            <p:txEl>
                                              <p:pRg st="4" end="4"/>
                                            </p:txEl>
                                          </p:spTgt>
                                        </p:tgtEl>
                                      </p:cBhvr>
                                    </p:animEffect>
                                    <p:anim calcmode="lin" valueType="num">
                                      <p:cBhvr>
                                        <p:cTn id="25" dur="1000" fill="hold"/>
                                        <p:tgtEl>
                                          <p:spTgt spid="1292">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1292">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pic>
        <p:nvPicPr>
          <p:cNvPr id="689" name="Resim 688">
            <a:extLst>
              <a:ext uri="{FF2B5EF4-FFF2-40B4-BE49-F238E27FC236}">
                <a16:creationId xmlns:a16="http://schemas.microsoft.com/office/drawing/2014/main" id="{CA4D5E79-5AAB-1F9D-3F3F-B36EDA7455C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5757" y="282255"/>
            <a:ext cx="5525695" cy="3717791"/>
          </a:xfrm>
          <a:prstGeom prst="rect">
            <a:avLst/>
          </a:prstGeom>
        </p:spPr>
      </p:pic>
      <mc:AlternateContent xmlns:mc="http://schemas.openxmlformats.org/markup-compatibility/2006" xmlns:a14="http://schemas.microsoft.com/office/drawing/2010/main">
        <mc:Choice Requires="a14">
          <p:sp>
            <p:nvSpPr>
              <p:cNvPr id="690" name="Metin kutusu 689">
                <a:extLst>
                  <a:ext uri="{FF2B5EF4-FFF2-40B4-BE49-F238E27FC236}">
                    <a16:creationId xmlns:a16="http://schemas.microsoft.com/office/drawing/2014/main" id="{8DCC0336-D298-0F92-E26D-AF75F8356DA1}"/>
                  </a:ext>
                </a:extLst>
              </p:cNvPr>
              <p:cNvSpPr txBox="1"/>
              <p:nvPr/>
            </p:nvSpPr>
            <p:spPr>
              <a:xfrm>
                <a:off x="6292689" y="980379"/>
                <a:ext cx="2040536" cy="18466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tr-TR" sz="1200" b="0" i="1" smtClean="0">
                          <a:latin typeface="Cambria Math" panose="02040503050406030204" pitchFamily="18" charset="0"/>
                        </a:rPr>
                        <m:t>𝑦</m:t>
                      </m:r>
                      <m:r>
                        <a:rPr lang="tr-TR" sz="1200" b="0" i="1" smtClean="0">
                          <a:latin typeface="Cambria Math" panose="02040503050406030204" pitchFamily="18" charset="0"/>
                        </a:rPr>
                        <m:t>=</m:t>
                      </m:r>
                      <m:sSub>
                        <m:sSubPr>
                          <m:ctrlPr>
                            <a:rPr lang="tr-TR" sz="1200" b="0" i="1" smtClean="0">
                              <a:latin typeface="Cambria Math" panose="02040503050406030204" pitchFamily="18" charset="0"/>
                            </a:rPr>
                          </m:ctrlPr>
                        </m:sSubPr>
                        <m:e>
                          <m:r>
                            <m:rPr>
                              <m:sty m:val="p"/>
                            </m:rPr>
                            <a:rPr lang="el-GR" sz="1200" b="0" i="1" smtClean="0">
                              <a:latin typeface="Cambria Math" panose="02040503050406030204" pitchFamily="18" charset="0"/>
                            </a:rPr>
                            <m:t>β</m:t>
                          </m:r>
                        </m:e>
                        <m:sub>
                          <m:r>
                            <a:rPr lang="tr-TR" sz="1200" b="0" i="1" smtClean="0">
                              <a:latin typeface="Cambria Math" panose="02040503050406030204" pitchFamily="18" charset="0"/>
                            </a:rPr>
                            <m:t>0</m:t>
                          </m:r>
                        </m:sub>
                      </m:sSub>
                      <m:sSub>
                        <m:sSubPr>
                          <m:ctrlPr>
                            <a:rPr lang="tr-TR" sz="1200" b="0" i="1" smtClean="0">
                              <a:latin typeface="Cambria Math" panose="02040503050406030204" pitchFamily="18" charset="0"/>
                            </a:rPr>
                          </m:ctrlPr>
                        </m:sSubPr>
                        <m:e>
                          <m:r>
                            <a:rPr lang="tr-TR" sz="1200" b="0" i="1" smtClean="0">
                              <a:latin typeface="Cambria Math" panose="02040503050406030204" pitchFamily="18" charset="0"/>
                            </a:rPr>
                            <m:t>  +   </m:t>
                          </m:r>
                          <m:r>
                            <m:rPr>
                              <m:sty m:val="p"/>
                            </m:rPr>
                            <a:rPr lang="el-GR" sz="1200" b="0" i="1" smtClean="0">
                              <a:latin typeface="Cambria Math" panose="02040503050406030204" pitchFamily="18" charset="0"/>
                            </a:rPr>
                            <m:t>β</m:t>
                          </m:r>
                        </m:e>
                        <m:sub>
                          <m:r>
                            <a:rPr lang="tr-TR" sz="1200" b="0" i="1" smtClean="0">
                              <a:latin typeface="Cambria Math" panose="02040503050406030204" pitchFamily="18" charset="0"/>
                            </a:rPr>
                            <m:t>1</m:t>
                          </m:r>
                        </m:sub>
                      </m:sSub>
                      <m:r>
                        <a:rPr lang="tr-TR" sz="1200" b="0" i="1" smtClean="0">
                          <a:latin typeface="Cambria Math" panose="02040503050406030204" pitchFamily="18" charset="0"/>
                        </a:rPr>
                        <m:t>∗</m:t>
                      </m:r>
                      <m:r>
                        <a:rPr lang="tr-TR" sz="1200" b="0" i="1" smtClean="0">
                          <a:latin typeface="Cambria Math" panose="02040503050406030204" pitchFamily="18" charset="0"/>
                        </a:rPr>
                        <m:t>𝑥</m:t>
                      </m:r>
                    </m:oMath>
                  </m:oMathPara>
                </a14:m>
                <a:endParaRPr lang="en-US" sz="1200" dirty="0"/>
              </a:p>
            </p:txBody>
          </p:sp>
        </mc:Choice>
        <mc:Fallback xmlns="">
          <p:sp>
            <p:nvSpPr>
              <p:cNvPr id="690" name="Metin kutusu 689">
                <a:extLst>
                  <a:ext uri="{FF2B5EF4-FFF2-40B4-BE49-F238E27FC236}">
                    <a16:creationId xmlns:a16="http://schemas.microsoft.com/office/drawing/2014/main" id="{8DCC0336-D298-0F92-E26D-AF75F8356DA1}"/>
                  </a:ext>
                </a:extLst>
              </p:cNvPr>
              <p:cNvSpPr txBox="1">
                <a:spLocks noRot="1" noChangeAspect="1" noMove="1" noResize="1" noEditPoints="1" noAdjustHandles="1" noChangeArrowheads="1" noChangeShapeType="1" noTextEdit="1"/>
              </p:cNvSpPr>
              <p:nvPr/>
            </p:nvSpPr>
            <p:spPr>
              <a:xfrm>
                <a:off x="6292689" y="980379"/>
                <a:ext cx="2040536" cy="184666"/>
              </a:xfrm>
              <a:prstGeom prst="rect">
                <a:avLst/>
              </a:prstGeom>
              <a:blipFill>
                <a:blip r:embed="rId4"/>
                <a:stretch>
                  <a:fillRect b="-36667"/>
                </a:stretch>
              </a:blipFill>
            </p:spPr>
            <p:txBody>
              <a:bodyPr/>
              <a:lstStyle/>
              <a:p>
                <a:r>
                  <a:rPr lang="tr-TR">
                    <a:noFill/>
                  </a:rPr>
                  <a:t> </a:t>
                </a:r>
              </a:p>
            </p:txBody>
          </p:sp>
        </mc:Fallback>
      </mc:AlternateContent>
      <p:sp>
        <p:nvSpPr>
          <p:cNvPr id="691" name="Dikdörtgen 690">
            <a:extLst>
              <a:ext uri="{FF2B5EF4-FFF2-40B4-BE49-F238E27FC236}">
                <a16:creationId xmlns:a16="http://schemas.microsoft.com/office/drawing/2014/main" id="{27772F2A-ACF2-64EC-34E8-AEFE4662E1F6}"/>
              </a:ext>
            </a:extLst>
          </p:cNvPr>
          <p:cNvSpPr/>
          <p:nvPr/>
        </p:nvSpPr>
        <p:spPr>
          <a:xfrm>
            <a:off x="6950237" y="994914"/>
            <a:ext cx="273922" cy="2083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92" name="Dikdörtgen 691">
            <a:extLst>
              <a:ext uri="{FF2B5EF4-FFF2-40B4-BE49-F238E27FC236}">
                <a16:creationId xmlns:a16="http://schemas.microsoft.com/office/drawing/2014/main" id="{2D8AEA29-0624-72CA-0CA1-FCA9398CD6EB}"/>
              </a:ext>
            </a:extLst>
          </p:cNvPr>
          <p:cNvSpPr/>
          <p:nvPr/>
        </p:nvSpPr>
        <p:spPr>
          <a:xfrm>
            <a:off x="7422798" y="994914"/>
            <a:ext cx="273922" cy="20839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693" name="Düz Ok Bağlayıcısı 692">
            <a:extLst>
              <a:ext uri="{FF2B5EF4-FFF2-40B4-BE49-F238E27FC236}">
                <a16:creationId xmlns:a16="http://schemas.microsoft.com/office/drawing/2014/main" id="{277F41E9-76F8-301F-66F0-A8C590BA2C9C}"/>
              </a:ext>
            </a:extLst>
          </p:cNvPr>
          <p:cNvCxnSpPr>
            <a:stCxn id="691" idx="2"/>
            <a:endCxn id="694" idx="0"/>
          </p:cNvCxnSpPr>
          <p:nvPr/>
        </p:nvCxnSpPr>
        <p:spPr>
          <a:xfrm flipH="1">
            <a:off x="6852920" y="1203310"/>
            <a:ext cx="234278" cy="68684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94" name="Metin kutusu 693">
            <a:extLst>
              <a:ext uri="{FF2B5EF4-FFF2-40B4-BE49-F238E27FC236}">
                <a16:creationId xmlns:a16="http://schemas.microsoft.com/office/drawing/2014/main" id="{55EDA2A5-AA11-DC93-4C32-12581F53A9FE}"/>
              </a:ext>
            </a:extLst>
          </p:cNvPr>
          <p:cNvSpPr txBox="1"/>
          <p:nvPr/>
        </p:nvSpPr>
        <p:spPr>
          <a:xfrm>
            <a:off x="6292689" y="1890157"/>
            <a:ext cx="1120461" cy="400110"/>
          </a:xfrm>
          <a:prstGeom prst="rect">
            <a:avLst/>
          </a:prstGeom>
          <a:noFill/>
        </p:spPr>
        <p:txBody>
          <a:bodyPr wrap="square" rtlCol="0">
            <a:spAutoFit/>
          </a:bodyPr>
          <a:lstStyle/>
          <a:p>
            <a:r>
              <a:rPr lang="tr-TR" sz="1000" dirty="0" err="1">
                <a:solidFill>
                  <a:srgbClr val="FF0000"/>
                </a:solidFill>
                <a:latin typeface="Maven Pro" panose="020B0604020202020204" charset="-94"/>
              </a:rPr>
              <a:t>Constant</a:t>
            </a:r>
            <a:r>
              <a:rPr lang="tr-TR" sz="1000" dirty="0">
                <a:solidFill>
                  <a:srgbClr val="FF0000"/>
                </a:solidFill>
                <a:latin typeface="Maven Pro" panose="020B0604020202020204" charset="-94"/>
              </a:rPr>
              <a:t>, </a:t>
            </a:r>
            <a:r>
              <a:rPr lang="tr-TR" sz="1000" dirty="0" err="1">
                <a:solidFill>
                  <a:srgbClr val="FF0000"/>
                </a:solidFill>
                <a:latin typeface="Maven Pro" panose="020B0604020202020204" charset="-94"/>
              </a:rPr>
              <a:t>bias</a:t>
            </a:r>
            <a:r>
              <a:rPr lang="tr-TR" sz="1000" dirty="0">
                <a:solidFill>
                  <a:srgbClr val="FF0000"/>
                </a:solidFill>
                <a:latin typeface="Maven Pro" panose="020B0604020202020204" charset="-94"/>
              </a:rPr>
              <a:t>, </a:t>
            </a:r>
            <a:r>
              <a:rPr lang="tr-TR" sz="1000" dirty="0" err="1">
                <a:solidFill>
                  <a:srgbClr val="FF0000"/>
                </a:solidFill>
                <a:latin typeface="Maven Pro" panose="020B0604020202020204" charset="-94"/>
              </a:rPr>
              <a:t>intercept</a:t>
            </a:r>
            <a:endParaRPr lang="en-US" sz="1000" dirty="0">
              <a:solidFill>
                <a:srgbClr val="FF0000"/>
              </a:solidFill>
              <a:latin typeface="Maven Pro" panose="020B0604020202020204" charset="-94"/>
            </a:endParaRPr>
          </a:p>
        </p:txBody>
      </p:sp>
      <p:sp>
        <p:nvSpPr>
          <p:cNvPr id="695" name="Metin kutusu 694">
            <a:extLst>
              <a:ext uri="{FF2B5EF4-FFF2-40B4-BE49-F238E27FC236}">
                <a16:creationId xmlns:a16="http://schemas.microsoft.com/office/drawing/2014/main" id="{3CA4AA31-F961-EADC-2142-752B1521A955}"/>
              </a:ext>
            </a:extLst>
          </p:cNvPr>
          <p:cNvSpPr txBox="1"/>
          <p:nvPr/>
        </p:nvSpPr>
        <p:spPr>
          <a:xfrm>
            <a:off x="7708430" y="1800363"/>
            <a:ext cx="502465" cy="253916"/>
          </a:xfrm>
          <a:prstGeom prst="rect">
            <a:avLst/>
          </a:prstGeom>
          <a:noFill/>
        </p:spPr>
        <p:txBody>
          <a:bodyPr wrap="square" rtlCol="0">
            <a:spAutoFit/>
          </a:bodyPr>
          <a:lstStyle/>
          <a:p>
            <a:r>
              <a:rPr lang="tr-TR" sz="1000" dirty="0" err="1">
                <a:solidFill>
                  <a:srgbClr val="FF0000"/>
                </a:solidFill>
                <a:latin typeface="Maven Pro" panose="020B0604020202020204" charset="-94"/>
              </a:rPr>
              <a:t>coeff</a:t>
            </a:r>
            <a:endParaRPr lang="en-US" sz="1000" dirty="0">
              <a:solidFill>
                <a:srgbClr val="FF0000"/>
              </a:solidFill>
              <a:latin typeface="Maven Pro" panose="020B0604020202020204" charset="-94"/>
            </a:endParaRPr>
          </a:p>
        </p:txBody>
      </p:sp>
      <p:cxnSp>
        <p:nvCxnSpPr>
          <p:cNvPr id="696" name="Düz Ok Bağlayıcısı 695">
            <a:extLst>
              <a:ext uri="{FF2B5EF4-FFF2-40B4-BE49-F238E27FC236}">
                <a16:creationId xmlns:a16="http://schemas.microsoft.com/office/drawing/2014/main" id="{DE67F9D5-3A5F-D5FD-6A57-19E7EEA83DB6}"/>
              </a:ext>
            </a:extLst>
          </p:cNvPr>
          <p:cNvCxnSpPr>
            <a:cxnSpLocks/>
            <a:stCxn id="692" idx="2"/>
            <a:endCxn id="695" idx="0"/>
          </p:cNvCxnSpPr>
          <p:nvPr/>
        </p:nvCxnSpPr>
        <p:spPr>
          <a:xfrm>
            <a:off x="7559759" y="1203310"/>
            <a:ext cx="399904" cy="59705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8" name="Eğri Bağlayıcı 46">
            <a:extLst>
              <a:ext uri="{FF2B5EF4-FFF2-40B4-BE49-F238E27FC236}">
                <a16:creationId xmlns:a16="http://schemas.microsoft.com/office/drawing/2014/main" id="{C9C985EF-AA40-5A77-ED30-C6FE8174F08A}"/>
              </a:ext>
            </a:extLst>
          </p:cNvPr>
          <p:cNvCxnSpPr>
            <a:cxnSpLocks/>
            <a:stCxn id="5" idx="0"/>
          </p:cNvCxnSpPr>
          <p:nvPr/>
        </p:nvCxnSpPr>
        <p:spPr>
          <a:xfrm rot="5400000" flipH="1" flipV="1">
            <a:off x="430005" y="3566239"/>
            <a:ext cx="1192140" cy="323198"/>
          </a:xfrm>
          <a:prstGeom prst="curved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9" name="Düz Bağlayıcı 698">
            <a:extLst>
              <a:ext uri="{FF2B5EF4-FFF2-40B4-BE49-F238E27FC236}">
                <a16:creationId xmlns:a16="http://schemas.microsoft.com/office/drawing/2014/main" id="{694868CC-54CF-AC80-3339-4E8A9EA9ECC0}"/>
              </a:ext>
            </a:extLst>
          </p:cNvPr>
          <p:cNvCxnSpPr>
            <a:cxnSpLocks/>
          </p:cNvCxnSpPr>
          <p:nvPr/>
        </p:nvCxnSpPr>
        <p:spPr>
          <a:xfrm>
            <a:off x="2095718" y="2712680"/>
            <a:ext cx="2247682"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700" name="Düz Bağlayıcı 699">
            <a:extLst>
              <a:ext uri="{FF2B5EF4-FFF2-40B4-BE49-F238E27FC236}">
                <a16:creationId xmlns:a16="http://schemas.microsoft.com/office/drawing/2014/main" id="{FB247BA6-A636-FF11-61C3-2396BA13D037}"/>
              </a:ext>
            </a:extLst>
          </p:cNvPr>
          <p:cNvCxnSpPr>
            <a:cxnSpLocks/>
            <a:endCxn id="7" idx="0"/>
          </p:cNvCxnSpPr>
          <p:nvPr/>
        </p:nvCxnSpPr>
        <p:spPr>
          <a:xfrm>
            <a:off x="4425553" y="1520314"/>
            <a:ext cx="0" cy="1101442"/>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701" name="Sağ Ayraç 700">
            <a:extLst>
              <a:ext uri="{FF2B5EF4-FFF2-40B4-BE49-F238E27FC236}">
                <a16:creationId xmlns:a16="http://schemas.microsoft.com/office/drawing/2014/main" id="{6A0BD145-47F3-4C53-59A4-86D4B8225F92}"/>
              </a:ext>
            </a:extLst>
          </p:cNvPr>
          <p:cNvSpPr/>
          <p:nvPr/>
        </p:nvSpPr>
        <p:spPr>
          <a:xfrm>
            <a:off x="4460432" y="1568806"/>
            <a:ext cx="223134" cy="1143874"/>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2" name="Sağ Ayraç 701">
            <a:extLst>
              <a:ext uri="{FF2B5EF4-FFF2-40B4-BE49-F238E27FC236}">
                <a16:creationId xmlns:a16="http://schemas.microsoft.com/office/drawing/2014/main" id="{0177F069-F0E2-411C-BDB9-141AD56E5EDB}"/>
              </a:ext>
            </a:extLst>
          </p:cNvPr>
          <p:cNvSpPr/>
          <p:nvPr/>
        </p:nvSpPr>
        <p:spPr>
          <a:xfrm rot="5400000">
            <a:off x="3151251" y="1647924"/>
            <a:ext cx="188054" cy="2360548"/>
          </a:xfrm>
          <a:prstGeom prst="rightBrace">
            <a:avLst/>
          </a:prstGeom>
          <a:ln>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3" name="Metin kutusu 702">
            <a:extLst>
              <a:ext uri="{FF2B5EF4-FFF2-40B4-BE49-F238E27FC236}">
                <a16:creationId xmlns:a16="http://schemas.microsoft.com/office/drawing/2014/main" id="{1A531935-CC4A-5041-726F-F34469F0665D}"/>
              </a:ext>
            </a:extLst>
          </p:cNvPr>
          <p:cNvSpPr txBox="1"/>
          <p:nvPr/>
        </p:nvSpPr>
        <p:spPr>
          <a:xfrm>
            <a:off x="4627064" y="1986854"/>
            <a:ext cx="195905" cy="307777"/>
          </a:xfrm>
          <a:prstGeom prst="rect">
            <a:avLst/>
          </a:prstGeom>
          <a:noFill/>
        </p:spPr>
        <p:txBody>
          <a:bodyPr wrap="square" rtlCol="0">
            <a:spAutoFit/>
          </a:bodyPr>
          <a:lstStyle/>
          <a:p>
            <a:r>
              <a:rPr lang="tr-TR" b="1" dirty="0">
                <a:solidFill>
                  <a:srgbClr val="FF0000"/>
                </a:solidFill>
              </a:rPr>
              <a:t>a</a:t>
            </a:r>
            <a:endParaRPr lang="en-US" b="1" dirty="0">
              <a:solidFill>
                <a:srgbClr val="FF0000"/>
              </a:solidFill>
            </a:endParaRPr>
          </a:p>
        </p:txBody>
      </p:sp>
      <p:sp>
        <p:nvSpPr>
          <p:cNvPr id="640" name="Metin kutusu 639">
            <a:extLst>
              <a:ext uri="{FF2B5EF4-FFF2-40B4-BE49-F238E27FC236}">
                <a16:creationId xmlns:a16="http://schemas.microsoft.com/office/drawing/2014/main" id="{01AA114D-6073-AF4A-A93B-3E5DBEF716DB}"/>
              </a:ext>
            </a:extLst>
          </p:cNvPr>
          <p:cNvSpPr txBox="1"/>
          <p:nvPr/>
        </p:nvSpPr>
        <p:spPr>
          <a:xfrm>
            <a:off x="3112254" y="2845481"/>
            <a:ext cx="202217" cy="307777"/>
          </a:xfrm>
          <a:prstGeom prst="rect">
            <a:avLst/>
          </a:prstGeom>
          <a:noFill/>
        </p:spPr>
        <p:txBody>
          <a:bodyPr wrap="square" rtlCol="0">
            <a:spAutoFit/>
          </a:bodyPr>
          <a:lstStyle/>
          <a:p>
            <a:r>
              <a:rPr lang="tr-TR" b="1" dirty="0">
                <a:solidFill>
                  <a:srgbClr val="FF0000"/>
                </a:solidFill>
              </a:rPr>
              <a:t>b</a:t>
            </a:r>
            <a:endParaRPr lang="en-US" b="1" dirty="0">
              <a:solidFill>
                <a:srgbClr val="FF0000"/>
              </a:solidFill>
            </a:endParaRPr>
          </a:p>
        </p:txBody>
      </p:sp>
      <mc:AlternateContent xmlns:mc="http://schemas.openxmlformats.org/markup-compatibility/2006" xmlns:a14="http://schemas.microsoft.com/office/drawing/2010/main">
        <mc:Choice Requires="a14">
          <p:sp>
            <p:nvSpPr>
              <p:cNvPr id="641" name="Metin kutusu 640">
                <a:extLst>
                  <a:ext uri="{FF2B5EF4-FFF2-40B4-BE49-F238E27FC236}">
                    <a16:creationId xmlns:a16="http://schemas.microsoft.com/office/drawing/2014/main" id="{8A4CA0F1-270A-AA53-F567-B1BE0462730E}"/>
                  </a:ext>
                </a:extLst>
              </p:cNvPr>
              <p:cNvSpPr txBox="1"/>
              <p:nvPr/>
            </p:nvSpPr>
            <p:spPr>
              <a:xfrm>
                <a:off x="8069417" y="2140742"/>
                <a:ext cx="708546" cy="380617"/>
              </a:xfrm>
              <a:prstGeom prst="rect">
                <a:avLst/>
              </a:prstGeom>
              <a:noFill/>
            </p:spPr>
            <p:txBody>
              <a:bodyPr wrap="square" rtlCol="0">
                <a:spAutoFit/>
              </a:bodyPr>
              <a:lstStyle/>
              <a:p>
                <a14:m>
                  <m:oMath xmlns:m="http://schemas.openxmlformats.org/officeDocument/2006/math">
                    <m:sSub>
                      <m:sSubPr>
                        <m:ctrlPr>
                          <a:rPr lang="tr-TR" i="1" smtClean="0">
                            <a:solidFill>
                              <a:srgbClr val="FF0000"/>
                            </a:solidFill>
                            <a:latin typeface="Cambria Math" panose="02040503050406030204" pitchFamily="18" charset="0"/>
                          </a:rPr>
                        </m:ctrlPr>
                      </m:sSubPr>
                      <m:e>
                        <m:r>
                          <a:rPr lang="tr-TR" i="1">
                            <a:solidFill>
                              <a:srgbClr val="FF0000"/>
                            </a:solidFill>
                            <a:latin typeface="Cambria Math" panose="02040503050406030204" pitchFamily="18" charset="0"/>
                          </a:rPr>
                          <m:t> </m:t>
                        </m:r>
                        <m:r>
                          <m:rPr>
                            <m:sty m:val="p"/>
                          </m:rPr>
                          <a:rPr lang="el-GR" i="1">
                            <a:solidFill>
                              <a:srgbClr val="FF0000"/>
                            </a:solidFill>
                            <a:latin typeface="Cambria Math" panose="02040503050406030204" pitchFamily="18" charset="0"/>
                          </a:rPr>
                          <m:t>β</m:t>
                        </m:r>
                      </m:e>
                      <m:sub>
                        <m:r>
                          <a:rPr lang="tr-TR" i="1">
                            <a:solidFill>
                              <a:srgbClr val="FF0000"/>
                            </a:solidFill>
                            <a:latin typeface="Cambria Math" panose="02040503050406030204" pitchFamily="18" charset="0"/>
                          </a:rPr>
                          <m:t>1</m:t>
                        </m:r>
                      </m:sub>
                    </m:sSub>
                  </m:oMath>
                </a14:m>
                <a:r>
                  <a:rPr lang="tr-TR" dirty="0">
                    <a:solidFill>
                      <a:srgbClr val="FF0000"/>
                    </a:solidFill>
                  </a:rPr>
                  <a:t>=</a:t>
                </a:r>
                <a14:m>
                  <m:oMath xmlns:m="http://schemas.openxmlformats.org/officeDocument/2006/math">
                    <m:r>
                      <a:rPr lang="tr-TR" b="0" i="0" dirty="0" smtClean="0">
                        <a:solidFill>
                          <a:srgbClr val="FF0000"/>
                        </a:solidFill>
                        <a:latin typeface="Cambria Math" panose="02040503050406030204" pitchFamily="18" charset="0"/>
                      </a:rPr>
                      <m:t> </m:t>
                    </m:r>
                    <m:f>
                      <m:fPr>
                        <m:ctrlPr>
                          <a:rPr lang="tr-TR" i="1" dirty="0" smtClean="0">
                            <a:solidFill>
                              <a:srgbClr val="FF0000"/>
                            </a:solidFill>
                            <a:latin typeface="Cambria Math" panose="02040503050406030204" pitchFamily="18" charset="0"/>
                          </a:rPr>
                        </m:ctrlPr>
                      </m:fPr>
                      <m:num>
                        <m:r>
                          <a:rPr lang="tr-TR" b="0" i="1" dirty="0" smtClean="0">
                            <a:solidFill>
                              <a:srgbClr val="FF0000"/>
                            </a:solidFill>
                            <a:latin typeface="Cambria Math" panose="02040503050406030204" pitchFamily="18" charset="0"/>
                          </a:rPr>
                          <m:t>𝑎</m:t>
                        </m:r>
                      </m:num>
                      <m:den>
                        <m:r>
                          <a:rPr lang="tr-TR" b="0" i="1" dirty="0" smtClean="0">
                            <a:solidFill>
                              <a:srgbClr val="FF0000"/>
                            </a:solidFill>
                            <a:latin typeface="Cambria Math" panose="02040503050406030204" pitchFamily="18" charset="0"/>
                          </a:rPr>
                          <m:t>𝑏</m:t>
                        </m:r>
                      </m:den>
                    </m:f>
                  </m:oMath>
                </a14:m>
                <a:endParaRPr lang="en-US" dirty="0">
                  <a:solidFill>
                    <a:srgbClr val="FF0000"/>
                  </a:solidFill>
                </a:endParaRPr>
              </a:p>
            </p:txBody>
          </p:sp>
        </mc:Choice>
        <mc:Fallback xmlns="">
          <p:sp>
            <p:nvSpPr>
              <p:cNvPr id="641" name="Metin kutusu 640">
                <a:extLst>
                  <a:ext uri="{FF2B5EF4-FFF2-40B4-BE49-F238E27FC236}">
                    <a16:creationId xmlns:a16="http://schemas.microsoft.com/office/drawing/2014/main" id="{8A4CA0F1-270A-AA53-F567-B1BE0462730E}"/>
                  </a:ext>
                </a:extLst>
              </p:cNvPr>
              <p:cNvSpPr txBox="1">
                <a:spLocks noRot="1" noChangeAspect="1" noMove="1" noResize="1" noEditPoints="1" noAdjustHandles="1" noChangeArrowheads="1" noChangeShapeType="1" noTextEdit="1"/>
              </p:cNvSpPr>
              <p:nvPr/>
            </p:nvSpPr>
            <p:spPr>
              <a:xfrm>
                <a:off x="8069417" y="2140742"/>
                <a:ext cx="708546" cy="380617"/>
              </a:xfrm>
              <a:prstGeom prst="rect">
                <a:avLst/>
              </a:prstGeom>
              <a:blipFill>
                <a:blip r:embed="rId5"/>
                <a:stretch>
                  <a:fillRect b="-3175"/>
                </a:stretch>
              </a:blipFill>
            </p:spPr>
            <p:txBody>
              <a:bodyPr/>
              <a:lstStyle/>
              <a:p>
                <a:r>
                  <a:rPr lang="tr-TR">
                    <a:noFill/>
                  </a:rPr>
                  <a:t> </a:t>
                </a:r>
              </a:p>
            </p:txBody>
          </p:sp>
        </mc:Fallback>
      </mc:AlternateContent>
      <mc:AlternateContent xmlns:mc="http://schemas.openxmlformats.org/markup-compatibility/2006" xmlns:a14="http://schemas.microsoft.com/office/drawing/2010/main">
        <mc:Choice Requires="a14">
          <p:sp>
            <p:nvSpPr>
              <p:cNvPr id="642" name="Metin kutusu 641">
                <a:extLst>
                  <a:ext uri="{FF2B5EF4-FFF2-40B4-BE49-F238E27FC236}">
                    <a16:creationId xmlns:a16="http://schemas.microsoft.com/office/drawing/2014/main" id="{ACE940B4-8E05-DD7C-5178-64C04E6409C3}"/>
                  </a:ext>
                </a:extLst>
              </p:cNvPr>
              <p:cNvSpPr txBox="1"/>
              <p:nvPr/>
            </p:nvSpPr>
            <p:spPr>
              <a:xfrm>
                <a:off x="6172401" y="3059693"/>
                <a:ext cx="2774715" cy="276999"/>
              </a:xfrm>
              <a:prstGeom prst="rect">
                <a:avLst/>
              </a:prstGeom>
              <a:noFill/>
            </p:spPr>
            <p:txBody>
              <a:bodyPr wrap="square" rtlCol="0">
                <a:spAutoFit/>
              </a:bodyPr>
              <a:lstStyle/>
              <a:p>
                <a:r>
                  <a:rPr lang="tr-TR" sz="1200" dirty="0">
                    <a:solidFill>
                      <a:srgbClr val="FF0000"/>
                    </a:solidFill>
                    <a:latin typeface="Maven Pro" panose="020B0604020202020204" charset="-94"/>
                  </a:rPr>
                  <a:t>brain_weight = </a:t>
                </a:r>
                <a14:m>
                  <m:oMath xmlns:m="http://schemas.openxmlformats.org/officeDocument/2006/math">
                    <m:sSub>
                      <m:sSubPr>
                        <m:ctrlPr>
                          <a:rPr lang="tr-TR" sz="1200" i="1">
                            <a:solidFill>
                              <a:srgbClr val="FF0000"/>
                            </a:solidFill>
                            <a:latin typeface="Cambria Math" panose="02040503050406030204" pitchFamily="18" charset="0"/>
                          </a:rPr>
                        </m:ctrlPr>
                      </m:sSubPr>
                      <m:e>
                        <m:r>
                          <m:rPr>
                            <m:sty m:val="p"/>
                          </m:rPr>
                          <a:rPr lang="el-GR" sz="1200" i="1">
                            <a:solidFill>
                              <a:srgbClr val="FF0000"/>
                            </a:solidFill>
                            <a:latin typeface="Cambria Math" panose="02040503050406030204" pitchFamily="18" charset="0"/>
                          </a:rPr>
                          <m:t>β</m:t>
                        </m:r>
                      </m:e>
                      <m:sub>
                        <m:r>
                          <a:rPr lang="tr-TR" sz="1200" i="1">
                            <a:solidFill>
                              <a:srgbClr val="FF0000"/>
                            </a:solidFill>
                            <a:latin typeface="Cambria Math" panose="02040503050406030204" pitchFamily="18" charset="0"/>
                          </a:rPr>
                          <m:t>0</m:t>
                        </m:r>
                      </m:sub>
                    </m:sSub>
                    <m:r>
                      <a:rPr lang="tr-TR" sz="1200" b="0" i="1" smtClean="0">
                        <a:solidFill>
                          <a:srgbClr val="FF0000"/>
                        </a:solidFill>
                        <a:latin typeface="Cambria Math" panose="02040503050406030204" pitchFamily="18" charset="0"/>
                      </a:rPr>
                      <m:t>  </m:t>
                    </m:r>
                  </m:oMath>
                </a14:m>
                <a:r>
                  <a:rPr lang="tr-TR" sz="1200" dirty="0">
                    <a:solidFill>
                      <a:srgbClr val="FF0000"/>
                    </a:solidFill>
                    <a:latin typeface="Maven Pro" panose="020B0604020202020204" charset="-94"/>
                  </a:rPr>
                  <a:t> +  </a:t>
                </a:r>
                <a14:m>
                  <m:oMath xmlns:m="http://schemas.openxmlformats.org/officeDocument/2006/math">
                    <m:sSub>
                      <m:sSubPr>
                        <m:ctrlPr>
                          <a:rPr lang="tr-TR" sz="1200" i="1">
                            <a:solidFill>
                              <a:srgbClr val="FF0000"/>
                            </a:solidFill>
                            <a:latin typeface="Cambria Math" panose="02040503050406030204" pitchFamily="18" charset="0"/>
                          </a:rPr>
                        </m:ctrlPr>
                      </m:sSubPr>
                      <m:e>
                        <m:r>
                          <a:rPr lang="tr-TR" sz="1200" i="1">
                            <a:solidFill>
                              <a:srgbClr val="FF0000"/>
                            </a:solidFill>
                            <a:latin typeface="Cambria Math" panose="02040503050406030204" pitchFamily="18" charset="0"/>
                          </a:rPr>
                          <m:t> </m:t>
                        </m:r>
                        <m:r>
                          <m:rPr>
                            <m:sty m:val="p"/>
                          </m:rPr>
                          <a:rPr lang="el-GR" sz="1200" i="1">
                            <a:solidFill>
                              <a:srgbClr val="FF0000"/>
                            </a:solidFill>
                            <a:latin typeface="Cambria Math" panose="02040503050406030204" pitchFamily="18" charset="0"/>
                          </a:rPr>
                          <m:t>β</m:t>
                        </m:r>
                      </m:e>
                      <m:sub>
                        <m:r>
                          <a:rPr lang="tr-TR" sz="1200" i="1">
                            <a:solidFill>
                              <a:srgbClr val="FF0000"/>
                            </a:solidFill>
                            <a:latin typeface="Cambria Math" panose="02040503050406030204" pitchFamily="18" charset="0"/>
                          </a:rPr>
                          <m:t>1</m:t>
                        </m:r>
                      </m:sub>
                    </m:sSub>
                  </m:oMath>
                </a14:m>
                <a:r>
                  <a:rPr lang="tr-TR" sz="1200" dirty="0">
                    <a:solidFill>
                      <a:srgbClr val="FF0000"/>
                    </a:solidFill>
                    <a:latin typeface="Maven Pro" panose="020B0604020202020204" charset="-94"/>
                  </a:rPr>
                  <a:t>* </a:t>
                </a:r>
                <a:r>
                  <a:rPr lang="tr-TR" sz="1200" dirty="0" err="1">
                    <a:solidFill>
                      <a:srgbClr val="FF0000"/>
                    </a:solidFill>
                    <a:latin typeface="Maven Pro" panose="020B0604020202020204" charset="-94"/>
                  </a:rPr>
                  <a:t>head_size</a:t>
                </a:r>
                <a:endParaRPr lang="en-US" sz="1200" dirty="0">
                  <a:solidFill>
                    <a:srgbClr val="FF0000"/>
                  </a:solidFill>
                  <a:latin typeface="Maven Pro" panose="020B0604020202020204" charset="-94"/>
                </a:endParaRPr>
              </a:p>
            </p:txBody>
          </p:sp>
        </mc:Choice>
        <mc:Fallback xmlns="">
          <p:sp>
            <p:nvSpPr>
              <p:cNvPr id="642" name="Metin kutusu 641">
                <a:extLst>
                  <a:ext uri="{FF2B5EF4-FFF2-40B4-BE49-F238E27FC236}">
                    <a16:creationId xmlns:a16="http://schemas.microsoft.com/office/drawing/2014/main" id="{ACE940B4-8E05-DD7C-5178-64C04E6409C3}"/>
                  </a:ext>
                </a:extLst>
              </p:cNvPr>
              <p:cNvSpPr txBox="1">
                <a:spLocks noRot="1" noChangeAspect="1" noMove="1" noResize="1" noEditPoints="1" noAdjustHandles="1" noChangeArrowheads="1" noChangeShapeType="1" noTextEdit="1"/>
              </p:cNvSpPr>
              <p:nvPr/>
            </p:nvSpPr>
            <p:spPr>
              <a:xfrm>
                <a:off x="6172401" y="3059693"/>
                <a:ext cx="2774715" cy="276999"/>
              </a:xfrm>
              <a:prstGeom prst="rect">
                <a:avLst/>
              </a:prstGeom>
              <a:blipFill>
                <a:blip r:embed="rId6"/>
                <a:stretch>
                  <a:fillRect l="-220" t="-4444" b="-15556"/>
                </a:stretch>
              </a:blipFill>
            </p:spPr>
            <p:txBody>
              <a:bodyPr/>
              <a:lstStyle/>
              <a:p>
                <a:r>
                  <a:rPr lang="tr-TR">
                    <a:noFill/>
                  </a:rPr>
                  <a:t> </a:t>
                </a:r>
              </a:p>
            </p:txBody>
          </p:sp>
        </mc:Fallback>
      </mc:AlternateContent>
      <p:pic>
        <p:nvPicPr>
          <p:cNvPr id="657" name="Resim 656" descr="logo, amblem, simge, sembol, ticari marka içeren bir resim&#10;&#10;Açıklama otomatik olarak oluşturuldu">
            <a:extLst>
              <a:ext uri="{FF2B5EF4-FFF2-40B4-BE49-F238E27FC236}">
                <a16:creationId xmlns:a16="http://schemas.microsoft.com/office/drawing/2014/main" id="{1B14EA67-4EE5-FF87-C2AE-E11ECE7C9AD5}"/>
              </a:ext>
            </a:extLst>
          </p:cNvPr>
          <p:cNvPicPr>
            <a:picLocks noChangeAspect="1"/>
          </p:cNvPicPr>
          <p:nvPr/>
        </p:nvPicPr>
        <p:blipFill>
          <a:blip r:embed="rId7"/>
          <a:stretch>
            <a:fillRect/>
          </a:stretch>
        </p:blipFill>
        <p:spPr>
          <a:xfrm>
            <a:off x="8133994" y="-28411"/>
            <a:ext cx="1031509" cy="729231"/>
          </a:xfrm>
          <a:prstGeom prst="rect">
            <a:avLst/>
          </a:prstGeom>
        </p:spPr>
      </p:pic>
      <p:sp>
        <p:nvSpPr>
          <p:cNvPr id="658" name="Google Shape;670;p39">
            <a:extLst>
              <a:ext uri="{FF2B5EF4-FFF2-40B4-BE49-F238E27FC236}">
                <a16:creationId xmlns:a16="http://schemas.microsoft.com/office/drawing/2014/main" id="{98D070F9-39FF-22CA-A5FF-5980D172F0A1}"/>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mc:AlternateContent xmlns:mc="http://schemas.openxmlformats.org/markup-compatibility/2006" xmlns:a14="http://schemas.microsoft.com/office/drawing/2010/main">
        <mc:Choice Requires="a14">
          <p:sp>
            <p:nvSpPr>
              <p:cNvPr id="5" name="Metin kutusu 4">
                <a:extLst>
                  <a:ext uri="{FF2B5EF4-FFF2-40B4-BE49-F238E27FC236}">
                    <a16:creationId xmlns:a16="http://schemas.microsoft.com/office/drawing/2014/main" id="{328D1A10-18F0-C015-F2E4-26C21A5E3C0D}"/>
                  </a:ext>
                </a:extLst>
              </p:cNvPr>
              <p:cNvSpPr txBox="1"/>
              <p:nvPr/>
            </p:nvSpPr>
            <p:spPr>
              <a:xfrm>
                <a:off x="579417" y="4323908"/>
                <a:ext cx="570117" cy="30777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tr-TR" sz="1400" b="1" i="1" smtClean="0">
                              <a:solidFill>
                                <a:srgbClr val="FF0000"/>
                              </a:solidFill>
                              <a:latin typeface="Cambria Math" panose="02040503050406030204" pitchFamily="18" charset="0"/>
                            </a:rPr>
                          </m:ctrlPr>
                        </m:sSubPr>
                        <m:e>
                          <m:r>
                            <a:rPr lang="el-GR" sz="1400" b="1" i="1" smtClean="0">
                              <a:solidFill>
                                <a:srgbClr val="FF0000"/>
                              </a:solidFill>
                              <a:latin typeface="Cambria Math" panose="02040503050406030204" pitchFamily="18" charset="0"/>
                            </a:rPr>
                            <m:t>𝜷</m:t>
                          </m:r>
                        </m:e>
                        <m:sub>
                          <m:r>
                            <a:rPr lang="tr-TR" sz="1400" b="1" i="1" smtClean="0">
                              <a:solidFill>
                                <a:srgbClr val="FF0000"/>
                              </a:solidFill>
                              <a:latin typeface="Cambria Math" panose="02040503050406030204" pitchFamily="18" charset="0"/>
                            </a:rPr>
                            <m:t>𝟎</m:t>
                          </m:r>
                        </m:sub>
                      </m:sSub>
                    </m:oMath>
                  </m:oMathPara>
                </a14:m>
                <a:endParaRPr lang="tr-TR" b="1" dirty="0">
                  <a:solidFill>
                    <a:srgbClr val="FF0000"/>
                  </a:solidFill>
                </a:endParaRPr>
              </a:p>
            </p:txBody>
          </p:sp>
        </mc:Choice>
        <mc:Fallback xmlns="">
          <p:sp>
            <p:nvSpPr>
              <p:cNvPr id="5" name="Metin kutusu 4">
                <a:extLst>
                  <a:ext uri="{FF2B5EF4-FFF2-40B4-BE49-F238E27FC236}">
                    <a16:creationId xmlns:a16="http://schemas.microsoft.com/office/drawing/2014/main" id="{328D1A10-18F0-C015-F2E4-26C21A5E3C0D}"/>
                  </a:ext>
                </a:extLst>
              </p:cNvPr>
              <p:cNvSpPr txBox="1">
                <a:spLocks noRot="1" noChangeAspect="1" noMove="1" noResize="1" noEditPoints="1" noAdjustHandles="1" noChangeArrowheads="1" noChangeShapeType="1" noTextEdit="1"/>
              </p:cNvSpPr>
              <p:nvPr/>
            </p:nvSpPr>
            <p:spPr>
              <a:xfrm>
                <a:off x="579417" y="4323908"/>
                <a:ext cx="570117" cy="307777"/>
              </a:xfrm>
              <a:prstGeom prst="rect">
                <a:avLst/>
              </a:prstGeom>
              <a:blipFill>
                <a:blip r:embed="rId8"/>
                <a:stretch>
                  <a:fillRect b="-7843"/>
                </a:stretch>
              </a:blipFill>
            </p:spPr>
            <p:txBody>
              <a:bodyPr/>
              <a:lstStyle/>
              <a:p>
                <a:r>
                  <a:rPr lang="tr-TR">
                    <a:noFill/>
                  </a:rPr>
                  <a:t> </a:t>
                </a:r>
              </a:p>
            </p:txBody>
          </p:sp>
        </mc:Fallback>
      </mc:AlternateContent>
      <p:sp>
        <p:nvSpPr>
          <p:cNvPr id="7" name="Oval 6">
            <a:extLst>
              <a:ext uri="{FF2B5EF4-FFF2-40B4-BE49-F238E27FC236}">
                <a16:creationId xmlns:a16="http://schemas.microsoft.com/office/drawing/2014/main" id="{D7733F2E-9B5B-7CF3-07E7-49C53BF493BB}"/>
              </a:ext>
            </a:extLst>
          </p:cNvPr>
          <p:cNvSpPr/>
          <p:nvPr/>
        </p:nvSpPr>
        <p:spPr>
          <a:xfrm>
            <a:off x="4343400" y="2621756"/>
            <a:ext cx="164306" cy="185738"/>
          </a:xfrm>
          <a:prstGeom prst="ellipse">
            <a:avLst/>
          </a:prstGeom>
          <a:solidFill>
            <a:srgbClr val="0070C0"/>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tr-TR"/>
          </a:p>
        </p:txBody>
      </p:sp>
      <p:cxnSp>
        <p:nvCxnSpPr>
          <p:cNvPr id="8" name="Düz Bağlayıcı 7">
            <a:extLst>
              <a:ext uri="{FF2B5EF4-FFF2-40B4-BE49-F238E27FC236}">
                <a16:creationId xmlns:a16="http://schemas.microsoft.com/office/drawing/2014/main" id="{CAF75B23-8D5F-5FE5-84DA-31CAEB60A777}"/>
              </a:ext>
            </a:extLst>
          </p:cNvPr>
          <p:cNvCxnSpPr>
            <a:cxnSpLocks/>
          </p:cNvCxnSpPr>
          <p:nvPr/>
        </p:nvCxnSpPr>
        <p:spPr>
          <a:xfrm flipV="1">
            <a:off x="1149534" y="566213"/>
            <a:ext cx="5238791" cy="2565555"/>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8128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689"/>
                                        </p:tgtEl>
                                        <p:attrNameLst>
                                          <p:attrName>style.visibility</p:attrName>
                                        </p:attrNameLst>
                                      </p:cBhvr>
                                      <p:to>
                                        <p:strVal val="visible"/>
                                      </p:to>
                                    </p:set>
                                    <p:anim calcmode="lin" valueType="num">
                                      <p:cBhvr>
                                        <p:cTn id="7" dur="1000" fill="hold"/>
                                        <p:tgtEl>
                                          <p:spTgt spid="689"/>
                                        </p:tgtEl>
                                        <p:attrNameLst>
                                          <p:attrName>ppt_w</p:attrName>
                                        </p:attrNameLst>
                                      </p:cBhvr>
                                      <p:tavLst>
                                        <p:tav tm="0">
                                          <p:val>
                                            <p:fltVal val="0"/>
                                          </p:val>
                                        </p:tav>
                                        <p:tav tm="100000">
                                          <p:val>
                                            <p:strVal val="#ppt_w"/>
                                          </p:val>
                                        </p:tav>
                                      </p:tavLst>
                                    </p:anim>
                                    <p:anim calcmode="lin" valueType="num">
                                      <p:cBhvr>
                                        <p:cTn id="8" dur="1000" fill="hold"/>
                                        <p:tgtEl>
                                          <p:spTgt spid="689"/>
                                        </p:tgtEl>
                                        <p:attrNameLst>
                                          <p:attrName>ppt_h</p:attrName>
                                        </p:attrNameLst>
                                      </p:cBhvr>
                                      <p:tavLst>
                                        <p:tav tm="0">
                                          <p:val>
                                            <p:fltVal val="0"/>
                                          </p:val>
                                        </p:tav>
                                        <p:tav tm="100000">
                                          <p:val>
                                            <p:strVal val="#ppt_h"/>
                                          </p:val>
                                        </p:tav>
                                      </p:tavLst>
                                    </p:anim>
                                    <p:anim calcmode="lin" valueType="num">
                                      <p:cBhvr>
                                        <p:cTn id="9" dur="1000" fill="hold"/>
                                        <p:tgtEl>
                                          <p:spTgt spid="689"/>
                                        </p:tgtEl>
                                        <p:attrNameLst>
                                          <p:attrName>style.rotation</p:attrName>
                                        </p:attrNameLst>
                                      </p:cBhvr>
                                      <p:tavLst>
                                        <p:tav tm="0">
                                          <p:val>
                                            <p:fltVal val="90"/>
                                          </p:val>
                                        </p:tav>
                                        <p:tav tm="100000">
                                          <p:val>
                                            <p:fltVal val="0"/>
                                          </p:val>
                                        </p:tav>
                                      </p:tavLst>
                                    </p:anim>
                                    <p:animEffect transition="in" filter="fade">
                                      <p:cBhvr>
                                        <p:cTn id="10" dur="1000"/>
                                        <p:tgtEl>
                                          <p:spTgt spid="689"/>
                                        </p:tgtEl>
                                      </p:cBhvr>
                                    </p:animEffect>
                                  </p:childTnLst>
                                </p:cTn>
                              </p:par>
                            </p:childTnLst>
                          </p:cTn>
                        </p:par>
                      </p:childTnLst>
                    </p:cTn>
                  </p:par>
                  <p:par>
                    <p:cTn id="11" fill="hold">
                      <p:stCondLst>
                        <p:cond delay="indefinite"/>
                      </p:stCondLst>
                      <p:childTnLst>
                        <p:par>
                          <p:cTn id="12" fill="hold">
                            <p:stCondLst>
                              <p:cond delay="0"/>
                            </p:stCondLst>
                            <p:childTnLst>
                              <p:par>
                                <p:cTn id="13" presetID="42" presetClass="entr" presetSubtype="0" fill="hold" grpId="0" nodeType="clickEffect">
                                  <p:stCondLst>
                                    <p:cond delay="0"/>
                                  </p:stCondLst>
                                  <p:childTnLst>
                                    <p:set>
                                      <p:cBhvr>
                                        <p:cTn id="14" dur="1" fill="hold">
                                          <p:stCondLst>
                                            <p:cond delay="0"/>
                                          </p:stCondLst>
                                        </p:cTn>
                                        <p:tgtEl>
                                          <p:spTgt spid="690"/>
                                        </p:tgtEl>
                                        <p:attrNameLst>
                                          <p:attrName>style.visibility</p:attrName>
                                        </p:attrNameLst>
                                      </p:cBhvr>
                                      <p:to>
                                        <p:strVal val="visible"/>
                                      </p:to>
                                    </p:set>
                                    <p:animEffect transition="in" filter="fade">
                                      <p:cBhvr>
                                        <p:cTn id="15" dur="1000"/>
                                        <p:tgtEl>
                                          <p:spTgt spid="690"/>
                                        </p:tgtEl>
                                      </p:cBhvr>
                                    </p:animEffect>
                                    <p:anim calcmode="lin" valueType="num">
                                      <p:cBhvr>
                                        <p:cTn id="16" dur="1000" fill="hold"/>
                                        <p:tgtEl>
                                          <p:spTgt spid="690"/>
                                        </p:tgtEl>
                                        <p:attrNameLst>
                                          <p:attrName>ppt_x</p:attrName>
                                        </p:attrNameLst>
                                      </p:cBhvr>
                                      <p:tavLst>
                                        <p:tav tm="0">
                                          <p:val>
                                            <p:strVal val="#ppt_x"/>
                                          </p:val>
                                        </p:tav>
                                        <p:tav tm="100000">
                                          <p:val>
                                            <p:strVal val="#ppt_x"/>
                                          </p:val>
                                        </p:tav>
                                      </p:tavLst>
                                    </p:anim>
                                    <p:anim calcmode="lin" valueType="num">
                                      <p:cBhvr>
                                        <p:cTn id="17" dur="1000" fill="hold"/>
                                        <p:tgtEl>
                                          <p:spTgt spid="690"/>
                                        </p:tgtEl>
                                        <p:attrNameLst>
                                          <p:attrName>ppt_y</p:attrName>
                                        </p:attrNameLst>
                                      </p:cBhvr>
                                      <p:tavLst>
                                        <p:tav tm="0">
                                          <p:val>
                                            <p:strVal val="#ppt_y+.1"/>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14" presetClass="entr" presetSubtype="10" fill="hold" grpId="0" nodeType="clickEffect">
                                  <p:stCondLst>
                                    <p:cond delay="0"/>
                                  </p:stCondLst>
                                  <p:childTnLst>
                                    <p:set>
                                      <p:cBhvr>
                                        <p:cTn id="21" dur="1" fill="hold">
                                          <p:stCondLst>
                                            <p:cond delay="0"/>
                                          </p:stCondLst>
                                        </p:cTn>
                                        <p:tgtEl>
                                          <p:spTgt spid="691"/>
                                        </p:tgtEl>
                                        <p:attrNameLst>
                                          <p:attrName>style.visibility</p:attrName>
                                        </p:attrNameLst>
                                      </p:cBhvr>
                                      <p:to>
                                        <p:strVal val="visible"/>
                                      </p:to>
                                    </p:set>
                                    <p:animEffect transition="in" filter="randombar(horizontal)">
                                      <p:cBhvr>
                                        <p:cTn id="22" dur="500"/>
                                        <p:tgtEl>
                                          <p:spTgt spid="691"/>
                                        </p:tgtEl>
                                      </p:cBhvr>
                                    </p:animEffect>
                                  </p:childTnLst>
                                </p:cTn>
                              </p:par>
                              <p:par>
                                <p:cTn id="23" presetID="14" presetClass="entr" presetSubtype="10" fill="hold" nodeType="withEffect">
                                  <p:stCondLst>
                                    <p:cond delay="0"/>
                                  </p:stCondLst>
                                  <p:childTnLst>
                                    <p:set>
                                      <p:cBhvr>
                                        <p:cTn id="24" dur="1" fill="hold">
                                          <p:stCondLst>
                                            <p:cond delay="0"/>
                                          </p:stCondLst>
                                        </p:cTn>
                                        <p:tgtEl>
                                          <p:spTgt spid="693"/>
                                        </p:tgtEl>
                                        <p:attrNameLst>
                                          <p:attrName>style.visibility</p:attrName>
                                        </p:attrNameLst>
                                      </p:cBhvr>
                                      <p:to>
                                        <p:strVal val="visible"/>
                                      </p:to>
                                    </p:set>
                                    <p:animEffect transition="in" filter="randombar(horizontal)">
                                      <p:cBhvr>
                                        <p:cTn id="25" dur="500"/>
                                        <p:tgtEl>
                                          <p:spTgt spid="693"/>
                                        </p:tgtEl>
                                      </p:cBhvr>
                                    </p:animEffect>
                                  </p:childTnLst>
                                </p:cTn>
                              </p:par>
                              <p:par>
                                <p:cTn id="26" presetID="14" presetClass="entr" presetSubtype="10" fill="hold" grpId="0" nodeType="withEffect">
                                  <p:stCondLst>
                                    <p:cond delay="0"/>
                                  </p:stCondLst>
                                  <p:childTnLst>
                                    <p:set>
                                      <p:cBhvr>
                                        <p:cTn id="27" dur="1" fill="hold">
                                          <p:stCondLst>
                                            <p:cond delay="0"/>
                                          </p:stCondLst>
                                        </p:cTn>
                                        <p:tgtEl>
                                          <p:spTgt spid="694"/>
                                        </p:tgtEl>
                                        <p:attrNameLst>
                                          <p:attrName>style.visibility</p:attrName>
                                        </p:attrNameLst>
                                      </p:cBhvr>
                                      <p:to>
                                        <p:strVal val="visible"/>
                                      </p:to>
                                    </p:set>
                                    <p:animEffect transition="in" filter="randombar(horizontal)">
                                      <p:cBhvr>
                                        <p:cTn id="28" dur="500"/>
                                        <p:tgtEl>
                                          <p:spTgt spid="694"/>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692"/>
                                        </p:tgtEl>
                                        <p:attrNameLst>
                                          <p:attrName>style.visibility</p:attrName>
                                        </p:attrNameLst>
                                      </p:cBhvr>
                                      <p:to>
                                        <p:strVal val="visible"/>
                                      </p:to>
                                    </p:set>
                                    <p:animEffect transition="in" filter="randombar(horizontal)">
                                      <p:cBhvr>
                                        <p:cTn id="33" dur="500"/>
                                        <p:tgtEl>
                                          <p:spTgt spid="692"/>
                                        </p:tgtEl>
                                      </p:cBhvr>
                                    </p:animEffect>
                                  </p:childTnLst>
                                </p:cTn>
                              </p:par>
                              <p:par>
                                <p:cTn id="34" presetID="14" presetClass="entr" presetSubtype="10" fill="hold" nodeType="withEffect">
                                  <p:stCondLst>
                                    <p:cond delay="0"/>
                                  </p:stCondLst>
                                  <p:childTnLst>
                                    <p:set>
                                      <p:cBhvr>
                                        <p:cTn id="35" dur="1" fill="hold">
                                          <p:stCondLst>
                                            <p:cond delay="0"/>
                                          </p:stCondLst>
                                        </p:cTn>
                                        <p:tgtEl>
                                          <p:spTgt spid="696"/>
                                        </p:tgtEl>
                                        <p:attrNameLst>
                                          <p:attrName>style.visibility</p:attrName>
                                        </p:attrNameLst>
                                      </p:cBhvr>
                                      <p:to>
                                        <p:strVal val="visible"/>
                                      </p:to>
                                    </p:set>
                                    <p:animEffect transition="in" filter="randombar(horizontal)">
                                      <p:cBhvr>
                                        <p:cTn id="36" dur="500"/>
                                        <p:tgtEl>
                                          <p:spTgt spid="696"/>
                                        </p:tgtEl>
                                      </p:cBhvr>
                                    </p:animEffect>
                                  </p:childTnLst>
                                </p:cTn>
                              </p:par>
                              <p:par>
                                <p:cTn id="37" presetID="14" presetClass="entr" presetSubtype="10" fill="hold" grpId="0" nodeType="withEffect">
                                  <p:stCondLst>
                                    <p:cond delay="0"/>
                                  </p:stCondLst>
                                  <p:childTnLst>
                                    <p:set>
                                      <p:cBhvr>
                                        <p:cTn id="38" dur="1" fill="hold">
                                          <p:stCondLst>
                                            <p:cond delay="0"/>
                                          </p:stCondLst>
                                        </p:cTn>
                                        <p:tgtEl>
                                          <p:spTgt spid="695"/>
                                        </p:tgtEl>
                                        <p:attrNameLst>
                                          <p:attrName>style.visibility</p:attrName>
                                        </p:attrNameLst>
                                      </p:cBhvr>
                                      <p:to>
                                        <p:strVal val="visible"/>
                                      </p:to>
                                    </p:set>
                                    <p:animEffect transition="in" filter="randombar(horizontal)">
                                      <p:cBhvr>
                                        <p:cTn id="39" dur="500"/>
                                        <p:tgtEl>
                                          <p:spTgt spid="695"/>
                                        </p:tgtEl>
                                      </p:cBhvr>
                                    </p:animEffect>
                                  </p:childTnLst>
                                </p:cTn>
                              </p:par>
                            </p:childTnLst>
                          </p:cTn>
                        </p:par>
                      </p:childTnLst>
                    </p:cTn>
                  </p:par>
                  <p:par>
                    <p:cTn id="40" fill="hold">
                      <p:stCondLst>
                        <p:cond delay="indefinite"/>
                      </p:stCondLst>
                      <p:childTnLst>
                        <p:par>
                          <p:cTn id="41" fill="hold">
                            <p:stCondLst>
                              <p:cond delay="0"/>
                            </p:stCondLst>
                            <p:childTnLst>
                              <p:par>
                                <p:cTn id="42" presetID="53" presetClass="entr" presetSubtype="16" fill="hold" nodeType="clickEffect">
                                  <p:stCondLst>
                                    <p:cond delay="0"/>
                                  </p:stCondLst>
                                  <p:childTnLst>
                                    <p:set>
                                      <p:cBhvr>
                                        <p:cTn id="43" dur="1" fill="hold">
                                          <p:stCondLst>
                                            <p:cond delay="0"/>
                                          </p:stCondLst>
                                        </p:cTn>
                                        <p:tgtEl>
                                          <p:spTgt spid="8"/>
                                        </p:tgtEl>
                                        <p:attrNameLst>
                                          <p:attrName>style.visibility</p:attrName>
                                        </p:attrNameLst>
                                      </p:cBhvr>
                                      <p:to>
                                        <p:strVal val="visible"/>
                                      </p:to>
                                    </p:set>
                                    <p:anim calcmode="lin" valueType="num">
                                      <p:cBhvr>
                                        <p:cTn id="44" dur="500" fill="hold"/>
                                        <p:tgtEl>
                                          <p:spTgt spid="8"/>
                                        </p:tgtEl>
                                        <p:attrNameLst>
                                          <p:attrName>ppt_w</p:attrName>
                                        </p:attrNameLst>
                                      </p:cBhvr>
                                      <p:tavLst>
                                        <p:tav tm="0">
                                          <p:val>
                                            <p:fltVal val="0"/>
                                          </p:val>
                                        </p:tav>
                                        <p:tav tm="100000">
                                          <p:val>
                                            <p:strVal val="#ppt_w"/>
                                          </p:val>
                                        </p:tav>
                                      </p:tavLst>
                                    </p:anim>
                                    <p:anim calcmode="lin" valueType="num">
                                      <p:cBhvr>
                                        <p:cTn id="45" dur="500" fill="hold"/>
                                        <p:tgtEl>
                                          <p:spTgt spid="8"/>
                                        </p:tgtEl>
                                        <p:attrNameLst>
                                          <p:attrName>ppt_h</p:attrName>
                                        </p:attrNameLst>
                                      </p:cBhvr>
                                      <p:tavLst>
                                        <p:tav tm="0">
                                          <p:val>
                                            <p:fltVal val="0"/>
                                          </p:val>
                                        </p:tav>
                                        <p:tav tm="100000">
                                          <p:val>
                                            <p:strVal val="#ppt_h"/>
                                          </p:val>
                                        </p:tav>
                                      </p:tavLst>
                                    </p:anim>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4" presetClass="entr" presetSubtype="10" fill="hold" nodeType="clickEffect">
                                  <p:stCondLst>
                                    <p:cond delay="0"/>
                                  </p:stCondLst>
                                  <p:childTnLst>
                                    <p:set>
                                      <p:cBhvr>
                                        <p:cTn id="50" dur="1" fill="hold">
                                          <p:stCondLst>
                                            <p:cond delay="0"/>
                                          </p:stCondLst>
                                        </p:cTn>
                                        <p:tgtEl>
                                          <p:spTgt spid="698"/>
                                        </p:tgtEl>
                                        <p:attrNameLst>
                                          <p:attrName>style.visibility</p:attrName>
                                        </p:attrNameLst>
                                      </p:cBhvr>
                                      <p:to>
                                        <p:strVal val="visible"/>
                                      </p:to>
                                    </p:set>
                                    <p:animEffect transition="in" filter="randombar(horizontal)">
                                      <p:cBhvr>
                                        <p:cTn id="51" dur="500"/>
                                        <p:tgtEl>
                                          <p:spTgt spid="698"/>
                                        </p:tgtEl>
                                      </p:cBhvr>
                                    </p:animEffect>
                                  </p:childTnLst>
                                </p:cTn>
                              </p:par>
                              <p:par>
                                <p:cTn id="52" presetID="14" presetClass="entr" presetSubtype="10" fill="hold" grpId="0" nodeType="withEffect">
                                  <p:stCondLst>
                                    <p:cond delay="0"/>
                                  </p:stCondLst>
                                  <p:childTnLst>
                                    <p:set>
                                      <p:cBhvr>
                                        <p:cTn id="53" dur="1" fill="hold">
                                          <p:stCondLst>
                                            <p:cond delay="0"/>
                                          </p:stCondLst>
                                        </p:cTn>
                                        <p:tgtEl>
                                          <p:spTgt spid="5"/>
                                        </p:tgtEl>
                                        <p:attrNameLst>
                                          <p:attrName>style.visibility</p:attrName>
                                        </p:attrNameLst>
                                      </p:cBhvr>
                                      <p:to>
                                        <p:strVal val="visible"/>
                                      </p:to>
                                    </p:set>
                                    <p:animEffect transition="in" filter="randombar(horizontal)">
                                      <p:cBhvr>
                                        <p:cTn id="54" dur="500"/>
                                        <p:tgtEl>
                                          <p:spTgt spid="5"/>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7"/>
                                        </p:tgtEl>
                                        <p:attrNameLst>
                                          <p:attrName>style.visibility</p:attrName>
                                        </p:attrNameLst>
                                      </p:cBhvr>
                                      <p:to>
                                        <p:strVal val="visible"/>
                                      </p:to>
                                    </p:set>
                                    <p:anim calcmode="lin" valueType="num">
                                      <p:cBhvr>
                                        <p:cTn id="59" dur="500" fill="hold"/>
                                        <p:tgtEl>
                                          <p:spTgt spid="7"/>
                                        </p:tgtEl>
                                        <p:attrNameLst>
                                          <p:attrName>ppt_w</p:attrName>
                                        </p:attrNameLst>
                                      </p:cBhvr>
                                      <p:tavLst>
                                        <p:tav tm="0">
                                          <p:val>
                                            <p:fltVal val="0"/>
                                          </p:val>
                                        </p:tav>
                                        <p:tav tm="100000">
                                          <p:val>
                                            <p:strVal val="#ppt_w"/>
                                          </p:val>
                                        </p:tav>
                                      </p:tavLst>
                                    </p:anim>
                                    <p:anim calcmode="lin" valueType="num">
                                      <p:cBhvr>
                                        <p:cTn id="60" dur="500" fill="hold"/>
                                        <p:tgtEl>
                                          <p:spTgt spid="7"/>
                                        </p:tgtEl>
                                        <p:attrNameLst>
                                          <p:attrName>ppt_h</p:attrName>
                                        </p:attrNameLst>
                                      </p:cBhvr>
                                      <p:tavLst>
                                        <p:tav tm="0">
                                          <p:val>
                                            <p:fltVal val="0"/>
                                          </p:val>
                                        </p:tav>
                                        <p:tav tm="100000">
                                          <p:val>
                                            <p:strVal val="#ppt_h"/>
                                          </p:val>
                                        </p:tav>
                                      </p:tavLst>
                                    </p:anim>
                                    <p:animEffect transition="in" filter="fade">
                                      <p:cBhvr>
                                        <p:cTn id="61" dur="500"/>
                                        <p:tgtEl>
                                          <p:spTgt spid="7"/>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nodeType="clickEffect">
                                  <p:stCondLst>
                                    <p:cond delay="0"/>
                                  </p:stCondLst>
                                  <p:childTnLst>
                                    <p:set>
                                      <p:cBhvr>
                                        <p:cTn id="65" dur="1" fill="hold">
                                          <p:stCondLst>
                                            <p:cond delay="0"/>
                                          </p:stCondLst>
                                        </p:cTn>
                                        <p:tgtEl>
                                          <p:spTgt spid="700"/>
                                        </p:tgtEl>
                                        <p:attrNameLst>
                                          <p:attrName>style.visibility</p:attrName>
                                        </p:attrNameLst>
                                      </p:cBhvr>
                                      <p:to>
                                        <p:strVal val="visible"/>
                                      </p:to>
                                    </p:set>
                                    <p:anim calcmode="lin" valueType="num">
                                      <p:cBhvr>
                                        <p:cTn id="66" dur="500" fill="hold"/>
                                        <p:tgtEl>
                                          <p:spTgt spid="700"/>
                                        </p:tgtEl>
                                        <p:attrNameLst>
                                          <p:attrName>ppt_w</p:attrName>
                                        </p:attrNameLst>
                                      </p:cBhvr>
                                      <p:tavLst>
                                        <p:tav tm="0">
                                          <p:val>
                                            <p:fltVal val="0"/>
                                          </p:val>
                                        </p:tav>
                                        <p:tav tm="100000">
                                          <p:val>
                                            <p:strVal val="#ppt_w"/>
                                          </p:val>
                                        </p:tav>
                                      </p:tavLst>
                                    </p:anim>
                                    <p:anim calcmode="lin" valueType="num">
                                      <p:cBhvr>
                                        <p:cTn id="67" dur="500" fill="hold"/>
                                        <p:tgtEl>
                                          <p:spTgt spid="700"/>
                                        </p:tgtEl>
                                        <p:attrNameLst>
                                          <p:attrName>ppt_h</p:attrName>
                                        </p:attrNameLst>
                                      </p:cBhvr>
                                      <p:tavLst>
                                        <p:tav tm="0">
                                          <p:val>
                                            <p:fltVal val="0"/>
                                          </p:val>
                                        </p:tav>
                                        <p:tav tm="100000">
                                          <p:val>
                                            <p:strVal val="#ppt_h"/>
                                          </p:val>
                                        </p:tav>
                                      </p:tavLst>
                                    </p:anim>
                                    <p:animEffect transition="in" filter="fade">
                                      <p:cBhvr>
                                        <p:cTn id="68" dur="500"/>
                                        <p:tgtEl>
                                          <p:spTgt spid="700"/>
                                        </p:tgtEl>
                                      </p:cBhvr>
                                    </p:animEffect>
                                  </p:childTnLst>
                                </p:cTn>
                              </p:par>
                              <p:par>
                                <p:cTn id="69" presetID="53" presetClass="entr" presetSubtype="16" fill="hold" nodeType="withEffect">
                                  <p:stCondLst>
                                    <p:cond delay="0"/>
                                  </p:stCondLst>
                                  <p:childTnLst>
                                    <p:set>
                                      <p:cBhvr>
                                        <p:cTn id="70" dur="1" fill="hold">
                                          <p:stCondLst>
                                            <p:cond delay="0"/>
                                          </p:stCondLst>
                                        </p:cTn>
                                        <p:tgtEl>
                                          <p:spTgt spid="699"/>
                                        </p:tgtEl>
                                        <p:attrNameLst>
                                          <p:attrName>style.visibility</p:attrName>
                                        </p:attrNameLst>
                                      </p:cBhvr>
                                      <p:to>
                                        <p:strVal val="visible"/>
                                      </p:to>
                                    </p:set>
                                    <p:anim calcmode="lin" valueType="num">
                                      <p:cBhvr>
                                        <p:cTn id="71" dur="500" fill="hold"/>
                                        <p:tgtEl>
                                          <p:spTgt spid="699"/>
                                        </p:tgtEl>
                                        <p:attrNameLst>
                                          <p:attrName>ppt_w</p:attrName>
                                        </p:attrNameLst>
                                      </p:cBhvr>
                                      <p:tavLst>
                                        <p:tav tm="0">
                                          <p:val>
                                            <p:fltVal val="0"/>
                                          </p:val>
                                        </p:tav>
                                        <p:tav tm="100000">
                                          <p:val>
                                            <p:strVal val="#ppt_w"/>
                                          </p:val>
                                        </p:tav>
                                      </p:tavLst>
                                    </p:anim>
                                    <p:anim calcmode="lin" valueType="num">
                                      <p:cBhvr>
                                        <p:cTn id="72" dur="500" fill="hold"/>
                                        <p:tgtEl>
                                          <p:spTgt spid="699"/>
                                        </p:tgtEl>
                                        <p:attrNameLst>
                                          <p:attrName>ppt_h</p:attrName>
                                        </p:attrNameLst>
                                      </p:cBhvr>
                                      <p:tavLst>
                                        <p:tav tm="0">
                                          <p:val>
                                            <p:fltVal val="0"/>
                                          </p:val>
                                        </p:tav>
                                        <p:tav tm="100000">
                                          <p:val>
                                            <p:strVal val="#ppt_h"/>
                                          </p:val>
                                        </p:tav>
                                      </p:tavLst>
                                    </p:anim>
                                    <p:animEffect transition="in" filter="fade">
                                      <p:cBhvr>
                                        <p:cTn id="73" dur="500"/>
                                        <p:tgtEl>
                                          <p:spTgt spid="699"/>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701"/>
                                        </p:tgtEl>
                                        <p:attrNameLst>
                                          <p:attrName>style.visibility</p:attrName>
                                        </p:attrNameLst>
                                      </p:cBhvr>
                                      <p:to>
                                        <p:strVal val="visible"/>
                                      </p:to>
                                    </p:set>
                                    <p:anim calcmode="lin" valueType="num">
                                      <p:cBhvr>
                                        <p:cTn id="78" dur="500" fill="hold"/>
                                        <p:tgtEl>
                                          <p:spTgt spid="701"/>
                                        </p:tgtEl>
                                        <p:attrNameLst>
                                          <p:attrName>ppt_w</p:attrName>
                                        </p:attrNameLst>
                                      </p:cBhvr>
                                      <p:tavLst>
                                        <p:tav tm="0">
                                          <p:val>
                                            <p:fltVal val="0"/>
                                          </p:val>
                                        </p:tav>
                                        <p:tav tm="100000">
                                          <p:val>
                                            <p:strVal val="#ppt_w"/>
                                          </p:val>
                                        </p:tav>
                                      </p:tavLst>
                                    </p:anim>
                                    <p:anim calcmode="lin" valueType="num">
                                      <p:cBhvr>
                                        <p:cTn id="79" dur="500" fill="hold"/>
                                        <p:tgtEl>
                                          <p:spTgt spid="701"/>
                                        </p:tgtEl>
                                        <p:attrNameLst>
                                          <p:attrName>ppt_h</p:attrName>
                                        </p:attrNameLst>
                                      </p:cBhvr>
                                      <p:tavLst>
                                        <p:tav tm="0">
                                          <p:val>
                                            <p:fltVal val="0"/>
                                          </p:val>
                                        </p:tav>
                                        <p:tav tm="100000">
                                          <p:val>
                                            <p:strVal val="#ppt_h"/>
                                          </p:val>
                                        </p:tav>
                                      </p:tavLst>
                                    </p:anim>
                                    <p:animEffect transition="in" filter="fade">
                                      <p:cBhvr>
                                        <p:cTn id="80" dur="500"/>
                                        <p:tgtEl>
                                          <p:spTgt spid="701"/>
                                        </p:tgtEl>
                                      </p:cBhvr>
                                    </p:animEffect>
                                  </p:childTnLst>
                                </p:cTn>
                              </p:par>
                              <p:par>
                                <p:cTn id="81" presetID="53" presetClass="entr" presetSubtype="16" fill="hold" grpId="0" nodeType="withEffect">
                                  <p:stCondLst>
                                    <p:cond delay="0"/>
                                  </p:stCondLst>
                                  <p:childTnLst>
                                    <p:set>
                                      <p:cBhvr>
                                        <p:cTn id="82" dur="1" fill="hold">
                                          <p:stCondLst>
                                            <p:cond delay="0"/>
                                          </p:stCondLst>
                                        </p:cTn>
                                        <p:tgtEl>
                                          <p:spTgt spid="703"/>
                                        </p:tgtEl>
                                        <p:attrNameLst>
                                          <p:attrName>style.visibility</p:attrName>
                                        </p:attrNameLst>
                                      </p:cBhvr>
                                      <p:to>
                                        <p:strVal val="visible"/>
                                      </p:to>
                                    </p:set>
                                    <p:anim calcmode="lin" valueType="num">
                                      <p:cBhvr>
                                        <p:cTn id="83" dur="500" fill="hold"/>
                                        <p:tgtEl>
                                          <p:spTgt spid="703"/>
                                        </p:tgtEl>
                                        <p:attrNameLst>
                                          <p:attrName>ppt_w</p:attrName>
                                        </p:attrNameLst>
                                      </p:cBhvr>
                                      <p:tavLst>
                                        <p:tav tm="0">
                                          <p:val>
                                            <p:fltVal val="0"/>
                                          </p:val>
                                        </p:tav>
                                        <p:tav tm="100000">
                                          <p:val>
                                            <p:strVal val="#ppt_w"/>
                                          </p:val>
                                        </p:tav>
                                      </p:tavLst>
                                    </p:anim>
                                    <p:anim calcmode="lin" valueType="num">
                                      <p:cBhvr>
                                        <p:cTn id="84" dur="500" fill="hold"/>
                                        <p:tgtEl>
                                          <p:spTgt spid="703"/>
                                        </p:tgtEl>
                                        <p:attrNameLst>
                                          <p:attrName>ppt_h</p:attrName>
                                        </p:attrNameLst>
                                      </p:cBhvr>
                                      <p:tavLst>
                                        <p:tav tm="0">
                                          <p:val>
                                            <p:fltVal val="0"/>
                                          </p:val>
                                        </p:tav>
                                        <p:tav tm="100000">
                                          <p:val>
                                            <p:strVal val="#ppt_h"/>
                                          </p:val>
                                        </p:tav>
                                      </p:tavLst>
                                    </p:anim>
                                    <p:animEffect transition="in" filter="fade">
                                      <p:cBhvr>
                                        <p:cTn id="85" dur="500"/>
                                        <p:tgtEl>
                                          <p:spTgt spid="703"/>
                                        </p:tgtEl>
                                      </p:cBhvr>
                                    </p:animEffect>
                                  </p:childTnLst>
                                </p:cTn>
                              </p:par>
                            </p:childTnLst>
                          </p:cTn>
                        </p:par>
                      </p:childTnLst>
                    </p:cTn>
                  </p:par>
                  <p:par>
                    <p:cTn id="86" fill="hold">
                      <p:stCondLst>
                        <p:cond delay="indefinite"/>
                      </p:stCondLst>
                      <p:childTnLst>
                        <p:par>
                          <p:cTn id="87" fill="hold">
                            <p:stCondLst>
                              <p:cond delay="0"/>
                            </p:stCondLst>
                            <p:childTnLst>
                              <p:par>
                                <p:cTn id="88" presetID="53" presetClass="entr" presetSubtype="16" fill="hold" grpId="0" nodeType="clickEffect">
                                  <p:stCondLst>
                                    <p:cond delay="0"/>
                                  </p:stCondLst>
                                  <p:childTnLst>
                                    <p:set>
                                      <p:cBhvr>
                                        <p:cTn id="89" dur="1" fill="hold">
                                          <p:stCondLst>
                                            <p:cond delay="0"/>
                                          </p:stCondLst>
                                        </p:cTn>
                                        <p:tgtEl>
                                          <p:spTgt spid="702"/>
                                        </p:tgtEl>
                                        <p:attrNameLst>
                                          <p:attrName>style.visibility</p:attrName>
                                        </p:attrNameLst>
                                      </p:cBhvr>
                                      <p:to>
                                        <p:strVal val="visible"/>
                                      </p:to>
                                    </p:set>
                                    <p:anim calcmode="lin" valueType="num">
                                      <p:cBhvr>
                                        <p:cTn id="90" dur="500" fill="hold"/>
                                        <p:tgtEl>
                                          <p:spTgt spid="702"/>
                                        </p:tgtEl>
                                        <p:attrNameLst>
                                          <p:attrName>ppt_w</p:attrName>
                                        </p:attrNameLst>
                                      </p:cBhvr>
                                      <p:tavLst>
                                        <p:tav tm="0">
                                          <p:val>
                                            <p:fltVal val="0"/>
                                          </p:val>
                                        </p:tav>
                                        <p:tav tm="100000">
                                          <p:val>
                                            <p:strVal val="#ppt_w"/>
                                          </p:val>
                                        </p:tav>
                                      </p:tavLst>
                                    </p:anim>
                                    <p:anim calcmode="lin" valueType="num">
                                      <p:cBhvr>
                                        <p:cTn id="91" dur="500" fill="hold"/>
                                        <p:tgtEl>
                                          <p:spTgt spid="702"/>
                                        </p:tgtEl>
                                        <p:attrNameLst>
                                          <p:attrName>ppt_h</p:attrName>
                                        </p:attrNameLst>
                                      </p:cBhvr>
                                      <p:tavLst>
                                        <p:tav tm="0">
                                          <p:val>
                                            <p:fltVal val="0"/>
                                          </p:val>
                                        </p:tav>
                                        <p:tav tm="100000">
                                          <p:val>
                                            <p:strVal val="#ppt_h"/>
                                          </p:val>
                                        </p:tav>
                                      </p:tavLst>
                                    </p:anim>
                                    <p:animEffect transition="in" filter="fade">
                                      <p:cBhvr>
                                        <p:cTn id="92" dur="500"/>
                                        <p:tgtEl>
                                          <p:spTgt spid="702"/>
                                        </p:tgtEl>
                                      </p:cBhvr>
                                    </p:animEffect>
                                  </p:childTnLst>
                                </p:cTn>
                              </p:par>
                              <p:par>
                                <p:cTn id="93" presetID="53" presetClass="entr" presetSubtype="16" fill="hold" grpId="0" nodeType="withEffect">
                                  <p:stCondLst>
                                    <p:cond delay="0"/>
                                  </p:stCondLst>
                                  <p:childTnLst>
                                    <p:set>
                                      <p:cBhvr>
                                        <p:cTn id="94" dur="1" fill="hold">
                                          <p:stCondLst>
                                            <p:cond delay="0"/>
                                          </p:stCondLst>
                                        </p:cTn>
                                        <p:tgtEl>
                                          <p:spTgt spid="640"/>
                                        </p:tgtEl>
                                        <p:attrNameLst>
                                          <p:attrName>style.visibility</p:attrName>
                                        </p:attrNameLst>
                                      </p:cBhvr>
                                      <p:to>
                                        <p:strVal val="visible"/>
                                      </p:to>
                                    </p:set>
                                    <p:anim calcmode="lin" valueType="num">
                                      <p:cBhvr>
                                        <p:cTn id="95" dur="500" fill="hold"/>
                                        <p:tgtEl>
                                          <p:spTgt spid="640"/>
                                        </p:tgtEl>
                                        <p:attrNameLst>
                                          <p:attrName>ppt_w</p:attrName>
                                        </p:attrNameLst>
                                      </p:cBhvr>
                                      <p:tavLst>
                                        <p:tav tm="0">
                                          <p:val>
                                            <p:fltVal val="0"/>
                                          </p:val>
                                        </p:tav>
                                        <p:tav tm="100000">
                                          <p:val>
                                            <p:strVal val="#ppt_w"/>
                                          </p:val>
                                        </p:tav>
                                      </p:tavLst>
                                    </p:anim>
                                    <p:anim calcmode="lin" valueType="num">
                                      <p:cBhvr>
                                        <p:cTn id="96" dur="500" fill="hold"/>
                                        <p:tgtEl>
                                          <p:spTgt spid="640"/>
                                        </p:tgtEl>
                                        <p:attrNameLst>
                                          <p:attrName>ppt_h</p:attrName>
                                        </p:attrNameLst>
                                      </p:cBhvr>
                                      <p:tavLst>
                                        <p:tav tm="0">
                                          <p:val>
                                            <p:fltVal val="0"/>
                                          </p:val>
                                        </p:tav>
                                        <p:tav tm="100000">
                                          <p:val>
                                            <p:strVal val="#ppt_h"/>
                                          </p:val>
                                        </p:tav>
                                      </p:tavLst>
                                    </p:anim>
                                    <p:animEffect transition="in" filter="fade">
                                      <p:cBhvr>
                                        <p:cTn id="97" dur="500"/>
                                        <p:tgtEl>
                                          <p:spTgt spid="640"/>
                                        </p:tgtEl>
                                      </p:cBhvr>
                                    </p:animEffect>
                                  </p:childTnLst>
                                </p:cTn>
                              </p:par>
                            </p:childTnLst>
                          </p:cTn>
                        </p:par>
                      </p:childTnLst>
                    </p:cTn>
                  </p:par>
                  <p:par>
                    <p:cTn id="98" fill="hold">
                      <p:stCondLst>
                        <p:cond delay="indefinite"/>
                      </p:stCondLst>
                      <p:childTnLst>
                        <p:par>
                          <p:cTn id="99" fill="hold">
                            <p:stCondLst>
                              <p:cond delay="0"/>
                            </p:stCondLst>
                            <p:childTnLst>
                              <p:par>
                                <p:cTn id="100" presetID="53" presetClass="entr" presetSubtype="16" fill="hold" grpId="0" nodeType="clickEffect">
                                  <p:stCondLst>
                                    <p:cond delay="0"/>
                                  </p:stCondLst>
                                  <p:childTnLst>
                                    <p:set>
                                      <p:cBhvr>
                                        <p:cTn id="101" dur="1" fill="hold">
                                          <p:stCondLst>
                                            <p:cond delay="0"/>
                                          </p:stCondLst>
                                        </p:cTn>
                                        <p:tgtEl>
                                          <p:spTgt spid="641"/>
                                        </p:tgtEl>
                                        <p:attrNameLst>
                                          <p:attrName>style.visibility</p:attrName>
                                        </p:attrNameLst>
                                      </p:cBhvr>
                                      <p:to>
                                        <p:strVal val="visible"/>
                                      </p:to>
                                    </p:set>
                                    <p:anim calcmode="lin" valueType="num">
                                      <p:cBhvr>
                                        <p:cTn id="102" dur="500" fill="hold"/>
                                        <p:tgtEl>
                                          <p:spTgt spid="641"/>
                                        </p:tgtEl>
                                        <p:attrNameLst>
                                          <p:attrName>ppt_w</p:attrName>
                                        </p:attrNameLst>
                                      </p:cBhvr>
                                      <p:tavLst>
                                        <p:tav tm="0">
                                          <p:val>
                                            <p:fltVal val="0"/>
                                          </p:val>
                                        </p:tav>
                                        <p:tav tm="100000">
                                          <p:val>
                                            <p:strVal val="#ppt_w"/>
                                          </p:val>
                                        </p:tav>
                                      </p:tavLst>
                                    </p:anim>
                                    <p:anim calcmode="lin" valueType="num">
                                      <p:cBhvr>
                                        <p:cTn id="103" dur="500" fill="hold"/>
                                        <p:tgtEl>
                                          <p:spTgt spid="641"/>
                                        </p:tgtEl>
                                        <p:attrNameLst>
                                          <p:attrName>ppt_h</p:attrName>
                                        </p:attrNameLst>
                                      </p:cBhvr>
                                      <p:tavLst>
                                        <p:tav tm="0">
                                          <p:val>
                                            <p:fltVal val="0"/>
                                          </p:val>
                                        </p:tav>
                                        <p:tav tm="100000">
                                          <p:val>
                                            <p:strVal val="#ppt_h"/>
                                          </p:val>
                                        </p:tav>
                                      </p:tavLst>
                                    </p:anim>
                                    <p:animEffect transition="in" filter="fade">
                                      <p:cBhvr>
                                        <p:cTn id="104" dur="500"/>
                                        <p:tgtEl>
                                          <p:spTgt spid="641"/>
                                        </p:tgtEl>
                                      </p:cBhvr>
                                    </p:animEffect>
                                  </p:childTnLst>
                                </p:cTn>
                              </p:par>
                            </p:childTnLst>
                          </p:cTn>
                        </p:par>
                      </p:childTnLst>
                    </p:cTn>
                  </p:par>
                  <p:par>
                    <p:cTn id="105" fill="hold">
                      <p:stCondLst>
                        <p:cond delay="indefinite"/>
                      </p:stCondLst>
                      <p:childTnLst>
                        <p:par>
                          <p:cTn id="106" fill="hold">
                            <p:stCondLst>
                              <p:cond delay="0"/>
                            </p:stCondLst>
                            <p:childTnLst>
                              <p:par>
                                <p:cTn id="107" presetID="42" presetClass="entr" presetSubtype="0" fill="hold" grpId="0" nodeType="clickEffect">
                                  <p:stCondLst>
                                    <p:cond delay="0"/>
                                  </p:stCondLst>
                                  <p:childTnLst>
                                    <p:set>
                                      <p:cBhvr>
                                        <p:cTn id="108" dur="1" fill="hold">
                                          <p:stCondLst>
                                            <p:cond delay="0"/>
                                          </p:stCondLst>
                                        </p:cTn>
                                        <p:tgtEl>
                                          <p:spTgt spid="642"/>
                                        </p:tgtEl>
                                        <p:attrNameLst>
                                          <p:attrName>style.visibility</p:attrName>
                                        </p:attrNameLst>
                                      </p:cBhvr>
                                      <p:to>
                                        <p:strVal val="visible"/>
                                      </p:to>
                                    </p:set>
                                    <p:animEffect transition="in" filter="fade">
                                      <p:cBhvr>
                                        <p:cTn id="109" dur="1000"/>
                                        <p:tgtEl>
                                          <p:spTgt spid="642"/>
                                        </p:tgtEl>
                                      </p:cBhvr>
                                    </p:animEffect>
                                    <p:anim calcmode="lin" valueType="num">
                                      <p:cBhvr>
                                        <p:cTn id="110" dur="1000" fill="hold"/>
                                        <p:tgtEl>
                                          <p:spTgt spid="642"/>
                                        </p:tgtEl>
                                        <p:attrNameLst>
                                          <p:attrName>ppt_x</p:attrName>
                                        </p:attrNameLst>
                                      </p:cBhvr>
                                      <p:tavLst>
                                        <p:tav tm="0">
                                          <p:val>
                                            <p:strVal val="#ppt_x"/>
                                          </p:val>
                                        </p:tav>
                                        <p:tav tm="100000">
                                          <p:val>
                                            <p:strVal val="#ppt_x"/>
                                          </p:val>
                                        </p:tav>
                                      </p:tavLst>
                                    </p:anim>
                                    <p:anim calcmode="lin" valueType="num">
                                      <p:cBhvr>
                                        <p:cTn id="111" dur="1000" fill="hold"/>
                                        <p:tgtEl>
                                          <p:spTgt spid="64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0" grpId="0"/>
      <p:bldP spid="691" grpId="0" animBg="1"/>
      <p:bldP spid="692" grpId="0" animBg="1"/>
      <p:bldP spid="694" grpId="0"/>
      <p:bldP spid="695" grpId="0"/>
      <p:bldP spid="701" grpId="0" animBg="1"/>
      <p:bldP spid="702" grpId="0" animBg="1"/>
      <p:bldP spid="703" grpId="0"/>
      <p:bldP spid="640" grpId="0"/>
      <p:bldP spid="641" grpId="0"/>
      <p:bldP spid="642" grpId="0"/>
      <p:bldP spid="5"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41" name="Metin kutusu 640">
                <a:extLst>
                  <a:ext uri="{FF2B5EF4-FFF2-40B4-BE49-F238E27FC236}">
                    <a16:creationId xmlns:a16="http://schemas.microsoft.com/office/drawing/2014/main" id="{8A4CA0F1-270A-AA53-F567-B1BE0462730E}"/>
                  </a:ext>
                </a:extLst>
              </p:cNvPr>
              <p:cNvSpPr txBox="1"/>
              <p:nvPr/>
            </p:nvSpPr>
            <p:spPr>
              <a:xfrm>
                <a:off x="11255190" y="1856313"/>
                <a:ext cx="487551" cy="591124"/>
              </a:xfrm>
              <a:prstGeom prst="rect">
                <a:avLst/>
              </a:prstGeom>
              <a:noFill/>
            </p:spPr>
            <p:txBody>
              <a:bodyPr wrap="square" rtlCol="0">
                <a:spAutoFit/>
              </a:bodyPr>
              <a:lstStyle/>
              <a:p>
                <a14:m>
                  <m:oMath xmlns:m="http://schemas.openxmlformats.org/officeDocument/2006/math">
                    <m:sSub>
                      <m:sSubPr>
                        <m:ctrlPr>
                          <a:rPr lang="tr-TR" i="1" smtClean="0">
                            <a:solidFill>
                              <a:srgbClr val="FF0000"/>
                            </a:solidFill>
                            <a:latin typeface="Cambria Math" panose="02040503050406030204" pitchFamily="18" charset="0"/>
                          </a:rPr>
                        </m:ctrlPr>
                      </m:sSubPr>
                      <m:e>
                        <m:r>
                          <a:rPr lang="tr-TR" i="1">
                            <a:solidFill>
                              <a:srgbClr val="FF0000"/>
                            </a:solidFill>
                            <a:latin typeface="Cambria Math" panose="02040503050406030204" pitchFamily="18" charset="0"/>
                          </a:rPr>
                          <m:t> </m:t>
                        </m:r>
                        <m:r>
                          <m:rPr>
                            <m:sty m:val="p"/>
                          </m:rPr>
                          <a:rPr lang="el-GR" i="1">
                            <a:solidFill>
                              <a:srgbClr val="FF0000"/>
                            </a:solidFill>
                            <a:latin typeface="Cambria Math" panose="02040503050406030204" pitchFamily="18" charset="0"/>
                          </a:rPr>
                          <m:t>β</m:t>
                        </m:r>
                      </m:e>
                      <m:sub>
                        <m:r>
                          <a:rPr lang="tr-TR" i="1">
                            <a:solidFill>
                              <a:srgbClr val="FF0000"/>
                            </a:solidFill>
                            <a:latin typeface="Cambria Math" panose="02040503050406030204" pitchFamily="18" charset="0"/>
                          </a:rPr>
                          <m:t>1</m:t>
                        </m:r>
                      </m:sub>
                    </m:sSub>
                  </m:oMath>
                </a14:m>
                <a:r>
                  <a:rPr lang="tr-TR" dirty="0">
                    <a:solidFill>
                      <a:srgbClr val="FF0000"/>
                    </a:solidFill>
                  </a:rPr>
                  <a:t>=</a:t>
                </a:r>
                <a14:m>
                  <m:oMath xmlns:m="http://schemas.openxmlformats.org/officeDocument/2006/math">
                    <m:r>
                      <a:rPr lang="tr-TR" b="0" i="0" dirty="0" smtClean="0">
                        <a:solidFill>
                          <a:srgbClr val="FF0000"/>
                        </a:solidFill>
                        <a:latin typeface="Cambria Math" panose="02040503050406030204" pitchFamily="18" charset="0"/>
                      </a:rPr>
                      <m:t> </m:t>
                    </m:r>
                    <m:f>
                      <m:fPr>
                        <m:ctrlPr>
                          <a:rPr lang="tr-TR" i="1" dirty="0" smtClean="0">
                            <a:solidFill>
                              <a:srgbClr val="FF0000"/>
                            </a:solidFill>
                            <a:latin typeface="Cambria Math" panose="02040503050406030204" pitchFamily="18" charset="0"/>
                          </a:rPr>
                        </m:ctrlPr>
                      </m:fPr>
                      <m:num>
                        <m:r>
                          <a:rPr lang="tr-TR" b="0" i="1" dirty="0" smtClean="0">
                            <a:solidFill>
                              <a:srgbClr val="FF0000"/>
                            </a:solidFill>
                            <a:latin typeface="Cambria Math" panose="02040503050406030204" pitchFamily="18" charset="0"/>
                          </a:rPr>
                          <m:t>𝑎</m:t>
                        </m:r>
                      </m:num>
                      <m:den>
                        <m:r>
                          <a:rPr lang="tr-TR" b="0" i="1" dirty="0" smtClean="0">
                            <a:solidFill>
                              <a:srgbClr val="FF0000"/>
                            </a:solidFill>
                            <a:latin typeface="Cambria Math" panose="02040503050406030204" pitchFamily="18" charset="0"/>
                          </a:rPr>
                          <m:t>𝑏</m:t>
                        </m:r>
                      </m:den>
                    </m:f>
                  </m:oMath>
                </a14:m>
                <a:endParaRPr lang="en-US" dirty="0">
                  <a:solidFill>
                    <a:srgbClr val="FF0000"/>
                  </a:solidFill>
                </a:endParaRPr>
              </a:p>
            </p:txBody>
          </p:sp>
        </mc:Choice>
        <mc:Fallback xmlns="">
          <p:sp>
            <p:nvSpPr>
              <p:cNvPr id="641" name="Metin kutusu 640">
                <a:extLst>
                  <a:ext uri="{FF2B5EF4-FFF2-40B4-BE49-F238E27FC236}">
                    <a16:creationId xmlns:a16="http://schemas.microsoft.com/office/drawing/2014/main" id="{8A4CA0F1-270A-AA53-F567-B1BE0462730E}"/>
                  </a:ext>
                </a:extLst>
              </p:cNvPr>
              <p:cNvSpPr txBox="1">
                <a:spLocks noRot="1" noChangeAspect="1" noMove="1" noResize="1" noEditPoints="1" noAdjustHandles="1" noChangeArrowheads="1" noChangeShapeType="1" noTextEdit="1"/>
              </p:cNvSpPr>
              <p:nvPr/>
            </p:nvSpPr>
            <p:spPr>
              <a:xfrm>
                <a:off x="11255190" y="1856313"/>
                <a:ext cx="487551" cy="591124"/>
              </a:xfrm>
              <a:prstGeom prst="rect">
                <a:avLst/>
              </a:prstGeom>
              <a:blipFill>
                <a:blip r:embed="rId3"/>
                <a:stretch>
                  <a:fillRect l="-3750" b="-2083"/>
                </a:stretch>
              </a:blipFill>
            </p:spPr>
            <p:txBody>
              <a:bodyPr/>
              <a:lstStyle/>
              <a:p>
                <a:r>
                  <a:rPr lang="tr-TR">
                    <a:noFill/>
                  </a:rPr>
                  <a:t> </a:t>
                </a:r>
              </a:p>
            </p:txBody>
          </p:sp>
        </mc:Fallback>
      </mc:AlternateContent>
      <p:sp>
        <p:nvSpPr>
          <p:cNvPr id="2" name="Slayt Numarası Yer Tutucusu 9">
            <a:extLst>
              <a:ext uri="{FF2B5EF4-FFF2-40B4-BE49-F238E27FC236}">
                <a16:creationId xmlns:a16="http://schemas.microsoft.com/office/drawing/2014/main" id="{736F1F09-0CFC-A734-B00D-072A798EDC3B}"/>
              </a:ext>
            </a:extLst>
          </p:cNvPr>
          <p:cNvSpPr txBox="1">
            <a:spLocks/>
          </p:cNvSpPr>
          <p:nvPr/>
        </p:nvSpPr>
        <p:spPr>
          <a:xfrm>
            <a:off x="8100237" y="6076033"/>
            <a:ext cx="1319029" cy="26267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fld id="{3E072438-7295-44C5-9C22-5983A7467107}" type="slidenum">
              <a:rPr lang="en-US" smtClean="0"/>
              <a:pPr/>
              <a:t>26</a:t>
            </a:fld>
            <a:endParaRPr lang="en-US"/>
          </a:p>
        </p:txBody>
      </p:sp>
      <p:pic>
        <p:nvPicPr>
          <p:cNvPr id="3" name="Resim 2">
            <a:extLst>
              <a:ext uri="{FF2B5EF4-FFF2-40B4-BE49-F238E27FC236}">
                <a16:creationId xmlns:a16="http://schemas.microsoft.com/office/drawing/2014/main" id="{F0F2CF82-E04C-050B-EC27-546E0341904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2834" y="461364"/>
            <a:ext cx="4767992" cy="3207995"/>
          </a:xfrm>
          <a:prstGeom prst="rect">
            <a:avLst/>
          </a:prstGeom>
        </p:spPr>
      </p:pic>
      <p:cxnSp>
        <p:nvCxnSpPr>
          <p:cNvPr id="4" name="Düz Bağlayıcı 3">
            <a:extLst>
              <a:ext uri="{FF2B5EF4-FFF2-40B4-BE49-F238E27FC236}">
                <a16:creationId xmlns:a16="http://schemas.microsoft.com/office/drawing/2014/main" id="{988CC366-3FD6-A152-6C14-BE5338C39B5B}"/>
              </a:ext>
            </a:extLst>
          </p:cNvPr>
          <p:cNvCxnSpPr>
            <a:cxnSpLocks/>
          </p:cNvCxnSpPr>
          <p:nvPr/>
        </p:nvCxnSpPr>
        <p:spPr>
          <a:xfrm flipV="1">
            <a:off x="1141115" y="658660"/>
            <a:ext cx="4141123" cy="2009214"/>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5" name="Metin kutusu 4">
            <a:extLst>
              <a:ext uri="{FF2B5EF4-FFF2-40B4-BE49-F238E27FC236}">
                <a16:creationId xmlns:a16="http://schemas.microsoft.com/office/drawing/2014/main" id="{106B3EDD-C365-6353-12D9-602E12BE97D6}"/>
              </a:ext>
            </a:extLst>
          </p:cNvPr>
          <p:cNvSpPr txBox="1"/>
          <p:nvPr/>
        </p:nvSpPr>
        <p:spPr>
          <a:xfrm>
            <a:off x="6028331" y="480356"/>
            <a:ext cx="2300506" cy="261610"/>
          </a:xfrm>
          <a:prstGeom prst="rect">
            <a:avLst/>
          </a:prstGeom>
          <a:noFill/>
        </p:spPr>
        <p:txBody>
          <a:bodyPr wrap="square" rtlCol="0">
            <a:spAutoFit/>
          </a:bodyPr>
          <a:lstStyle/>
          <a:p>
            <a:r>
              <a:rPr lang="tr-TR" sz="1100" dirty="0" err="1"/>
              <a:t>Residual</a:t>
            </a:r>
            <a:r>
              <a:rPr lang="tr-TR" sz="1100" dirty="0"/>
              <a:t> = Y – </a:t>
            </a:r>
            <a:r>
              <a:rPr lang="tr-TR" sz="1100" dirty="0" err="1"/>
              <a:t>Y_Head</a:t>
            </a:r>
            <a:endParaRPr lang="en-US" sz="1100" dirty="0"/>
          </a:p>
        </p:txBody>
      </p:sp>
      <p:sp>
        <p:nvSpPr>
          <p:cNvPr id="6" name="Dikdörtgen 5">
            <a:extLst>
              <a:ext uri="{FF2B5EF4-FFF2-40B4-BE49-F238E27FC236}">
                <a16:creationId xmlns:a16="http://schemas.microsoft.com/office/drawing/2014/main" id="{A047E4C3-3465-B7F7-F9B6-FEF4FFE16219}"/>
              </a:ext>
            </a:extLst>
          </p:cNvPr>
          <p:cNvSpPr/>
          <p:nvPr/>
        </p:nvSpPr>
        <p:spPr>
          <a:xfrm>
            <a:off x="6807166" y="510922"/>
            <a:ext cx="138184" cy="20047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cxnSp>
        <p:nvCxnSpPr>
          <p:cNvPr id="7" name="Düz Ok Bağlayıcısı 6">
            <a:extLst>
              <a:ext uri="{FF2B5EF4-FFF2-40B4-BE49-F238E27FC236}">
                <a16:creationId xmlns:a16="http://schemas.microsoft.com/office/drawing/2014/main" id="{A904E855-86E5-02C1-B334-FC0540E49697}"/>
              </a:ext>
            </a:extLst>
          </p:cNvPr>
          <p:cNvCxnSpPr>
            <a:cxnSpLocks/>
            <a:stCxn id="6" idx="2"/>
            <a:endCxn id="8" idx="0"/>
          </p:cNvCxnSpPr>
          <p:nvPr/>
        </p:nvCxnSpPr>
        <p:spPr>
          <a:xfrm flipH="1">
            <a:off x="6653440" y="711399"/>
            <a:ext cx="222818" cy="39817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Metin kutusu 7">
            <a:extLst>
              <a:ext uri="{FF2B5EF4-FFF2-40B4-BE49-F238E27FC236}">
                <a16:creationId xmlns:a16="http://schemas.microsoft.com/office/drawing/2014/main" id="{1AD39493-0F6E-E436-C393-16455D8DE160}"/>
              </a:ext>
            </a:extLst>
          </p:cNvPr>
          <p:cNvSpPr txBox="1"/>
          <p:nvPr/>
        </p:nvSpPr>
        <p:spPr>
          <a:xfrm>
            <a:off x="5966090" y="1109574"/>
            <a:ext cx="1374699" cy="261610"/>
          </a:xfrm>
          <a:prstGeom prst="rect">
            <a:avLst/>
          </a:prstGeom>
          <a:noFill/>
        </p:spPr>
        <p:txBody>
          <a:bodyPr wrap="square" rtlCol="0">
            <a:spAutoFit/>
          </a:bodyPr>
          <a:lstStyle/>
          <a:p>
            <a:r>
              <a:rPr lang="tr-TR" sz="1100" dirty="0">
                <a:solidFill>
                  <a:srgbClr val="FF0000"/>
                </a:solidFill>
              </a:rPr>
              <a:t>Gerçek Y değeri</a:t>
            </a:r>
            <a:endParaRPr lang="en-US" sz="1100" dirty="0">
              <a:solidFill>
                <a:srgbClr val="FF0000"/>
              </a:solidFill>
            </a:endParaRPr>
          </a:p>
        </p:txBody>
      </p:sp>
      <p:sp>
        <p:nvSpPr>
          <p:cNvPr id="9" name="Metin kutusu 8">
            <a:extLst>
              <a:ext uri="{FF2B5EF4-FFF2-40B4-BE49-F238E27FC236}">
                <a16:creationId xmlns:a16="http://schemas.microsoft.com/office/drawing/2014/main" id="{6142BAEB-DCDC-5050-E8B6-B8520A6E34BB}"/>
              </a:ext>
            </a:extLst>
          </p:cNvPr>
          <p:cNvSpPr txBox="1"/>
          <p:nvPr/>
        </p:nvSpPr>
        <p:spPr>
          <a:xfrm>
            <a:off x="7340789" y="1144478"/>
            <a:ext cx="1793358" cy="261610"/>
          </a:xfrm>
          <a:prstGeom prst="rect">
            <a:avLst/>
          </a:prstGeom>
          <a:noFill/>
        </p:spPr>
        <p:txBody>
          <a:bodyPr wrap="square" rtlCol="0">
            <a:spAutoFit/>
          </a:bodyPr>
          <a:lstStyle/>
          <a:p>
            <a:r>
              <a:rPr lang="tr-TR" sz="1100" dirty="0">
                <a:solidFill>
                  <a:srgbClr val="FF0000"/>
                </a:solidFill>
              </a:rPr>
              <a:t>Tahmin edilen Y değeri</a:t>
            </a:r>
            <a:endParaRPr lang="en-US" sz="1100" dirty="0">
              <a:solidFill>
                <a:srgbClr val="FF0000"/>
              </a:solidFill>
            </a:endParaRPr>
          </a:p>
        </p:txBody>
      </p:sp>
      <p:cxnSp>
        <p:nvCxnSpPr>
          <p:cNvPr id="10" name="Düz Ok Bağlayıcısı 9">
            <a:extLst>
              <a:ext uri="{FF2B5EF4-FFF2-40B4-BE49-F238E27FC236}">
                <a16:creationId xmlns:a16="http://schemas.microsoft.com/office/drawing/2014/main" id="{C4154D8A-03CB-D6DC-1BDF-A39A3CC46A1C}"/>
              </a:ext>
            </a:extLst>
          </p:cNvPr>
          <p:cNvCxnSpPr>
            <a:cxnSpLocks/>
            <a:endCxn id="9" idx="0"/>
          </p:cNvCxnSpPr>
          <p:nvPr/>
        </p:nvCxnSpPr>
        <p:spPr>
          <a:xfrm>
            <a:off x="7407349" y="711399"/>
            <a:ext cx="830119" cy="43307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Metin kutusu 10">
            <a:extLst>
              <a:ext uri="{FF2B5EF4-FFF2-40B4-BE49-F238E27FC236}">
                <a16:creationId xmlns:a16="http://schemas.microsoft.com/office/drawing/2014/main" id="{2DA0EE51-A1A5-D9D8-1055-87FC880E5CDA}"/>
              </a:ext>
            </a:extLst>
          </p:cNvPr>
          <p:cNvSpPr txBox="1"/>
          <p:nvPr/>
        </p:nvSpPr>
        <p:spPr>
          <a:xfrm>
            <a:off x="6900442" y="1715143"/>
            <a:ext cx="1308067" cy="261610"/>
          </a:xfrm>
          <a:prstGeom prst="rect">
            <a:avLst/>
          </a:prstGeom>
          <a:noFill/>
        </p:spPr>
        <p:txBody>
          <a:bodyPr wrap="square" rtlCol="0">
            <a:spAutoFit/>
          </a:bodyPr>
          <a:lstStyle/>
          <a:p>
            <a:r>
              <a:rPr lang="tr-TR" sz="1100" b="1" dirty="0"/>
              <a:t>(</a:t>
            </a:r>
            <a:r>
              <a:rPr lang="tr-TR" sz="1100" dirty="0"/>
              <a:t> Residual^2 </a:t>
            </a:r>
            <a:r>
              <a:rPr lang="tr-TR" sz="1100" b="1" dirty="0"/>
              <a:t>)</a:t>
            </a:r>
            <a:endParaRPr lang="en-US" sz="1100" b="1" dirty="0"/>
          </a:p>
        </p:txBody>
      </p:sp>
      <p:sp>
        <p:nvSpPr>
          <p:cNvPr id="12" name="Metin kutusu 11">
            <a:extLst>
              <a:ext uri="{FF2B5EF4-FFF2-40B4-BE49-F238E27FC236}">
                <a16:creationId xmlns:a16="http://schemas.microsoft.com/office/drawing/2014/main" id="{242AFE6A-AA81-15AE-75E5-2A7A606C6438}"/>
              </a:ext>
            </a:extLst>
          </p:cNvPr>
          <p:cNvSpPr txBox="1"/>
          <p:nvPr/>
        </p:nvSpPr>
        <p:spPr>
          <a:xfrm>
            <a:off x="6446541" y="1700608"/>
            <a:ext cx="498809" cy="261610"/>
          </a:xfrm>
          <a:prstGeom prst="rect">
            <a:avLst/>
          </a:prstGeom>
          <a:noFill/>
        </p:spPr>
        <p:txBody>
          <a:bodyPr wrap="square" rtlCol="0">
            <a:spAutoFit/>
          </a:bodyPr>
          <a:lstStyle/>
          <a:p>
            <a:r>
              <a:rPr lang="tr-TR" sz="1100" b="1" dirty="0" err="1">
                <a:solidFill>
                  <a:srgbClr val="FF0000"/>
                </a:solidFill>
              </a:rPr>
              <a:t>sum</a:t>
            </a:r>
            <a:endParaRPr lang="en-US" sz="1100" dirty="0"/>
          </a:p>
        </p:txBody>
      </p:sp>
      <p:sp>
        <p:nvSpPr>
          <p:cNvPr id="13" name="Metin kutusu 12">
            <a:extLst>
              <a:ext uri="{FF2B5EF4-FFF2-40B4-BE49-F238E27FC236}">
                <a16:creationId xmlns:a16="http://schemas.microsoft.com/office/drawing/2014/main" id="{E97C99CE-F340-9F9B-CC77-A965CCF2B47B}"/>
              </a:ext>
            </a:extLst>
          </p:cNvPr>
          <p:cNvSpPr txBox="1"/>
          <p:nvPr/>
        </p:nvSpPr>
        <p:spPr>
          <a:xfrm>
            <a:off x="7844288" y="1708515"/>
            <a:ext cx="364221" cy="261610"/>
          </a:xfrm>
          <a:prstGeom prst="rect">
            <a:avLst/>
          </a:prstGeom>
          <a:noFill/>
        </p:spPr>
        <p:txBody>
          <a:bodyPr wrap="square" rtlCol="0">
            <a:spAutoFit/>
          </a:bodyPr>
          <a:lstStyle/>
          <a:p>
            <a:r>
              <a:rPr lang="tr-TR" sz="1100" b="1" dirty="0">
                <a:solidFill>
                  <a:srgbClr val="00B050"/>
                </a:solidFill>
              </a:rPr>
              <a:t>\n</a:t>
            </a:r>
            <a:endParaRPr lang="en-US" sz="1100" b="1" dirty="0">
              <a:solidFill>
                <a:srgbClr val="00B050"/>
              </a:solidFill>
            </a:endParaRPr>
          </a:p>
        </p:txBody>
      </p:sp>
      <p:cxnSp>
        <p:nvCxnSpPr>
          <p:cNvPr id="14" name="Düz Ok Bağlayıcısı 13">
            <a:extLst>
              <a:ext uri="{FF2B5EF4-FFF2-40B4-BE49-F238E27FC236}">
                <a16:creationId xmlns:a16="http://schemas.microsoft.com/office/drawing/2014/main" id="{35574FB6-26D0-04AF-6639-2D341E3E49B5}"/>
              </a:ext>
            </a:extLst>
          </p:cNvPr>
          <p:cNvCxnSpPr>
            <a:cxnSpLocks/>
            <a:stCxn id="13" idx="2"/>
          </p:cNvCxnSpPr>
          <p:nvPr/>
        </p:nvCxnSpPr>
        <p:spPr>
          <a:xfrm>
            <a:off x="8026399" y="1970125"/>
            <a:ext cx="686193" cy="4956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 name="Metin kutusu 14">
            <a:extLst>
              <a:ext uri="{FF2B5EF4-FFF2-40B4-BE49-F238E27FC236}">
                <a16:creationId xmlns:a16="http://schemas.microsoft.com/office/drawing/2014/main" id="{4028AC3F-5D10-C1F8-F959-187E0FACA49F}"/>
              </a:ext>
            </a:extLst>
          </p:cNvPr>
          <p:cNvSpPr txBox="1"/>
          <p:nvPr/>
        </p:nvSpPr>
        <p:spPr>
          <a:xfrm>
            <a:off x="7844288" y="2446212"/>
            <a:ext cx="1275785" cy="261610"/>
          </a:xfrm>
          <a:prstGeom prst="rect">
            <a:avLst/>
          </a:prstGeom>
          <a:noFill/>
        </p:spPr>
        <p:txBody>
          <a:bodyPr wrap="square" rtlCol="0">
            <a:spAutoFit/>
          </a:bodyPr>
          <a:lstStyle/>
          <a:p>
            <a:r>
              <a:rPr lang="tr-TR" sz="1100" dirty="0" err="1">
                <a:solidFill>
                  <a:srgbClr val="FF0000"/>
                </a:solidFill>
              </a:rPr>
              <a:t>Sample</a:t>
            </a:r>
            <a:r>
              <a:rPr lang="tr-TR" sz="1100" dirty="0">
                <a:solidFill>
                  <a:srgbClr val="FF0000"/>
                </a:solidFill>
              </a:rPr>
              <a:t> sayısı</a:t>
            </a:r>
            <a:endParaRPr lang="en-US" sz="1100" dirty="0">
              <a:solidFill>
                <a:srgbClr val="FF0000"/>
              </a:solidFill>
            </a:endParaRPr>
          </a:p>
        </p:txBody>
      </p:sp>
      <p:sp>
        <p:nvSpPr>
          <p:cNvPr id="16" name="Metin kutusu 15">
            <a:extLst>
              <a:ext uri="{FF2B5EF4-FFF2-40B4-BE49-F238E27FC236}">
                <a16:creationId xmlns:a16="http://schemas.microsoft.com/office/drawing/2014/main" id="{585CBBF9-F76F-7934-9D5A-8BFCC8B062DA}"/>
              </a:ext>
            </a:extLst>
          </p:cNvPr>
          <p:cNvSpPr txBox="1"/>
          <p:nvPr/>
        </p:nvSpPr>
        <p:spPr>
          <a:xfrm>
            <a:off x="5805825" y="1741154"/>
            <a:ext cx="743831" cy="261610"/>
          </a:xfrm>
          <a:prstGeom prst="rect">
            <a:avLst/>
          </a:prstGeom>
          <a:noFill/>
        </p:spPr>
        <p:txBody>
          <a:bodyPr wrap="square" rtlCol="0">
            <a:spAutoFit/>
          </a:bodyPr>
          <a:lstStyle/>
          <a:p>
            <a:r>
              <a:rPr lang="tr-TR" sz="1100" b="1" dirty="0">
                <a:solidFill>
                  <a:srgbClr val="FF33CC"/>
                </a:solidFill>
              </a:rPr>
              <a:t>MSE =</a:t>
            </a:r>
            <a:endParaRPr lang="en-US" sz="1100" b="1" dirty="0">
              <a:solidFill>
                <a:srgbClr val="FF33CC"/>
              </a:solidFill>
            </a:endParaRPr>
          </a:p>
        </p:txBody>
      </p:sp>
      <p:cxnSp>
        <p:nvCxnSpPr>
          <p:cNvPr id="17" name="Düz Ok Bağlayıcısı 16">
            <a:extLst>
              <a:ext uri="{FF2B5EF4-FFF2-40B4-BE49-F238E27FC236}">
                <a16:creationId xmlns:a16="http://schemas.microsoft.com/office/drawing/2014/main" id="{32D1A7BF-3B80-C060-BC0B-975557181E79}"/>
              </a:ext>
            </a:extLst>
          </p:cNvPr>
          <p:cNvCxnSpPr>
            <a:cxnSpLocks/>
          </p:cNvCxnSpPr>
          <p:nvPr/>
        </p:nvCxnSpPr>
        <p:spPr>
          <a:xfrm>
            <a:off x="6056281" y="2089614"/>
            <a:ext cx="6636" cy="27887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Metin kutusu 17">
            <a:extLst>
              <a:ext uri="{FF2B5EF4-FFF2-40B4-BE49-F238E27FC236}">
                <a16:creationId xmlns:a16="http://schemas.microsoft.com/office/drawing/2014/main" id="{3C746410-4E30-141D-7FBB-B4778F3D4046}"/>
              </a:ext>
            </a:extLst>
          </p:cNvPr>
          <p:cNvSpPr txBox="1"/>
          <p:nvPr/>
        </p:nvSpPr>
        <p:spPr>
          <a:xfrm>
            <a:off x="5458834" y="2257202"/>
            <a:ext cx="1548451" cy="261610"/>
          </a:xfrm>
          <a:prstGeom prst="rect">
            <a:avLst/>
          </a:prstGeom>
          <a:noFill/>
        </p:spPr>
        <p:txBody>
          <a:bodyPr wrap="square" rtlCol="0">
            <a:spAutoFit/>
          </a:bodyPr>
          <a:lstStyle/>
          <a:p>
            <a:r>
              <a:rPr lang="tr-TR" sz="1100" dirty="0" err="1">
                <a:solidFill>
                  <a:srgbClr val="FF0000"/>
                </a:solidFill>
              </a:rPr>
              <a:t>Mean</a:t>
            </a:r>
            <a:r>
              <a:rPr lang="tr-TR" sz="1100" dirty="0">
                <a:solidFill>
                  <a:srgbClr val="FF0000"/>
                </a:solidFill>
              </a:rPr>
              <a:t> </a:t>
            </a:r>
            <a:r>
              <a:rPr lang="tr-TR" sz="1100" dirty="0" err="1">
                <a:solidFill>
                  <a:srgbClr val="FF0000"/>
                </a:solidFill>
              </a:rPr>
              <a:t>Sqaured</a:t>
            </a:r>
            <a:r>
              <a:rPr lang="tr-TR" sz="1100" dirty="0">
                <a:solidFill>
                  <a:srgbClr val="FF0000"/>
                </a:solidFill>
              </a:rPr>
              <a:t> </a:t>
            </a:r>
            <a:r>
              <a:rPr lang="tr-TR" sz="1100" dirty="0" err="1">
                <a:solidFill>
                  <a:srgbClr val="FF0000"/>
                </a:solidFill>
              </a:rPr>
              <a:t>Error</a:t>
            </a:r>
            <a:endParaRPr lang="en-US" sz="1100" dirty="0">
              <a:solidFill>
                <a:srgbClr val="FF0000"/>
              </a:solidFill>
            </a:endParaRPr>
          </a:p>
        </p:txBody>
      </p:sp>
      <p:pic>
        <p:nvPicPr>
          <p:cNvPr id="19" name="Resim 18">
            <a:extLst>
              <a:ext uri="{FF2B5EF4-FFF2-40B4-BE49-F238E27FC236}">
                <a16:creationId xmlns:a16="http://schemas.microsoft.com/office/drawing/2014/main" id="{91D31E6A-96EA-2AA7-BCEA-ACF1A909F7B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709171" y="2706771"/>
            <a:ext cx="2668892" cy="796684"/>
          </a:xfrm>
          <a:prstGeom prst="rect">
            <a:avLst/>
          </a:prstGeom>
        </p:spPr>
      </p:pic>
      <p:pic>
        <p:nvPicPr>
          <p:cNvPr id="20" name="Resim 19">
            <a:extLst>
              <a:ext uri="{FF2B5EF4-FFF2-40B4-BE49-F238E27FC236}">
                <a16:creationId xmlns:a16="http://schemas.microsoft.com/office/drawing/2014/main" id="{849A379F-0D96-1953-AE1A-CE597979E36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495446" y="3697004"/>
            <a:ext cx="1713063" cy="904497"/>
          </a:xfrm>
          <a:prstGeom prst="rect">
            <a:avLst/>
          </a:prstGeom>
        </p:spPr>
      </p:pic>
      <p:sp>
        <p:nvSpPr>
          <p:cNvPr id="21" name="Metin kutusu 20">
            <a:extLst>
              <a:ext uri="{FF2B5EF4-FFF2-40B4-BE49-F238E27FC236}">
                <a16:creationId xmlns:a16="http://schemas.microsoft.com/office/drawing/2014/main" id="{99A0A52C-A524-1CC4-A40D-CD1D13D0ED19}"/>
              </a:ext>
            </a:extLst>
          </p:cNvPr>
          <p:cNvSpPr txBox="1"/>
          <p:nvPr/>
        </p:nvSpPr>
        <p:spPr>
          <a:xfrm>
            <a:off x="5842716" y="4033926"/>
            <a:ext cx="853229" cy="261610"/>
          </a:xfrm>
          <a:prstGeom prst="rect">
            <a:avLst/>
          </a:prstGeom>
          <a:noFill/>
        </p:spPr>
        <p:txBody>
          <a:bodyPr wrap="square" rtlCol="0">
            <a:spAutoFit/>
          </a:bodyPr>
          <a:lstStyle/>
          <a:p>
            <a:r>
              <a:rPr lang="tr-TR" sz="1100" dirty="0"/>
              <a:t>MAPE=</a:t>
            </a:r>
            <a:endParaRPr lang="en-US" sz="1100" dirty="0"/>
          </a:p>
        </p:txBody>
      </p:sp>
      <p:sp>
        <p:nvSpPr>
          <p:cNvPr id="22" name="Altbilgi Yer Tutucusu 1">
            <a:extLst>
              <a:ext uri="{FF2B5EF4-FFF2-40B4-BE49-F238E27FC236}">
                <a16:creationId xmlns:a16="http://schemas.microsoft.com/office/drawing/2014/main" id="{8DB54905-9F4A-74C2-71B1-34A523EE58BD}"/>
              </a:ext>
            </a:extLst>
          </p:cNvPr>
          <p:cNvSpPr txBox="1">
            <a:spLocks/>
          </p:cNvSpPr>
          <p:nvPr/>
        </p:nvSpPr>
        <p:spPr>
          <a:xfrm>
            <a:off x="3078351" y="6076033"/>
            <a:ext cx="2408355" cy="26267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tr-TR" sz="1000" b="1">
                <a:solidFill>
                  <a:schemeClr val="accent1">
                    <a:lumMod val="50000"/>
                  </a:schemeClr>
                </a:solidFill>
              </a:rPr>
              <a:t>Öğr. Gör. Dr. Fatih Bal | Kırklareli Üniversitesi | Yazılım Mühendisliği Bölümü</a:t>
            </a:r>
            <a:endParaRPr lang="tr-TR" sz="1000" b="1" dirty="0">
              <a:solidFill>
                <a:schemeClr val="accent1">
                  <a:lumMod val="50000"/>
                </a:schemeClr>
              </a:solidFill>
            </a:endParaRPr>
          </a:p>
        </p:txBody>
      </p:sp>
      <p:pic>
        <p:nvPicPr>
          <p:cNvPr id="675" name="Resim 674" descr="logo, amblem, simge, sembol, ticari marka içeren bir resim&#10;&#10;Açıklama otomatik olarak oluşturuldu">
            <a:extLst>
              <a:ext uri="{FF2B5EF4-FFF2-40B4-BE49-F238E27FC236}">
                <a16:creationId xmlns:a16="http://schemas.microsoft.com/office/drawing/2014/main" id="{BB22D60C-9989-4A8C-FE6C-42CF3774560A}"/>
              </a:ext>
            </a:extLst>
          </p:cNvPr>
          <p:cNvPicPr>
            <a:picLocks noChangeAspect="1"/>
          </p:cNvPicPr>
          <p:nvPr/>
        </p:nvPicPr>
        <p:blipFill>
          <a:blip r:embed="rId7"/>
          <a:stretch>
            <a:fillRect/>
          </a:stretch>
        </p:blipFill>
        <p:spPr>
          <a:xfrm>
            <a:off x="8133994" y="-28411"/>
            <a:ext cx="1031509" cy="729231"/>
          </a:xfrm>
          <a:prstGeom prst="rect">
            <a:avLst/>
          </a:prstGeom>
        </p:spPr>
      </p:pic>
      <p:sp>
        <p:nvSpPr>
          <p:cNvPr id="676" name="Google Shape;670;p39">
            <a:extLst>
              <a:ext uri="{FF2B5EF4-FFF2-40B4-BE49-F238E27FC236}">
                <a16:creationId xmlns:a16="http://schemas.microsoft.com/office/drawing/2014/main" id="{D583D134-42E1-D8CF-577E-A4BC3C06786B}"/>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extLst>
      <p:ext uri="{BB962C8B-B14F-4D97-AF65-F5344CB8AC3E}">
        <p14:creationId xmlns:p14="http://schemas.microsoft.com/office/powerpoint/2010/main" val="2941699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41"/>
                                        </p:tgtEl>
                                        <p:attrNameLst>
                                          <p:attrName>style.visibility</p:attrName>
                                        </p:attrNameLst>
                                      </p:cBhvr>
                                      <p:to>
                                        <p:strVal val="visible"/>
                                      </p:to>
                                    </p:set>
                                    <p:animEffect transition="in" filter="fade">
                                      <p:cBhvr>
                                        <p:cTn id="7" dur="1000"/>
                                        <p:tgtEl>
                                          <p:spTgt spid="641"/>
                                        </p:tgtEl>
                                      </p:cBhvr>
                                    </p:animEffect>
                                    <p:anim calcmode="lin" valueType="num">
                                      <p:cBhvr>
                                        <p:cTn id="8" dur="1000" fill="hold"/>
                                        <p:tgtEl>
                                          <p:spTgt spid="641"/>
                                        </p:tgtEl>
                                        <p:attrNameLst>
                                          <p:attrName>ppt_x</p:attrName>
                                        </p:attrNameLst>
                                      </p:cBhvr>
                                      <p:tavLst>
                                        <p:tav tm="0">
                                          <p:val>
                                            <p:strVal val="#ppt_x"/>
                                          </p:val>
                                        </p:tav>
                                        <p:tav tm="100000">
                                          <p:val>
                                            <p:strVal val="#ppt_x"/>
                                          </p:val>
                                        </p:tav>
                                      </p:tavLst>
                                    </p:anim>
                                    <p:anim calcmode="lin" valueType="num">
                                      <p:cBhvr>
                                        <p:cTn id="9" dur="1000" fill="hold"/>
                                        <p:tgtEl>
                                          <p:spTgt spid="64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fade">
                                      <p:cBhvr>
                                        <p:cTn id="26" dur="1000"/>
                                        <p:tgtEl>
                                          <p:spTgt spid="7"/>
                                        </p:tgtEl>
                                      </p:cBhvr>
                                    </p:animEffect>
                                    <p:anim calcmode="lin" valueType="num">
                                      <p:cBhvr>
                                        <p:cTn id="27" dur="1000" fill="hold"/>
                                        <p:tgtEl>
                                          <p:spTgt spid="7"/>
                                        </p:tgtEl>
                                        <p:attrNameLst>
                                          <p:attrName>ppt_x</p:attrName>
                                        </p:attrNameLst>
                                      </p:cBhvr>
                                      <p:tavLst>
                                        <p:tav tm="0">
                                          <p:val>
                                            <p:strVal val="#ppt_x"/>
                                          </p:val>
                                        </p:tav>
                                        <p:tav tm="100000">
                                          <p:val>
                                            <p:strVal val="#ppt_x"/>
                                          </p:val>
                                        </p:tav>
                                      </p:tavLst>
                                    </p:anim>
                                    <p:anim calcmode="lin" valueType="num">
                                      <p:cBhvr>
                                        <p:cTn id="28" dur="1000" fill="hold"/>
                                        <p:tgtEl>
                                          <p:spTgt spid="7"/>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1000"/>
                                        <p:tgtEl>
                                          <p:spTgt spid="8"/>
                                        </p:tgtEl>
                                      </p:cBhvr>
                                    </p:animEffect>
                                    <p:anim calcmode="lin" valueType="num">
                                      <p:cBhvr>
                                        <p:cTn id="32" dur="1000" fill="hold"/>
                                        <p:tgtEl>
                                          <p:spTgt spid="8"/>
                                        </p:tgtEl>
                                        <p:attrNameLst>
                                          <p:attrName>ppt_x</p:attrName>
                                        </p:attrNameLst>
                                      </p:cBhvr>
                                      <p:tavLst>
                                        <p:tav tm="0">
                                          <p:val>
                                            <p:strVal val="#ppt_x"/>
                                          </p:val>
                                        </p:tav>
                                        <p:tav tm="100000">
                                          <p:val>
                                            <p:strVal val="#ppt_x"/>
                                          </p:val>
                                        </p:tav>
                                      </p:tavLst>
                                    </p:anim>
                                    <p:anim calcmode="lin" valueType="num">
                                      <p:cBhvr>
                                        <p:cTn id="3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fade">
                                      <p:cBhvr>
                                        <p:cTn id="38" dur="1000"/>
                                        <p:tgtEl>
                                          <p:spTgt spid="10"/>
                                        </p:tgtEl>
                                      </p:cBhvr>
                                    </p:animEffect>
                                    <p:anim calcmode="lin" valueType="num">
                                      <p:cBhvr>
                                        <p:cTn id="39" dur="1000" fill="hold"/>
                                        <p:tgtEl>
                                          <p:spTgt spid="10"/>
                                        </p:tgtEl>
                                        <p:attrNameLst>
                                          <p:attrName>ppt_x</p:attrName>
                                        </p:attrNameLst>
                                      </p:cBhvr>
                                      <p:tavLst>
                                        <p:tav tm="0">
                                          <p:val>
                                            <p:strVal val="#ppt_x"/>
                                          </p:val>
                                        </p:tav>
                                        <p:tav tm="100000">
                                          <p:val>
                                            <p:strVal val="#ppt_x"/>
                                          </p:val>
                                        </p:tav>
                                      </p:tavLst>
                                    </p:anim>
                                    <p:anim calcmode="lin" valueType="num">
                                      <p:cBhvr>
                                        <p:cTn id="40" dur="1000" fill="hold"/>
                                        <p:tgtEl>
                                          <p:spTgt spid="10"/>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Effect transition="in" filter="fade">
                                      <p:cBhvr>
                                        <p:cTn id="43" dur="1000"/>
                                        <p:tgtEl>
                                          <p:spTgt spid="9"/>
                                        </p:tgtEl>
                                      </p:cBhvr>
                                    </p:animEffect>
                                    <p:anim calcmode="lin" valueType="num">
                                      <p:cBhvr>
                                        <p:cTn id="44" dur="1000" fill="hold"/>
                                        <p:tgtEl>
                                          <p:spTgt spid="9"/>
                                        </p:tgtEl>
                                        <p:attrNameLst>
                                          <p:attrName>ppt_x</p:attrName>
                                        </p:attrNameLst>
                                      </p:cBhvr>
                                      <p:tavLst>
                                        <p:tav tm="0">
                                          <p:val>
                                            <p:strVal val="#ppt_x"/>
                                          </p:val>
                                        </p:tav>
                                        <p:tav tm="100000">
                                          <p:val>
                                            <p:strVal val="#ppt_x"/>
                                          </p:val>
                                        </p:tav>
                                      </p:tavLst>
                                    </p:anim>
                                    <p:anim calcmode="lin" valueType="num">
                                      <p:cBhvr>
                                        <p:cTn id="45"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11"/>
                                        </p:tgtEl>
                                        <p:attrNameLst>
                                          <p:attrName>style.visibility</p:attrName>
                                        </p:attrNameLst>
                                      </p:cBhvr>
                                      <p:to>
                                        <p:strVal val="visible"/>
                                      </p:to>
                                    </p:set>
                                    <p:animEffect transition="in" filter="fade">
                                      <p:cBhvr>
                                        <p:cTn id="50" dur="1000"/>
                                        <p:tgtEl>
                                          <p:spTgt spid="11"/>
                                        </p:tgtEl>
                                      </p:cBhvr>
                                    </p:animEffect>
                                    <p:anim calcmode="lin" valueType="num">
                                      <p:cBhvr>
                                        <p:cTn id="51" dur="1000" fill="hold"/>
                                        <p:tgtEl>
                                          <p:spTgt spid="11"/>
                                        </p:tgtEl>
                                        <p:attrNameLst>
                                          <p:attrName>ppt_x</p:attrName>
                                        </p:attrNameLst>
                                      </p:cBhvr>
                                      <p:tavLst>
                                        <p:tav tm="0">
                                          <p:val>
                                            <p:strVal val="#ppt_x"/>
                                          </p:val>
                                        </p:tav>
                                        <p:tav tm="100000">
                                          <p:val>
                                            <p:strVal val="#ppt_x"/>
                                          </p:val>
                                        </p:tav>
                                      </p:tavLst>
                                    </p:anim>
                                    <p:anim calcmode="lin" valueType="num">
                                      <p:cBhvr>
                                        <p:cTn id="5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fade">
                                      <p:cBhvr>
                                        <p:cTn id="57" dur="1000"/>
                                        <p:tgtEl>
                                          <p:spTgt spid="12"/>
                                        </p:tgtEl>
                                      </p:cBhvr>
                                    </p:animEffect>
                                    <p:anim calcmode="lin" valueType="num">
                                      <p:cBhvr>
                                        <p:cTn id="58" dur="1000" fill="hold"/>
                                        <p:tgtEl>
                                          <p:spTgt spid="12"/>
                                        </p:tgtEl>
                                        <p:attrNameLst>
                                          <p:attrName>ppt_x</p:attrName>
                                        </p:attrNameLst>
                                      </p:cBhvr>
                                      <p:tavLst>
                                        <p:tav tm="0">
                                          <p:val>
                                            <p:strVal val="#ppt_x"/>
                                          </p:val>
                                        </p:tav>
                                        <p:tav tm="100000">
                                          <p:val>
                                            <p:strVal val="#ppt_x"/>
                                          </p:val>
                                        </p:tav>
                                      </p:tavLst>
                                    </p:anim>
                                    <p:anim calcmode="lin" valueType="num">
                                      <p:cBhvr>
                                        <p:cTn id="59"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grpId="0" nodeType="clickEffect">
                                  <p:stCondLst>
                                    <p:cond delay="0"/>
                                  </p:stCondLst>
                                  <p:childTnLst>
                                    <p:set>
                                      <p:cBhvr>
                                        <p:cTn id="63" dur="1" fill="hold">
                                          <p:stCondLst>
                                            <p:cond delay="0"/>
                                          </p:stCondLst>
                                        </p:cTn>
                                        <p:tgtEl>
                                          <p:spTgt spid="13"/>
                                        </p:tgtEl>
                                        <p:attrNameLst>
                                          <p:attrName>style.visibility</p:attrName>
                                        </p:attrNameLst>
                                      </p:cBhvr>
                                      <p:to>
                                        <p:strVal val="visible"/>
                                      </p:to>
                                    </p:set>
                                    <p:animEffect transition="in" filter="fade">
                                      <p:cBhvr>
                                        <p:cTn id="64" dur="1000"/>
                                        <p:tgtEl>
                                          <p:spTgt spid="13"/>
                                        </p:tgtEl>
                                      </p:cBhvr>
                                    </p:animEffect>
                                    <p:anim calcmode="lin" valueType="num">
                                      <p:cBhvr>
                                        <p:cTn id="65" dur="1000" fill="hold"/>
                                        <p:tgtEl>
                                          <p:spTgt spid="13"/>
                                        </p:tgtEl>
                                        <p:attrNameLst>
                                          <p:attrName>ppt_x</p:attrName>
                                        </p:attrNameLst>
                                      </p:cBhvr>
                                      <p:tavLst>
                                        <p:tav tm="0">
                                          <p:val>
                                            <p:strVal val="#ppt_x"/>
                                          </p:val>
                                        </p:tav>
                                        <p:tav tm="100000">
                                          <p:val>
                                            <p:strVal val="#ppt_x"/>
                                          </p:val>
                                        </p:tav>
                                      </p:tavLst>
                                    </p:anim>
                                    <p:anim calcmode="lin" valueType="num">
                                      <p:cBhvr>
                                        <p:cTn id="66"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14"/>
                                        </p:tgtEl>
                                        <p:attrNameLst>
                                          <p:attrName>style.visibility</p:attrName>
                                        </p:attrNameLst>
                                      </p:cBhvr>
                                      <p:to>
                                        <p:strVal val="visible"/>
                                      </p:to>
                                    </p:set>
                                    <p:animEffect transition="in" filter="fade">
                                      <p:cBhvr>
                                        <p:cTn id="71" dur="1000"/>
                                        <p:tgtEl>
                                          <p:spTgt spid="14"/>
                                        </p:tgtEl>
                                      </p:cBhvr>
                                    </p:animEffect>
                                    <p:anim calcmode="lin" valueType="num">
                                      <p:cBhvr>
                                        <p:cTn id="72" dur="1000" fill="hold"/>
                                        <p:tgtEl>
                                          <p:spTgt spid="14"/>
                                        </p:tgtEl>
                                        <p:attrNameLst>
                                          <p:attrName>ppt_x</p:attrName>
                                        </p:attrNameLst>
                                      </p:cBhvr>
                                      <p:tavLst>
                                        <p:tav tm="0">
                                          <p:val>
                                            <p:strVal val="#ppt_x"/>
                                          </p:val>
                                        </p:tav>
                                        <p:tav tm="100000">
                                          <p:val>
                                            <p:strVal val="#ppt_x"/>
                                          </p:val>
                                        </p:tav>
                                      </p:tavLst>
                                    </p:anim>
                                    <p:anim calcmode="lin" valueType="num">
                                      <p:cBhvr>
                                        <p:cTn id="73" dur="1000" fill="hold"/>
                                        <p:tgtEl>
                                          <p:spTgt spid="14"/>
                                        </p:tgtEl>
                                        <p:attrNameLst>
                                          <p:attrName>ppt_y</p:attrName>
                                        </p:attrNameLst>
                                      </p:cBhvr>
                                      <p:tavLst>
                                        <p:tav tm="0">
                                          <p:val>
                                            <p:strVal val="#ppt_y+.1"/>
                                          </p:val>
                                        </p:tav>
                                        <p:tav tm="100000">
                                          <p:val>
                                            <p:strVal val="#ppt_y"/>
                                          </p:val>
                                        </p:tav>
                                      </p:tavLst>
                                    </p:anim>
                                  </p:childTnLst>
                                </p:cTn>
                              </p:par>
                              <p:par>
                                <p:cTn id="74" presetID="42" presetClass="entr" presetSubtype="0" fill="hold" grpId="0" nodeType="with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fade">
                                      <p:cBhvr>
                                        <p:cTn id="76" dur="1000"/>
                                        <p:tgtEl>
                                          <p:spTgt spid="15"/>
                                        </p:tgtEl>
                                      </p:cBhvr>
                                    </p:animEffect>
                                    <p:anim calcmode="lin" valueType="num">
                                      <p:cBhvr>
                                        <p:cTn id="77" dur="1000" fill="hold"/>
                                        <p:tgtEl>
                                          <p:spTgt spid="15"/>
                                        </p:tgtEl>
                                        <p:attrNameLst>
                                          <p:attrName>ppt_x</p:attrName>
                                        </p:attrNameLst>
                                      </p:cBhvr>
                                      <p:tavLst>
                                        <p:tav tm="0">
                                          <p:val>
                                            <p:strVal val="#ppt_x"/>
                                          </p:val>
                                        </p:tav>
                                        <p:tav tm="100000">
                                          <p:val>
                                            <p:strVal val="#ppt_x"/>
                                          </p:val>
                                        </p:tav>
                                      </p:tavLst>
                                    </p:anim>
                                    <p:anim calcmode="lin" valueType="num">
                                      <p:cBhvr>
                                        <p:cTn id="78"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42" presetClass="entr" presetSubtype="0" fill="hold" grpId="0" nodeType="clickEffect">
                                  <p:stCondLst>
                                    <p:cond delay="0"/>
                                  </p:stCondLst>
                                  <p:childTnLst>
                                    <p:set>
                                      <p:cBhvr>
                                        <p:cTn id="82" dur="1" fill="hold">
                                          <p:stCondLst>
                                            <p:cond delay="0"/>
                                          </p:stCondLst>
                                        </p:cTn>
                                        <p:tgtEl>
                                          <p:spTgt spid="16"/>
                                        </p:tgtEl>
                                        <p:attrNameLst>
                                          <p:attrName>style.visibility</p:attrName>
                                        </p:attrNameLst>
                                      </p:cBhvr>
                                      <p:to>
                                        <p:strVal val="visible"/>
                                      </p:to>
                                    </p:set>
                                    <p:animEffect transition="in" filter="fade">
                                      <p:cBhvr>
                                        <p:cTn id="83" dur="1000"/>
                                        <p:tgtEl>
                                          <p:spTgt spid="16"/>
                                        </p:tgtEl>
                                      </p:cBhvr>
                                    </p:animEffect>
                                    <p:anim calcmode="lin" valueType="num">
                                      <p:cBhvr>
                                        <p:cTn id="84" dur="1000" fill="hold"/>
                                        <p:tgtEl>
                                          <p:spTgt spid="16"/>
                                        </p:tgtEl>
                                        <p:attrNameLst>
                                          <p:attrName>ppt_x</p:attrName>
                                        </p:attrNameLst>
                                      </p:cBhvr>
                                      <p:tavLst>
                                        <p:tav tm="0">
                                          <p:val>
                                            <p:strVal val="#ppt_x"/>
                                          </p:val>
                                        </p:tav>
                                        <p:tav tm="100000">
                                          <p:val>
                                            <p:strVal val="#ppt_x"/>
                                          </p:val>
                                        </p:tav>
                                      </p:tavLst>
                                    </p:anim>
                                    <p:anim calcmode="lin" valueType="num">
                                      <p:cBhvr>
                                        <p:cTn id="85" dur="1000" fill="hold"/>
                                        <p:tgtEl>
                                          <p:spTgt spid="16"/>
                                        </p:tgtEl>
                                        <p:attrNameLst>
                                          <p:attrName>ppt_y</p:attrName>
                                        </p:attrNameLst>
                                      </p:cBhvr>
                                      <p:tavLst>
                                        <p:tav tm="0">
                                          <p:val>
                                            <p:strVal val="#ppt_y+.1"/>
                                          </p:val>
                                        </p:tav>
                                        <p:tav tm="100000">
                                          <p:val>
                                            <p:strVal val="#ppt_y"/>
                                          </p:val>
                                        </p:tav>
                                      </p:tavLst>
                                    </p:anim>
                                  </p:childTnLst>
                                </p:cTn>
                              </p:par>
                              <p:par>
                                <p:cTn id="86" presetID="42" presetClass="entr" presetSubtype="0" fill="hold" nodeType="withEffect">
                                  <p:stCondLst>
                                    <p:cond delay="0"/>
                                  </p:stCondLst>
                                  <p:childTnLst>
                                    <p:set>
                                      <p:cBhvr>
                                        <p:cTn id="87" dur="1" fill="hold">
                                          <p:stCondLst>
                                            <p:cond delay="0"/>
                                          </p:stCondLst>
                                        </p:cTn>
                                        <p:tgtEl>
                                          <p:spTgt spid="17"/>
                                        </p:tgtEl>
                                        <p:attrNameLst>
                                          <p:attrName>style.visibility</p:attrName>
                                        </p:attrNameLst>
                                      </p:cBhvr>
                                      <p:to>
                                        <p:strVal val="visible"/>
                                      </p:to>
                                    </p:set>
                                    <p:animEffect transition="in" filter="fade">
                                      <p:cBhvr>
                                        <p:cTn id="88" dur="1000"/>
                                        <p:tgtEl>
                                          <p:spTgt spid="17"/>
                                        </p:tgtEl>
                                      </p:cBhvr>
                                    </p:animEffect>
                                    <p:anim calcmode="lin" valueType="num">
                                      <p:cBhvr>
                                        <p:cTn id="89" dur="1000" fill="hold"/>
                                        <p:tgtEl>
                                          <p:spTgt spid="17"/>
                                        </p:tgtEl>
                                        <p:attrNameLst>
                                          <p:attrName>ppt_x</p:attrName>
                                        </p:attrNameLst>
                                      </p:cBhvr>
                                      <p:tavLst>
                                        <p:tav tm="0">
                                          <p:val>
                                            <p:strVal val="#ppt_x"/>
                                          </p:val>
                                        </p:tav>
                                        <p:tav tm="100000">
                                          <p:val>
                                            <p:strVal val="#ppt_x"/>
                                          </p:val>
                                        </p:tav>
                                      </p:tavLst>
                                    </p:anim>
                                    <p:anim calcmode="lin" valueType="num">
                                      <p:cBhvr>
                                        <p:cTn id="90" dur="1000" fill="hold"/>
                                        <p:tgtEl>
                                          <p:spTgt spid="17"/>
                                        </p:tgtEl>
                                        <p:attrNameLst>
                                          <p:attrName>ppt_y</p:attrName>
                                        </p:attrNameLst>
                                      </p:cBhvr>
                                      <p:tavLst>
                                        <p:tav tm="0">
                                          <p:val>
                                            <p:strVal val="#ppt_y+.1"/>
                                          </p:val>
                                        </p:tav>
                                        <p:tav tm="100000">
                                          <p:val>
                                            <p:strVal val="#ppt_y"/>
                                          </p:val>
                                        </p:tav>
                                      </p:tavLst>
                                    </p:anim>
                                  </p:childTnLst>
                                </p:cTn>
                              </p:par>
                              <p:par>
                                <p:cTn id="91" presetID="42" presetClass="entr" presetSubtype="0" fill="hold" grpId="0" nodeType="withEffect">
                                  <p:stCondLst>
                                    <p:cond delay="0"/>
                                  </p:stCondLst>
                                  <p:childTnLst>
                                    <p:set>
                                      <p:cBhvr>
                                        <p:cTn id="92" dur="1" fill="hold">
                                          <p:stCondLst>
                                            <p:cond delay="0"/>
                                          </p:stCondLst>
                                        </p:cTn>
                                        <p:tgtEl>
                                          <p:spTgt spid="18"/>
                                        </p:tgtEl>
                                        <p:attrNameLst>
                                          <p:attrName>style.visibility</p:attrName>
                                        </p:attrNameLst>
                                      </p:cBhvr>
                                      <p:to>
                                        <p:strVal val="visible"/>
                                      </p:to>
                                    </p:set>
                                    <p:animEffect transition="in" filter="fade">
                                      <p:cBhvr>
                                        <p:cTn id="93" dur="1000"/>
                                        <p:tgtEl>
                                          <p:spTgt spid="18"/>
                                        </p:tgtEl>
                                      </p:cBhvr>
                                    </p:animEffect>
                                    <p:anim calcmode="lin" valueType="num">
                                      <p:cBhvr>
                                        <p:cTn id="94" dur="1000" fill="hold"/>
                                        <p:tgtEl>
                                          <p:spTgt spid="18"/>
                                        </p:tgtEl>
                                        <p:attrNameLst>
                                          <p:attrName>ppt_x</p:attrName>
                                        </p:attrNameLst>
                                      </p:cBhvr>
                                      <p:tavLst>
                                        <p:tav tm="0">
                                          <p:val>
                                            <p:strVal val="#ppt_x"/>
                                          </p:val>
                                        </p:tav>
                                        <p:tav tm="100000">
                                          <p:val>
                                            <p:strVal val="#ppt_x"/>
                                          </p:val>
                                        </p:tav>
                                      </p:tavLst>
                                    </p:anim>
                                    <p:anim calcmode="lin" valueType="num">
                                      <p:cBhvr>
                                        <p:cTn id="95"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96" fill="hold">
                      <p:stCondLst>
                        <p:cond delay="indefinite"/>
                      </p:stCondLst>
                      <p:childTnLst>
                        <p:par>
                          <p:cTn id="97" fill="hold">
                            <p:stCondLst>
                              <p:cond delay="0"/>
                            </p:stCondLst>
                            <p:childTnLst>
                              <p:par>
                                <p:cTn id="98" presetID="42" presetClass="entr" presetSubtype="0" fill="hold" nodeType="clickEffect">
                                  <p:stCondLst>
                                    <p:cond delay="0"/>
                                  </p:stCondLst>
                                  <p:childTnLst>
                                    <p:set>
                                      <p:cBhvr>
                                        <p:cTn id="99" dur="1" fill="hold">
                                          <p:stCondLst>
                                            <p:cond delay="0"/>
                                          </p:stCondLst>
                                        </p:cTn>
                                        <p:tgtEl>
                                          <p:spTgt spid="19"/>
                                        </p:tgtEl>
                                        <p:attrNameLst>
                                          <p:attrName>style.visibility</p:attrName>
                                        </p:attrNameLst>
                                      </p:cBhvr>
                                      <p:to>
                                        <p:strVal val="visible"/>
                                      </p:to>
                                    </p:set>
                                    <p:animEffect transition="in" filter="fade">
                                      <p:cBhvr>
                                        <p:cTn id="100" dur="1000"/>
                                        <p:tgtEl>
                                          <p:spTgt spid="19"/>
                                        </p:tgtEl>
                                      </p:cBhvr>
                                    </p:animEffect>
                                    <p:anim calcmode="lin" valueType="num">
                                      <p:cBhvr>
                                        <p:cTn id="101" dur="1000" fill="hold"/>
                                        <p:tgtEl>
                                          <p:spTgt spid="19"/>
                                        </p:tgtEl>
                                        <p:attrNameLst>
                                          <p:attrName>ppt_x</p:attrName>
                                        </p:attrNameLst>
                                      </p:cBhvr>
                                      <p:tavLst>
                                        <p:tav tm="0">
                                          <p:val>
                                            <p:strVal val="#ppt_x"/>
                                          </p:val>
                                        </p:tav>
                                        <p:tav tm="100000">
                                          <p:val>
                                            <p:strVal val="#ppt_x"/>
                                          </p:val>
                                        </p:tav>
                                      </p:tavLst>
                                    </p:anim>
                                    <p:anim calcmode="lin" valueType="num">
                                      <p:cBhvr>
                                        <p:cTn id="102"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20"/>
                                        </p:tgtEl>
                                        <p:attrNameLst>
                                          <p:attrName>style.visibility</p:attrName>
                                        </p:attrNameLst>
                                      </p:cBhvr>
                                      <p:to>
                                        <p:strVal val="visible"/>
                                      </p:to>
                                    </p:set>
                                    <p:animEffect transition="in" filter="fade">
                                      <p:cBhvr>
                                        <p:cTn id="107" dur="1000"/>
                                        <p:tgtEl>
                                          <p:spTgt spid="20"/>
                                        </p:tgtEl>
                                      </p:cBhvr>
                                    </p:animEffect>
                                    <p:anim calcmode="lin" valueType="num">
                                      <p:cBhvr>
                                        <p:cTn id="108" dur="1000" fill="hold"/>
                                        <p:tgtEl>
                                          <p:spTgt spid="20"/>
                                        </p:tgtEl>
                                        <p:attrNameLst>
                                          <p:attrName>ppt_x</p:attrName>
                                        </p:attrNameLst>
                                      </p:cBhvr>
                                      <p:tavLst>
                                        <p:tav tm="0">
                                          <p:val>
                                            <p:strVal val="#ppt_x"/>
                                          </p:val>
                                        </p:tav>
                                        <p:tav tm="100000">
                                          <p:val>
                                            <p:strVal val="#ppt_x"/>
                                          </p:val>
                                        </p:tav>
                                      </p:tavLst>
                                    </p:anim>
                                    <p:anim calcmode="lin" valueType="num">
                                      <p:cBhvr>
                                        <p:cTn id="109" dur="1000" fill="hold"/>
                                        <p:tgtEl>
                                          <p:spTgt spid="20"/>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0"/>
                                  </p:stCondLst>
                                  <p:childTnLst>
                                    <p:set>
                                      <p:cBhvr>
                                        <p:cTn id="111" dur="1" fill="hold">
                                          <p:stCondLst>
                                            <p:cond delay="0"/>
                                          </p:stCondLst>
                                        </p:cTn>
                                        <p:tgtEl>
                                          <p:spTgt spid="21"/>
                                        </p:tgtEl>
                                        <p:attrNameLst>
                                          <p:attrName>style.visibility</p:attrName>
                                        </p:attrNameLst>
                                      </p:cBhvr>
                                      <p:to>
                                        <p:strVal val="visible"/>
                                      </p:to>
                                    </p:set>
                                    <p:animEffect transition="in" filter="fade">
                                      <p:cBhvr>
                                        <p:cTn id="112" dur="1000"/>
                                        <p:tgtEl>
                                          <p:spTgt spid="21"/>
                                        </p:tgtEl>
                                      </p:cBhvr>
                                    </p:animEffect>
                                    <p:anim calcmode="lin" valueType="num">
                                      <p:cBhvr>
                                        <p:cTn id="113" dur="1000" fill="hold"/>
                                        <p:tgtEl>
                                          <p:spTgt spid="21"/>
                                        </p:tgtEl>
                                        <p:attrNameLst>
                                          <p:attrName>ppt_x</p:attrName>
                                        </p:attrNameLst>
                                      </p:cBhvr>
                                      <p:tavLst>
                                        <p:tav tm="0">
                                          <p:val>
                                            <p:strVal val="#ppt_x"/>
                                          </p:val>
                                        </p:tav>
                                        <p:tav tm="100000">
                                          <p:val>
                                            <p:strVal val="#ppt_x"/>
                                          </p:val>
                                        </p:tav>
                                      </p:tavLst>
                                    </p:anim>
                                    <p:anim calcmode="lin" valueType="num">
                                      <p:cBhvr>
                                        <p:cTn id="114"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1" grpId="0"/>
      <p:bldP spid="5" grpId="0"/>
      <p:bldP spid="6" grpId="0" animBg="1"/>
      <p:bldP spid="8" grpId="0"/>
      <p:bldP spid="9" grpId="0"/>
      <p:bldP spid="11" grpId="0"/>
      <p:bldP spid="12" grpId="0"/>
      <p:bldP spid="13" grpId="0"/>
      <p:bldP spid="15" grpId="0"/>
      <p:bldP spid="16" grpId="0"/>
      <p:bldP spid="18" grpId="0"/>
      <p:bldP spid="2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sp>
        <p:nvSpPr>
          <p:cNvPr id="1034" name="Google Shape;1034;p40"/>
          <p:cNvSpPr txBox="1">
            <a:spLocks noGrp="1"/>
          </p:cNvSpPr>
          <p:nvPr>
            <p:ph type="title"/>
          </p:nvPr>
        </p:nvSpPr>
        <p:spPr>
          <a:xfrm>
            <a:off x="1812228" y="604750"/>
            <a:ext cx="5563217" cy="2273969"/>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tr-TR" dirty="0"/>
              <a:t>Ders Sonu</a:t>
            </a:r>
            <a:r>
              <a:rPr lang="en" dirty="0"/>
              <a:t>!</a:t>
            </a:r>
            <a:endParaRPr dirty="0"/>
          </a:p>
        </p:txBody>
      </p:sp>
      <p:sp>
        <p:nvSpPr>
          <p:cNvPr id="1035" name="Google Shape;1035;p40"/>
          <p:cNvSpPr txBox="1">
            <a:spLocks noGrp="1"/>
          </p:cNvSpPr>
          <p:nvPr>
            <p:ph type="subTitle" idx="1"/>
          </p:nvPr>
        </p:nvSpPr>
        <p:spPr>
          <a:xfrm>
            <a:off x="802526" y="2208257"/>
            <a:ext cx="7277952" cy="1027800"/>
          </a:xfrm>
          <a:prstGeom prst="rect">
            <a:avLst/>
          </a:prstGeom>
        </p:spPr>
        <p:txBody>
          <a:bodyPr spcFirstLastPara="1" wrap="square" lIns="91425" tIns="91425" rIns="91425" bIns="91425" anchor="t" anchorCtr="0">
            <a:noAutofit/>
          </a:bodyPr>
          <a:lstStyle/>
          <a:p>
            <a:pPr marL="0" indent="0"/>
            <a:r>
              <a:rPr lang="tr-TR" b="1" dirty="0">
                <a:solidFill>
                  <a:schemeClr val="accent1">
                    <a:lumMod val="50000"/>
                  </a:schemeClr>
                </a:solidFill>
              </a:rPr>
              <a:t>Dersinizin konu anlatımına ders bitiminden sonra </a:t>
            </a:r>
            <a:r>
              <a:rPr lang="tr-TR" b="1" dirty="0" err="1">
                <a:solidFill>
                  <a:schemeClr val="accent1">
                    <a:lumMod val="50000"/>
                  </a:schemeClr>
                </a:solidFill>
              </a:rPr>
              <a:t>GITHUB’ta</a:t>
            </a:r>
            <a:r>
              <a:rPr lang="tr-TR" b="1" dirty="0">
                <a:solidFill>
                  <a:schemeClr val="accent1">
                    <a:lumMod val="50000"/>
                  </a:schemeClr>
                </a:solidFill>
              </a:rPr>
              <a:t> yer alan </a:t>
            </a:r>
            <a:r>
              <a:rPr lang="tr-TR" b="1" dirty="0">
                <a:solidFill>
                  <a:schemeClr val="accent2">
                    <a:lumMod val="75000"/>
                  </a:schemeClr>
                </a:solidFill>
              </a:rPr>
              <a:t>YAZ20411_Deep_Learning </a:t>
            </a:r>
            <a:r>
              <a:rPr lang="tr-TR" b="1" dirty="0">
                <a:solidFill>
                  <a:schemeClr val="accent1">
                    <a:lumMod val="50000"/>
                  </a:schemeClr>
                </a:solidFill>
              </a:rPr>
              <a:t>reposu üzerinden erişebilirsiniz.</a:t>
            </a:r>
          </a:p>
        </p:txBody>
      </p:sp>
      <p:grpSp>
        <p:nvGrpSpPr>
          <p:cNvPr id="1036" name="Google Shape;1036;p40"/>
          <p:cNvGrpSpPr/>
          <p:nvPr/>
        </p:nvGrpSpPr>
        <p:grpSpPr>
          <a:xfrm>
            <a:off x="713225" y="539500"/>
            <a:ext cx="1009703" cy="130500"/>
            <a:chOff x="5461400" y="616025"/>
            <a:chExt cx="1009703" cy="130500"/>
          </a:xfrm>
        </p:grpSpPr>
        <p:sp>
          <p:nvSpPr>
            <p:cNvPr id="1037" name="Google Shape;1037;p40"/>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7421075" y="4473500"/>
            <a:ext cx="1009703" cy="130500"/>
            <a:chOff x="5461400" y="616025"/>
            <a:chExt cx="1009703" cy="130500"/>
          </a:xfrm>
        </p:grpSpPr>
        <p:sp>
          <p:nvSpPr>
            <p:cNvPr id="1043" name="Google Shape;1043;p40"/>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Resim 1" descr="logo, amblem, simge, sembol, ticari marka içeren bir resim&#10;&#10;Açıklama otomatik olarak oluşturuldu">
            <a:extLst>
              <a:ext uri="{FF2B5EF4-FFF2-40B4-BE49-F238E27FC236}">
                <a16:creationId xmlns:a16="http://schemas.microsoft.com/office/drawing/2014/main" id="{FAF5EF97-647E-374D-E177-EC0516328D19}"/>
              </a:ext>
            </a:extLst>
          </p:cNvPr>
          <p:cNvPicPr>
            <a:picLocks noChangeAspect="1"/>
          </p:cNvPicPr>
          <p:nvPr/>
        </p:nvPicPr>
        <p:blipFill>
          <a:blip r:embed="rId3"/>
          <a:stretch>
            <a:fillRect/>
          </a:stretch>
        </p:blipFill>
        <p:spPr>
          <a:xfrm>
            <a:off x="8133994" y="-28411"/>
            <a:ext cx="1031509" cy="729231"/>
          </a:xfrm>
          <a:prstGeom prst="rect">
            <a:avLst/>
          </a:prstGeom>
        </p:spPr>
      </p:pic>
      <p:sp>
        <p:nvSpPr>
          <p:cNvPr id="3" name="Google Shape;670;p39">
            <a:extLst>
              <a:ext uri="{FF2B5EF4-FFF2-40B4-BE49-F238E27FC236}">
                <a16:creationId xmlns:a16="http://schemas.microsoft.com/office/drawing/2014/main" id="{A1F91FF2-FB00-51A9-F810-F9F48B64C156}"/>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Haftalık Ders Planı</a:t>
            </a:r>
            <a:endParaRPr dirty="0"/>
          </a:p>
        </p:txBody>
      </p:sp>
      <p:sp>
        <p:nvSpPr>
          <p:cNvPr id="1274" name="Google Shape;1274;p42"/>
          <p:cNvSpPr txBox="1">
            <a:spLocks noGrp="1"/>
          </p:cNvSpPr>
          <p:nvPr>
            <p:ph type="subTitle" idx="2"/>
          </p:nvPr>
        </p:nvSpPr>
        <p:spPr>
          <a:xfrm>
            <a:off x="719999" y="1637599"/>
            <a:ext cx="7814401" cy="1323315"/>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Haftalık ders planına ve ders içeriklerine aşağıdaki link üzerinden erişebilirsiniz.</a:t>
            </a:r>
          </a:p>
          <a:p>
            <a:pPr marL="0" lvl="0" indent="0" algn="l" rtl="0">
              <a:spcBef>
                <a:spcPts val="0"/>
              </a:spcBef>
              <a:spcAft>
                <a:spcPts val="0"/>
              </a:spcAft>
              <a:buNone/>
            </a:pPr>
            <a:endParaRPr lang="tr-TR" dirty="0"/>
          </a:p>
          <a:p>
            <a:pPr marL="0" lvl="0" indent="0"/>
            <a:r>
              <a:rPr lang="tr-TR" b="1">
                <a:hlinkClick r:id="rId3"/>
              </a:rPr>
              <a:t>https</a:t>
            </a:r>
            <a:r>
              <a:rPr lang="tr-TR" b="1" dirty="0">
                <a:hlinkClick r:id="rId3"/>
              </a:rPr>
              <a:t>://github.com/balfatih/YAZ20411_Deep_Learning_2022_Fall_Semester</a:t>
            </a:r>
            <a:endParaRPr lang="tr-TR" b="1" dirty="0"/>
          </a:p>
          <a:p>
            <a:pPr marL="0" lvl="0" indent="0"/>
            <a:endParaRPr dirty="0"/>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 name="Resim 4" descr="logo, amblem, simge, sembol, ticari marka içeren bir resim&#10;&#10;Açıklama otomatik olarak oluşturuldu">
            <a:extLst>
              <a:ext uri="{FF2B5EF4-FFF2-40B4-BE49-F238E27FC236}">
                <a16:creationId xmlns:a16="http://schemas.microsoft.com/office/drawing/2014/main" id="{5DEA129A-36F4-6853-7282-3BAF261E9F6A}"/>
              </a:ext>
            </a:extLst>
          </p:cNvPr>
          <p:cNvPicPr>
            <a:picLocks noChangeAspect="1"/>
          </p:cNvPicPr>
          <p:nvPr/>
        </p:nvPicPr>
        <p:blipFill>
          <a:blip r:embed="rId4"/>
          <a:stretch>
            <a:fillRect/>
          </a:stretch>
        </p:blipFill>
        <p:spPr>
          <a:xfrm>
            <a:off x="8133994" y="-28411"/>
            <a:ext cx="1031509" cy="729231"/>
          </a:xfrm>
          <a:prstGeom prst="rect">
            <a:avLst/>
          </a:prstGeom>
        </p:spPr>
      </p:pic>
      <p:sp>
        <p:nvSpPr>
          <p:cNvPr id="6" name="Google Shape;670;p39">
            <a:extLst>
              <a:ext uri="{FF2B5EF4-FFF2-40B4-BE49-F238E27FC236}">
                <a16:creationId xmlns:a16="http://schemas.microsoft.com/office/drawing/2014/main" id="{C54BC22D-0DA3-C87D-1E87-DEE3AA09C1FE}"/>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dirty="0"/>
              <a:t>Ders Akışı</a:t>
            </a:r>
            <a:endParaRPr dirty="0"/>
          </a:p>
        </p:txBody>
      </p:sp>
      <p:sp>
        <p:nvSpPr>
          <p:cNvPr id="663" name="Google Shape;663;p39"/>
          <p:cNvSpPr txBox="1">
            <a:spLocks noGrp="1"/>
          </p:cNvSpPr>
          <p:nvPr>
            <p:ph type="subTitle" idx="1"/>
          </p:nvPr>
        </p:nvSpPr>
        <p:spPr>
          <a:xfrm>
            <a:off x="1835165" y="1673519"/>
            <a:ext cx="2002972" cy="309592"/>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tr-TR" sz="1050" dirty="0"/>
              <a:t>Yapay Zekâ tanımı, tarihçesi</a:t>
            </a:r>
            <a:endParaRPr sz="1050" dirty="0"/>
          </a:p>
        </p:txBody>
      </p:sp>
      <p:sp>
        <p:nvSpPr>
          <p:cNvPr id="666" name="Google Shape;666;p39"/>
          <p:cNvSpPr txBox="1">
            <a:spLocks noGrp="1"/>
          </p:cNvSpPr>
          <p:nvPr>
            <p:ph type="title" idx="5"/>
          </p:nvPr>
        </p:nvSpPr>
        <p:spPr>
          <a:xfrm>
            <a:off x="1087346" y="1241919"/>
            <a:ext cx="734700" cy="6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01</a:t>
            </a:r>
            <a:endParaRPr dirty="0"/>
          </a:p>
        </p:txBody>
      </p:sp>
      <p:sp>
        <p:nvSpPr>
          <p:cNvPr id="670" name="Google Shape;670;p39"/>
          <p:cNvSpPr txBox="1">
            <a:spLocks noGrp="1"/>
          </p:cNvSpPr>
          <p:nvPr>
            <p:ph type="subTitle" idx="9"/>
          </p:nvPr>
        </p:nvSpPr>
        <p:spPr>
          <a:xfrm>
            <a:off x="1822046" y="1321307"/>
            <a:ext cx="3359639" cy="47332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tr-TR" sz="2000" dirty="0">
                <a:latin typeface="Maven Pro" panose="020B0604020202020204" charset="-94"/>
              </a:rPr>
              <a:t>Yapay Zekâ Nedir?</a:t>
            </a:r>
            <a:endParaRPr sz="2000" dirty="0">
              <a:latin typeface="Maven Pro" panose="020B0604020202020204" charset="-94"/>
            </a:endParaRPr>
          </a:p>
        </p:txBody>
      </p:sp>
      <p:sp>
        <p:nvSpPr>
          <p:cNvPr id="690" name="Google Shape;666;p39">
            <a:extLst>
              <a:ext uri="{FF2B5EF4-FFF2-40B4-BE49-F238E27FC236}">
                <a16:creationId xmlns:a16="http://schemas.microsoft.com/office/drawing/2014/main" id="{F5F02D75-1C57-2A9B-1DF8-116B5DF949C4}"/>
              </a:ext>
            </a:extLst>
          </p:cNvPr>
          <p:cNvSpPr txBox="1">
            <a:spLocks/>
          </p:cNvSpPr>
          <p:nvPr/>
        </p:nvSpPr>
        <p:spPr>
          <a:xfrm>
            <a:off x="1087346" y="2018825"/>
            <a:ext cx="734700" cy="632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useoModerno Medium"/>
              <a:buNone/>
              <a:defRPr sz="3000" b="0" i="0" u="none" strike="noStrike" cap="none">
                <a:solidFill>
                  <a:schemeClr val="accent1"/>
                </a:solidFill>
                <a:latin typeface="MuseoModerno Medium"/>
                <a:ea typeface="MuseoModerno Medium"/>
                <a:cs typeface="MuseoModerno Medium"/>
                <a:sym typeface="MuseoModerno Medium"/>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t>0</a:t>
            </a:r>
            <a:r>
              <a:rPr lang="tr-TR" dirty="0"/>
              <a:t>2</a:t>
            </a:r>
            <a:endParaRPr lang="en" dirty="0"/>
          </a:p>
        </p:txBody>
      </p:sp>
      <p:sp>
        <p:nvSpPr>
          <p:cNvPr id="691" name="Google Shape;670;p39">
            <a:extLst>
              <a:ext uri="{FF2B5EF4-FFF2-40B4-BE49-F238E27FC236}">
                <a16:creationId xmlns:a16="http://schemas.microsoft.com/office/drawing/2014/main" id="{5D0E5306-630E-C27F-9BD4-DA67B4F4CEA0}"/>
              </a:ext>
            </a:extLst>
          </p:cNvPr>
          <p:cNvSpPr txBox="1">
            <a:spLocks/>
          </p:cNvSpPr>
          <p:nvPr/>
        </p:nvSpPr>
        <p:spPr>
          <a:xfrm>
            <a:off x="1822046" y="2098213"/>
            <a:ext cx="3359639" cy="47332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2000" dirty="0">
                <a:latin typeface="Maven Pro" panose="020B0604020202020204" charset="-94"/>
              </a:rPr>
              <a:t>Makine Öğrenmesi</a:t>
            </a:r>
          </a:p>
        </p:txBody>
      </p:sp>
      <p:sp>
        <p:nvSpPr>
          <p:cNvPr id="692" name="Google Shape;663;p39">
            <a:extLst>
              <a:ext uri="{FF2B5EF4-FFF2-40B4-BE49-F238E27FC236}">
                <a16:creationId xmlns:a16="http://schemas.microsoft.com/office/drawing/2014/main" id="{6A7845D6-96CE-F2C9-12DE-10389437AC96}"/>
              </a:ext>
            </a:extLst>
          </p:cNvPr>
          <p:cNvSpPr txBox="1">
            <a:spLocks/>
          </p:cNvSpPr>
          <p:nvPr/>
        </p:nvSpPr>
        <p:spPr>
          <a:xfrm>
            <a:off x="1808926" y="2420721"/>
            <a:ext cx="4448125" cy="3095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9pPr>
          </a:lstStyle>
          <a:p>
            <a:pPr marL="0" indent="0" algn="l"/>
            <a:r>
              <a:rPr lang="tr-TR" sz="1050" dirty="0"/>
              <a:t>Makine Öğrenmesi tanımı, türleri </a:t>
            </a:r>
          </a:p>
        </p:txBody>
      </p:sp>
      <p:sp>
        <p:nvSpPr>
          <p:cNvPr id="693" name="Google Shape;666;p39">
            <a:extLst>
              <a:ext uri="{FF2B5EF4-FFF2-40B4-BE49-F238E27FC236}">
                <a16:creationId xmlns:a16="http://schemas.microsoft.com/office/drawing/2014/main" id="{2C26BBC7-E834-4A64-CADE-EE7D41CFE0D1}"/>
              </a:ext>
            </a:extLst>
          </p:cNvPr>
          <p:cNvSpPr txBox="1">
            <a:spLocks/>
          </p:cNvSpPr>
          <p:nvPr/>
        </p:nvSpPr>
        <p:spPr>
          <a:xfrm>
            <a:off x="1074227" y="2766027"/>
            <a:ext cx="734700" cy="6321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3000"/>
              <a:buFont typeface="MuseoModerno Medium"/>
              <a:buNone/>
              <a:defRPr sz="3000" b="0" i="0" u="none" strike="noStrike" cap="none">
                <a:solidFill>
                  <a:schemeClr val="accent1"/>
                </a:solidFill>
                <a:latin typeface="MuseoModerno Medium"/>
                <a:ea typeface="MuseoModerno Medium"/>
                <a:cs typeface="MuseoModerno Medium"/>
                <a:sym typeface="MuseoModerno Medium"/>
              </a:defRPr>
            </a:lvl1pPr>
            <a:lvl2pPr marR="0" lvl="1"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000"/>
              <a:buFont typeface="DM Sans"/>
              <a:buNone/>
              <a:defRPr sz="3000" b="1" i="0" u="none" strike="noStrike" cap="none">
                <a:solidFill>
                  <a:schemeClr val="dk1"/>
                </a:solidFill>
                <a:latin typeface="DM Sans"/>
                <a:ea typeface="DM Sans"/>
                <a:cs typeface="DM Sans"/>
                <a:sym typeface="DM Sans"/>
              </a:defRPr>
            </a:lvl9pPr>
          </a:lstStyle>
          <a:p>
            <a:r>
              <a:rPr lang="en" dirty="0"/>
              <a:t>0</a:t>
            </a:r>
            <a:r>
              <a:rPr lang="tr-TR" dirty="0"/>
              <a:t>3</a:t>
            </a:r>
            <a:endParaRPr lang="en" dirty="0"/>
          </a:p>
        </p:txBody>
      </p:sp>
      <p:sp>
        <p:nvSpPr>
          <p:cNvPr id="694" name="Google Shape;670;p39">
            <a:extLst>
              <a:ext uri="{FF2B5EF4-FFF2-40B4-BE49-F238E27FC236}">
                <a16:creationId xmlns:a16="http://schemas.microsoft.com/office/drawing/2014/main" id="{A8F8692A-73B2-5564-970A-EAE6A8B1E1E9}"/>
              </a:ext>
            </a:extLst>
          </p:cNvPr>
          <p:cNvSpPr txBox="1">
            <a:spLocks/>
          </p:cNvSpPr>
          <p:nvPr/>
        </p:nvSpPr>
        <p:spPr>
          <a:xfrm>
            <a:off x="1808927" y="2845415"/>
            <a:ext cx="3359639" cy="47332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2000" dirty="0">
                <a:latin typeface="Maven Pro" panose="020B0604020202020204" charset="-94"/>
              </a:rPr>
              <a:t>Regresyon Modelleri</a:t>
            </a:r>
          </a:p>
        </p:txBody>
      </p:sp>
      <p:sp>
        <p:nvSpPr>
          <p:cNvPr id="695" name="Google Shape;663;p39">
            <a:extLst>
              <a:ext uri="{FF2B5EF4-FFF2-40B4-BE49-F238E27FC236}">
                <a16:creationId xmlns:a16="http://schemas.microsoft.com/office/drawing/2014/main" id="{5A8CF811-1E8F-C161-D17C-AF4B92AED1D2}"/>
              </a:ext>
            </a:extLst>
          </p:cNvPr>
          <p:cNvSpPr txBox="1">
            <a:spLocks/>
          </p:cNvSpPr>
          <p:nvPr/>
        </p:nvSpPr>
        <p:spPr>
          <a:xfrm>
            <a:off x="1795807" y="3167923"/>
            <a:ext cx="4448125" cy="30959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9pPr>
          </a:lstStyle>
          <a:p>
            <a:pPr marL="0" indent="0" algn="l"/>
            <a:r>
              <a:rPr lang="tr-TR" sz="1050" dirty="0"/>
              <a:t>Regresyon nedir? Regresyon modeli türleri</a:t>
            </a:r>
          </a:p>
        </p:txBody>
      </p:sp>
      <p:pic>
        <p:nvPicPr>
          <p:cNvPr id="697" name="Resim 696" descr="logo, amblem, simge, sembol, ticari marka içeren bir resim&#10;&#10;Açıklama otomatik olarak oluşturuldu">
            <a:extLst>
              <a:ext uri="{FF2B5EF4-FFF2-40B4-BE49-F238E27FC236}">
                <a16:creationId xmlns:a16="http://schemas.microsoft.com/office/drawing/2014/main" id="{8DABD8C4-5EB3-9487-D9DF-ECDC0CC047B9}"/>
              </a:ext>
            </a:extLst>
          </p:cNvPr>
          <p:cNvPicPr>
            <a:picLocks noChangeAspect="1"/>
          </p:cNvPicPr>
          <p:nvPr/>
        </p:nvPicPr>
        <p:blipFill>
          <a:blip r:embed="rId3"/>
          <a:stretch>
            <a:fillRect/>
          </a:stretch>
        </p:blipFill>
        <p:spPr>
          <a:xfrm>
            <a:off x="8133994" y="-28411"/>
            <a:ext cx="1031509" cy="729231"/>
          </a:xfrm>
          <a:prstGeom prst="rect">
            <a:avLst/>
          </a:prstGeom>
        </p:spPr>
      </p:pic>
      <p:sp>
        <p:nvSpPr>
          <p:cNvPr id="698" name="Google Shape;670;p39">
            <a:extLst>
              <a:ext uri="{FF2B5EF4-FFF2-40B4-BE49-F238E27FC236}">
                <a16:creationId xmlns:a16="http://schemas.microsoft.com/office/drawing/2014/main" id="{2B26F8C9-D67C-A1F6-4309-BACBE9EF4BB6}"/>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66"/>
                                        </p:tgtEl>
                                        <p:attrNameLst>
                                          <p:attrName>style.visibility</p:attrName>
                                        </p:attrNameLst>
                                      </p:cBhvr>
                                      <p:to>
                                        <p:strVal val="visible"/>
                                      </p:to>
                                    </p:set>
                                    <p:animEffect transition="in" filter="fade">
                                      <p:cBhvr>
                                        <p:cTn id="7" dur="1000"/>
                                        <p:tgtEl>
                                          <p:spTgt spid="666"/>
                                        </p:tgtEl>
                                      </p:cBhvr>
                                    </p:animEffect>
                                    <p:anim calcmode="lin" valueType="num">
                                      <p:cBhvr>
                                        <p:cTn id="8" dur="1000" fill="hold"/>
                                        <p:tgtEl>
                                          <p:spTgt spid="666"/>
                                        </p:tgtEl>
                                        <p:attrNameLst>
                                          <p:attrName>ppt_x</p:attrName>
                                        </p:attrNameLst>
                                      </p:cBhvr>
                                      <p:tavLst>
                                        <p:tav tm="0">
                                          <p:val>
                                            <p:strVal val="#ppt_x"/>
                                          </p:val>
                                        </p:tav>
                                        <p:tav tm="100000">
                                          <p:val>
                                            <p:strVal val="#ppt_x"/>
                                          </p:val>
                                        </p:tav>
                                      </p:tavLst>
                                    </p:anim>
                                    <p:anim calcmode="lin" valueType="num">
                                      <p:cBhvr>
                                        <p:cTn id="9" dur="1000" fill="hold"/>
                                        <p:tgtEl>
                                          <p:spTgt spid="66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670">
                                            <p:txEl>
                                              <p:pRg st="0" end="0"/>
                                            </p:txEl>
                                          </p:spTgt>
                                        </p:tgtEl>
                                        <p:attrNameLst>
                                          <p:attrName>style.visibility</p:attrName>
                                        </p:attrNameLst>
                                      </p:cBhvr>
                                      <p:to>
                                        <p:strVal val="visible"/>
                                      </p:to>
                                    </p:set>
                                    <p:animEffect transition="in" filter="fade">
                                      <p:cBhvr>
                                        <p:cTn id="12" dur="1000"/>
                                        <p:tgtEl>
                                          <p:spTgt spid="670">
                                            <p:txEl>
                                              <p:pRg st="0" end="0"/>
                                            </p:txEl>
                                          </p:spTgt>
                                        </p:tgtEl>
                                      </p:cBhvr>
                                    </p:animEffect>
                                    <p:anim calcmode="lin" valueType="num">
                                      <p:cBhvr>
                                        <p:cTn id="13" dur="1000" fill="hold"/>
                                        <p:tgtEl>
                                          <p:spTgt spid="670">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670">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0"/>
                                  </p:stCondLst>
                                  <p:childTnLst>
                                    <p:set>
                                      <p:cBhvr>
                                        <p:cTn id="16" dur="1" fill="hold">
                                          <p:stCondLst>
                                            <p:cond delay="0"/>
                                          </p:stCondLst>
                                        </p:cTn>
                                        <p:tgtEl>
                                          <p:spTgt spid="663">
                                            <p:txEl>
                                              <p:pRg st="0" end="0"/>
                                            </p:txEl>
                                          </p:spTgt>
                                        </p:tgtEl>
                                        <p:attrNameLst>
                                          <p:attrName>style.visibility</p:attrName>
                                        </p:attrNameLst>
                                      </p:cBhvr>
                                      <p:to>
                                        <p:strVal val="visible"/>
                                      </p:to>
                                    </p:set>
                                    <p:animEffect transition="in" filter="fade">
                                      <p:cBhvr>
                                        <p:cTn id="17" dur="1000"/>
                                        <p:tgtEl>
                                          <p:spTgt spid="663">
                                            <p:txEl>
                                              <p:pRg st="0" end="0"/>
                                            </p:txEl>
                                          </p:spTgt>
                                        </p:tgtEl>
                                      </p:cBhvr>
                                    </p:animEffect>
                                    <p:anim calcmode="lin" valueType="num">
                                      <p:cBhvr>
                                        <p:cTn id="18" dur="1000" fill="hold"/>
                                        <p:tgtEl>
                                          <p:spTgt spid="66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66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690"/>
                                        </p:tgtEl>
                                        <p:attrNameLst>
                                          <p:attrName>style.visibility</p:attrName>
                                        </p:attrNameLst>
                                      </p:cBhvr>
                                      <p:to>
                                        <p:strVal val="visible"/>
                                      </p:to>
                                    </p:set>
                                    <p:animEffect transition="in" filter="fade">
                                      <p:cBhvr>
                                        <p:cTn id="24" dur="1000"/>
                                        <p:tgtEl>
                                          <p:spTgt spid="690"/>
                                        </p:tgtEl>
                                      </p:cBhvr>
                                    </p:animEffect>
                                    <p:anim calcmode="lin" valueType="num">
                                      <p:cBhvr>
                                        <p:cTn id="25" dur="1000" fill="hold"/>
                                        <p:tgtEl>
                                          <p:spTgt spid="690"/>
                                        </p:tgtEl>
                                        <p:attrNameLst>
                                          <p:attrName>ppt_x</p:attrName>
                                        </p:attrNameLst>
                                      </p:cBhvr>
                                      <p:tavLst>
                                        <p:tav tm="0">
                                          <p:val>
                                            <p:strVal val="#ppt_x"/>
                                          </p:val>
                                        </p:tav>
                                        <p:tav tm="100000">
                                          <p:val>
                                            <p:strVal val="#ppt_x"/>
                                          </p:val>
                                        </p:tav>
                                      </p:tavLst>
                                    </p:anim>
                                    <p:anim calcmode="lin" valueType="num">
                                      <p:cBhvr>
                                        <p:cTn id="26" dur="1000" fill="hold"/>
                                        <p:tgtEl>
                                          <p:spTgt spid="690"/>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691"/>
                                        </p:tgtEl>
                                        <p:attrNameLst>
                                          <p:attrName>style.visibility</p:attrName>
                                        </p:attrNameLst>
                                      </p:cBhvr>
                                      <p:to>
                                        <p:strVal val="visible"/>
                                      </p:to>
                                    </p:set>
                                    <p:animEffect transition="in" filter="fade">
                                      <p:cBhvr>
                                        <p:cTn id="29" dur="1000"/>
                                        <p:tgtEl>
                                          <p:spTgt spid="691"/>
                                        </p:tgtEl>
                                      </p:cBhvr>
                                    </p:animEffect>
                                    <p:anim calcmode="lin" valueType="num">
                                      <p:cBhvr>
                                        <p:cTn id="30" dur="1000" fill="hold"/>
                                        <p:tgtEl>
                                          <p:spTgt spid="691"/>
                                        </p:tgtEl>
                                        <p:attrNameLst>
                                          <p:attrName>ppt_x</p:attrName>
                                        </p:attrNameLst>
                                      </p:cBhvr>
                                      <p:tavLst>
                                        <p:tav tm="0">
                                          <p:val>
                                            <p:strVal val="#ppt_x"/>
                                          </p:val>
                                        </p:tav>
                                        <p:tav tm="100000">
                                          <p:val>
                                            <p:strVal val="#ppt_x"/>
                                          </p:val>
                                        </p:tav>
                                      </p:tavLst>
                                    </p:anim>
                                    <p:anim calcmode="lin" valueType="num">
                                      <p:cBhvr>
                                        <p:cTn id="31" dur="1000" fill="hold"/>
                                        <p:tgtEl>
                                          <p:spTgt spid="691"/>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692"/>
                                        </p:tgtEl>
                                        <p:attrNameLst>
                                          <p:attrName>style.visibility</p:attrName>
                                        </p:attrNameLst>
                                      </p:cBhvr>
                                      <p:to>
                                        <p:strVal val="visible"/>
                                      </p:to>
                                    </p:set>
                                    <p:animEffect transition="in" filter="fade">
                                      <p:cBhvr>
                                        <p:cTn id="34" dur="1000"/>
                                        <p:tgtEl>
                                          <p:spTgt spid="692"/>
                                        </p:tgtEl>
                                      </p:cBhvr>
                                    </p:animEffect>
                                    <p:anim calcmode="lin" valueType="num">
                                      <p:cBhvr>
                                        <p:cTn id="35" dur="1000" fill="hold"/>
                                        <p:tgtEl>
                                          <p:spTgt spid="692"/>
                                        </p:tgtEl>
                                        <p:attrNameLst>
                                          <p:attrName>ppt_x</p:attrName>
                                        </p:attrNameLst>
                                      </p:cBhvr>
                                      <p:tavLst>
                                        <p:tav tm="0">
                                          <p:val>
                                            <p:strVal val="#ppt_x"/>
                                          </p:val>
                                        </p:tav>
                                        <p:tav tm="100000">
                                          <p:val>
                                            <p:strVal val="#ppt_x"/>
                                          </p:val>
                                        </p:tav>
                                      </p:tavLst>
                                    </p:anim>
                                    <p:anim calcmode="lin" valueType="num">
                                      <p:cBhvr>
                                        <p:cTn id="36" dur="1000" fill="hold"/>
                                        <p:tgtEl>
                                          <p:spTgt spid="692"/>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grpId="0" nodeType="clickEffect">
                                  <p:stCondLst>
                                    <p:cond delay="0"/>
                                  </p:stCondLst>
                                  <p:childTnLst>
                                    <p:set>
                                      <p:cBhvr>
                                        <p:cTn id="40" dur="1" fill="hold">
                                          <p:stCondLst>
                                            <p:cond delay="0"/>
                                          </p:stCondLst>
                                        </p:cTn>
                                        <p:tgtEl>
                                          <p:spTgt spid="693"/>
                                        </p:tgtEl>
                                        <p:attrNameLst>
                                          <p:attrName>style.visibility</p:attrName>
                                        </p:attrNameLst>
                                      </p:cBhvr>
                                      <p:to>
                                        <p:strVal val="visible"/>
                                      </p:to>
                                    </p:set>
                                    <p:animEffect transition="in" filter="fade">
                                      <p:cBhvr>
                                        <p:cTn id="41" dur="1000"/>
                                        <p:tgtEl>
                                          <p:spTgt spid="693"/>
                                        </p:tgtEl>
                                      </p:cBhvr>
                                    </p:animEffect>
                                    <p:anim calcmode="lin" valueType="num">
                                      <p:cBhvr>
                                        <p:cTn id="42" dur="1000" fill="hold"/>
                                        <p:tgtEl>
                                          <p:spTgt spid="693"/>
                                        </p:tgtEl>
                                        <p:attrNameLst>
                                          <p:attrName>ppt_x</p:attrName>
                                        </p:attrNameLst>
                                      </p:cBhvr>
                                      <p:tavLst>
                                        <p:tav tm="0">
                                          <p:val>
                                            <p:strVal val="#ppt_x"/>
                                          </p:val>
                                        </p:tav>
                                        <p:tav tm="100000">
                                          <p:val>
                                            <p:strVal val="#ppt_x"/>
                                          </p:val>
                                        </p:tav>
                                      </p:tavLst>
                                    </p:anim>
                                    <p:anim calcmode="lin" valueType="num">
                                      <p:cBhvr>
                                        <p:cTn id="43" dur="1000" fill="hold"/>
                                        <p:tgtEl>
                                          <p:spTgt spid="693"/>
                                        </p:tgtEl>
                                        <p:attrNameLst>
                                          <p:attrName>ppt_y</p:attrName>
                                        </p:attrNameLst>
                                      </p:cBhvr>
                                      <p:tavLst>
                                        <p:tav tm="0">
                                          <p:val>
                                            <p:strVal val="#ppt_y+.1"/>
                                          </p:val>
                                        </p:tav>
                                        <p:tav tm="100000">
                                          <p:val>
                                            <p:strVal val="#ppt_y"/>
                                          </p:val>
                                        </p:tav>
                                      </p:tavLst>
                                    </p:anim>
                                  </p:childTnLst>
                                </p:cTn>
                              </p:par>
                              <p:par>
                                <p:cTn id="44" presetID="42" presetClass="entr" presetSubtype="0" fill="hold" grpId="0" nodeType="withEffect">
                                  <p:stCondLst>
                                    <p:cond delay="0"/>
                                  </p:stCondLst>
                                  <p:childTnLst>
                                    <p:set>
                                      <p:cBhvr>
                                        <p:cTn id="45" dur="1" fill="hold">
                                          <p:stCondLst>
                                            <p:cond delay="0"/>
                                          </p:stCondLst>
                                        </p:cTn>
                                        <p:tgtEl>
                                          <p:spTgt spid="694"/>
                                        </p:tgtEl>
                                        <p:attrNameLst>
                                          <p:attrName>style.visibility</p:attrName>
                                        </p:attrNameLst>
                                      </p:cBhvr>
                                      <p:to>
                                        <p:strVal val="visible"/>
                                      </p:to>
                                    </p:set>
                                    <p:animEffect transition="in" filter="fade">
                                      <p:cBhvr>
                                        <p:cTn id="46" dur="1000"/>
                                        <p:tgtEl>
                                          <p:spTgt spid="694"/>
                                        </p:tgtEl>
                                      </p:cBhvr>
                                    </p:animEffect>
                                    <p:anim calcmode="lin" valueType="num">
                                      <p:cBhvr>
                                        <p:cTn id="47" dur="1000" fill="hold"/>
                                        <p:tgtEl>
                                          <p:spTgt spid="694"/>
                                        </p:tgtEl>
                                        <p:attrNameLst>
                                          <p:attrName>ppt_x</p:attrName>
                                        </p:attrNameLst>
                                      </p:cBhvr>
                                      <p:tavLst>
                                        <p:tav tm="0">
                                          <p:val>
                                            <p:strVal val="#ppt_x"/>
                                          </p:val>
                                        </p:tav>
                                        <p:tav tm="100000">
                                          <p:val>
                                            <p:strVal val="#ppt_x"/>
                                          </p:val>
                                        </p:tav>
                                      </p:tavLst>
                                    </p:anim>
                                    <p:anim calcmode="lin" valueType="num">
                                      <p:cBhvr>
                                        <p:cTn id="48" dur="1000" fill="hold"/>
                                        <p:tgtEl>
                                          <p:spTgt spid="694"/>
                                        </p:tgtEl>
                                        <p:attrNameLst>
                                          <p:attrName>ppt_y</p:attrName>
                                        </p:attrNameLst>
                                      </p:cBhvr>
                                      <p:tavLst>
                                        <p:tav tm="0">
                                          <p:val>
                                            <p:strVal val="#ppt_y+.1"/>
                                          </p:val>
                                        </p:tav>
                                        <p:tav tm="100000">
                                          <p:val>
                                            <p:strVal val="#ppt_y"/>
                                          </p:val>
                                        </p:tav>
                                      </p:tavLst>
                                    </p:anim>
                                  </p:childTnLst>
                                </p:cTn>
                              </p:par>
                              <p:par>
                                <p:cTn id="49" presetID="42" presetClass="entr" presetSubtype="0" fill="hold" grpId="0" nodeType="withEffect">
                                  <p:stCondLst>
                                    <p:cond delay="0"/>
                                  </p:stCondLst>
                                  <p:childTnLst>
                                    <p:set>
                                      <p:cBhvr>
                                        <p:cTn id="50" dur="1" fill="hold">
                                          <p:stCondLst>
                                            <p:cond delay="0"/>
                                          </p:stCondLst>
                                        </p:cTn>
                                        <p:tgtEl>
                                          <p:spTgt spid="695"/>
                                        </p:tgtEl>
                                        <p:attrNameLst>
                                          <p:attrName>style.visibility</p:attrName>
                                        </p:attrNameLst>
                                      </p:cBhvr>
                                      <p:to>
                                        <p:strVal val="visible"/>
                                      </p:to>
                                    </p:set>
                                    <p:animEffect transition="in" filter="fade">
                                      <p:cBhvr>
                                        <p:cTn id="51" dur="1000"/>
                                        <p:tgtEl>
                                          <p:spTgt spid="695"/>
                                        </p:tgtEl>
                                      </p:cBhvr>
                                    </p:animEffect>
                                    <p:anim calcmode="lin" valueType="num">
                                      <p:cBhvr>
                                        <p:cTn id="52" dur="1000" fill="hold"/>
                                        <p:tgtEl>
                                          <p:spTgt spid="695"/>
                                        </p:tgtEl>
                                        <p:attrNameLst>
                                          <p:attrName>ppt_x</p:attrName>
                                        </p:attrNameLst>
                                      </p:cBhvr>
                                      <p:tavLst>
                                        <p:tav tm="0">
                                          <p:val>
                                            <p:strVal val="#ppt_x"/>
                                          </p:val>
                                        </p:tav>
                                        <p:tav tm="100000">
                                          <p:val>
                                            <p:strVal val="#ppt_x"/>
                                          </p:val>
                                        </p:tav>
                                      </p:tavLst>
                                    </p:anim>
                                    <p:anim calcmode="lin" valueType="num">
                                      <p:cBhvr>
                                        <p:cTn id="53" dur="1000" fill="hold"/>
                                        <p:tgtEl>
                                          <p:spTgt spid="69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3" grpId="0" build="p"/>
      <p:bldP spid="666" grpId="0"/>
      <p:bldP spid="670" grpId="0" build="p"/>
      <p:bldP spid="690" grpId="0"/>
      <p:bldP spid="691" grpId="0"/>
      <p:bldP spid="692" grpId="0"/>
      <p:bldP spid="693" grpId="0"/>
      <p:bldP spid="694" grpId="0"/>
      <p:bldP spid="69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sp>
        <p:nvSpPr>
          <p:cNvPr id="1253" name="Google Shape;1253;p41"/>
          <p:cNvSpPr txBox="1">
            <a:spLocks noGrp="1"/>
          </p:cNvSpPr>
          <p:nvPr>
            <p:ph type="title"/>
          </p:nvPr>
        </p:nvSpPr>
        <p:spPr>
          <a:xfrm>
            <a:off x="4249375" y="2717600"/>
            <a:ext cx="41814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b="1" dirty="0">
                <a:latin typeface="Maven Pro" panose="020B0604020202020204" charset="-94"/>
              </a:rPr>
              <a:t>Yapay Zekâ Nedir?</a:t>
            </a:r>
            <a:endParaRPr b="1" dirty="0">
              <a:latin typeface="Maven Pro" panose="020B0604020202020204" charset="-94"/>
            </a:endParaRPr>
          </a:p>
        </p:txBody>
      </p:sp>
      <p:sp>
        <p:nvSpPr>
          <p:cNvPr id="1254" name="Google Shape;1254;p41"/>
          <p:cNvSpPr txBox="1">
            <a:spLocks noGrp="1"/>
          </p:cNvSpPr>
          <p:nvPr>
            <p:ph type="title" idx="2"/>
          </p:nvPr>
        </p:nvSpPr>
        <p:spPr>
          <a:xfrm>
            <a:off x="5514025" y="1720050"/>
            <a:ext cx="16521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grpSp>
        <p:nvGrpSpPr>
          <p:cNvPr id="1256" name="Google Shape;1256;p41"/>
          <p:cNvGrpSpPr/>
          <p:nvPr/>
        </p:nvGrpSpPr>
        <p:grpSpPr>
          <a:xfrm>
            <a:off x="7421075" y="539500"/>
            <a:ext cx="1009703" cy="130500"/>
            <a:chOff x="5461400" y="616025"/>
            <a:chExt cx="1009703" cy="130500"/>
          </a:xfrm>
        </p:grpSpPr>
        <p:sp>
          <p:nvSpPr>
            <p:cNvPr id="1257" name="Google Shape;1257;p41"/>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41"/>
          <p:cNvGrpSpPr/>
          <p:nvPr/>
        </p:nvGrpSpPr>
        <p:grpSpPr>
          <a:xfrm>
            <a:off x="836225" y="4473500"/>
            <a:ext cx="1009703" cy="130500"/>
            <a:chOff x="5461400" y="616025"/>
            <a:chExt cx="1009703" cy="130500"/>
          </a:xfrm>
        </p:grpSpPr>
        <p:sp>
          <p:nvSpPr>
            <p:cNvPr id="1263" name="Google Shape;1263;p41"/>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1847;p49">
            <a:extLst>
              <a:ext uri="{FF2B5EF4-FFF2-40B4-BE49-F238E27FC236}">
                <a16:creationId xmlns:a16="http://schemas.microsoft.com/office/drawing/2014/main" id="{9FB5C048-9743-F4F1-8E38-0EBD430D45CD}"/>
              </a:ext>
            </a:extLst>
          </p:cNvPr>
          <p:cNvGrpSpPr/>
          <p:nvPr/>
        </p:nvGrpSpPr>
        <p:grpSpPr>
          <a:xfrm>
            <a:off x="432640" y="601695"/>
            <a:ext cx="3593890" cy="3370264"/>
            <a:chOff x="1857275" y="314425"/>
            <a:chExt cx="4907675" cy="4602300"/>
          </a:xfrm>
        </p:grpSpPr>
        <p:sp>
          <p:nvSpPr>
            <p:cNvPr id="5" name="Google Shape;1848;p49">
              <a:extLst>
                <a:ext uri="{FF2B5EF4-FFF2-40B4-BE49-F238E27FC236}">
                  <a16:creationId xmlns:a16="http://schemas.microsoft.com/office/drawing/2014/main" id="{C0821DDD-00A9-EE3A-D623-0B3DFAD61764}"/>
                </a:ext>
              </a:extLst>
            </p:cNvPr>
            <p:cNvSpPr/>
            <p:nvPr/>
          </p:nvSpPr>
          <p:spPr>
            <a:xfrm>
              <a:off x="1857275" y="314425"/>
              <a:ext cx="4907675" cy="4602300"/>
            </a:xfrm>
            <a:custGeom>
              <a:avLst/>
              <a:gdLst/>
              <a:ahLst/>
              <a:cxnLst/>
              <a:rect l="l" t="t" r="r" b="b"/>
              <a:pathLst>
                <a:path w="196307" h="184092" extrusionOk="0">
                  <a:moveTo>
                    <a:pt x="120449" y="0"/>
                  </a:moveTo>
                  <a:cubicBezTo>
                    <a:pt x="113823" y="0"/>
                    <a:pt x="107255" y="676"/>
                    <a:pt x="100772" y="2052"/>
                  </a:cubicBezTo>
                  <a:cubicBezTo>
                    <a:pt x="54572" y="11725"/>
                    <a:pt x="45132" y="52288"/>
                    <a:pt x="32290" y="65331"/>
                  </a:cubicBezTo>
                  <a:cubicBezTo>
                    <a:pt x="19414" y="78340"/>
                    <a:pt x="0" y="99955"/>
                    <a:pt x="9740" y="132979"/>
                  </a:cubicBezTo>
                  <a:cubicBezTo>
                    <a:pt x="17112" y="158097"/>
                    <a:pt x="37260" y="178878"/>
                    <a:pt x="67181" y="183248"/>
                  </a:cubicBezTo>
                  <a:cubicBezTo>
                    <a:pt x="70550" y="183749"/>
                    <a:pt x="73986" y="184015"/>
                    <a:pt x="77422" y="184082"/>
                  </a:cubicBezTo>
                  <a:cubicBezTo>
                    <a:pt x="77879" y="184089"/>
                    <a:pt x="78337" y="184092"/>
                    <a:pt x="78794" y="184092"/>
                  </a:cubicBezTo>
                  <a:cubicBezTo>
                    <a:pt x="85341" y="184092"/>
                    <a:pt x="91881" y="183424"/>
                    <a:pt x="98304" y="182114"/>
                  </a:cubicBezTo>
                  <a:cubicBezTo>
                    <a:pt x="145370" y="172674"/>
                    <a:pt x="143369" y="150925"/>
                    <a:pt x="167486" y="136815"/>
                  </a:cubicBezTo>
                  <a:cubicBezTo>
                    <a:pt x="183431" y="127442"/>
                    <a:pt x="191437" y="107127"/>
                    <a:pt x="193505" y="89615"/>
                  </a:cubicBezTo>
                  <a:cubicBezTo>
                    <a:pt x="196307" y="65731"/>
                    <a:pt x="189002" y="37411"/>
                    <a:pt x="171723" y="19731"/>
                  </a:cubicBezTo>
                  <a:cubicBezTo>
                    <a:pt x="170855" y="18797"/>
                    <a:pt x="169955" y="17930"/>
                    <a:pt x="169021" y="17096"/>
                  </a:cubicBezTo>
                  <a:cubicBezTo>
                    <a:pt x="156612" y="5821"/>
                    <a:pt x="138666" y="451"/>
                    <a:pt x="122254" y="17"/>
                  </a:cubicBezTo>
                  <a:cubicBezTo>
                    <a:pt x="121652" y="6"/>
                    <a:pt x="121050" y="0"/>
                    <a:pt x="1204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849;p49">
              <a:extLst>
                <a:ext uri="{FF2B5EF4-FFF2-40B4-BE49-F238E27FC236}">
                  <a16:creationId xmlns:a16="http://schemas.microsoft.com/office/drawing/2014/main" id="{A8063FBF-D9D2-3E40-C142-1E3C75E51C4C}"/>
                </a:ext>
              </a:extLst>
            </p:cNvPr>
            <p:cNvSpPr/>
            <p:nvPr/>
          </p:nvSpPr>
          <p:spPr>
            <a:xfrm>
              <a:off x="5182975" y="731750"/>
              <a:ext cx="1221725" cy="1148450"/>
            </a:xfrm>
            <a:custGeom>
              <a:avLst/>
              <a:gdLst/>
              <a:ahLst/>
              <a:cxnLst/>
              <a:rect l="l" t="t" r="r" b="b"/>
              <a:pathLst>
                <a:path w="48869" h="45938" extrusionOk="0">
                  <a:moveTo>
                    <a:pt x="24195" y="2338"/>
                  </a:moveTo>
                  <a:cubicBezTo>
                    <a:pt x="24225" y="2338"/>
                    <a:pt x="24255" y="2338"/>
                    <a:pt x="24284" y="2338"/>
                  </a:cubicBezTo>
                  <a:cubicBezTo>
                    <a:pt x="25485" y="2338"/>
                    <a:pt x="26686" y="2438"/>
                    <a:pt x="27887" y="2638"/>
                  </a:cubicBezTo>
                  <a:cubicBezTo>
                    <a:pt x="32590" y="3472"/>
                    <a:pt x="36860" y="5940"/>
                    <a:pt x="39962" y="9576"/>
                  </a:cubicBezTo>
                  <a:cubicBezTo>
                    <a:pt x="45199" y="15681"/>
                    <a:pt x="46400" y="24287"/>
                    <a:pt x="43031" y="31592"/>
                  </a:cubicBezTo>
                  <a:cubicBezTo>
                    <a:pt x="39662" y="38931"/>
                    <a:pt x="32323" y="43601"/>
                    <a:pt x="24284" y="43601"/>
                  </a:cubicBezTo>
                  <a:cubicBezTo>
                    <a:pt x="17479" y="43601"/>
                    <a:pt x="11142" y="40265"/>
                    <a:pt x="7306" y="34694"/>
                  </a:cubicBezTo>
                  <a:cubicBezTo>
                    <a:pt x="2936" y="28390"/>
                    <a:pt x="2435" y="20150"/>
                    <a:pt x="6005" y="13379"/>
                  </a:cubicBezTo>
                  <a:cubicBezTo>
                    <a:pt x="9560" y="6600"/>
                    <a:pt x="16558" y="2338"/>
                    <a:pt x="24195" y="2338"/>
                  </a:cubicBezTo>
                  <a:close/>
                  <a:moveTo>
                    <a:pt x="24293" y="1918"/>
                  </a:moveTo>
                  <a:cubicBezTo>
                    <a:pt x="18808" y="1918"/>
                    <a:pt x="13418" y="4054"/>
                    <a:pt x="9374" y="8075"/>
                  </a:cubicBezTo>
                  <a:cubicBezTo>
                    <a:pt x="3369" y="14113"/>
                    <a:pt x="1568" y="23153"/>
                    <a:pt x="4837" y="31025"/>
                  </a:cubicBezTo>
                  <a:cubicBezTo>
                    <a:pt x="8073" y="38897"/>
                    <a:pt x="15745" y="44001"/>
                    <a:pt x="24284" y="44034"/>
                  </a:cubicBezTo>
                  <a:cubicBezTo>
                    <a:pt x="24325" y="44034"/>
                    <a:pt x="24366" y="44035"/>
                    <a:pt x="24407" y="44035"/>
                  </a:cubicBezTo>
                  <a:cubicBezTo>
                    <a:pt x="35992" y="44035"/>
                    <a:pt x="45399" y="34587"/>
                    <a:pt x="45333" y="22952"/>
                  </a:cubicBezTo>
                  <a:cubicBezTo>
                    <a:pt x="45333" y="14446"/>
                    <a:pt x="40196" y="6774"/>
                    <a:pt x="32323" y="3505"/>
                  </a:cubicBezTo>
                  <a:cubicBezTo>
                    <a:pt x="29724" y="2437"/>
                    <a:pt x="26997" y="1918"/>
                    <a:pt x="24293" y="1918"/>
                  </a:cubicBezTo>
                  <a:close/>
                  <a:moveTo>
                    <a:pt x="24284" y="436"/>
                  </a:moveTo>
                  <a:cubicBezTo>
                    <a:pt x="25619" y="436"/>
                    <a:pt x="26953" y="536"/>
                    <a:pt x="28254" y="803"/>
                  </a:cubicBezTo>
                  <a:cubicBezTo>
                    <a:pt x="31523" y="1370"/>
                    <a:pt x="34592" y="2671"/>
                    <a:pt x="37294" y="4573"/>
                  </a:cubicBezTo>
                  <a:cubicBezTo>
                    <a:pt x="38828" y="5640"/>
                    <a:pt x="40229" y="6908"/>
                    <a:pt x="41430" y="8342"/>
                  </a:cubicBezTo>
                  <a:cubicBezTo>
                    <a:pt x="48301" y="16381"/>
                    <a:pt x="48635" y="28123"/>
                    <a:pt x="42264" y="36562"/>
                  </a:cubicBezTo>
                  <a:cubicBezTo>
                    <a:pt x="37879" y="42340"/>
                    <a:pt x="31165" y="45491"/>
                    <a:pt x="24272" y="45491"/>
                  </a:cubicBezTo>
                  <a:cubicBezTo>
                    <a:pt x="21097" y="45491"/>
                    <a:pt x="17885" y="44822"/>
                    <a:pt x="14844" y="43434"/>
                  </a:cubicBezTo>
                  <a:cubicBezTo>
                    <a:pt x="5237" y="38997"/>
                    <a:pt x="0" y="28490"/>
                    <a:pt x="2269" y="18149"/>
                  </a:cubicBezTo>
                  <a:cubicBezTo>
                    <a:pt x="4537" y="7808"/>
                    <a:pt x="13677" y="436"/>
                    <a:pt x="24284" y="436"/>
                  </a:cubicBezTo>
                  <a:close/>
                  <a:moveTo>
                    <a:pt x="23979" y="1"/>
                  </a:moveTo>
                  <a:cubicBezTo>
                    <a:pt x="11309" y="1"/>
                    <a:pt x="1001" y="10278"/>
                    <a:pt x="1001" y="22952"/>
                  </a:cubicBezTo>
                  <a:cubicBezTo>
                    <a:pt x="1001" y="35660"/>
                    <a:pt x="11309" y="45938"/>
                    <a:pt x="23979" y="45938"/>
                  </a:cubicBezTo>
                  <a:cubicBezTo>
                    <a:pt x="24081" y="45938"/>
                    <a:pt x="24182" y="45937"/>
                    <a:pt x="24284" y="45936"/>
                  </a:cubicBezTo>
                  <a:cubicBezTo>
                    <a:pt x="33224" y="45902"/>
                    <a:pt x="41363" y="40698"/>
                    <a:pt x="45099" y="32559"/>
                  </a:cubicBezTo>
                  <a:cubicBezTo>
                    <a:pt x="48869" y="24454"/>
                    <a:pt x="47534" y="14880"/>
                    <a:pt x="41730" y="8042"/>
                  </a:cubicBezTo>
                  <a:cubicBezTo>
                    <a:pt x="40496" y="6607"/>
                    <a:pt x="39095" y="5306"/>
                    <a:pt x="37527" y="4239"/>
                  </a:cubicBezTo>
                  <a:cubicBezTo>
                    <a:pt x="34792" y="2271"/>
                    <a:pt x="31623" y="937"/>
                    <a:pt x="28321" y="370"/>
                  </a:cubicBezTo>
                  <a:cubicBezTo>
                    <a:pt x="26986" y="136"/>
                    <a:pt x="25619" y="3"/>
                    <a:pt x="24284" y="3"/>
                  </a:cubicBezTo>
                  <a:cubicBezTo>
                    <a:pt x="24182" y="1"/>
                    <a:pt x="24081" y="1"/>
                    <a:pt x="23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850;p49">
              <a:extLst>
                <a:ext uri="{FF2B5EF4-FFF2-40B4-BE49-F238E27FC236}">
                  <a16:creationId xmlns:a16="http://schemas.microsoft.com/office/drawing/2014/main" id="{B5D372C3-3CF6-2E5B-6B28-7A05B8B501A2}"/>
                </a:ext>
              </a:extLst>
            </p:cNvPr>
            <p:cNvSpPr/>
            <p:nvPr/>
          </p:nvSpPr>
          <p:spPr>
            <a:xfrm>
              <a:off x="5182975" y="731750"/>
              <a:ext cx="1221725" cy="1148450"/>
            </a:xfrm>
            <a:custGeom>
              <a:avLst/>
              <a:gdLst/>
              <a:ahLst/>
              <a:cxnLst/>
              <a:rect l="l" t="t" r="r" b="b"/>
              <a:pathLst>
                <a:path w="48869" h="45938" extrusionOk="0">
                  <a:moveTo>
                    <a:pt x="24195" y="2338"/>
                  </a:moveTo>
                  <a:cubicBezTo>
                    <a:pt x="24225" y="2338"/>
                    <a:pt x="24255" y="2338"/>
                    <a:pt x="24284" y="2338"/>
                  </a:cubicBezTo>
                  <a:cubicBezTo>
                    <a:pt x="25485" y="2338"/>
                    <a:pt x="26686" y="2438"/>
                    <a:pt x="27887" y="2638"/>
                  </a:cubicBezTo>
                  <a:cubicBezTo>
                    <a:pt x="32590" y="3472"/>
                    <a:pt x="36860" y="5940"/>
                    <a:pt x="39962" y="9576"/>
                  </a:cubicBezTo>
                  <a:cubicBezTo>
                    <a:pt x="45199" y="15681"/>
                    <a:pt x="46400" y="24287"/>
                    <a:pt x="43031" y="31592"/>
                  </a:cubicBezTo>
                  <a:cubicBezTo>
                    <a:pt x="39662" y="38931"/>
                    <a:pt x="32323" y="43601"/>
                    <a:pt x="24284" y="43601"/>
                  </a:cubicBezTo>
                  <a:cubicBezTo>
                    <a:pt x="17479" y="43601"/>
                    <a:pt x="11142" y="40265"/>
                    <a:pt x="7306" y="34694"/>
                  </a:cubicBezTo>
                  <a:cubicBezTo>
                    <a:pt x="2936" y="28390"/>
                    <a:pt x="2435" y="20150"/>
                    <a:pt x="6005" y="13379"/>
                  </a:cubicBezTo>
                  <a:cubicBezTo>
                    <a:pt x="9560" y="6600"/>
                    <a:pt x="16558" y="2338"/>
                    <a:pt x="24195" y="2338"/>
                  </a:cubicBezTo>
                  <a:close/>
                  <a:moveTo>
                    <a:pt x="24293" y="1918"/>
                  </a:moveTo>
                  <a:cubicBezTo>
                    <a:pt x="18808" y="1918"/>
                    <a:pt x="13418" y="4054"/>
                    <a:pt x="9374" y="8075"/>
                  </a:cubicBezTo>
                  <a:cubicBezTo>
                    <a:pt x="3369" y="14113"/>
                    <a:pt x="1568" y="23153"/>
                    <a:pt x="4837" y="31025"/>
                  </a:cubicBezTo>
                  <a:cubicBezTo>
                    <a:pt x="8073" y="38897"/>
                    <a:pt x="15745" y="44001"/>
                    <a:pt x="24284" y="44034"/>
                  </a:cubicBezTo>
                  <a:cubicBezTo>
                    <a:pt x="24325" y="44034"/>
                    <a:pt x="24366" y="44035"/>
                    <a:pt x="24407" y="44035"/>
                  </a:cubicBezTo>
                  <a:cubicBezTo>
                    <a:pt x="35992" y="44035"/>
                    <a:pt x="45399" y="34587"/>
                    <a:pt x="45333" y="22952"/>
                  </a:cubicBezTo>
                  <a:cubicBezTo>
                    <a:pt x="45333" y="14446"/>
                    <a:pt x="40196" y="6774"/>
                    <a:pt x="32323" y="3505"/>
                  </a:cubicBezTo>
                  <a:cubicBezTo>
                    <a:pt x="29724" y="2437"/>
                    <a:pt x="26997" y="1918"/>
                    <a:pt x="24293" y="1918"/>
                  </a:cubicBezTo>
                  <a:close/>
                  <a:moveTo>
                    <a:pt x="24284" y="436"/>
                  </a:moveTo>
                  <a:cubicBezTo>
                    <a:pt x="25619" y="436"/>
                    <a:pt x="26953" y="536"/>
                    <a:pt x="28254" y="803"/>
                  </a:cubicBezTo>
                  <a:cubicBezTo>
                    <a:pt x="31523" y="1370"/>
                    <a:pt x="34592" y="2671"/>
                    <a:pt x="37294" y="4573"/>
                  </a:cubicBezTo>
                  <a:cubicBezTo>
                    <a:pt x="38828" y="5640"/>
                    <a:pt x="40229" y="6908"/>
                    <a:pt x="41430" y="8342"/>
                  </a:cubicBezTo>
                  <a:cubicBezTo>
                    <a:pt x="48301" y="16381"/>
                    <a:pt x="48635" y="28123"/>
                    <a:pt x="42264" y="36562"/>
                  </a:cubicBezTo>
                  <a:cubicBezTo>
                    <a:pt x="37879" y="42340"/>
                    <a:pt x="31165" y="45491"/>
                    <a:pt x="24272" y="45491"/>
                  </a:cubicBezTo>
                  <a:cubicBezTo>
                    <a:pt x="21097" y="45491"/>
                    <a:pt x="17885" y="44822"/>
                    <a:pt x="14844" y="43434"/>
                  </a:cubicBezTo>
                  <a:cubicBezTo>
                    <a:pt x="5237" y="38997"/>
                    <a:pt x="0" y="28490"/>
                    <a:pt x="2269" y="18149"/>
                  </a:cubicBezTo>
                  <a:cubicBezTo>
                    <a:pt x="4537" y="7808"/>
                    <a:pt x="13677" y="436"/>
                    <a:pt x="24284" y="436"/>
                  </a:cubicBezTo>
                  <a:close/>
                  <a:moveTo>
                    <a:pt x="23979" y="1"/>
                  </a:moveTo>
                  <a:cubicBezTo>
                    <a:pt x="11309" y="1"/>
                    <a:pt x="1001" y="10278"/>
                    <a:pt x="1001" y="22952"/>
                  </a:cubicBezTo>
                  <a:cubicBezTo>
                    <a:pt x="1001" y="35660"/>
                    <a:pt x="11309" y="45938"/>
                    <a:pt x="23979" y="45938"/>
                  </a:cubicBezTo>
                  <a:cubicBezTo>
                    <a:pt x="24081" y="45938"/>
                    <a:pt x="24182" y="45937"/>
                    <a:pt x="24284" y="45936"/>
                  </a:cubicBezTo>
                  <a:cubicBezTo>
                    <a:pt x="33224" y="45902"/>
                    <a:pt x="41363" y="40698"/>
                    <a:pt x="45099" y="32559"/>
                  </a:cubicBezTo>
                  <a:cubicBezTo>
                    <a:pt x="48869" y="24454"/>
                    <a:pt x="47534" y="14880"/>
                    <a:pt x="41730" y="8042"/>
                  </a:cubicBezTo>
                  <a:cubicBezTo>
                    <a:pt x="40496" y="6607"/>
                    <a:pt x="39095" y="5306"/>
                    <a:pt x="37527" y="4239"/>
                  </a:cubicBezTo>
                  <a:cubicBezTo>
                    <a:pt x="34792" y="2271"/>
                    <a:pt x="31623" y="937"/>
                    <a:pt x="28321" y="370"/>
                  </a:cubicBezTo>
                  <a:cubicBezTo>
                    <a:pt x="26986" y="136"/>
                    <a:pt x="25619" y="3"/>
                    <a:pt x="24284" y="3"/>
                  </a:cubicBezTo>
                  <a:cubicBezTo>
                    <a:pt x="24182" y="1"/>
                    <a:pt x="24081" y="1"/>
                    <a:pt x="23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851;p49">
              <a:extLst>
                <a:ext uri="{FF2B5EF4-FFF2-40B4-BE49-F238E27FC236}">
                  <a16:creationId xmlns:a16="http://schemas.microsoft.com/office/drawing/2014/main" id="{3E3B7BE5-8F0F-CC36-AFCD-F6A436B8E164}"/>
                </a:ext>
              </a:extLst>
            </p:cNvPr>
            <p:cNvSpPr/>
            <p:nvPr/>
          </p:nvSpPr>
          <p:spPr>
            <a:xfrm>
              <a:off x="5037025" y="551675"/>
              <a:ext cx="1433550" cy="1481925"/>
            </a:xfrm>
            <a:custGeom>
              <a:avLst/>
              <a:gdLst/>
              <a:ahLst/>
              <a:cxnLst/>
              <a:rect l="l" t="t" r="r" b="b"/>
              <a:pathLst>
                <a:path w="57342" h="59277" fill="none" extrusionOk="0">
                  <a:moveTo>
                    <a:pt x="50804" y="12476"/>
                  </a:moveTo>
                  <a:cubicBezTo>
                    <a:pt x="42231" y="2469"/>
                    <a:pt x="27721" y="1"/>
                    <a:pt x="16346" y="6672"/>
                  </a:cubicBezTo>
                  <a:cubicBezTo>
                    <a:pt x="4971" y="13343"/>
                    <a:pt x="1" y="27220"/>
                    <a:pt x="4571" y="39596"/>
                  </a:cubicBezTo>
                  <a:cubicBezTo>
                    <a:pt x="9141" y="51971"/>
                    <a:pt x="21916" y="59276"/>
                    <a:pt x="34892" y="56975"/>
                  </a:cubicBezTo>
                  <a:cubicBezTo>
                    <a:pt x="47868" y="54673"/>
                    <a:pt x="57342" y="43365"/>
                    <a:pt x="57342" y="30189"/>
                  </a:cubicBezTo>
                  <a:cubicBezTo>
                    <a:pt x="57342" y="23684"/>
                    <a:pt x="55007" y="17413"/>
                    <a:pt x="50804" y="12476"/>
                  </a:cubicBezTo>
                  <a:close/>
                  <a:moveTo>
                    <a:pt x="30122" y="52938"/>
                  </a:moveTo>
                  <a:cubicBezTo>
                    <a:pt x="20916" y="52938"/>
                    <a:pt x="12610" y="47401"/>
                    <a:pt x="9074" y="38895"/>
                  </a:cubicBezTo>
                  <a:cubicBezTo>
                    <a:pt x="5571" y="30389"/>
                    <a:pt x="7506" y="20615"/>
                    <a:pt x="14011" y="14077"/>
                  </a:cubicBezTo>
                  <a:cubicBezTo>
                    <a:pt x="20515" y="7573"/>
                    <a:pt x="30322" y="5638"/>
                    <a:pt x="38829" y="9174"/>
                  </a:cubicBezTo>
                  <a:cubicBezTo>
                    <a:pt x="47301" y="12676"/>
                    <a:pt x="52872" y="20982"/>
                    <a:pt x="52872" y="30189"/>
                  </a:cubicBezTo>
                  <a:cubicBezTo>
                    <a:pt x="52905" y="42764"/>
                    <a:pt x="42698" y="52972"/>
                    <a:pt x="30122" y="52905"/>
                  </a:cubicBezTo>
                  <a:close/>
                </a:path>
              </a:pathLst>
            </a:custGeom>
            <a:solidFill>
              <a:schemeClr val="dk1"/>
            </a:solid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852;p49">
              <a:extLst>
                <a:ext uri="{FF2B5EF4-FFF2-40B4-BE49-F238E27FC236}">
                  <a16:creationId xmlns:a16="http://schemas.microsoft.com/office/drawing/2014/main" id="{EFF9D795-80D0-7DA6-9C05-A3764A2B8656}"/>
                </a:ext>
              </a:extLst>
            </p:cNvPr>
            <p:cNvSpPr/>
            <p:nvPr/>
          </p:nvSpPr>
          <p:spPr>
            <a:xfrm>
              <a:off x="4990325" y="550850"/>
              <a:ext cx="804775" cy="1186700"/>
            </a:xfrm>
            <a:custGeom>
              <a:avLst/>
              <a:gdLst/>
              <a:ahLst/>
              <a:cxnLst/>
              <a:rect l="l" t="t" r="r" b="b"/>
              <a:pathLst>
                <a:path w="32191" h="47468" extrusionOk="0">
                  <a:moveTo>
                    <a:pt x="31757" y="400"/>
                  </a:moveTo>
                  <a:lnTo>
                    <a:pt x="31757" y="2769"/>
                  </a:lnTo>
                  <a:cubicBezTo>
                    <a:pt x="21650" y="2836"/>
                    <a:pt x="12376" y="8473"/>
                    <a:pt x="7673" y="17446"/>
                  </a:cubicBezTo>
                  <a:cubicBezTo>
                    <a:pt x="2970" y="26419"/>
                    <a:pt x="3603" y="37227"/>
                    <a:pt x="9274" y="45633"/>
                  </a:cubicBezTo>
                  <a:lnTo>
                    <a:pt x="7339" y="46967"/>
                  </a:lnTo>
                  <a:cubicBezTo>
                    <a:pt x="1168" y="37861"/>
                    <a:pt x="501" y="26086"/>
                    <a:pt x="5605" y="16345"/>
                  </a:cubicBezTo>
                  <a:cubicBezTo>
                    <a:pt x="10708" y="6638"/>
                    <a:pt x="20782" y="501"/>
                    <a:pt x="31757" y="400"/>
                  </a:cubicBezTo>
                  <a:close/>
                  <a:moveTo>
                    <a:pt x="31990" y="0"/>
                  </a:moveTo>
                  <a:cubicBezTo>
                    <a:pt x="20749" y="0"/>
                    <a:pt x="10442" y="6238"/>
                    <a:pt x="5238" y="16178"/>
                  </a:cubicBezTo>
                  <a:cubicBezTo>
                    <a:pt x="1" y="26119"/>
                    <a:pt x="735" y="38127"/>
                    <a:pt x="7106" y="47367"/>
                  </a:cubicBezTo>
                  <a:cubicBezTo>
                    <a:pt x="7173" y="47434"/>
                    <a:pt x="7206" y="47467"/>
                    <a:pt x="7306" y="47467"/>
                  </a:cubicBezTo>
                  <a:cubicBezTo>
                    <a:pt x="7339" y="47467"/>
                    <a:pt x="7373" y="47434"/>
                    <a:pt x="7406" y="47401"/>
                  </a:cubicBezTo>
                  <a:lnTo>
                    <a:pt x="9674" y="45833"/>
                  </a:lnTo>
                  <a:cubicBezTo>
                    <a:pt x="9741" y="45800"/>
                    <a:pt x="9774" y="45766"/>
                    <a:pt x="9774" y="45700"/>
                  </a:cubicBezTo>
                  <a:cubicBezTo>
                    <a:pt x="9774" y="45666"/>
                    <a:pt x="9774" y="45599"/>
                    <a:pt x="9741" y="45566"/>
                  </a:cubicBezTo>
                  <a:cubicBezTo>
                    <a:pt x="4037" y="37294"/>
                    <a:pt x="3403" y="26553"/>
                    <a:pt x="8040" y="17646"/>
                  </a:cubicBezTo>
                  <a:cubicBezTo>
                    <a:pt x="12710" y="8740"/>
                    <a:pt x="21950" y="3169"/>
                    <a:pt x="31990" y="3169"/>
                  </a:cubicBezTo>
                  <a:cubicBezTo>
                    <a:pt x="32090" y="3169"/>
                    <a:pt x="32190" y="3102"/>
                    <a:pt x="32190" y="2969"/>
                  </a:cubicBezTo>
                  <a:lnTo>
                    <a:pt x="32190" y="200"/>
                  </a:lnTo>
                  <a:cubicBezTo>
                    <a:pt x="32190" y="100"/>
                    <a:pt x="32090" y="0"/>
                    <a:pt x="319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853;p49">
              <a:extLst>
                <a:ext uri="{FF2B5EF4-FFF2-40B4-BE49-F238E27FC236}">
                  <a16:creationId xmlns:a16="http://schemas.microsoft.com/office/drawing/2014/main" id="{39F8492C-2EDE-5ACD-4E77-1A1567391CB7}"/>
                </a:ext>
              </a:extLst>
            </p:cNvPr>
            <p:cNvSpPr/>
            <p:nvPr/>
          </p:nvSpPr>
          <p:spPr>
            <a:xfrm>
              <a:off x="5222175" y="779675"/>
              <a:ext cx="1120825" cy="1052950"/>
            </a:xfrm>
            <a:custGeom>
              <a:avLst/>
              <a:gdLst/>
              <a:ahLst/>
              <a:cxnLst/>
              <a:rect l="l" t="t" r="r" b="b"/>
              <a:pathLst>
                <a:path w="44833" h="42118" extrusionOk="0">
                  <a:moveTo>
                    <a:pt x="22716" y="421"/>
                  </a:moveTo>
                  <a:cubicBezTo>
                    <a:pt x="23917" y="421"/>
                    <a:pt x="25118" y="521"/>
                    <a:pt x="26319" y="721"/>
                  </a:cubicBezTo>
                  <a:cubicBezTo>
                    <a:pt x="31022" y="1555"/>
                    <a:pt x="35292" y="4023"/>
                    <a:pt x="38394" y="7659"/>
                  </a:cubicBezTo>
                  <a:cubicBezTo>
                    <a:pt x="43631" y="13764"/>
                    <a:pt x="44832" y="22370"/>
                    <a:pt x="41463" y="29708"/>
                  </a:cubicBezTo>
                  <a:cubicBezTo>
                    <a:pt x="38094" y="37014"/>
                    <a:pt x="30755" y="41684"/>
                    <a:pt x="22716" y="41684"/>
                  </a:cubicBezTo>
                  <a:cubicBezTo>
                    <a:pt x="15911" y="41684"/>
                    <a:pt x="9574" y="38348"/>
                    <a:pt x="5738" y="32777"/>
                  </a:cubicBezTo>
                  <a:cubicBezTo>
                    <a:pt x="1368" y="26473"/>
                    <a:pt x="867" y="18233"/>
                    <a:pt x="4437" y="11462"/>
                  </a:cubicBezTo>
                  <a:cubicBezTo>
                    <a:pt x="8006" y="4657"/>
                    <a:pt x="15044" y="421"/>
                    <a:pt x="22716" y="421"/>
                  </a:cubicBezTo>
                  <a:close/>
                  <a:moveTo>
                    <a:pt x="22725" y="1"/>
                  </a:moveTo>
                  <a:cubicBezTo>
                    <a:pt x="17240" y="1"/>
                    <a:pt x="11850" y="2137"/>
                    <a:pt x="7806" y="6158"/>
                  </a:cubicBezTo>
                  <a:cubicBezTo>
                    <a:pt x="1801" y="12196"/>
                    <a:pt x="0" y="21236"/>
                    <a:pt x="3269" y="29108"/>
                  </a:cubicBezTo>
                  <a:cubicBezTo>
                    <a:pt x="6505" y="36980"/>
                    <a:pt x="14177" y="42117"/>
                    <a:pt x="22716" y="42117"/>
                  </a:cubicBezTo>
                  <a:cubicBezTo>
                    <a:pt x="22757" y="42117"/>
                    <a:pt x="22798" y="42118"/>
                    <a:pt x="22839" y="42118"/>
                  </a:cubicBezTo>
                  <a:cubicBezTo>
                    <a:pt x="34424" y="42118"/>
                    <a:pt x="43831" y="32670"/>
                    <a:pt x="43765" y="21035"/>
                  </a:cubicBezTo>
                  <a:cubicBezTo>
                    <a:pt x="43765" y="12529"/>
                    <a:pt x="38628" y="4857"/>
                    <a:pt x="30755" y="1588"/>
                  </a:cubicBezTo>
                  <a:cubicBezTo>
                    <a:pt x="28156" y="520"/>
                    <a:pt x="25429" y="1"/>
                    <a:pt x="2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854;p49">
              <a:extLst>
                <a:ext uri="{FF2B5EF4-FFF2-40B4-BE49-F238E27FC236}">
                  <a16:creationId xmlns:a16="http://schemas.microsoft.com/office/drawing/2014/main" id="{3220B6ED-4086-44CC-F2AE-912281914AE3}"/>
                </a:ext>
              </a:extLst>
            </p:cNvPr>
            <p:cNvSpPr/>
            <p:nvPr/>
          </p:nvSpPr>
          <p:spPr>
            <a:xfrm>
              <a:off x="5118750" y="731800"/>
              <a:ext cx="676350" cy="902350"/>
            </a:xfrm>
            <a:custGeom>
              <a:avLst/>
              <a:gdLst/>
              <a:ahLst/>
              <a:cxnLst/>
              <a:rect l="l" t="t" r="r" b="b"/>
              <a:pathLst>
                <a:path w="27054" h="36094" extrusionOk="0">
                  <a:moveTo>
                    <a:pt x="26653" y="434"/>
                  </a:moveTo>
                  <a:lnTo>
                    <a:pt x="26653" y="1902"/>
                  </a:lnTo>
                  <a:cubicBezTo>
                    <a:pt x="9875" y="2069"/>
                    <a:pt x="1" y="20849"/>
                    <a:pt x="9408" y="34759"/>
                  </a:cubicBezTo>
                  <a:lnTo>
                    <a:pt x="8207" y="35593"/>
                  </a:lnTo>
                  <a:cubicBezTo>
                    <a:pt x="3537" y="28721"/>
                    <a:pt x="3036" y="19848"/>
                    <a:pt x="6906" y="12476"/>
                  </a:cubicBezTo>
                  <a:cubicBezTo>
                    <a:pt x="10775" y="5138"/>
                    <a:pt x="18347" y="501"/>
                    <a:pt x="26653" y="434"/>
                  </a:cubicBezTo>
                  <a:close/>
                  <a:moveTo>
                    <a:pt x="26853" y="1"/>
                  </a:moveTo>
                  <a:cubicBezTo>
                    <a:pt x="18314" y="1"/>
                    <a:pt x="10475" y="4737"/>
                    <a:pt x="6539" y="12310"/>
                  </a:cubicBezTo>
                  <a:cubicBezTo>
                    <a:pt x="2569" y="19848"/>
                    <a:pt x="3136" y="28988"/>
                    <a:pt x="7973" y="35993"/>
                  </a:cubicBezTo>
                  <a:cubicBezTo>
                    <a:pt x="8007" y="36060"/>
                    <a:pt x="8073" y="36093"/>
                    <a:pt x="8140" y="36093"/>
                  </a:cubicBezTo>
                  <a:lnTo>
                    <a:pt x="8240" y="36093"/>
                  </a:lnTo>
                  <a:lnTo>
                    <a:pt x="9808" y="34992"/>
                  </a:lnTo>
                  <a:cubicBezTo>
                    <a:pt x="9841" y="34959"/>
                    <a:pt x="9875" y="34926"/>
                    <a:pt x="9908" y="34859"/>
                  </a:cubicBezTo>
                  <a:cubicBezTo>
                    <a:pt x="9908" y="34826"/>
                    <a:pt x="9875" y="34759"/>
                    <a:pt x="9875" y="34726"/>
                  </a:cubicBezTo>
                  <a:cubicBezTo>
                    <a:pt x="5505" y="28388"/>
                    <a:pt x="5004" y="20182"/>
                    <a:pt x="8574" y="13377"/>
                  </a:cubicBezTo>
                  <a:cubicBezTo>
                    <a:pt x="12143" y="6605"/>
                    <a:pt x="19181" y="2336"/>
                    <a:pt x="26853" y="2336"/>
                  </a:cubicBezTo>
                  <a:cubicBezTo>
                    <a:pt x="26953" y="2336"/>
                    <a:pt x="27053" y="2236"/>
                    <a:pt x="27053" y="2136"/>
                  </a:cubicBezTo>
                  <a:lnTo>
                    <a:pt x="27053" y="234"/>
                  </a:lnTo>
                  <a:cubicBezTo>
                    <a:pt x="27053" y="101"/>
                    <a:pt x="26953" y="1"/>
                    <a:pt x="268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855;p49">
              <a:extLst>
                <a:ext uri="{FF2B5EF4-FFF2-40B4-BE49-F238E27FC236}">
                  <a16:creationId xmlns:a16="http://schemas.microsoft.com/office/drawing/2014/main" id="{E3B3344C-047F-EE66-4876-ED04752D907A}"/>
                </a:ext>
              </a:extLst>
            </p:cNvPr>
            <p:cNvSpPr/>
            <p:nvPr/>
          </p:nvSpPr>
          <p:spPr>
            <a:xfrm>
              <a:off x="5875975" y="740775"/>
              <a:ext cx="248525" cy="144500"/>
            </a:xfrm>
            <a:custGeom>
              <a:avLst/>
              <a:gdLst/>
              <a:ahLst/>
              <a:cxnLst/>
              <a:rect l="l" t="t" r="r" b="b"/>
              <a:pathLst>
                <a:path w="9941" h="5780" extrusionOk="0">
                  <a:moveTo>
                    <a:pt x="701" y="442"/>
                  </a:moveTo>
                  <a:cubicBezTo>
                    <a:pt x="3803" y="1043"/>
                    <a:pt x="6772" y="2277"/>
                    <a:pt x="9373" y="4078"/>
                  </a:cubicBezTo>
                  <a:lnTo>
                    <a:pt x="8540" y="5279"/>
                  </a:lnTo>
                  <a:cubicBezTo>
                    <a:pt x="6104" y="3611"/>
                    <a:pt x="3369" y="2444"/>
                    <a:pt x="467" y="1910"/>
                  </a:cubicBezTo>
                  <a:lnTo>
                    <a:pt x="701" y="442"/>
                  </a:lnTo>
                  <a:close/>
                  <a:moveTo>
                    <a:pt x="535" y="0"/>
                  </a:moveTo>
                  <a:cubicBezTo>
                    <a:pt x="435" y="0"/>
                    <a:pt x="361" y="65"/>
                    <a:pt x="334" y="175"/>
                  </a:cubicBezTo>
                  <a:lnTo>
                    <a:pt x="0" y="2043"/>
                  </a:lnTo>
                  <a:cubicBezTo>
                    <a:pt x="0" y="2077"/>
                    <a:pt x="0" y="2143"/>
                    <a:pt x="33" y="2210"/>
                  </a:cubicBezTo>
                  <a:cubicBezTo>
                    <a:pt x="67" y="2244"/>
                    <a:pt x="134" y="2277"/>
                    <a:pt x="167" y="2277"/>
                  </a:cubicBezTo>
                  <a:cubicBezTo>
                    <a:pt x="3169" y="2811"/>
                    <a:pt x="6004" y="3978"/>
                    <a:pt x="8473" y="5746"/>
                  </a:cubicBezTo>
                  <a:cubicBezTo>
                    <a:pt x="8506" y="5779"/>
                    <a:pt x="8540" y="5779"/>
                    <a:pt x="8606" y="5779"/>
                  </a:cubicBezTo>
                  <a:lnTo>
                    <a:pt x="8640" y="5779"/>
                  </a:lnTo>
                  <a:cubicBezTo>
                    <a:pt x="8673" y="5779"/>
                    <a:pt x="8740" y="5746"/>
                    <a:pt x="8773" y="5713"/>
                  </a:cubicBezTo>
                  <a:lnTo>
                    <a:pt x="9874" y="4145"/>
                  </a:lnTo>
                  <a:cubicBezTo>
                    <a:pt x="9941" y="4045"/>
                    <a:pt x="9907" y="3911"/>
                    <a:pt x="9807" y="3878"/>
                  </a:cubicBezTo>
                  <a:cubicBezTo>
                    <a:pt x="7072" y="1910"/>
                    <a:pt x="3903" y="576"/>
                    <a:pt x="601" y="9"/>
                  </a:cubicBezTo>
                  <a:cubicBezTo>
                    <a:pt x="578" y="3"/>
                    <a:pt x="556"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856;p49">
              <a:extLst>
                <a:ext uri="{FF2B5EF4-FFF2-40B4-BE49-F238E27FC236}">
                  <a16:creationId xmlns:a16="http://schemas.microsoft.com/office/drawing/2014/main" id="{3F55F27E-2C2A-57C6-854F-A1E2AE0CBF1C}"/>
                </a:ext>
              </a:extLst>
            </p:cNvPr>
            <p:cNvSpPr/>
            <p:nvPr/>
          </p:nvSpPr>
          <p:spPr>
            <a:xfrm>
              <a:off x="5904325" y="562300"/>
              <a:ext cx="324425" cy="192875"/>
            </a:xfrm>
            <a:custGeom>
              <a:avLst/>
              <a:gdLst/>
              <a:ahLst/>
              <a:cxnLst/>
              <a:rect l="l" t="t" r="r" b="b"/>
              <a:pathLst>
                <a:path w="12977" h="7715" extrusionOk="0">
                  <a:moveTo>
                    <a:pt x="868" y="443"/>
                  </a:moveTo>
                  <a:cubicBezTo>
                    <a:pt x="5037" y="1210"/>
                    <a:pt x="8973" y="2878"/>
                    <a:pt x="12442" y="5313"/>
                  </a:cubicBezTo>
                  <a:lnTo>
                    <a:pt x="11108" y="7214"/>
                  </a:lnTo>
                  <a:cubicBezTo>
                    <a:pt x="7906" y="4979"/>
                    <a:pt x="4270" y="3478"/>
                    <a:pt x="434" y="2778"/>
                  </a:cubicBezTo>
                  <a:lnTo>
                    <a:pt x="868" y="443"/>
                  </a:lnTo>
                  <a:close/>
                  <a:moveTo>
                    <a:pt x="669" y="1"/>
                  </a:moveTo>
                  <a:cubicBezTo>
                    <a:pt x="569" y="1"/>
                    <a:pt x="501" y="65"/>
                    <a:pt x="501" y="176"/>
                  </a:cubicBezTo>
                  <a:lnTo>
                    <a:pt x="0" y="2878"/>
                  </a:lnTo>
                  <a:cubicBezTo>
                    <a:pt x="0" y="2945"/>
                    <a:pt x="0" y="3011"/>
                    <a:pt x="34" y="3045"/>
                  </a:cubicBezTo>
                  <a:cubicBezTo>
                    <a:pt x="67" y="3111"/>
                    <a:pt x="134" y="3111"/>
                    <a:pt x="167" y="3145"/>
                  </a:cubicBezTo>
                  <a:cubicBezTo>
                    <a:pt x="4070" y="3812"/>
                    <a:pt x="7806" y="5380"/>
                    <a:pt x="11008" y="7681"/>
                  </a:cubicBezTo>
                  <a:cubicBezTo>
                    <a:pt x="11041" y="7715"/>
                    <a:pt x="11108" y="7715"/>
                    <a:pt x="11142" y="7715"/>
                  </a:cubicBezTo>
                  <a:lnTo>
                    <a:pt x="11175" y="7715"/>
                  </a:lnTo>
                  <a:cubicBezTo>
                    <a:pt x="11242" y="7715"/>
                    <a:pt x="11308" y="7681"/>
                    <a:pt x="11342" y="7648"/>
                  </a:cubicBezTo>
                  <a:lnTo>
                    <a:pt x="12909" y="5346"/>
                  </a:lnTo>
                  <a:cubicBezTo>
                    <a:pt x="12976" y="5280"/>
                    <a:pt x="12943" y="5146"/>
                    <a:pt x="12876" y="5079"/>
                  </a:cubicBezTo>
                  <a:cubicBezTo>
                    <a:pt x="9240" y="2511"/>
                    <a:pt x="5104" y="776"/>
                    <a:pt x="734" y="9"/>
                  </a:cubicBezTo>
                  <a:cubicBezTo>
                    <a:pt x="711" y="3"/>
                    <a:pt x="689"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857;p49">
              <a:extLst>
                <a:ext uri="{FF2B5EF4-FFF2-40B4-BE49-F238E27FC236}">
                  <a16:creationId xmlns:a16="http://schemas.microsoft.com/office/drawing/2014/main" id="{96F89C42-04EF-001D-7C67-9A0CCD2EDA50}"/>
                </a:ext>
              </a:extLst>
            </p:cNvPr>
            <p:cNvSpPr/>
            <p:nvPr/>
          </p:nvSpPr>
          <p:spPr>
            <a:xfrm>
              <a:off x="5457325" y="930275"/>
              <a:ext cx="948200" cy="949875"/>
            </a:xfrm>
            <a:custGeom>
              <a:avLst/>
              <a:gdLst/>
              <a:ahLst/>
              <a:cxnLst/>
              <a:rect l="l" t="t" r="r" b="b"/>
              <a:pathLst>
                <a:path w="37928" h="37995" extrusionOk="0">
                  <a:moveTo>
                    <a:pt x="30556" y="534"/>
                  </a:moveTo>
                  <a:cubicBezTo>
                    <a:pt x="37794" y="9174"/>
                    <a:pt x="37561" y="21850"/>
                    <a:pt x="29956" y="30189"/>
                  </a:cubicBezTo>
                  <a:cubicBezTo>
                    <a:pt x="25548" y="35043"/>
                    <a:pt x="19444" y="37569"/>
                    <a:pt x="13284" y="37569"/>
                  </a:cubicBezTo>
                  <a:cubicBezTo>
                    <a:pt x="8861" y="37569"/>
                    <a:pt x="4410" y="36268"/>
                    <a:pt x="535" y="33591"/>
                  </a:cubicBezTo>
                  <a:lnTo>
                    <a:pt x="1368" y="32357"/>
                  </a:lnTo>
                  <a:cubicBezTo>
                    <a:pt x="4986" y="34834"/>
                    <a:pt x="9138" y="36040"/>
                    <a:pt x="13259" y="36040"/>
                  </a:cubicBezTo>
                  <a:cubicBezTo>
                    <a:pt x="19018" y="36040"/>
                    <a:pt x="24719" y="33685"/>
                    <a:pt x="28821" y="29155"/>
                  </a:cubicBezTo>
                  <a:cubicBezTo>
                    <a:pt x="35893" y="21383"/>
                    <a:pt x="36160" y="9574"/>
                    <a:pt x="29455" y="1502"/>
                  </a:cubicBezTo>
                  <a:lnTo>
                    <a:pt x="30556" y="534"/>
                  </a:lnTo>
                  <a:close/>
                  <a:moveTo>
                    <a:pt x="30623" y="1"/>
                  </a:moveTo>
                  <a:cubicBezTo>
                    <a:pt x="30556" y="1"/>
                    <a:pt x="30489" y="34"/>
                    <a:pt x="30456" y="67"/>
                  </a:cubicBezTo>
                  <a:lnTo>
                    <a:pt x="29022" y="1302"/>
                  </a:lnTo>
                  <a:cubicBezTo>
                    <a:pt x="28955" y="1335"/>
                    <a:pt x="28955" y="1402"/>
                    <a:pt x="28955" y="1468"/>
                  </a:cubicBezTo>
                  <a:cubicBezTo>
                    <a:pt x="28921" y="1502"/>
                    <a:pt x="28955" y="1569"/>
                    <a:pt x="28988" y="1602"/>
                  </a:cubicBezTo>
                  <a:cubicBezTo>
                    <a:pt x="35726" y="9508"/>
                    <a:pt x="35560" y="21216"/>
                    <a:pt x="28555" y="28888"/>
                  </a:cubicBezTo>
                  <a:cubicBezTo>
                    <a:pt x="24521" y="33346"/>
                    <a:pt x="18937" y="35649"/>
                    <a:pt x="13292" y="35649"/>
                  </a:cubicBezTo>
                  <a:cubicBezTo>
                    <a:pt x="9179" y="35649"/>
                    <a:pt x="5035" y="34426"/>
                    <a:pt x="1435" y="31924"/>
                  </a:cubicBezTo>
                  <a:cubicBezTo>
                    <a:pt x="1402" y="31890"/>
                    <a:pt x="1335" y="31857"/>
                    <a:pt x="1302" y="31857"/>
                  </a:cubicBezTo>
                  <a:cubicBezTo>
                    <a:pt x="1235" y="31890"/>
                    <a:pt x="1202" y="31924"/>
                    <a:pt x="1168" y="31957"/>
                  </a:cubicBezTo>
                  <a:lnTo>
                    <a:pt x="68" y="33525"/>
                  </a:lnTo>
                  <a:cubicBezTo>
                    <a:pt x="1" y="33625"/>
                    <a:pt x="34" y="33758"/>
                    <a:pt x="101" y="33825"/>
                  </a:cubicBezTo>
                  <a:cubicBezTo>
                    <a:pt x="3970" y="36527"/>
                    <a:pt x="8574" y="37995"/>
                    <a:pt x="13310" y="37995"/>
                  </a:cubicBezTo>
                  <a:cubicBezTo>
                    <a:pt x="22250" y="37995"/>
                    <a:pt x="30423" y="32757"/>
                    <a:pt x="34159" y="24618"/>
                  </a:cubicBezTo>
                  <a:cubicBezTo>
                    <a:pt x="37928" y="16479"/>
                    <a:pt x="36594" y="6906"/>
                    <a:pt x="30756" y="67"/>
                  </a:cubicBezTo>
                  <a:cubicBezTo>
                    <a:pt x="30723" y="34"/>
                    <a:pt x="30656" y="34"/>
                    <a:pt x="30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858;p49">
              <a:extLst>
                <a:ext uri="{FF2B5EF4-FFF2-40B4-BE49-F238E27FC236}">
                  <a16:creationId xmlns:a16="http://schemas.microsoft.com/office/drawing/2014/main" id="{F31F800A-FB3F-E053-FA59-6DB36F1CB6CA}"/>
                </a:ext>
              </a:extLst>
            </p:cNvPr>
            <p:cNvSpPr/>
            <p:nvPr/>
          </p:nvSpPr>
          <p:spPr>
            <a:xfrm>
              <a:off x="5353100" y="813625"/>
              <a:ext cx="1246750" cy="1247500"/>
            </a:xfrm>
            <a:custGeom>
              <a:avLst/>
              <a:gdLst/>
              <a:ahLst/>
              <a:cxnLst/>
              <a:rect l="l" t="t" r="r" b="b"/>
              <a:pathLst>
                <a:path w="49870" h="49900" extrusionOk="0">
                  <a:moveTo>
                    <a:pt x="40262" y="497"/>
                  </a:moveTo>
                  <a:lnTo>
                    <a:pt x="40262" y="497"/>
                  </a:lnTo>
                  <a:cubicBezTo>
                    <a:pt x="49869" y="11905"/>
                    <a:pt x="49536" y="28684"/>
                    <a:pt x="39495" y="39725"/>
                  </a:cubicBezTo>
                  <a:cubicBezTo>
                    <a:pt x="33659" y="46142"/>
                    <a:pt x="25593" y="49472"/>
                    <a:pt x="17450" y="49472"/>
                  </a:cubicBezTo>
                  <a:cubicBezTo>
                    <a:pt x="11582" y="49472"/>
                    <a:pt x="5675" y="47743"/>
                    <a:pt x="534" y="44195"/>
                  </a:cubicBezTo>
                  <a:lnTo>
                    <a:pt x="1868" y="42294"/>
                  </a:lnTo>
                  <a:cubicBezTo>
                    <a:pt x="6595" y="45543"/>
                    <a:pt x="12028" y="47125"/>
                    <a:pt x="17425" y="47125"/>
                  </a:cubicBezTo>
                  <a:cubicBezTo>
                    <a:pt x="24938" y="47125"/>
                    <a:pt x="32383" y="44059"/>
                    <a:pt x="37760" y="38157"/>
                  </a:cubicBezTo>
                  <a:cubicBezTo>
                    <a:pt x="47000" y="27983"/>
                    <a:pt x="47301" y="12539"/>
                    <a:pt x="38461" y="2031"/>
                  </a:cubicBezTo>
                  <a:lnTo>
                    <a:pt x="40262" y="497"/>
                  </a:lnTo>
                  <a:close/>
                  <a:moveTo>
                    <a:pt x="40251" y="0"/>
                  </a:moveTo>
                  <a:cubicBezTo>
                    <a:pt x="40203" y="0"/>
                    <a:pt x="40159" y="18"/>
                    <a:pt x="40129" y="63"/>
                  </a:cubicBezTo>
                  <a:lnTo>
                    <a:pt x="38027" y="1865"/>
                  </a:lnTo>
                  <a:cubicBezTo>
                    <a:pt x="37961" y="1931"/>
                    <a:pt x="37927" y="2065"/>
                    <a:pt x="38027" y="2132"/>
                  </a:cubicBezTo>
                  <a:cubicBezTo>
                    <a:pt x="46867" y="12472"/>
                    <a:pt x="46634" y="27783"/>
                    <a:pt x="37460" y="37857"/>
                  </a:cubicBezTo>
                  <a:cubicBezTo>
                    <a:pt x="32169" y="43689"/>
                    <a:pt x="24844" y="46715"/>
                    <a:pt x="17451" y="46715"/>
                  </a:cubicBezTo>
                  <a:cubicBezTo>
                    <a:pt x="12073" y="46715"/>
                    <a:pt x="6660" y="45114"/>
                    <a:pt x="1968" y="41827"/>
                  </a:cubicBezTo>
                  <a:cubicBezTo>
                    <a:pt x="1921" y="41803"/>
                    <a:pt x="1874" y="41779"/>
                    <a:pt x="1839" y="41779"/>
                  </a:cubicBezTo>
                  <a:cubicBezTo>
                    <a:pt x="1824" y="41779"/>
                    <a:pt x="1811" y="41784"/>
                    <a:pt x="1801" y="41793"/>
                  </a:cubicBezTo>
                  <a:cubicBezTo>
                    <a:pt x="1735" y="41793"/>
                    <a:pt x="1701" y="41827"/>
                    <a:pt x="1668" y="41860"/>
                  </a:cubicBezTo>
                  <a:lnTo>
                    <a:pt x="67" y="44128"/>
                  </a:lnTo>
                  <a:cubicBezTo>
                    <a:pt x="0" y="44228"/>
                    <a:pt x="34" y="44362"/>
                    <a:pt x="134" y="44429"/>
                  </a:cubicBezTo>
                  <a:cubicBezTo>
                    <a:pt x="5204" y="47998"/>
                    <a:pt x="11242" y="49899"/>
                    <a:pt x="17479" y="49899"/>
                  </a:cubicBezTo>
                  <a:cubicBezTo>
                    <a:pt x="29254" y="49899"/>
                    <a:pt x="39962" y="43028"/>
                    <a:pt x="44899" y="32320"/>
                  </a:cubicBezTo>
                  <a:cubicBezTo>
                    <a:pt x="49802" y="21612"/>
                    <a:pt x="48068" y="9037"/>
                    <a:pt x="40429" y="63"/>
                  </a:cubicBezTo>
                  <a:cubicBezTo>
                    <a:pt x="40374" y="27"/>
                    <a:pt x="40309" y="0"/>
                    <a:pt x="40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859;p49">
              <a:extLst>
                <a:ext uri="{FF2B5EF4-FFF2-40B4-BE49-F238E27FC236}">
                  <a16:creationId xmlns:a16="http://schemas.microsoft.com/office/drawing/2014/main" id="{7745ECA3-534A-ED51-9986-C4362D0A9335}"/>
                </a:ext>
              </a:extLst>
            </p:cNvPr>
            <p:cNvSpPr/>
            <p:nvPr/>
          </p:nvSpPr>
          <p:spPr>
            <a:xfrm>
              <a:off x="2253375" y="3317825"/>
              <a:ext cx="562700" cy="480375"/>
            </a:xfrm>
            <a:custGeom>
              <a:avLst/>
              <a:gdLst/>
              <a:ahLst/>
              <a:cxnLst/>
              <a:rect l="l" t="t" r="r" b="b"/>
              <a:pathLst>
                <a:path w="22508" h="19215" extrusionOk="0">
                  <a:moveTo>
                    <a:pt x="9874" y="1201"/>
                  </a:moveTo>
                  <a:cubicBezTo>
                    <a:pt x="11609" y="1201"/>
                    <a:pt x="13310" y="1735"/>
                    <a:pt x="14711" y="2769"/>
                  </a:cubicBezTo>
                  <a:cubicBezTo>
                    <a:pt x="18114" y="5137"/>
                    <a:pt x="19248" y="9641"/>
                    <a:pt x="17380" y="13343"/>
                  </a:cubicBezTo>
                  <a:cubicBezTo>
                    <a:pt x="15940" y="16276"/>
                    <a:pt x="12999" y="18016"/>
                    <a:pt x="9898" y="18016"/>
                  </a:cubicBezTo>
                  <a:cubicBezTo>
                    <a:pt x="9048" y="18016"/>
                    <a:pt x="8186" y="17886"/>
                    <a:pt x="7339" y="17613"/>
                  </a:cubicBezTo>
                  <a:cubicBezTo>
                    <a:pt x="3370" y="16379"/>
                    <a:pt x="935" y="12409"/>
                    <a:pt x="1568" y="8340"/>
                  </a:cubicBezTo>
                  <a:cubicBezTo>
                    <a:pt x="2202" y="4237"/>
                    <a:pt x="5738" y="1201"/>
                    <a:pt x="9874" y="1201"/>
                  </a:cubicBezTo>
                  <a:close/>
                  <a:moveTo>
                    <a:pt x="9874" y="801"/>
                  </a:moveTo>
                  <a:cubicBezTo>
                    <a:pt x="5004" y="801"/>
                    <a:pt x="1035" y="4737"/>
                    <a:pt x="1035" y="9607"/>
                  </a:cubicBezTo>
                  <a:cubicBezTo>
                    <a:pt x="1035" y="14477"/>
                    <a:pt x="5004" y="18447"/>
                    <a:pt x="9874" y="18447"/>
                  </a:cubicBezTo>
                  <a:cubicBezTo>
                    <a:pt x="14444" y="18414"/>
                    <a:pt x="18247" y="14944"/>
                    <a:pt x="18647" y="10408"/>
                  </a:cubicBezTo>
                  <a:cubicBezTo>
                    <a:pt x="19048" y="5838"/>
                    <a:pt x="15912" y="1735"/>
                    <a:pt x="11409" y="934"/>
                  </a:cubicBezTo>
                  <a:cubicBezTo>
                    <a:pt x="10908" y="834"/>
                    <a:pt x="10375" y="801"/>
                    <a:pt x="9874" y="801"/>
                  </a:cubicBezTo>
                  <a:close/>
                  <a:moveTo>
                    <a:pt x="9874" y="434"/>
                  </a:moveTo>
                  <a:cubicBezTo>
                    <a:pt x="10408" y="434"/>
                    <a:pt x="10942" y="467"/>
                    <a:pt x="11476" y="567"/>
                  </a:cubicBezTo>
                  <a:cubicBezTo>
                    <a:pt x="12810" y="801"/>
                    <a:pt x="14077" y="1335"/>
                    <a:pt x="15178" y="2102"/>
                  </a:cubicBezTo>
                  <a:cubicBezTo>
                    <a:pt x="15812" y="2536"/>
                    <a:pt x="16346" y="3069"/>
                    <a:pt x="16846" y="3636"/>
                  </a:cubicBezTo>
                  <a:cubicBezTo>
                    <a:pt x="19648" y="6939"/>
                    <a:pt x="19781" y="11709"/>
                    <a:pt x="17180" y="15145"/>
                  </a:cubicBezTo>
                  <a:cubicBezTo>
                    <a:pt x="15398" y="17498"/>
                    <a:pt x="12661" y="18787"/>
                    <a:pt x="9859" y="18787"/>
                  </a:cubicBezTo>
                  <a:cubicBezTo>
                    <a:pt x="8571" y="18787"/>
                    <a:pt x="7268" y="18514"/>
                    <a:pt x="6038" y="17947"/>
                  </a:cubicBezTo>
                  <a:cubicBezTo>
                    <a:pt x="2102" y="16112"/>
                    <a:pt x="1" y="11842"/>
                    <a:pt x="901" y="7639"/>
                  </a:cubicBezTo>
                  <a:cubicBezTo>
                    <a:pt x="1835" y="3436"/>
                    <a:pt x="5571" y="434"/>
                    <a:pt x="9874" y="434"/>
                  </a:cubicBezTo>
                  <a:close/>
                  <a:moveTo>
                    <a:pt x="9874" y="0"/>
                  </a:moveTo>
                  <a:cubicBezTo>
                    <a:pt x="4571" y="0"/>
                    <a:pt x="268" y="4303"/>
                    <a:pt x="268" y="9607"/>
                  </a:cubicBezTo>
                  <a:cubicBezTo>
                    <a:pt x="268" y="14911"/>
                    <a:pt x="4571" y="19214"/>
                    <a:pt x="9874" y="19214"/>
                  </a:cubicBezTo>
                  <a:lnTo>
                    <a:pt x="9841" y="19214"/>
                  </a:lnTo>
                  <a:cubicBezTo>
                    <a:pt x="9855" y="19214"/>
                    <a:pt x="9869" y="19214"/>
                    <a:pt x="9883" y="19214"/>
                  </a:cubicBezTo>
                  <a:cubicBezTo>
                    <a:pt x="18062" y="19214"/>
                    <a:pt x="22507" y="9597"/>
                    <a:pt x="17146" y="3369"/>
                  </a:cubicBezTo>
                  <a:cubicBezTo>
                    <a:pt x="16646" y="2769"/>
                    <a:pt x="16045" y="2235"/>
                    <a:pt x="15412" y="1768"/>
                  </a:cubicBezTo>
                  <a:cubicBezTo>
                    <a:pt x="14244" y="968"/>
                    <a:pt x="12910" y="401"/>
                    <a:pt x="11542" y="167"/>
                  </a:cubicBezTo>
                  <a:cubicBezTo>
                    <a:pt x="10975" y="67"/>
                    <a:pt x="10441" y="0"/>
                    <a:pt x="9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860;p49">
              <a:extLst>
                <a:ext uri="{FF2B5EF4-FFF2-40B4-BE49-F238E27FC236}">
                  <a16:creationId xmlns:a16="http://schemas.microsoft.com/office/drawing/2014/main" id="{F10070BD-A76D-AD78-0411-A594B6DDFAED}"/>
                </a:ext>
              </a:extLst>
            </p:cNvPr>
            <p:cNvSpPr/>
            <p:nvPr/>
          </p:nvSpPr>
          <p:spPr>
            <a:xfrm>
              <a:off x="2253375" y="3317825"/>
              <a:ext cx="562700" cy="480375"/>
            </a:xfrm>
            <a:custGeom>
              <a:avLst/>
              <a:gdLst/>
              <a:ahLst/>
              <a:cxnLst/>
              <a:rect l="l" t="t" r="r" b="b"/>
              <a:pathLst>
                <a:path w="22508" h="19215" extrusionOk="0">
                  <a:moveTo>
                    <a:pt x="9874" y="1201"/>
                  </a:moveTo>
                  <a:cubicBezTo>
                    <a:pt x="11609" y="1201"/>
                    <a:pt x="13310" y="1735"/>
                    <a:pt x="14711" y="2769"/>
                  </a:cubicBezTo>
                  <a:cubicBezTo>
                    <a:pt x="18114" y="5137"/>
                    <a:pt x="19248" y="9641"/>
                    <a:pt x="17380" y="13343"/>
                  </a:cubicBezTo>
                  <a:cubicBezTo>
                    <a:pt x="15940" y="16276"/>
                    <a:pt x="12999" y="18016"/>
                    <a:pt x="9898" y="18016"/>
                  </a:cubicBezTo>
                  <a:cubicBezTo>
                    <a:pt x="9048" y="18016"/>
                    <a:pt x="8186" y="17886"/>
                    <a:pt x="7339" y="17613"/>
                  </a:cubicBezTo>
                  <a:cubicBezTo>
                    <a:pt x="3370" y="16379"/>
                    <a:pt x="935" y="12409"/>
                    <a:pt x="1568" y="8340"/>
                  </a:cubicBezTo>
                  <a:cubicBezTo>
                    <a:pt x="2202" y="4237"/>
                    <a:pt x="5738" y="1201"/>
                    <a:pt x="9874" y="1201"/>
                  </a:cubicBezTo>
                  <a:close/>
                  <a:moveTo>
                    <a:pt x="9874" y="801"/>
                  </a:moveTo>
                  <a:cubicBezTo>
                    <a:pt x="5004" y="801"/>
                    <a:pt x="1035" y="4737"/>
                    <a:pt x="1035" y="9607"/>
                  </a:cubicBezTo>
                  <a:cubicBezTo>
                    <a:pt x="1035" y="14477"/>
                    <a:pt x="5004" y="18447"/>
                    <a:pt x="9874" y="18447"/>
                  </a:cubicBezTo>
                  <a:cubicBezTo>
                    <a:pt x="14444" y="18414"/>
                    <a:pt x="18247" y="14944"/>
                    <a:pt x="18647" y="10408"/>
                  </a:cubicBezTo>
                  <a:cubicBezTo>
                    <a:pt x="19048" y="5838"/>
                    <a:pt x="15912" y="1735"/>
                    <a:pt x="11409" y="934"/>
                  </a:cubicBezTo>
                  <a:cubicBezTo>
                    <a:pt x="10908" y="834"/>
                    <a:pt x="10375" y="801"/>
                    <a:pt x="9874" y="801"/>
                  </a:cubicBezTo>
                  <a:close/>
                  <a:moveTo>
                    <a:pt x="9874" y="434"/>
                  </a:moveTo>
                  <a:cubicBezTo>
                    <a:pt x="10408" y="434"/>
                    <a:pt x="10942" y="467"/>
                    <a:pt x="11476" y="567"/>
                  </a:cubicBezTo>
                  <a:cubicBezTo>
                    <a:pt x="12810" y="801"/>
                    <a:pt x="14077" y="1335"/>
                    <a:pt x="15178" y="2102"/>
                  </a:cubicBezTo>
                  <a:cubicBezTo>
                    <a:pt x="15812" y="2536"/>
                    <a:pt x="16346" y="3069"/>
                    <a:pt x="16846" y="3636"/>
                  </a:cubicBezTo>
                  <a:cubicBezTo>
                    <a:pt x="19648" y="6939"/>
                    <a:pt x="19781" y="11709"/>
                    <a:pt x="17180" y="15145"/>
                  </a:cubicBezTo>
                  <a:cubicBezTo>
                    <a:pt x="15398" y="17498"/>
                    <a:pt x="12661" y="18787"/>
                    <a:pt x="9859" y="18787"/>
                  </a:cubicBezTo>
                  <a:cubicBezTo>
                    <a:pt x="8571" y="18787"/>
                    <a:pt x="7268" y="18514"/>
                    <a:pt x="6038" y="17947"/>
                  </a:cubicBezTo>
                  <a:cubicBezTo>
                    <a:pt x="2102" y="16112"/>
                    <a:pt x="1" y="11842"/>
                    <a:pt x="901" y="7639"/>
                  </a:cubicBezTo>
                  <a:cubicBezTo>
                    <a:pt x="1835" y="3436"/>
                    <a:pt x="5571" y="434"/>
                    <a:pt x="9874" y="434"/>
                  </a:cubicBezTo>
                  <a:close/>
                  <a:moveTo>
                    <a:pt x="9874" y="0"/>
                  </a:moveTo>
                  <a:cubicBezTo>
                    <a:pt x="4571" y="0"/>
                    <a:pt x="268" y="4303"/>
                    <a:pt x="268" y="9607"/>
                  </a:cubicBezTo>
                  <a:cubicBezTo>
                    <a:pt x="268" y="14911"/>
                    <a:pt x="4571" y="19214"/>
                    <a:pt x="9874" y="19214"/>
                  </a:cubicBezTo>
                  <a:lnTo>
                    <a:pt x="9841" y="19214"/>
                  </a:lnTo>
                  <a:cubicBezTo>
                    <a:pt x="9855" y="19214"/>
                    <a:pt x="9869" y="19214"/>
                    <a:pt x="9883" y="19214"/>
                  </a:cubicBezTo>
                  <a:cubicBezTo>
                    <a:pt x="18062" y="19214"/>
                    <a:pt x="22507" y="9597"/>
                    <a:pt x="17146" y="3369"/>
                  </a:cubicBezTo>
                  <a:cubicBezTo>
                    <a:pt x="16646" y="2769"/>
                    <a:pt x="16045" y="2235"/>
                    <a:pt x="15412" y="1768"/>
                  </a:cubicBezTo>
                  <a:cubicBezTo>
                    <a:pt x="14244" y="968"/>
                    <a:pt x="12910" y="401"/>
                    <a:pt x="11542" y="167"/>
                  </a:cubicBezTo>
                  <a:cubicBezTo>
                    <a:pt x="10975" y="67"/>
                    <a:pt x="10441" y="0"/>
                    <a:pt x="9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61;p49">
              <a:extLst>
                <a:ext uri="{FF2B5EF4-FFF2-40B4-BE49-F238E27FC236}">
                  <a16:creationId xmlns:a16="http://schemas.microsoft.com/office/drawing/2014/main" id="{50F43940-9209-A8A5-171B-D5D81B458A1E}"/>
                </a:ext>
              </a:extLst>
            </p:cNvPr>
            <p:cNvSpPr/>
            <p:nvPr/>
          </p:nvSpPr>
          <p:spPr>
            <a:xfrm>
              <a:off x="2139975" y="3276950"/>
              <a:ext cx="668825" cy="592125"/>
            </a:xfrm>
            <a:custGeom>
              <a:avLst/>
              <a:gdLst/>
              <a:ahLst/>
              <a:cxnLst/>
              <a:rect l="l" t="t" r="r" b="b"/>
              <a:pathLst>
                <a:path w="26753" h="23685" fill="none" extrusionOk="0">
                  <a:moveTo>
                    <a:pt x="22950" y="3937"/>
                  </a:moveTo>
                  <a:cubicBezTo>
                    <a:pt x="21282" y="1969"/>
                    <a:pt x="18947" y="635"/>
                    <a:pt x="16378" y="168"/>
                  </a:cubicBezTo>
                  <a:cubicBezTo>
                    <a:pt x="15711" y="68"/>
                    <a:pt x="15078" y="1"/>
                    <a:pt x="14410" y="1"/>
                  </a:cubicBezTo>
                  <a:cubicBezTo>
                    <a:pt x="5337" y="1"/>
                    <a:pt x="0" y="10175"/>
                    <a:pt x="5137" y="17647"/>
                  </a:cubicBezTo>
                  <a:cubicBezTo>
                    <a:pt x="5904" y="18748"/>
                    <a:pt x="6838" y="19682"/>
                    <a:pt x="7939" y="20449"/>
                  </a:cubicBezTo>
                  <a:cubicBezTo>
                    <a:pt x="12576" y="23685"/>
                    <a:pt x="18880" y="22951"/>
                    <a:pt x="22683" y="18781"/>
                  </a:cubicBezTo>
                  <a:cubicBezTo>
                    <a:pt x="26452" y="14611"/>
                    <a:pt x="26586" y="8274"/>
                    <a:pt x="22950" y="3937"/>
                  </a:cubicBezTo>
                  <a:close/>
                  <a:moveTo>
                    <a:pt x="14410" y="20649"/>
                  </a:moveTo>
                  <a:cubicBezTo>
                    <a:pt x="12476" y="20649"/>
                    <a:pt x="10574" y="20082"/>
                    <a:pt x="8973" y="18948"/>
                  </a:cubicBezTo>
                  <a:cubicBezTo>
                    <a:pt x="8073" y="18314"/>
                    <a:pt x="7272" y="17513"/>
                    <a:pt x="6638" y="16613"/>
                  </a:cubicBezTo>
                  <a:cubicBezTo>
                    <a:pt x="2335" y="10375"/>
                    <a:pt x="6805" y="1869"/>
                    <a:pt x="14377" y="1869"/>
                  </a:cubicBezTo>
                  <a:cubicBezTo>
                    <a:pt x="14944" y="1869"/>
                    <a:pt x="15511" y="1902"/>
                    <a:pt x="16045" y="2002"/>
                  </a:cubicBezTo>
                  <a:cubicBezTo>
                    <a:pt x="18180" y="2369"/>
                    <a:pt x="20148" y="3503"/>
                    <a:pt x="21549" y="5138"/>
                  </a:cubicBezTo>
                  <a:cubicBezTo>
                    <a:pt x="26753" y="11242"/>
                    <a:pt x="22416" y="20649"/>
                    <a:pt x="14410" y="20649"/>
                  </a:cubicBezTo>
                  <a:close/>
                </a:path>
              </a:pathLst>
            </a:custGeom>
            <a:solidFill>
              <a:schemeClr val="dk1"/>
            </a:solid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862;p49">
              <a:extLst>
                <a:ext uri="{FF2B5EF4-FFF2-40B4-BE49-F238E27FC236}">
                  <a16:creationId xmlns:a16="http://schemas.microsoft.com/office/drawing/2014/main" id="{2CC3DD05-3BC6-48D6-2900-B93A66E09534}"/>
                </a:ext>
              </a:extLst>
            </p:cNvPr>
            <p:cNvSpPr/>
            <p:nvPr/>
          </p:nvSpPr>
          <p:spPr>
            <a:xfrm>
              <a:off x="2096600" y="3243600"/>
              <a:ext cx="408650" cy="496225"/>
            </a:xfrm>
            <a:custGeom>
              <a:avLst/>
              <a:gdLst/>
              <a:ahLst/>
              <a:cxnLst/>
              <a:rect l="l" t="t" r="r" b="b"/>
              <a:pathLst>
                <a:path w="16346" h="19849" extrusionOk="0">
                  <a:moveTo>
                    <a:pt x="15945" y="401"/>
                  </a:moveTo>
                  <a:lnTo>
                    <a:pt x="15945" y="1135"/>
                  </a:lnTo>
                  <a:cubicBezTo>
                    <a:pt x="6905" y="1302"/>
                    <a:pt x="1602" y="11375"/>
                    <a:pt x="6605" y="18914"/>
                  </a:cubicBezTo>
                  <a:lnTo>
                    <a:pt x="6005" y="19348"/>
                  </a:lnTo>
                  <a:cubicBezTo>
                    <a:pt x="668" y="11309"/>
                    <a:pt x="6305" y="568"/>
                    <a:pt x="15945" y="401"/>
                  </a:cubicBezTo>
                  <a:close/>
                  <a:moveTo>
                    <a:pt x="16145" y="1"/>
                  </a:moveTo>
                  <a:cubicBezTo>
                    <a:pt x="5971" y="1"/>
                    <a:pt x="1" y="11375"/>
                    <a:pt x="5771" y="19748"/>
                  </a:cubicBezTo>
                  <a:cubicBezTo>
                    <a:pt x="5805" y="19815"/>
                    <a:pt x="5871" y="19848"/>
                    <a:pt x="5938" y="19848"/>
                  </a:cubicBezTo>
                  <a:cubicBezTo>
                    <a:pt x="5971" y="19848"/>
                    <a:pt x="6005" y="19815"/>
                    <a:pt x="6038" y="19815"/>
                  </a:cubicBezTo>
                  <a:lnTo>
                    <a:pt x="7006" y="19148"/>
                  </a:lnTo>
                  <a:cubicBezTo>
                    <a:pt x="7039" y="19114"/>
                    <a:pt x="7072" y="19081"/>
                    <a:pt x="7072" y="19014"/>
                  </a:cubicBezTo>
                  <a:cubicBezTo>
                    <a:pt x="7106" y="18948"/>
                    <a:pt x="7072" y="18914"/>
                    <a:pt x="7039" y="18847"/>
                  </a:cubicBezTo>
                  <a:cubicBezTo>
                    <a:pt x="2002" y="11542"/>
                    <a:pt x="7239" y="1568"/>
                    <a:pt x="16145" y="1535"/>
                  </a:cubicBezTo>
                  <a:cubicBezTo>
                    <a:pt x="16245" y="1535"/>
                    <a:pt x="16346" y="1468"/>
                    <a:pt x="16346" y="1335"/>
                  </a:cubicBezTo>
                  <a:lnTo>
                    <a:pt x="16346" y="201"/>
                  </a:lnTo>
                  <a:cubicBezTo>
                    <a:pt x="16346" y="67"/>
                    <a:pt x="16245" y="1"/>
                    <a:pt x="16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863;p49">
              <a:extLst>
                <a:ext uri="{FF2B5EF4-FFF2-40B4-BE49-F238E27FC236}">
                  <a16:creationId xmlns:a16="http://schemas.microsoft.com/office/drawing/2014/main" id="{D9A00E73-9A61-3425-0C73-906E087CC763}"/>
                </a:ext>
              </a:extLst>
            </p:cNvPr>
            <p:cNvSpPr/>
            <p:nvPr/>
          </p:nvSpPr>
          <p:spPr>
            <a:xfrm>
              <a:off x="2276725" y="3337825"/>
              <a:ext cx="457850" cy="441175"/>
            </a:xfrm>
            <a:custGeom>
              <a:avLst/>
              <a:gdLst/>
              <a:ahLst/>
              <a:cxnLst/>
              <a:rect l="l" t="t" r="r" b="b"/>
              <a:pathLst>
                <a:path w="18314" h="17647" extrusionOk="0">
                  <a:moveTo>
                    <a:pt x="8940" y="401"/>
                  </a:moveTo>
                  <a:cubicBezTo>
                    <a:pt x="10675" y="401"/>
                    <a:pt x="12376" y="935"/>
                    <a:pt x="13777" y="1969"/>
                  </a:cubicBezTo>
                  <a:cubicBezTo>
                    <a:pt x="17180" y="4337"/>
                    <a:pt x="18314" y="8841"/>
                    <a:pt x="16446" y="12543"/>
                  </a:cubicBezTo>
                  <a:cubicBezTo>
                    <a:pt x="15006" y="15476"/>
                    <a:pt x="12065" y="17216"/>
                    <a:pt x="8964" y="17216"/>
                  </a:cubicBezTo>
                  <a:cubicBezTo>
                    <a:pt x="8114" y="17216"/>
                    <a:pt x="7252" y="17086"/>
                    <a:pt x="6405" y="16813"/>
                  </a:cubicBezTo>
                  <a:cubicBezTo>
                    <a:pt x="2436" y="15579"/>
                    <a:pt x="1" y="11609"/>
                    <a:pt x="634" y="7540"/>
                  </a:cubicBezTo>
                  <a:cubicBezTo>
                    <a:pt x="1268" y="3437"/>
                    <a:pt x="4804" y="401"/>
                    <a:pt x="8940" y="401"/>
                  </a:cubicBezTo>
                  <a:close/>
                  <a:moveTo>
                    <a:pt x="8940" y="1"/>
                  </a:moveTo>
                  <a:cubicBezTo>
                    <a:pt x="4070" y="1"/>
                    <a:pt x="101" y="3937"/>
                    <a:pt x="101" y="8807"/>
                  </a:cubicBezTo>
                  <a:cubicBezTo>
                    <a:pt x="101" y="13677"/>
                    <a:pt x="4070" y="17647"/>
                    <a:pt x="8940" y="17647"/>
                  </a:cubicBezTo>
                  <a:cubicBezTo>
                    <a:pt x="13510" y="17614"/>
                    <a:pt x="17313" y="14144"/>
                    <a:pt x="17713" y="9608"/>
                  </a:cubicBezTo>
                  <a:cubicBezTo>
                    <a:pt x="18114" y="5038"/>
                    <a:pt x="14978" y="935"/>
                    <a:pt x="10475" y="134"/>
                  </a:cubicBezTo>
                  <a:cubicBezTo>
                    <a:pt x="9974" y="34"/>
                    <a:pt x="9441" y="1"/>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864;p49">
              <a:extLst>
                <a:ext uri="{FF2B5EF4-FFF2-40B4-BE49-F238E27FC236}">
                  <a16:creationId xmlns:a16="http://schemas.microsoft.com/office/drawing/2014/main" id="{ED906F35-D8CB-9B0F-76A7-F27A8ACEF8B0}"/>
                </a:ext>
              </a:extLst>
            </p:cNvPr>
            <p:cNvSpPr/>
            <p:nvPr/>
          </p:nvSpPr>
          <p:spPr>
            <a:xfrm>
              <a:off x="2191875" y="3317825"/>
              <a:ext cx="314200" cy="379450"/>
            </a:xfrm>
            <a:custGeom>
              <a:avLst/>
              <a:gdLst/>
              <a:ahLst/>
              <a:cxnLst/>
              <a:rect l="l" t="t" r="r" b="b"/>
              <a:pathLst>
                <a:path w="12568" h="15178" extrusionOk="0">
                  <a:moveTo>
                    <a:pt x="12134" y="434"/>
                  </a:moveTo>
                  <a:lnTo>
                    <a:pt x="12134" y="801"/>
                  </a:lnTo>
                  <a:cubicBezTo>
                    <a:pt x="5196" y="968"/>
                    <a:pt x="1160" y="8673"/>
                    <a:pt x="4962" y="14477"/>
                  </a:cubicBezTo>
                  <a:lnTo>
                    <a:pt x="4662" y="14678"/>
                  </a:lnTo>
                  <a:cubicBezTo>
                    <a:pt x="693" y="8640"/>
                    <a:pt x="4896" y="601"/>
                    <a:pt x="12134" y="434"/>
                  </a:cubicBezTo>
                  <a:close/>
                  <a:moveTo>
                    <a:pt x="12290" y="0"/>
                  </a:moveTo>
                  <a:cubicBezTo>
                    <a:pt x="4545" y="0"/>
                    <a:pt x="1" y="8719"/>
                    <a:pt x="4429" y="15078"/>
                  </a:cubicBezTo>
                  <a:cubicBezTo>
                    <a:pt x="4462" y="15145"/>
                    <a:pt x="4529" y="15178"/>
                    <a:pt x="4596" y="15178"/>
                  </a:cubicBezTo>
                  <a:cubicBezTo>
                    <a:pt x="4629" y="15178"/>
                    <a:pt x="4662" y="15145"/>
                    <a:pt x="4729" y="15145"/>
                  </a:cubicBezTo>
                  <a:lnTo>
                    <a:pt x="5363" y="14678"/>
                  </a:lnTo>
                  <a:cubicBezTo>
                    <a:pt x="5429" y="14644"/>
                    <a:pt x="5463" y="14611"/>
                    <a:pt x="5463" y="14544"/>
                  </a:cubicBezTo>
                  <a:cubicBezTo>
                    <a:pt x="5463" y="14511"/>
                    <a:pt x="5463" y="14444"/>
                    <a:pt x="5429" y="14377"/>
                  </a:cubicBezTo>
                  <a:cubicBezTo>
                    <a:pt x="1593" y="8807"/>
                    <a:pt x="5563" y="1201"/>
                    <a:pt x="12334" y="1201"/>
                  </a:cubicBezTo>
                  <a:cubicBezTo>
                    <a:pt x="12468" y="1201"/>
                    <a:pt x="12568" y="1135"/>
                    <a:pt x="12568" y="1001"/>
                  </a:cubicBezTo>
                  <a:lnTo>
                    <a:pt x="12568" y="234"/>
                  </a:lnTo>
                  <a:cubicBezTo>
                    <a:pt x="12568" y="100"/>
                    <a:pt x="12468" y="0"/>
                    <a:pt x="12334" y="0"/>
                  </a:cubicBezTo>
                  <a:cubicBezTo>
                    <a:pt x="12320" y="0"/>
                    <a:pt x="12305" y="0"/>
                    <a:pt x="12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865;p49">
              <a:extLst>
                <a:ext uri="{FF2B5EF4-FFF2-40B4-BE49-F238E27FC236}">
                  <a16:creationId xmlns:a16="http://schemas.microsoft.com/office/drawing/2014/main" id="{148E0945-5FD8-26CE-3B99-99774AD860F4}"/>
                </a:ext>
              </a:extLst>
            </p:cNvPr>
            <p:cNvSpPr/>
            <p:nvPr/>
          </p:nvSpPr>
          <p:spPr>
            <a:xfrm>
              <a:off x="2532750" y="3321775"/>
              <a:ext cx="108425" cy="66125"/>
            </a:xfrm>
            <a:custGeom>
              <a:avLst/>
              <a:gdLst/>
              <a:ahLst/>
              <a:cxnLst/>
              <a:rect l="l" t="t" r="r" b="b"/>
              <a:pathLst>
                <a:path w="4337" h="2645" extrusionOk="0">
                  <a:moveTo>
                    <a:pt x="501" y="443"/>
                  </a:moveTo>
                  <a:cubicBezTo>
                    <a:pt x="1702" y="676"/>
                    <a:pt x="2836" y="1143"/>
                    <a:pt x="3836" y="1844"/>
                  </a:cubicBezTo>
                  <a:lnTo>
                    <a:pt x="3603" y="2144"/>
                  </a:lnTo>
                  <a:cubicBezTo>
                    <a:pt x="2669" y="1477"/>
                    <a:pt x="1568" y="1043"/>
                    <a:pt x="434" y="810"/>
                  </a:cubicBezTo>
                  <a:lnTo>
                    <a:pt x="501" y="443"/>
                  </a:lnTo>
                  <a:close/>
                  <a:moveTo>
                    <a:pt x="316" y="1"/>
                  </a:moveTo>
                  <a:cubicBezTo>
                    <a:pt x="235" y="1"/>
                    <a:pt x="161" y="65"/>
                    <a:pt x="134" y="176"/>
                  </a:cubicBezTo>
                  <a:lnTo>
                    <a:pt x="0" y="943"/>
                  </a:lnTo>
                  <a:cubicBezTo>
                    <a:pt x="0" y="1010"/>
                    <a:pt x="0" y="1043"/>
                    <a:pt x="34" y="1110"/>
                  </a:cubicBezTo>
                  <a:cubicBezTo>
                    <a:pt x="67" y="1143"/>
                    <a:pt x="100" y="1177"/>
                    <a:pt x="167" y="1177"/>
                  </a:cubicBezTo>
                  <a:cubicBezTo>
                    <a:pt x="1368" y="1410"/>
                    <a:pt x="2535" y="1877"/>
                    <a:pt x="3536" y="2611"/>
                  </a:cubicBezTo>
                  <a:cubicBezTo>
                    <a:pt x="3570" y="2611"/>
                    <a:pt x="3636" y="2644"/>
                    <a:pt x="3670" y="2644"/>
                  </a:cubicBezTo>
                  <a:lnTo>
                    <a:pt x="3703" y="2644"/>
                  </a:lnTo>
                  <a:cubicBezTo>
                    <a:pt x="3770" y="2611"/>
                    <a:pt x="3803" y="2578"/>
                    <a:pt x="3836" y="2544"/>
                  </a:cubicBezTo>
                  <a:lnTo>
                    <a:pt x="4303" y="1911"/>
                  </a:lnTo>
                  <a:cubicBezTo>
                    <a:pt x="4337" y="1810"/>
                    <a:pt x="4337" y="1677"/>
                    <a:pt x="4237" y="1610"/>
                  </a:cubicBezTo>
                  <a:cubicBezTo>
                    <a:pt x="3103" y="810"/>
                    <a:pt x="1768" y="243"/>
                    <a:pt x="367" y="9"/>
                  </a:cubicBezTo>
                  <a:cubicBezTo>
                    <a:pt x="350" y="3"/>
                    <a:pt x="333"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866;p49">
              <a:extLst>
                <a:ext uri="{FF2B5EF4-FFF2-40B4-BE49-F238E27FC236}">
                  <a16:creationId xmlns:a16="http://schemas.microsoft.com/office/drawing/2014/main" id="{C403EA3C-490C-1898-6E1D-616B1EE017D2}"/>
                </a:ext>
              </a:extLst>
            </p:cNvPr>
            <p:cNvSpPr/>
            <p:nvPr/>
          </p:nvSpPr>
          <p:spPr>
            <a:xfrm>
              <a:off x="2544425" y="3248450"/>
              <a:ext cx="140125" cy="86075"/>
            </a:xfrm>
            <a:custGeom>
              <a:avLst/>
              <a:gdLst/>
              <a:ahLst/>
              <a:cxnLst/>
              <a:rect l="l" t="t" r="r" b="b"/>
              <a:pathLst>
                <a:path w="5605" h="3443" extrusionOk="0">
                  <a:moveTo>
                    <a:pt x="567" y="440"/>
                  </a:moveTo>
                  <a:cubicBezTo>
                    <a:pt x="2169" y="741"/>
                    <a:pt x="3736" y="1408"/>
                    <a:pt x="5104" y="2342"/>
                  </a:cubicBezTo>
                  <a:lnTo>
                    <a:pt x="4670" y="2909"/>
                  </a:lnTo>
                  <a:cubicBezTo>
                    <a:pt x="3403" y="2042"/>
                    <a:pt x="1968" y="1441"/>
                    <a:pt x="434" y="1141"/>
                  </a:cubicBezTo>
                  <a:lnTo>
                    <a:pt x="567" y="440"/>
                  </a:lnTo>
                  <a:close/>
                  <a:moveTo>
                    <a:pt x="392" y="0"/>
                  </a:moveTo>
                  <a:cubicBezTo>
                    <a:pt x="301" y="0"/>
                    <a:pt x="200" y="87"/>
                    <a:pt x="200" y="174"/>
                  </a:cubicBezTo>
                  <a:lnTo>
                    <a:pt x="0" y="1308"/>
                  </a:lnTo>
                  <a:cubicBezTo>
                    <a:pt x="0" y="1341"/>
                    <a:pt x="0" y="1408"/>
                    <a:pt x="34" y="1474"/>
                  </a:cubicBezTo>
                  <a:cubicBezTo>
                    <a:pt x="67" y="1508"/>
                    <a:pt x="100" y="1541"/>
                    <a:pt x="167" y="1541"/>
                  </a:cubicBezTo>
                  <a:cubicBezTo>
                    <a:pt x="1768" y="1808"/>
                    <a:pt x="3269" y="2442"/>
                    <a:pt x="4604" y="3376"/>
                  </a:cubicBezTo>
                  <a:cubicBezTo>
                    <a:pt x="4637" y="3409"/>
                    <a:pt x="4670" y="3409"/>
                    <a:pt x="4737" y="3409"/>
                  </a:cubicBezTo>
                  <a:lnTo>
                    <a:pt x="4770" y="3443"/>
                  </a:lnTo>
                  <a:cubicBezTo>
                    <a:pt x="4804" y="3443"/>
                    <a:pt x="4870" y="3409"/>
                    <a:pt x="4904" y="3342"/>
                  </a:cubicBezTo>
                  <a:lnTo>
                    <a:pt x="5538" y="2408"/>
                  </a:lnTo>
                  <a:cubicBezTo>
                    <a:pt x="5604" y="2308"/>
                    <a:pt x="5604" y="2175"/>
                    <a:pt x="5504" y="2108"/>
                  </a:cubicBezTo>
                  <a:cubicBezTo>
                    <a:pt x="4003" y="1041"/>
                    <a:pt x="2269" y="340"/>
                    <a:pt x="434" y="7"/>
                  </a:cubicBezTo>
                  <a:cubicBezTo>
                    <a:pt x="421" y="2"/>
                    <a:pt x="407"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867;p49">
              <a:extLst>
                <a:ext uri="{FF2B5EF4-FFF2-40B4-BE49-F238E27FC236}">
                  <a16:creationId xmlns:a16="http://schemas.microsoft.com/office/drawing/2014/main" id="{826F2BC4-C6C3-054C-998A-49668A832B53}"/>
                </a:ext>
              </a:extLst>
            </p:cNvPr>
            <p:cNvSpPr/>
            <p:nvPr/>
          </p:nvSpPr>
          <p:spPr>
            <a:xfrm>
              <a:off x="2358450" y="3400375"/>
              <a:ext cx="457625" cy="397850"/>
            </a:xfrm>
            <a:custGeom>
              <a:avLst/>
              <a:gdLst/>
              <a:ahLst/>
              <a:cxnLst/>
              <a:rect l="l" t="t" r="r" b="b"/>
              <a:pathLst>
                <a:path w="18305" h="15914" extrusionOk="0">
                  <a:moveTo>
                    <a:pt x="12776" y="501"/>
                  </a:moveTo>
                  <a:lnTo>
                    <a:pt x="12776" y="501"/>
                  </a:lnTo>
                  <a:cubicBezTo>
                    <a:pt x="15745" y="4037"/>
                    <a:pt x="15645" y="9174"/>
                    <a:pt x="12543" y="12576"/>
                  </a:cubicBezTo>
                  <a:cubicBezTo>
                    <a:pt x="10754" y="14560"/>
                    <a:pt x="8263" y="15591"/>
                    <a:pt x="5749" y="15591"/>
                  </a:cubicBezTo>
                  <a:cubicBezTo>
                    <a:pt x="3950" y="15591"/>
                    <a:pt x="2140" y="15063"/>
                    <a:pt x="568" y="13977"/>
                  </a:cubicBezTo>
                  <a:lnTo>
                    <a:pt x="768" y="13677"/>
                  </a:lnTo>
                  <a:cubicBezTo>
                    <a:pt x="2267" y="14681"/>
                    <a:pt x="3976" y="15169"/>
                    <a:pt x="5673" y="15169"/>
                  </a:cubicBezTo>
                  <a:cubicBezTo>
                    <a:pt x="8091" y="15169"/>
                    <a:pt x="10484" y="14178"/>
                    <a:pt x="12209" y="12276"/>
                  </a:cubicBezTo>
                  <a:cubicBezTo>
                    <a:pt x="15178" y="9041"/>
                    <a:pt x="15278" y="4137"/>
                    <a:pt x="12510" y="735"/>
                  </a:cubicBezTo>
                  <a:lnTo>
                    <a:pt x="12776" y="501"/>
                  </a:lnTo>
                  <a:close/>
                  <a:moveTo>
                    <a:pt x="12843" y="1"/>
                  </a:moveTo>
                  <a:cubicBezTo>
                    <a:pt x="12776" y="1"/>
                    <a:pt x="12710" y="1"/>
                    <a:pt x="12676" y="67"/>
                  </a:cubicBezTo>
                  <a:lnTo>
                    <a:pt x="12076" y="568"/>
                  </a:lnTo>
                  <a:cubicBezTo>
                    <a:pt x="12043" y="601"/>
                    <a:pt x="12009" y="668"/>
                    <a:pt x="12009" y="701"/>
                  </a:cubicBezTo>
                  <a:cubicBezTo>
                    <a:pt x="12009" y="768"/>
                    <a:pt x="12009" y="835"/>
                    <a:pt x="12076" y="868"/>
                  </a:cubicBezTo>
                  <a:cubicBezTo>
                    <a:pt x="14811" y="4070"/>
                    <a:pt x="14745" y="8840"/>
                    <a:pt x="11876" y="11976"/>
                  </a:cubicBezTo>
                  <a:cubicBezTo>
                    <a:pt x="10237" y="13788"/>
                    <a:pt x="7963" y="14720"/>
                    <a:pt x="5665" y="14720"/>
                  </a:cubicBezTo>
                  <a:cubicBezTo>
                    <a:pt x="3988" y="14720"/>
                    <a:pt x="2298" y="14224"/>
                    <a:pt x="835" y="13210"/>
                  </a:cubicBezTo>
                  <a:cubicBezTo>
                    <a:pt x="811" y="13187"/>
                    <a:pt x="771" y="13163"/>
                    <a:pt x="737" y="13163"/>
                  </a:cubicBezTo>
                  <a:cubicBezTo>
                    <a:pt x="724" y="13163"/>
                    <a:pt x="711" y="13167"/>
                    <a:pt x="701" y="13177"/>
                  </a:cubicBezTo>
                  <a:cubicBezTo>
                    <a:pt x="634" y="13177"/>
                    <a:pt x="568" y="13210"/>
                    <a:pt x="568" y="13244"/>
                  </a:cubicBezTo>
                  <a:lnTo>
                    <a:pt x="67" y="13911"/>
                  </a:lnTo>
                  <a:cubicBezTo>
                    <a:pt x="1" y="13977"/>
                    <a:pt x="34" y="14111"/>
                    <a:pt x="134" y="14178"/>
                  </a:cubicBezTo>
                  <a:cubicBezTo>
                    <a:pt x="1728" y="15283"/>
                    <a:pt x="3575" y="15913"/>
                    <a:pt x="5521" y="15913"/>
                  </a:cubicBezTo>
                  <a:cubicBezTo>
                    <a:pt x="5571" y="15913"/>
                    <a:pt x="5621" y="15913"/>
                    <a:pt x="5671" y="15912"/>
                  </a:cubicBezTo>
                  <a:cubicBezTo>
                    <a:pt x="5686" y="15912"/>
                    <a:pt x="5700" y="15912"/>
                    <a:pt x="5714" y="15912"/>
                  </a:cubicBezTo>
                  <a:cubicBezTo>
                    <a:pt x="13893" y="15912"/>
                    <a:pt x="18305" y="6295"/>
                    <a:pt x="12977" y="67"/>
                  </a:cubicBezTo>
                  <a:cubicBezTo>
                    <a:pt x="12943" y="34"/>
                    <a:pt x="12877" y="1"/>
                    <a:pt x="12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868;p49">
              <a:extLst>
                <a:ext uri="{FF2B5EF4-FFF2-40B4-BE49-F238E27FC236}">
                  <a16:creationId xmlns:a16="http://schemas.microsoft.com/office/drawing/2014/main" id="{64441FB7-C18F-0CBA-6E00-2AD8ED63F60A}"/>
                </a:ext>
              </a:extLst>
            </p:cNvPr>
            <p:cNvSpPr/>
            <p:nvPr/>
          </p:nvSpPr>
          <p:spPr>
            <a:xfrm>
              <a:off x="2315925" y="3351600"/>
              <a:ext cx="597950" cy="521650"/>
            </a:xfrm>
            <a:custGeom>
              <a:avLst/>
              <a:gdLst/>
              <a:ahLst/>
              <a:cxnLst/>
              <a:rect l="l" t="t" r="r" b="b"/>
              <a:pathLst>
                <a:path w="23918" h="20866" extrusionOk="0">
                  <a:moveTo>
                    <a:pt x="16779" y="517"/>
                  </a:moveTo>
                  <a:lnTo>
                    <a:pt x="16779" y="517"/>
                  </a:lnTo>
                  <a:cubicBezTo>
                    <a:pt x="20615" y="5187"/>
                    <a:pt x="20448" y="11992"/>
                    <a:pt x="16379" y="16462"/>
                  </a:cubicBezTo>
                  <a:cubicBezTo>
                    <a:pt x="13998" y="19096"/>
                    <a:pt x="10704" y="20464"/>
                    <a:pt x="7372" y="20464"/>
                  </a:cubicBezTo>
                  <a:cubicBezTo>
                    <a:pt x="5008" y="20464"/>
                    <a:pt x="2625" y="19776"/>
                    <a:pt x="534" y="18364"/>
                  </a:cubicBezTo>
                  <a:lnTo>
                    <a:pt x="968" y="17763"/>
                  </a:lnTo>
                  <a:cubicBezTo>
                    <a:pt x="2916" y="19089"/>
                    <a:pt x="5144" y="19735"/>
                    <a:pt x="7359" y="19735"/>
                  </a:cubicBezTo>
                  <a:cubicBezTo>
                    <a:pt x="10492" y="19735"/>
                    <a:pt x="13598" y="18444"/>
                    <a:pt x="15845" y="15962"/>
                  </a:cubicBezTo>
                  <a:cubicBezTo>
                    <a:pt x="19681" y="11759"/>
                    <a:pt x="19815" y="5388"/>
                    <a:pt x="16212" y="984"/>
                  </a:cubicBezTo>
                  <a:lnTo>
                    <a:pt x="16779" y="517"/>
                  </a:lnTo>
                  <a:close/>
                  <a:moveTo>
                    <a:pt x="16808" y="0"/>
                  </a:moveTo>
                  <a:cubicBezTo>
                    <a:pt x="16754" y="0"/>
                    <a:pt x="16696" y="17"/>
                    <a:pt x="16646" y="50"/>
                  </a:cubicBezTo>
                  <a:lnTo>
                    <a:pt x="15778" y="818"/>
                  </a:lnTo>
                  <a:cubicBezTo>
                    <a:pt x="15745" y="851"/>
                    <a:pt x="15712" y="884"/>
                    <a:pt x="15712" y="951"/>
                  </a:cubicBezTo>
                  <a:cubicBezTo>
                    <a:pt x="15712" y="1018"/>
                    <a:pt x="15712" y="1051"/>
                    <a:pt x="15778" y="1084"/>
                  </a:cubicBezTo>
                  <a:cubicBezTo>
                    <a:pt x="19348" y="5321"/>
                    <a:pt x="19248" y="11592"/>
                    <a:pt x="15512" y="15695"/>
                  </a:cubicBezTo>
                  <a:cubicBezTo>
                    <a:pt x="13351" y="18068"/>
                    <a:pt x="10364" y="19303"/>
                    <a:pt x="7353" y="19303"/>
                  </a:cubicBezTo>
                  <a:cubicBezTo>
                    <a:pt x="5157" y="19303"/>
                    <a:pt x="2947" y="18646"/>
                    <a:pt x="1035" y="17296"/>
                  </a:cubicBezTo>
                  <a:cubicBezTo>
                    <a:pt x="968" y="17263"/>
                    <a:pt x="934" y="17263"/>
                    <a:pt x="868" y="17263"/>
                  </a:cubicBezTo>
                  <a:cubicBezTo>
                    <a:pt x="801" y="17296"/>
                    <a:pt x="768" y="17329"/>
                    <a:pt x="734" y="17363"/>
                  </a:cubicBezTo>
                  <a:lnTo>
                    <a:pt x="67" y="18297"/>
                  </a:lnTo>
                  <a:cubicBezTo>
                    <a:pt x="0" y="18397"/>
                    <a:pt x="34" y="18530"/>
                    <a:pt x="134" y="18597"/>
                  </a:cubicBezTo>
                  <a:cubicBezTo>
                    <a:pt x="2235" y="20065"/>
                    <a:pt x="4771" y="20865"/>
                    <a:pt x="7372" y="20865"/>
                  </a:cubicBezTo>
                  <a:cubicBezTo>
                    <a:pt x="18113" y="20865"/>
                    <a:pt x="23918" y="8256"/>
                    <a:pt x="16946" y="50"/>
                  </a:cubicBezTo>
                  <a:cubicBezTo>
                    <a:pt x="16913" y="17"/>
                    <a:pt x="16862" y="0"/>
                    <a:pt x="16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869;p49">
              <a:extLst>
                <a:ext uri="{FF2B5EF4-FFF2-40B4-BE49-F238E27FC236}">
                  <a16:creationId xmlns:a16="http://schemas.microsoft.com/office/drawing/2014/main" id="{65F72064-F1A2-37CE-F388-029870769EA5}"/>
                </a:ext>
              </a:extLst>
            </p:cNvPr>
            <p:cNvSpPr/>
            <p:nvPr/>
          </p:nvSpPr>
          <p:spPr>
            <a:xfrm>
              <a:off x="2412650" y="2085275"/>
              <a:ext cx="231875" cy="232700"/>
            </a:xfrm>
            <a:custGeom>
              <a:avLst/>
              <a:gdLst/>
              <a:ahLst/>
              <a:cxnLst/>
              <a:rect l="l" t="t" r="r" b="b"/>
              <a:pathLst>
                <a:path w="9275" h="9308" extrusionOk="0">
                  <a:moveTo>
                    <a:pt x="7139" y="434"/>
                  </a:moveTo>
                  <a:cubicBezTo>
                    <a:pt x="8073" y="434"/>
                    <a:pt x="8841" y="1201"/>
                    <a:pt x="8841" y="2169"/>
                  </a:cubicBezTo>
                  <a:lnTo>
                    <a:pt x="8841" y="7172"/>
                  </a:lnTo>
                  <a:cubicBezTo>
                    <a:pt x="8841" y="8106"/>
                    <a:pt x="8073" y="8873"/>
                    <a:pt x="7139" y="8873"/>
                  </a:cubicBezTo>
                  <a:lnTo>
                    <a:pt x="2136" y="8873"/>
                  </a:lnTo>
                  <a:cubicBezTo>
                    <a:pt x="1202" y="8873"/>
                    <a:pt x="401" y="8106"/>
                    <a:pt x="435" y="7139"/>
                  </a:cubicBezTo>
                  <a:lnTo>
                    <a:pt x="435" y="2135"/>
                  </a:lnTo>
                  <a:cubicBezTo>
                    <a:pt x="435" y="1201"/>
                    <a:pt x="1202" y="434"/>
                    <a:pt x="2136" y="434"/>
                  </a:cubicBezTo>
                  <a:close/>
                  <a:moveTo>
                    <a:pt x="2136" y="0"/>
                  </a:moveTo>
                  <a:cubicBezTo>
                    <a:pt x="968" y="0"/>
                    <a:pt x="1" y="968"/>
                    <a:pt x="1" y="2169"/>
                  </a:cubicBezTo>
                  <a:lnTo>
                    <a:pt x="1" y="7172"/>
                  </a:lnTo>
                  <a:cubicBezTo>
                    <a:pt x="1" y="8340"/>
                    <a:pt x="968" y="9274"/>
                    <a:pt x="2136" y="9307"/>
                  </a:cubicBezTo>
                  <a:lnTo>
                    <a:pt x="7173" y="9307"/>
                  </a:lnTo>
                  <a:cubicBezTo>
                    <a:pt x="8340" y="9274"/>
                    <a:pt x="9274" y="8306"/>
                    <a:pt x="9274" y="7139"/>
                  </a:cubicBezTo>
                  <a:lnTo>
                    <a:pt x="9274" y="2135"/>
                  </a:lnTo>
                  <a:cubicBezTo>
                    <a:pt x="9274" y="968"/>
                    <a:pt x="8307" y="0"/>
                    <a:pt x="7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870;p49">
              <a:extLst>
                <a:ext uri="{FF2B5EF4-FFF2-40B4-BE49-F238E27FC236}">
                  <a16:creationId xmlns:a16="http://schemas.microsoft.com/office/drawing/2014/main" id="{54748DE0-3206-43FB-81A0-958269762CD3}"/>
                </a:ext>
              </a:extLst>
            </p:cNvPr>
            <p:cNvSpPr/>
            <p:nvPr/>
          </p:nvSpPr>
          <p:spPr>
            <a:xfrm>
              <a:off x="2412650" y="2347125"/>
              <a:ext cx="232700" cy="232700"/>
            </a:xfrm>
            <a:custGeom>
              <a:avLst/>
              <a:gdLst/>
              <a:ahLst/>
              <a:cxnLst/>
              <a:rect l="l" t="t" r="r" b="b"/>
              <a:pathLst>
                <a:path w="9308" h="9308" extrusionOk="0">
                  <a:moveTo>
                    <a:pt x="7173" y="434"/>
                  </a:moveTo>
                  <a:cubicBezTo>
                    <a:pt x="8107" y="434"/>
                    <a:pt x="8874" y="1201"/>
                    <a:pt x="8874" y="2169"/>
                  </a:cubicBezTo>
                  <a:lnTo>
                    <a:pt x="8874" y="7172"/>
                  </a:lnTo>
                  <a:cubicBezTo>
                    <a:pt x="8874" y="8088"/>
                    <a:pt x="8137" y="8875"/>
                    <a:pt x="7198" y="8875"/>
                  </a:cubicBezTo>
                  <a:cubicBezTo>
                    <a:pt x="7178" y="8875"/>
                    <a:pt x="7159" y="8874"/>
                    <a:pt x="7139" y="8874"/>
                  </a:cubicBezTo>
                  <a:lnTo>
                    <a:pt x="2136" y="8874"/>
                  </a:lnTo>
                  <a:cubicBezTo>
                    <a:pt x="1202" y="8874"/>
                    <a:pt x="435" y="8106"/>
                    <a:pt x="435" y="7172"/>
                  </a:cubicBezTo>
                  <a:lnTo>
                    <a:pt x="435" y="2169"/>
                  </a:lnTo>
                  <a:cubicBezTo>
                    <a:pt x="435" y="1201"/>
                    <a:pt x="1202" y="434"/>
                    <a:pt x="2136" y="434"/>
                  </a:cubicBezTo>
                  <a:close/>
                  <a:moveTo>
                    <a:pt x="2136" y="1"/>
                  </a:moveTo>
                  <a:cubicBezTo>
                    <a:pt x="968" y="1"/>
                    <a:pt x="1" y="968"/>
                    <a:pt x="34" y="2169"/>
                  </a:cubicBezTo>
                  <a:lnTo>
                    <a:pt x="34" y="7172"/>
                  </a:lnTo>
                  <a:cubicBezTo>
                    <a:pt x="1" y="8340"/>
                    <a:pt x="968" y="9274"/>
                    <a:pt x="2136" y="9307"/>
                  </a:cubicBezTo>
                  <a:lnTo>
                    <a:pt x="7173" y="9307"/>
                  </a:lnTo>
                  <a:cubicBezTo>
                    <a:pt x="8340" y="9307"/>
                    <a:pt x="9308" y="8340"/>
                    <a:pt x="9308" y="7172"/>
                  </a:cubicBezTo>
                  <a:lnTo>
                    <a:pt x="9308" y="2169"/>
                  </a:lnTo>
                  <a:cubicBezTo>
                    <a:pt x="9308" y="968"/>
                    <a:pt x="8340" y="1"/>
                    <a:pt x="7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871;p49">
              <a:extLst>
                <a:ext uri="{FF2B5EF4-FFF2-40B4-BE49-F238E27FC236}">
                  <a16:creationId xmlns:a16="http://schemas.microsoft.com/office/drawing/2014/main" id="{672F36D7-ADAA-7D6E-DAD5-7EBD5B1B8443}"/>
                </a:ext>
              </a:extLst>
            </p:cNvPr>
            <p:cNvSpPr/>
            <p:nvPr/>
          </p:nvSpPr>
          <p:spPr>
            <a:xfrm>
              <a:off x="2412650" y="2608975"/>
              <a:ext cx="231875" cy="231875"/>
            </a:xfrm>
            <a:custGeom>
              <a:avLst/>
              <a:gdLst/>
              <a:ahLst/>
              <a:cxnLst/>
              <a:rect l="l" t="t" r="r" b="b"/>
              <a:pathLst>
                <a:path w="9275" h="9275" extrusionOk="0">
                  <a:moveTo>
                    <a:pt x="7139" y="401"/>
                  </a:moveTo>
                  <a:cubicBezTo>
                    <a:pt x="8073" y="401"/>
                    <a:pt x="8841" y="1168"/>
                    <a:pt x="8841" y="2136"/>
                  </a:cubicBezTo>
                  <a:lnTo>
                    <a:pt x="8841" y="7139"/>
                  </a:lnTo>
                  <a:cubicBezTo>
                    <a:pt x="8841" y="8107"/>
                    <a:pt x="8073" y="8874"/>
                    <a:pt x="7139" y="8874"/>
                  </a:cubicBezTo>
                  <a:lnTo>
                    <a:pt x="2136" y="8874"/>
                  </a:lnTo>
                  <a:cubicBezTo>
                    <a:pt x="1202" y="8874"/>
                    <a:pt x="435" y="8107"/>
                    <a:pt x="435" y="7139"/>
                  </a:cubicBezTo>
                  <a:lnTo>
                    <a:pt x="435" y="2136"/>
                  </a:lnTo>
                  <a:cubicBezTo>
                    <a:pt x="435" y="1168"/>
                    <a:pt x="1202" y="401"/>
                    <a:pt x="2136" y="401"/>
                  </a:cubicBezTo>
                  <a:close/>
                  <a:moveTo>
                    <a:pt x="2136" y="1"/>
                  </a:moveTo>
                  <a:cubicBezTo>
                    <a:pt x="968" y="1"/>
                    <a:pt x="1" y="935"/>
                    <a:pt x="1" y="2136"/>
                  </a:cubicBezTo>
                  <a:lnTo>
                    <a:pt x="1" y="7139"/>
                  </a:lnTo>
                  <a:cubicBezTo>
                    <a:pt x="1" y="8340"/>
                    <a:pt x="968" y="9274"/>
                    <a:pt x="2136" y="9274"/>
                  </a:cubicBezTo>
                  <a:lnTo>
                    <a:pt x="7173" y="9274"/>
                  </a:lnTo>
                  <a:cubicBezTo>
                    <a:pt x="8340" y="9274"/>
                    <a:pt x="9274" y="8307"/>
                    <a:pt x="9274" y="7139"/>
                  </a:cubicBezTo>
                  <a:lnTo>
                    <a:pt x="9274" y="2136"/>
                  </a:lnTo>
                  <a:cubicBezTo>
                    <a:pt x="9274" y="935"/>
                    <a:pt x="8307" y="1"/>
                    <a:pt x="7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872;p49">
              <a:extLst>
                <a:ext uri="{FF2B5EF4-FFF2-40B4-BE49-F238E27FC236}">
                  <a16:creationId xmlns:a16="http://schemas.microsoft.com/office/drawing/2014/main" id="{EFDD4619-112D-1153-EF34-3243E8F13F9C}"/>
                </a:ext>
              </a:extLst>
            </p:cNvPr>
            <p:cNvSpPr/>
            <p:nvPr/>
          </p:nvSpPr>
          <p:spPr>
            <a:xfrm>
              <a:off x="2662850" y="2085275"/>
              <a:ext cx="232675" cy="232700"/>
            </a:xfrm>
            <a:custGeom>
              <a:avLst/>
              <a:gdLst/>
              <a:ahLst/>
              <a:cxnLst/>
              <a:rect l="l" t="t" r="r" b="b"/>
              <a:pathLst>
                <a:path w="9307" h="9308" extrusionOk="0">
                  <a:moveTo>
                    <a:pt x="7172" y="434"/>
                  </a:moveTo>
                  <a:cubicBezTo>
                    <a:pt x="8106" y="434"/>
                    <a:pt x="8873" y="1201"/>
                    <a:pt x="8873" y="2169"/>
                  </a:cubicBezTo>
                  <a:lnTo>
                    <a:pt x="8873" y="7172"/>
                  </a:lnTo>
                  <a:cubicBezTo>
                    <a:pt x="8873" y="8106"/>
                    <a:pt x="8106" y="8873"/>
                    <a:pt x="7172" y="8873"/>
                  </a:cubicBezTo>
                  <a:lnTo>
                    <a:pt x="2135" y="8873"/>
                  </a:lnTo>
                  <a:cubicBezTo>
                    <a:pt x="1201" y="8873"/>
                    <a:pt x="400" y="8106"/>
                    <a:pt x="434" y="7139"/>
                  </a:cubicBezTo>
                  <a:lnTo>
                    <a:pt x="434" y="2135"/>
                  </a:lnTo>
                  <a:cubicBezTo>
                    <a:pt x="434" y="1201"/>
                    <a:pt x="1201" y="434"/>
                    <a:pt x="2135" y="434"/>
                  </a:cubicBezTo>
                  <a:close/>
                  <a:moveTo>
                    <a:pt x="2135" y="0"/>
                  </a:moveTo>
                  <a:cubicBezTo>
                    <a:pt x="967" y="0"/>
                    <a:pt x="0" y="968"/>
                    <a:pt x="0" y="2169"/>
                  </a:cubicBezTo>
                  <a:lnTo>
                    <a:pt x="0" y="7172"/>
                  </a:lnTo>
                  <a:cubicBezTo>
                    <a:pt x="0" y="8340"/>
                    <a:pt x="967" y="9274"/>
                    <a:pt x="2135" y="9307"/>
                  </a:cubicBezTo>
                  <a:lnTo>
                    <a:pt x="7172" y="9307"/>
                  </a:lnTo>
                  <a:cubicBezTo>
                    <a:pt x="8339" y="9274"/>
                    <a:pt x="9307" y="8306"/>
                    <a:pt x="9307" y="7139"/>
                  </a:cubicBezTo>
                  <a:lnTo>
                    <a:pt x="9307" y="2135"/>
                  </a:lnTo>
                  <a:cubicBezTo>
                    <a:pt x="9307" y="968"/>
                    <a:pt x="8339" y="0"/>
                    <a:pt x="7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873;p49">
              <a:extLst>
                <a:ext uri="{FF2B5EF4-FFF2-40B4-BE49-F238E27FC236}">
                  <a16:creationId xmlns:a16="http://schemas.microsoft.com/office/drawing/2014/main" id="{AF174F89-60AC-EB72-0621-7EC6AF2A6E7F}"/>
                </a:ext>
              </a:extLst>
            </p:cNvPr>
            <p:cNvSpPr/>
            <p:nvPr/>
          </p:nvSpPr>
          <p:spPr>
            <a:xfrm>
              <a:off x="2662850" y="2347125"/>
              <a:ext cx="232675" cy="232700"/>
            </a:xfrm>
            <a:custGeom>
              <a:avLst/>
              <a:gdLst/>
              <a:ahLst/>
              <a:cxnLst/>
              <a:rect l="l" t="t" r="r" b="b"/>
              <a:pathLst>
                <a:path w="9307" h="9308" extrusionOk="0">
                  <a:moveTo>
                    <a:pt x="7172" y="434"/>
                  </a:moveTo>
                  <a:cubicBezTo>
                    <a:pt x="8139" y="434"/>
                    <a:pt x="8906" y="1201"/>
                    <a:pt x="8906" y="2169"/>
                  </a:cubicBezTo>
                  <a:lnTo>
                    <a:pt x="8906" y="7172"/>
                  </a:lnTo>
                  <a:cubicBezTo>
                    <a:pt x="8906" y="8106"/>
                    <a:pt x="8106" y="8874"/>
                    <a:pt x="7172" y="8874"/>
                  </a:cubicBezTo>
                  <a:lnTo>
                    <a:pt x="2135" y="8874"/>
                  </a:lnTo>
                  <a:cubicBezTo>
                    <a:pt x="1201" y="8874"/>
                    <a:pt x="434" y="8106"/>
                    <a:pt x="434" y="7172"/>
                  </a:cubicBezTo>
                  <a:lnTo>
                    <a:pt x="434" y="2169"/>
                  </a:lnTo>
                  <a:cubicBezTo>
                    <a:pt x="434" y="1201"/>
                    <a:pt x="1201" y="434"/>
                    <a:pt x="2135" y="434"/>
                  </a:cubicBezTo>
                  <a:close/>
                  <a:moveTo>
                    <a:pt x="2135" y="1"/>
                  </a:moveTo>
                  <a:cubicBezTo>
                    <a:pt x="967" y="1"/>
                    <a:pt x="0" y="968"/>
                    <a:pt x="33" y="2169"/>
                  </a:cubicBezTo>
                  <a:lnTo>
                    <a:pt x="33" y="7172"/>
                  </a:lnTo>
                  <a:cubicBezTo>
                    <a:pt x="0" y="8340"/>
                    <a:pt x="967" y="9274"/>
                    <a:pt x="2135" y="9307"/>
                  </a:cubicBezTo>
                  <a:lnTo>
                    <a:pt x="7172" y="9307"/>
                  </a:lnTo>
                  <a:cubicBezTo>
                    <a:pt x="8339" y="9307"/>
                    <a:pt x="9307" y="8340"/>
                    <a:pt x="9307" y="7172"/>
                  </a:cubicBezTo>
                  <a:lnTo>
                    <a:pt x="9307" y="2169"/>
                  </a:lnTo>
                  <a:cubicBezTo>
                    <a:pt x="9307" y="968"/>
                    <a:pt x="8339" y="1"/>
                    <a:pt x="7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874;p49">
              <a:extLst>
                <a:ext uri="{FF2B5EF4-FFF2-40B4-BE49-F238E27FC236}">
                  <a16:creationId xmlns:a16="http://schemas.microsoft.com/office/drawing/2014/main" id="{B740658D-2FD5-154A-9502-BEC86D598E4B}"/>
                </a:ext>
              </a:extLst>
            </p:cNvPr>
            <p:cNvSpPr/>
            <p:nvPr/>
          </p:nvSpPr>
          <p:spPr>
            <a:xfrm>
              <a:off x="2913025" y="2086100"/>
              <a:ext cx="231850" cy="231875"/>
            </a:xfrm>
            <a:custGeom>
              <a:avLst/>
              <a:gdLst/>
              <a:ahLst/>
              <a:cxnLst/>
              <a:rect l="l" t="t" r="r" b="b"/>
              <a:pathLst>
                <a:path w="9274" h="9275" extrusionOk="0">
                  <a:moveTo>
                    <a:pt x="7139" y="401"/>
                  </a:moveTo>
                  <a:cubicBezTo>
                    <a:pt x="8073" y="401"/>
                    <a:pt x="8840" y="1168"/>
                    <a:pt x="8840" y="2136"/>
                  </a:cubicBezTo>
                  <a:lnTo>
                    <a:pt x="8840" y="7139"/>
                  </a:lnTo>
                  <a:cubicBezTo>
                    <a:pt x="8840" y="8073"/>
                    <a:pt x="8073" y="8840"/>
                    <a:pt x="7139" y="8840"/>
                  </a:cubicBezTo>
                  <a:lnTo>
                    <a:pt x="2135" y="8840"/>
                  </a:lnTo>
                  <a:cubicBezTo>
                    <a:pt x="1201" y="8807"/>
                    <a:pt x="434" y="8040"/>
                    <a:pt x="467" y="7106"/>
                  </a:cubicBezTo>
                  <a:lnTo>
                    <a:pt x="467" y="2102"/>
                  </a:lnTo>
                  <a:cubicBezTo>
                    <a:pt x="467" y="1168"/>
                    <a:pt x="1234" y="401"/>
                    <a:pt x="2168" y="401"/>
                  </a:cubicBezTo>
                  <a:close/>
                  <a:moveTo>
                    <a:pt x="2135" y="1"/>
                  </a:moveTo>
                  <a:cubicBezTo>
                    <a:pt x="968" y="1"/>
                    <a:pt x="0" y="935"/>
                    <a:pt x="0" y="2136"/>
                  </a:cubicBezTo>
                  <a:lnTo>
                    <a:pt x="0" y="7139"/>
                  </a:lnTo>
                  <a:cubicBezTo>
                    <a:pt x="0" y="8307"/>
                    <a:pt x="968" y="9241"/>
                    <a:pt x="2135" y="9274"/>
                  </a:cubicBezTo>
                  <a:lnTo>
                    <a:pt x="7172" y="9274"/>
                  </a:lnTo>
                  <a:cubicBezTo>
                    <a:pt x="8339" y="9241"/>
                    <a:pt x="9273" y="8273"/>
                    <a:pt x="9273" y="7139"/>
                  </a:cubicBezTo>
                  <a:lnTo>
                    <a:pt x="9273" y="2136"/>
                  </a:lnTo>
                  <a:cubicBezTo>
                    <a:pt x="9273" y="935"/>
                    <a:pt x="8306" y="1"/>
                    <a:pt x="7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875;p49">
              <a:extLst>
                <a:ext uri="{FF2B5EF4-FFF2-40B4-BE49-F238E27FC236}">
                  <a16:creationId xmlns:a16="http://schemas.microsoft.com/office/drawing/2014/main" id="{BAEB0005-101C-222D-AD0F-DAFA79E07EA2}"/>
                </a:ext>
              </a:extLst>
            </p:cNvPr>
            <p:cNvSpPr/>
            <p:nvPr/>
          </p:nvSpPr>
          <p:spPr>
            <a:xfrm>
              <a:off x="2466875" y="3157150"/>
              <a:ext cx="909825" cy="390850"/>
            </a:xfrm>
            <a:custGeom>
              <a:avLst/>
              <a:gdLst/>
              <a:ahLst/>
              <a:cxnLst/>
              <a:rect l="l" t="t" r="r" b="b"/>
              <a:pathLst>
                <a:path w="36393" h="15634" extrusionOk="0">
                  <a:moveTo>
                    <a:pt x="36280" y="1"/>
                  </a:moveTo>
                  <a:cubicBezTo>
                    <a:pt x="36259" y="1"/>
                    <a:pt x="36240" y="9"/>
                    <a:pt x="36226" y="23"/>
                  </a:cubicBezTo>
                  <a:lnTo>
                    <a:pt x="11642" y="15401"/>
                  </a:lnTo>
                  <a:lnTo>
                    <a:pt x="134" y="15401"/>
                  </a:lnTo>
                  <a:cubicBezTo>
                    <a:pt x="67" y="15401"/>
                    <a:pt x="0" y="15467"/>
                    <a:pt x="0" y="15501"/>
                  </a:cubicBezTo>
                  <a:cubicBezTo>
                    <a:pt x="0" y="15567"/>
                    <a:pt x="67" y="15634"/>
                    <a:pt x="134" y="15634"/>
                  </a:cubicBezTo>
                  <a:lnTo>
                    <a:pt x="11708" y="15634"/>
                  </a:lnTo>
                  <a:lnTo>
                    <a:pt x="36326" y="190"/>
                  </a:lnTo>
                  <a:cubicBezTo>
                    <a:pt x="36359" y="156"/>
                    <a:pt x="36393" y="90"/>
                    <a:pt x="36359" y="56"/>
                  </a:cubicBezTo>
                  <a:cubicBezTo>
                    <a:pt x="36340" y="17"/>
                    <a:pt x="36309" y="1"/>
                    <a:pt x="3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876;p49">
              <a:extLst>
                <a:ext uri="{FF2B5EF4-FFF2-40B4-BE49-F238E27FC236}">
                  <a16:creationId xmlns:a16="http://schemas.microsoft.com/office/drawing/2014/main" id="{20498CD2-E6D6-4F67-87BB-395E973E5942}"/>
                </a:ext>
              </a:extLst>
            </p:cNvPr>
            <p:cNvSpPr/>
            <p:nvPr/>
          </p:nvSpPr>
          <p:spPr>
            <a:xfrm>
              <a:off x="5602425" y="3005925"/>
              <a:ext cx="111775" cy="5025"/>
            </a:xfrm>
            <a:custGeom>
              <a:avLst/>
              <a:gdLst/>
              <a:ahLst/>
              <a:cxnLst/>
              <a:rect l="l" t="t" r="r" b="b"/>
              <a:pathLst>
                <a:path w="4471" h="201" extrusionOk="0">
                  <a:moveTo>
                    <a:pt x="101" y="1"/>
                  </a:moveTo>
                  <a:cubicBezTo>
                    <a:pt x="34" y="1"/>
                    <a:pt x="1" y="68"/>
                    <a:pt x="1" y="101"/>
                  </a:cubicBezTo>
                  <a:cubicBezTo>
                    <a:pt x="1" y="168"/>
                    <a:pt x="34" y="201"/>
                    <a:pt x="101" y="201"/>
                  </a:cubicBezTo>
                  <a:lnTo>
                    <a:pt x="4371" y="201"/>
                  </a:lnTo>
                  <a:cubicBezTo>
                    <a:pt x="4404" y="201"/>
                    <a:pt x="4471" y="168"/>
                    <a:pt x="4471" y="101"/>
                  </a:cubicBezTo>
                  <a:cubicBezTo>
                    <a:pt x="4471" y="68"/>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877;p49">
              <a:extLst>
                <a:ext uri="{FF2B5EF4-FFF2-40B4-BE49-F238E27FC236}">
                  <a16:creationId xmlns:a16="http://schemas.microsoft.com/office/drawing/2014/main" id="{1F3B4EED-32EE-48BE-8D87-175CDA476157}"/>
                </a:ext>
              </a:extLst>
            </p:cNvPr>
            <p:cNvSpPr/>
            <p:nvPr/>
          </p:nvSpPr>
          <p:spPr>
            <a:xfrm>
              <a:off x="5602425" y="3068475"/>
              <a:ext cx="405325" cy="5875"/>
            </a:xfrm>
            <a:custGeom>
              <a:avLst/>
              <a:gdLst/>
              <a:ahLst/>
              <a:cxnLst/>
              <a:rect l="l" t="t" r="r" b="b"/>
              <a:pathLst>
                <a:path w="16213" h="235" extrusionOk="0">
                  <a:moveTo>
                    <a:pt x="101" y="1"/>
                  </a:moveTo>
                  <a:cubicBezTo>
                    <a:pt x="34" y="1"/>
                    <a:pt x="1" y="67"/>
                    <a:pt x="1" y="101"/>
                  </a:cubicBezTo>
                  <a:cubicBezTo>
                    <a:pt x="1" y="167"/>
                    <a:pt x="34" y="234"/>
                    <a:pt x="101" y="234"/>
                  </a:cubicBezTo>
                  <a:lnTo>
                    <a:pt x="16112" y="234"/>
                  </a:lnTo>
                  <a:cubicBezTo>
                    <a:pt x="16179" y="234"/>
                    <a:pt x="16213" y="167"/>
                    <a:pt x="16213" y="101"/>
                  </a:cubicBezTo>
                  <a:cubicBezTo>
                    <a:pt x="16213" y="67"/>
                    <a:pt x="16179" y="1"/>
                    <a:pt x="16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878;p49">
              <a:extLst>
                <a:ext uri="{FF2B5EF4-FFF2-40B4-BE49-F238E27FC236}">
                  <a16:creationId xmlns:a16="http://schemas.microsoft.com/office/drawing/2014/main" id="{E4EF65B7-E9BF-E25B-7AE5-91042EBCBB2A}"/>
                </a:ext>
              </a:extLst>
            </p:cNvPr>
            <p:cNvSpPr/>
            <p:nvPr/>
          </p:nvSpPr>
          <p:spPr>
            <a:xfrm>
              <a:off x="6222050" y="3068475"/>
              <a:ext cx="406150" cy="5875"/>
            </a:xfrm>
            <a:custGeom>
              <a:avLst/>
              <a:gdLst/>
              <a:ahLst/>
              <a:cxnLst/>
              <a:rect l="l" t="t" r="r" b="b"/>
              <a:pathLst>
                <a:path w="16246" h="235" extrusionOk="0">
                  <a:moveTo>
                    <a:pt x="100" y="1"/>
                  </a:moveTo>
                  <a:cubicBezTo>
                    <a:pt x="34" y="1"/>
                    <a:pt x="0" y="67"/>
                    <a:pt x="0" y="101"/>
                  </a:cubicBezTo>
                  <a:cubicBezTo>
                    <a:pt x="0" y="167"/>
                    <a:pt x="34" y="234"/>
                    <a:pt x="100" y="234"/>
                  </a:cubicBezTo>
                  <a:lnTo>
                    <a:pt x="16145" y="234"/>
                  </a:lnTo>
                  <a:cubicBezTo>
                    <a:pt x="16179" y="234"/>
                    <a:pt x="16245" y="167"/>
                    <a:pt x="16245" y="101"/>
                  </a:cubicBezTo>
                  <a:cubicBezTo>
                    <a:pt x="16245" y="67"/>
                    <a:pt x="16179" y="1"/>
                    <a:pt x="16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879;p49">
              <a:extLst>
                <a:ext uri="{FF2B5EF4-FFF2-40B4-BE49-F238E27FC236}">
                  <a16:creationId xmlns:a16="http://schemas.microsoft.com/office/drawing/2014/main" id="{34FEDFF1-91BA-1736-E837-EC30A7B5347A}"/>
                </a:ext>
              </a:extLst>
            </p:cNvPr>
            <p:cNvSpPr/>
            <p:nvPr/>
          </p:nvSpPr>
          <p:spPr>
            <a:xfrm>
              <a:off x="6028575" y="3068475"/>
              <a:ext cx="163475" cy="5875"/>
            </a:xfrm>
            <a:custGeom>
              <a:avLst/>
              <a:gdLst/>
              <a:ahLst/>
              <a:cxnLst/>
              <a:rect l="l" t="t" r="r" b="b"/>
              <a:pathLst>
                <a:path w="6539" h="235" extrusionOk="0">
                  <a:moveTo>
                    <a:pt x="101" y="1"/>
                  </a:moveTo>
                  <a:cubicBezTo>
                    <a:pt x="34" y="1"/>
                    <a:pt x="0" y="67"/>
                    <a:pt x="0" y="101"/>
                  </a:cubicBezTo>
                  <a:cubicBezTo>
                    <a:pt x="0" y="167"/>
                    <a:pt x="34" y="234"/>
                    <a:pt x="101" y="234"/>
                  </a:cubicBezTo>
                  <a:lnTo>
                    <a:pt x="6472" y="234"/>
                  </a:lnTo>
                  <a:cubicBezTo>
                    <a:pt x="6505" y="201"/>
                    <a:pt x="6538" y="167"/>
                    <a:pt x="6538" y="101"/>
                  </a:cubicBezTo>
                  <a:cubicBezTo>
                    <a:pt x="6538" y="67"/>
                    <a:pt x="6505" y="1"/>
                    <a:pt x="64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880;p49">
              <a:extLst>
                <a:ext uri="{FF2B5EF4-FFF2-40B4-BE49-F238E27FC236}">
                  <a16:creationId xmlns:a16="http://schemas.microsoft.com/office/drawing/2014/main" id="{AA6928C6-2EAD-3A3E-1C93-26F51D177393}"/>
                </a:ext>
              </a:extLst>
            </p:cNvPr>
            <p:cNvSpPr/>
            <p:nvPr/>
          </p:nvSpPr>
          <p:spPr>
            <a:xfrm>
              <a:off x="5602425" y="3131025"/>
              <a:ext cx="235200" cy="5850"/>
            </a:xfrm>
            <a:custGeom>
              <a:avLst/>
              <a:gdLst/>
              <a:ahLst/>
              <a:cxnLst/>
              <a:rect l="l" t="t" r="r" b="b"/>
              <a:pathLst>
                <a:path w="9408" h="234" extrusionOk="0">
                  <a:moveTo>
                    <a:pt x="101" y="0"/>
                  </a:moveTo>
                  <a:cubicBezTo>
                    <a:pt x="34" y="0"/>
                    <a:pt x="1" y="67"/>
                    <a:pt x="1" y="134"/>
                  </a:cubicBezTo>
                  <a:cubicBezTo>
                    <a:pt x="1" y="167"/>
                    <a:pt x="34" y="234"/>
                    <a:pt x="101" y="234"/>
                  </a:cubicBezTo>
                  <a:lnTo>
                    <a:pt x="9308" y="234"/>
                  </a:lnTo>
                  <a:cubicBezTo>
                    <a:pt x="9374" y="234"/>
                    <a:pt x="9408" y="167"/>
                    <a:pt x="9408" y="134"/>
                  </a:cubicBezTo>
                  <a:cubicBezTo>
                    <a:pt x="9408" y="67"/>
                    <a:pt x="9374" y="0"/>
                    <a:pt x="9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881;p49">
              <a:extLst>
                <a:ext uri="{FF2B5EF4-FFF2-40B4-BE49-F238E27FC236}">
                  <a16:creationId xmlns:a16="http://schemas.microsoft.com/office/drawing/2014/main" id="{357CB1A7-4512-D0E2-447B-3794B7E2C74F}"/>
                </a:ext>
              </a:extLst>
            </p:cNvPr>
            <p:cNvSpPr/>
            <p:nvPr/>
          </p:nvSpPr>
          <p:spPr>
            <a:xfrm>
              <a:off x="5861800" y="3131025"/>
              <a:ext cx="236025" cy="5850"/>
            </a:xfrm>
            <a:custGeom>
              <a:avLst/>
              <a:gdLst/>
              <a:ahLst/>
              <a:cxnLst/>
              <a:rect l="l" t="t" r="r" b="b"/>
              <a:pathLst>
                <a:path w="9441" h="234" extrusionOk="0">
                  <a:moveTo>
                    <a:pt x="100" y="0"/>
                  </a:moveTo>
                  <a:cubicBezTo>
                    <a:pt x="33" y="0"/>
                    <a:pt x="0" y="67"/>
                    <a:pt x="0" y="134"/>
                  </a:cubicBezTo>
                  <a:cubicBezTo>
                    <a:pt x="0" y="167"/>
                    <a:pt x="33" y="234"/>
                    <a:pt x="100" y="234"/>
                  </a:cubicBezTo>
                  <a:lnTo>
                    <a:pt x="9307" y="234"/>
                  </a:lnTo>
                  <a:cubicBezTo>
                    <a:pt x="9373" y="234"/>
                    <a:pt x="9440" y="167"/>
                    <a:pt x="9440" y="134"/>
                  </a:cubicBezTo>
                  <a:cubicBezTo>
                    <a:pt x="9440" y="67"/>
                    <a:pt x="9373" y="0"/>
                    <a:pt x="9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882;p49">
              <a:extLst>
                <a:ext uri="{FF2B5EF4-FFF2-40B4-BE49-F238E27FC236}">
                  <a16:creationId xmlns:a16="http://schemas.microsoft.com/office/drawing/2014/main" id="{EA827CBC-4536-9C2E-67DE-51EB43DECDFC}"/>
                </a:ext>
              </a:extLst>
            </p:cNvPr>
            <p:cNvSpPr/>
            <p:nvPr/>
          </p:nvSpPr>
          <p:spPr>
            <a:xfrm>
              <a:off x="6121150" y="3131025"/>
              <a:ext cx="236025" cy="5850"/>
            </a:xfrm>
            <a:custGeom>
              <a:avLst/>
              <a:gdLst/>
              <a:ahLst/>
              <a:cxnLst/>
              <a:rect l="l" t="t" r="r" b="b"/>
              <a:pathLst>
                <a:path w="9441" h="234" extrusionOk="0">
                  <a:moveTo>
                    <a:pt x="100" y="0"/>
                  </a:moveTo>
                  <a:cubicBezTo>
                    <a:pt x="33" y="0"/>
                    <a:pt x="0" y="67"/>
                    <a:pt x="0" y="134"/>
                  </a:cubicBezTo>
                  <a:cubicBezTo>
                    <a:pt x="0" y="167"/>
                    <a:pt x="33" y="234"/>
                    <a:pt x="100" y="234"/>
                  </a:cubicBezTo>
                  <a:lnTo>
                    <a:pt x="9340" y="234"/>
                  </a:lnTo>
                  <a:cubicBezTo>
                    <a:pt x="9373" y="234"/>
                    <a:pt x="9440" y="167"/>
                    <a:pt x="9440" y="134"/>
                  </a:cubicBezTo>
                  <a:cubicBezTo>
                    <a:pt x="9440" y="67"/>
                    <a:pt x="9373" y="0"/>
                    <a:pt x="9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883;p49">
              <a:extLst>
                <a:ext uri="{FF2B5EF4-FFF2-40B4-BE49-F238E27FC236}">
                  <a16:creationId xmlns:a16="http://schemas.microsoft.com/office/drawing/2014/main" id="{2EC01651-BC91-4BC9-6235-39A8B830AFA8}"/>
                </a:ext>
              </a:extLst>
            </p:cNvPr>
            <p:cNvSpPr/>
            <p:nvPr/>
          </p:nvSpPr>
          <p:spPr>
            <a:xfrm>
              <a:off x="6380500" y="3131025"/>
              <a:ext cx="103425" cy="5850"/>
            </a:xfrm>
            <a:custGeom>
              <a:avLst/>
              <a:gdLst/>
              <a:ahLst/>
              <a:cxnLst/>
              <a:rect l="l" t="t" r="r" b="b"/>
              <a:pathLst>
                <a:path w="4137" h="234" extrusionOk="0">
                  <a:moveTo>
                    <a:pt x="100" y="0"/>
                  </a:moveTo>
                  <a:cubicBezTo>
                    <a:pt x="34" y="0"/>
                    <a:pt x="0" y="67"/>
                    <a:pt x="0" y="134"/>
                  </a:cubicBezTo>
                  <a:cubicBezTo>
                    <a:pt x="0" y="167"/>
                    <a:pt x="34" y="234"/>
                    <a:pt x="100" y="234"/>
                  </a:cubicBezTo>
                  <a:lnTo>
                    <a:pt x="4036" y="234"/>
                  </a:lnTo>
                  <a:cubicBezTo>
                    <a:pt x="4070" y="234"/>
                    <a:pt x="4137" y="167"/>
                    <a:pt x="4137" y="134"/>
                  </a:cubicBezTo>
                  <a:cubicBezTo>
                    <a:pt x="4137" y="67"/>
                    <a:pt x="4070" y="0"/>
                    <a:pt x="4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884;p49">
              <a:extLst>
                <a:ext uri="{FF2B5EF4-FFF2-40B4-BE49-F238E27FC236}">
                  <a16:creationId xmlns:a16="http://schemas.microsoft.com/office/drawing/2014/main" id="{76F3DA8F-926E-D788-F0A8-DF2DC81833CC}"/>
                </a:ext>
              </a:extLst>
            </p:cNvPr>
            <p:cNvSpPr/>
            <p:nvPr/>
          </p:nvSpPr>
          <p:spPr>
            <a:xfrm>
              <a:off x="5737525" y="3005925"/>
              <a:ext cx="111775" cy="5025"/>
            </a:xfrm>
            <a:custGeom>
              <a:avLst/>
              <a:gdLst/>
              <a:ahLst/>
              <a:cxnLst/>
              <a:rect l="l" t="t" r="r" b="b"/>
              <a:pathLst>
                <a:path w="4471" h="201" extrusionOk="0">
                  <a:moveTo>
                    <a:pt x="101" y="1"/>
                  </a:moveTo>
                  <a:cubicBezTo>
                    <a:pt x="68" y="1"/>
                    <a:pt x="1" y="68"/>
                    <a:pt x="1" y="101"/>
                  </a:cubicBezTo>
                  <a:cubicBezTo>
                    <a:pt x="1" y="168"/>
                    <a:pt x="68" y="201"/>
                    <a:pt x="101" y="201"/>
                  </a:cubicBezTo>
                  <a:lnTo>
                    <a:pt x="4371" y="201"/>
                  </a:lnTo>
                  <a:cubicBezTo>
                    <a:pt x="4437" y="201"/>
                    <a:pt x="4471" y="168"/>
                    <a:pt x="4471" y="101"/>
                  </a:cubicBezTo>
                  <a:cubicBezTo>
                    <a:pt x="4471" y="68"/>
                    <a:pt x="4437"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885;p49">
              <a:extLst>
                <a:ext uri="{FF2B5EF4-FFF2-40B4-BE49-F238E27FC236}">
                  <a16:creationId xmlns:a16="http://schemas.microsoft.com/office/drawing/2014/main" id="{825F4AC7-08F5-E293-E05A-FC23BA658289}"/>
                </a:ext>
              </a:extLst>
            </p:cNvPr>
            <p:cNvSpPr/>
            <p:nvPr/>
          </p:nvSpPr>
          <p:spPr>
            <a:xfrm>
              <a:off x="6372150" y="3005925"/>
              <a:ext cx="111775" cy="5025"/>
            </a:xfrm>
            <a:custGeom>
              <a:avLst/>
              <a:gdLst/>
              <a:ahLst/>
              <a:cxnLst/>
              <a:rect l="l" t="t" r="r" b="b"/>
              <a:pathLst>
                <a:path w="4471" h="201" extrusionOk="0">
                  <a:moveTo>
                    <a:pt x="101" y="1"/>
                  </a:moveTo>
                  <a:cubicBezTo>
                    <a:pt x="34" y="1"/>
                    <a:pt x="1" y="68"/>
                    <a:pt x="1" y="101"/>
                  </a:cubicBezTo>
                  <a:cubicBezTo>
                    <a:pt x="1" y="168"/>
                    <a:pt x="34" y="201"/>
                    <a:pt x="101" y="201"/>
                  </a:cubicBezTo>
                  <a:lnTo>
                    <a:pt x="4370" y="201"/>
                  </a:lnTo>
                  <a:cubicBezTo>
                    <a:pt x="4404" y="201"/>
                    <a:pt x="4471" y="168"/>
                    <a:pt x="4471" y="101"/>
                  </a:cubicBezTo>
                  <a:cubicBezTo>
                    <a:pt x="4471" y="68"/>
                    <a:pt x="4404"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886;p49">
              <a:extLst>
                <a:ext uri="{FF2B5EF4-FFF2-40B4-BE49-F238E27FC236}">
                  <a16:creationId xmlns:a16="http://schemas.microsoft.com/office/drawing/2014/main" id="{475F346C-94FA-12BF-2E5B-B796C01F60E1}"/>
                </a:ext>
              </a:extLst>
            </p:cNvPr>
            <p:cNvSpPr/>
            <p:nvPr/>
          </p:nvSpPr>
          <p:spPr>
            <a:xfrm>
              <a:off x="6230375" y="3005925"/>
              <a:ext cx="111775" cy="5025"/>
            </a:xfrm>
            <a:custGeom>
              <a:avLst/>
              <a:gdLst/>
              <a:ahLst/>
              <a:cxnLst/>
              <a:rect l="l" t="t" r="r" b="b"/>
              <a:pathLst>
                <a:path w="4471" h="201" extrusionOk="0">
                  <a:moveTo>
                    <a:pt x="101" y="1"/>
                  </a:moveTo>
                  <a:cubicBezTo>
                    <a:pt x="68" y="1"/>
                    <a:pt x="1" y="68"/>
                    <a:pt x="1" y="101"/>
                  </a:cubicBezTo>
                  <a:cubicBezTo>
                    <a:pt x="1" y="168"/>
                    <a:pt x="68" y="201"/>
                    <a:pt x="101" y="201"/>
                  </a:cubicBezTo>
                  <a:lnTo>
                    <a:pt x="4371" y="201"/>
                  </a:lnTo>
                  <a:cubicBezTo>
                    <a:pt x="4437" y="201"/>
                    <a:pt x="4471" y="168"/>
                    <a:pt x="4471" y="101"/>
                  </a:cubicBezTo>
                  <a:cubicBezTo>
                    <a:pt x="4471" y="68"/>
                    <a:pt x="4437"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887;p49">
              <a:extLst>
                <a:ext uri="{FF2B5EF4-FFF2-40B4-BE49-F238E27FC236}">
                  <a16:creationId xmlns:a16="http://schemas.microsoft.com/office/drawing/2014/main" id="{31305A6E-888C-86A4-7343-D983544925E9}"/>
                </a:ext>
              </a:extLst>
            </p:cNvPr>
            <p:cNvSpPr/>
            <p:nvPr/>
          </p:nvSpPr>
          <p:spPr>
            <a:xfrm>
              <a:off x="5873475" y="3005925"/>
              <a:ext cx="316900" cy="5025"/>
            </a:xfrm>
            <a:custGeom>
              <a:avLst/>
              <a:gdLst/>
              <a:ahLst/>
              <a:cxnLst/>
              <a:rect l="l" t="t" r="r" b="b"/>
              <a:pathLst>
                <a:path w="12676" h="201" extrusionOk="0">
                  <a:moveTo>
                    <a:pt x="100" y="1"/>
                  </a:moveTo>
                  <a:cubicBezTo>
                    <a:pt x="33" y="1"/>
                    <a:pt x="0" y="68"/>
                    <a:pt x="0" y="101"/>
                  </a:cubicBezTo>
                  <a:cubicBezTo>
                    <a:pt x="0" y="168"/>
                    <a:pt x="33" y="201"/>
                    <a:pt x="100" y="201"/>
                  </a:cubicBezTo>
                  <a:lnTo>
                    <a:pt x="12576" y="201"/>
                  </a:lnTo>
                  <a:cubicBezTo>
                    <a:pt x="12609" y="201"/>
                    <a:pt x="12676" y="168"/>
                    <a:pt x="12676" y="101"/>
                  </a:cubicBezTo>
                  <a:cubicBezTo>
                    <a:pt x="12676" y="68"/>
                    <a:pt x="12609"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888;p49">
              <a:extLst>
                <a:ext uri="{FF2B5EF4-FFF2-40B4-BE49-F238E27FC236}">
                  <a16:creationId xmlns:a16="http://schemas.microsoft.com/office/drawing/2014/main" id="{6708FF87-9BA2-3638-7CD0-C9B38834F2DC}"/>
                </a:ext>
              </a:extLst>
            </p:cNvPr>
            <p:cNvSpPr/>
            <p:nvPr/>
          </p:nvSpPr>
          <p:spPr>
            <a:xfrm>
              <a:off x="5602425" y="3388700"/>
              <a:ext cx="111775" cy="5025"/>
            </a:xfrm>
            <a:custGeom>
              <a:avLst/>
              <a:gdLst/>
              <a:ahLst/>
              <a:cxnLst/>
              <a:rect l="l" t="t" r="r" b="b"/>
              <a:pathLst>
                <a:path w="4471" h="201" extrusionOk="0">
                  <a:moveTo>
                    <a:pt x="101" y="1"/>
                  </a:moveTo>
                  <a:cubicBezTo>
                    <a:pt x="34" y="1"/>
                    <a:pt x="1" y="34"/>
                    <a:pt x="1" y="101"/>
                  </a:cubicBezTo>
                  <a:cubicBezTo>
                    <a:pt x="1" y="168"/>
                    <a:pt x="34" y="201"/>
                    <a:pt x="101" y="201"/>
                  </a:cubicBezTo>
                  <a:lnTo>
                    <a:pt x="4371" y="201"/>
                  </a:lnTo>
                  <a:cubicBezTo>
                    <a:pt x="4404" y="201"/>
                    <a:pt x="4471" y="168"/>
                    <a:pt x="4471" y="101"/>
                  </a:cubicBezTo>
                  <a:cubicBezTo>
                    <a:pt x="4471" y="34"/>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889;p49">
              <a:extLst>
                <a:ext uri="{FF2B5EF4-FFF2-40B4-BE49-F238E27FC236}">
                  <a16:creationId xmlns:a16="http://schemas.microsoft.com/office/drawing/2014/main" id="{401CEBFC-D9EF-93C7-44AC-838D3F2B2457}"/>
                </a:ext>
              </a:extLst>
            </p:cNvPr>
            <p:cNvSpPr/>
            <p:nvPr/>
          </p:nvSpPr>
          <p:spPr>
            <a:xfrm>
              <a:off x="5601600" y="3451250"/>
              <a:ext cx="406975" cy="5025"/>
            </a:xfrm>
            <a:custGeom>
              <a:avLst/>
              <a:gdLst/>
              <a:ahLst/>
              <a:cxnLst/>
              <a:rect l="l" t="t" r="r" b="b"/>
              <a:pathLst>
                <a:path w="16279" h="201" extrusionOk="0">
                  <a:moveTo>
                    <a:pt x="134" y="1"/>
                  </a:moveTo>
                  <a:cubicBezTo>
                    <a:pt x="1" y="1"/>
                    <a:pt x="1" y="201"/>
                    <a:pt x="134" y="201"/>
                  </a:cubicBezTo>
                  <a:lnTo>
                    <a:pt x="16145" y="201"/>
                  </a:lnTo>
                  <a:cubicBezTo>
                    <a:pt x="16279" y="201"/>
                    <a:pt x="16279" y="1"/>
                    <a:pt x="16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890;p49">
              <a:extLst>
                <a:ext uri="{FF2B5EF4-FFF2-40B4-BE49-F238E27FC236}">
                  <a16:creationId xmlns:a16="http://schemas.microsoft.com/office/drawing/2014/main" id="{C039DF11-CBE8-6FA3-1FCD-82D4C4371AA9}"/>
                </a:ext>
              </a:extLst>
            </p:cNvPr>
            <p:cNvSpPr/>
            <p:nvPr/>
          </p:nvSpPr>
          <p:spPr>
            <a:xfrm>
              <a:off x="6221200" y="3451250"/>
              <a:ext cx="407825" cy="5025"/>
            </a:xfrm>
            <a:custGeom>
              <a:avLst/>
              <a:gdLst/>
              <a:ahLst/>
              <a:cxnLst/>
              <a:rect l="l" t="t" r="r" b="b"/>
              <a:pathLst>
                <a:path w="16313" h="201" extrusionOk="0">
                  <a:moveTo>
                    <a:pt x="134" y="1"/>
                  </a:moveTo>
                  <a:cubicBezTo>
                    <a:pt x="1" y="1"/>
                    <a:pt x="1" y="201"/>
                    <a:pt x="134" y="201"/>
                  </a:cubicBezTo>
                  <a:lnTo>
                    <a:pt x="16179" y="201"/>
                  </a:lnTo>
                  <a:cubicBezTo>
                    <a:pt x="16313" y="201"/>
                    <a:pt x="16313" y="1"/>
                    <a:pt x="16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891;p49">
              <a:extLst>
                <a:ext uri="{FF2B5EF4-FFF2-40B4-BE49-F238E27FC236}">
                  <a16:creationId xmlns:a16="http://schemas.microsoft.com/office/drawing/2014/main" id="{923A4547-F605-A24D-2249-B3502AF77942}"/>
                </a:ext>
              </a:extLst>
            </p:cNvPr>
            <p:cNvSpPr/>
            <p:nvPr/>
          </p:nvSpPr>
          <p:spPr>
            <a:xfrm>
              <a:off x="6027750" y="3451250"/>
              <a:ext cx="165125" cy="5025"/>
            </a:xfrm>
            <a:custGeom>
              <a:avLst/>
              <a:gdLst/>
              <a:ahLst/>
              <a:cxnLst/>
              <a:rect l="l" t="t" r="r" b="b"/>
              <a:pathLst>
                <a:path w="6605" h="201" extrusionOk="0">
                  <a:moveTo>
                    <a:pt x="134" y="1"/>
                  </a:moveTo>
                  <a:cubicBezTo>
                    <a:pt x="0" y="1"/>
                    <a:pt x="0" y="201"/>
                    <a:pt x="134" y="201"/>
                  </a:cubicBezTo>
                  <a:lnTo>
                    <a:pt x="6471" y="201"/>
                  </a:lnTo>
                  <a:cubicBezTo>
                    <a:pt x="6605" y="201"/>
                    <a:pt x="6605" y="1"/>
                    <a:pt x="6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892;p49">
              <a:extLst>
                <a:ext uri="{FF2B5EF4-FFF2-40B4-BE49-F238E27FC236}">
                  <a16:creationId xmlns:a16="http://schemas.microsoft.com/office/drawing/2014/main" id="{6E7704A7-6DD9-D745-F700-4679B553342A}"/>
                </a:ext>
              </a:extLst>
            </p:cNvPr>
            <p:cNvSpPr/>
            <p:nvPr/>
          </p:nvSpPr>
          <p:spPr>
            <a:xfrm>
              <a:off x="5601600" y="3513800"/>
              <a:ext cx="236875" cy="5025"/>
            </a:xfrm>
            <a:custGeom>
              <a:avLst/>
              <a:gdLst/>
              <a:ahLst/>
              <a:cxnLst/>
              <a:rect l="l" t="t" r="r" b="b"/>
              <a:pathLst>
                <a:path w="9475" h="201" extrusionOk="0">
                  <a:moveTo>
                    <a:pt x="134" y="0"/>
                  </a:moveTo>
                  <a:cubicBezTo>
                    <a:pt x="1" y="0"/>
                    <a:pt x="1" y="201"/>
                    <a:pt x="134" y="201"/>
                  </a:cubicBezTo>
                  <a:lnTo>
                    <a:pt x="9341" y="201"/>
                  </a:lnTo>
                  <a:cubicBezTo>
                    <a:pt x="9474" y="201"/>
                    <a:pt x="9474" y="0"/>
                    <a:pt x="9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893;p49">
              <a:extLst>
                <a:ext uri="{FF2B5EF4-FFF2-40B4-BE49-F238E27FC236}">
                  <a16:creationId xmlns:a16="http://schemas.microsoft.com/office/drawing/2014/main" id="{F570F4EA-381F-3F6A-ABB2-DB198624905E}"/>
                </a:ext>
              </a:extLst>
            </p:cNvPr>
            <p:cNvSpPr/>
            <p:nvPr/>
          </p:nvSpPr>
          <p:spPr>
            <a:xfrm>
              <a:off x="5860950" y="3513800"/>
              <a:ext cx="237700" cy="5025"/>
            </a:xfrm>
            <a:custGeom>
              <a:avLst/>
              <a:gdLst/>
              <a:ahLst/>
              <a:cxnLst/>
              <a:rect l="l" t="t" r="r" b="b"/>
              <a:pathLst>
                <a:path w="9508" h="201" extrusionOk="0">
                  <a:moveTo>
                    <a:pt x="134" y="0"/>
                  </a:moveTo>
                  <a:cubicBezTo>
                    <a:pt x="1" y="0"/>
                    <a:pt x="1" y="201"/>
                    <a:pt x="134" y="201"/>
                  </a:cubicBezTo>
                  <a:lnTo>
                    <a:pt x="9374" y="201"/>
                  </a:lnTo>
                  <a:cubicBezTo>
                    <a:pt x="9507" y="201"/>
                    <a:pt x="9507" y="0"/>
                    <a:pt x="9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894;p49">
              <a:extLst>
                <a:ext uri="{FF2B5EF4-FFF2-40B4-BE49-F238E27FC236}">
                  <a16:creationId xmlns:a16="http://schemas.microsoft.com/office/drawing/2014/main" id="{36C5184D-ADE5-E302-628F-7C8A88507746}"/>
                </a:ext>
              </a:extLst>
            </p:cNvPr>
            <p:cNvSpPr/>
            <p:nvPr/>
          </p:nvSpPr>
          <p:spPr>
            <a:xfrm>
              <a:off x="6120300" y="3513800"/>
              <a:ext cx="237700" cy="5025"/>
            </a:xfrm>
            <a:custGeom>
              <a:avLst/>
              <a:gdLst/>
              <a:ahLst/>
              <a:cxnLst/>
              <a:rect l="l" t="t" r="r" b="b"/>
              <a:pathLst>
                <a:path w="9508" h="201" extrusionOk="0">
                  <a:moveTo>
                    <a:pt x="134" y="0"/>
                  </a:moveTo>
                  <a:cubicBezTo>
                    <a:pt x="1" y="0"/>
                    <a:pt x="1" y="201"/>
                    <a:pt x="134" y="201"/>
                  </a:cubicBezTo>
                  <a:lnTo>
                    <a:pt x="9374" y="201"/>
                  </a:lnTo>
                  <a:cubicBezTo>
                    <a:pt x="9508" y="201"/>
                    <a:pt x="9508" y="0"/>
                    <a:pt x="9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895;p49">
              <a:extLst>
                <a:ext uri="{FF2B5EF4-FFF2-40B4-BE49-F238E27FC236}">
                  <a16:creationId xmlns:a16="http://schemas.microsoft.com/office/drawing/2014/main" id="{20588B90-78B9-65D7-BFD1-7B6F16F2D114}"/>
                </a:ext>
              </a:extLst>
            </p:cNvPr>
            <p:cNvSpPr/>
            <p:nvPr/>
          </p:nvSpPr>
          <p:spPr>
            <a:xfrm>
              <a:off x="6379650" y="3513800"/>
              <a:ext cx="105100" cy="5025"/>
            </a:xfrm>
            <a:custGeom>
              <a:avLst/>
              <a:gdLst/>
              <a:ahLst/>
              <a:cxnLst/>
              <a:rect l="l" t="t" r="r" b="b"/>
              <a:pathLst>
                <a:path w="4204" h="201" extrusionOk="0">
                  <a:moveTo>
                    <a:pt x="134" y="0"/>
                  </a:moveTo>
                  <a:cubicBezTo>
                    <a:pt x="1" y="0"/>
                    <a:pt x="1" y="201"/>
                    <a:pt x="134" y="201"/>
                  </a:cubicBezTo>
                  <a:lnTo>
                    <a:pt x="4070" y="201"/>
                  </a:lnTo>
                  <a:cubicBezTo>
                    <a:pt x="4204" y="201"/>
                    <a:pt x="4204" y="0"/>
                    <a:pt x="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896;p49">
              <a:extLst>
                <a:ext uri="{FF2B5EF4-FFF2-40B4-BE49-F238E27FC236}">
                  <a16:creationId xmlns:a16="http://schemas.microsoft.com/office/drawing/2014/main" id="{E97E898F-984C-E0B3-8994-985FCA7F7368}"/>
                </a:ext>
              </a:extLst>
            </p:cNvPr>
            <p:cNvSpPr/>
            <p:nvPr/>
          </p:nvSpPr>
          <p:spPr>
            <a:xfrm>
              <a:off x="5737525" y="3388700"/>
              <a:ext cx="111775" cy="5025"/>
            </a:xfrm>
            <a:custGeom>
              <a:avLst/>
              <a:gdLst/>
              <a:ahLst/>
              <a:cxnLst/>
              <a:rect l="l" t="t" r="r" b="b"/>
              <a:pathLst>
                <a:path w="4471" h="201" extrusionOk="0">
                  <a:moveTo>
                    <a:pt x="101" y="1"/>
                  </a:moveTo>
                  <a:cubicBezTo>
                    <a:pt x="68" y="1"/>
                    <a:pt x="1" y="34"/>
                    <a:pt x="1" y="101"/>
                  </a:cubicBezTo>
                  <a:cubicBezTo>
                    <a:pt x="1" y="168"/>
                    <a:pt x="68" y="201"/>
                    <a:pt x="101" y="201"/>
                  </a:cubicBezTo>
                  <a:lnTo>
                    <a:pt x="4371" y="201"/>
                  </a:lnTo>
                  <a:cubicBezTo>
                    <a:pt x="4437" y="201"/>
                    <a:pt x="4471" y="168"/>
                    <a:pt x="4471" y="101"/>
                  </a:cubicBezTo>
                  <a:cubicBezTo>
                    <a:pt x="4471" y="34"/>
                    <a:pt x="4437"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897;p49">
              <a:extLst>
                <a:ext uri="{FF2B5EF4-FFF2-40B4-BE49-F238E27FC236}">
                  <a16:creationId xmlns:a16="http://schemas.microsoft.com/office/drawing/2014/main" id="{507FFFAC-4280-FA80-BDCD-AB2BE61A6322}"/>
                </a:ext>
              </a:extLst>
            </p:cNvPr>
            <p:cNvSpPr/>
            <p:nvPr/>
          </p:nvSpPr>
          <p:spPr>
            <a:xfrm>
              <a:off x="6372150" y="3388700"/>
              <a:ext cx="111775" cy="5025"/>
            </a:xfrm>
            <a:custGeom>
              <a:avLst/>
              <a:gdLst/>
              <a:ahLst/>
              <a:cxnLst/>
              <a:rect l="l" t="t" r="r" b="b"/>
              <a:pathLst>
                <a:path w="4471" h="201" extrusionOk="0">
                  <a:moveTo>
                    <a:pt x="101" y="1"/>
                  </a:moveTo>
                  <a:cubicBezTo>
                    <a:pt x="34" y="1"/>
                    <a:pt x="1" y="34"/>
                    <a:pt x="1" y="101"/>
                  </a:cubicBezTo>
                  <a:cubicBezTo>
                    <a:pt x="1" y="168"/>
                    <a:pt x="34" y="201"/>
                    <a:pt x="101" y="201"/>
                  </a:cubicBezTo>
                  <a:lnTo>
                    <a:pt x="4370" y="201"/>
                  </a:lnTo>
                  <a:cubicBezTo>
                    <a:pt x="4404" y="201"/>
                    <a:pt x="4471" y="168"/>
                    <a:pt x="4471" y="101"/>
                  </a:cubicBezTo>
                  <a:cubicBezTo>
                    <a:pt x="4471" y="34"/>
                    <a:pt x="4404"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898;p49">
              <a:extLst>
                <a:ext uri="{FF2B5EF4-FFF2-40B4-BE49-F238E27FC236}">
                  <a16:creationId xmlns:a16="http://schemas.microsoft.com/office/drawing/2014/main" id="{78A0B66C-BE27-73D2-FB66-647F6B5CEAA9}"/>
                </a:ext>
              </a:extLst>
            </p:cNvPr>
            <p:cNvSpPr/>
            <p:nvPr/>
          </p:nvSpPr>
          <p:spPr>
            <a:xfrm>
              <a:off x="6230375" y="3388700"/>
              <a:ext cx="111775" cy="5025"/>
            </a:xfrm>
            <a:custGeom>
              <a:avLst/>
              <a:gdLst/>
              <a:ahLst/>
              <a:cxnLst/>
              <a:rect l="l" t="t" r="r" b="b"/>
              <a:pathLst>
                <a:path w="4471" h="201" extrusionOk="0">
                  <a:moveTo>
                    <a:pt x="101" y="1"/>
                  </a:moveTo>
                  <a:cubicBezTo>
                    <a:pt x="68" y="1"/>
                    <a:pt x="1" y="34"/>
                    <a:pt x="1" y="101"/>
                  </a:cubicBezTo>
                  <a:cubicBezTo>
                    <a:pt x="1" y="168"/>
                    <a:pt x="68" y="201"/>
                    <a:pt x="101" y="201"/>
                  </a:cubicBezTo>
                  <a:lnTo>
                    <a:pt x="4371" y="201"/>
                  </a:lnTo>
                  <a:cubicBezTo>
                    <a:pt x="4437" y="201"/>
                    <a:pt x="4471" y="168"/>
                    <a:pt x="4471" y="101"/>
                  </a:cubicBezTo>
                  <a:cubicBezTo>
                    <a:pt x="4471" y="34"/>
                    <a:pt x="4437"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899;p49">
              <a:extLst>
                <a:ext uri="{FF2B5EF4-FFF2-40B4-BE49-F238E27FC236}">
                  <a16:creationId xmlns:a16="http://schemas.microsoft.com/office/drawing/2014/main" id="{60AFF260-8E1E-222D-3384-E7B28722E606}"/>
                </a:ext>
              </a:extLst>
            </p:cNvPr>
            <p:cNvSpPr/>
            <p:nvPr/>
          </p:nvSpPr>
          <p:spPr>
            <a:xfrm>
              <a:off x="5873475" y="3388700"/>
              <a:ext cx="316900" cy="5025"/>
            </a:xfrm>
            <a:custGeom>
              <a:avLst/>
              <a:gdLst/>
              <a:ahLst/>
              <a:cxnLst/>
              <a:rect l="l" t="t" r="r" b="b"/>
              <a:pathLst>
                <a:path w="12676" h="201" extrusionOk="0">
                  <a:moveTo>
                    <a:pt x="100" y="1"/>
                  </a:moveTo>
                  <a:cubicBezTo>
                    <a:pt x="33" y="1"/>
                    <a:pt x="0" y="34"/>
                    <a:pt x="0" y="101"/>
                  </a:cubicBezTo>
                  <a:cubicBezTo>
                    <a:pt x="0" y="168"/>
                    <a:pt x="33" y="201"/>
                    <a:pt x="100" y="201"/>
                  </a:cubicBezTo>
                  <a:lnTo>
                    <a:pt x="12576" y="201"/>
                  </a:lnTo>
                  <a:cubicBezTo>
                    <a:pt x="12609" y="201"/>
                    <a:pt x="12676" y="168"/>
                    <a:pt x="12676" y="101"/>
                  </a:cubicBezTo>
                  <a:cubicBezTo>
                    <a:pt x="12676" y="34"/>
                    <a:pt x="12609"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900;p49">
              <a:extLst>
                <a:ext uri="{FF2B5EF4-FFF2-40B4-BE49-F238E27FC236}">
                  <a16:creationId xmlns:a16="http://schemas.microsoft.com/office/drawing/2014/main" id="{D6FAD193-374D-5BCE-5C6C-BD4043A25037}"/>
                </a:ext>
              </a:extLst>
            </p:cNvPr>
            <p:cNvSpPr/>
            <p:nvPr/>
          </p:nvSpPr>
          <p:spPr>
            <a:xfrm>
              <a:off x="5601600" y="3952450"/>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901;p49">
              <a:extLst>
                <a:ext uri="{FF2B5EF4-FFF2-40B4-BE49-F238E27FC236}">
                  <a16:creationId xmlns:a16="http://schemas.microsoft.com/office/drawing/2014/main" id="{786E6C36-A1DC-ED4E-6F78-FE553068B7EB}"/>
                </a:ext>
              </a:extLst>
            </p:cNvPr>
            <p:cNvSpPr/>
            <p:nvPr/>
          </p:nvSpPr>
          <p:spPr>
            <a:xfrm>
              <a:off x="5601600" y="4015000"/>
              <a:ext cx="406975" cy="5025"/>
            </a:xfrm>
            <a:custGeom>
              <a:avLst/>
              <a:gdLst/>
              <a:ahLst/>
              <a:cxnLst/>
              <a:rect l="l" t="t" r="r" b="b"/>
              <a:pathLst>
                <a:path w="16279" h="201" extrusionOk="0">
                  <a:moveTo>
                    <a:pt x="134" y="0"/>
                  </a:moveTo>
                  <a:cubicBezTo>
                    <a:pt x="1" y="0"/>
                    <a:pt x="1" y="200"/>
                    <a:pt x="134" y="200"/>
                  </a:cubicBezTo>
                  <a:lnTo>
                    <a:pt x="16145" y="200"/>
                  </a:lnTo>
                  <a:cubicBezTo>
                    <a:pt x="16279" y="200"/>
                    <a:pt x="16279" y="0"/>
                    <a:pt x="16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902;p49">
              <a:extLst>
                <a:ext uri="{FF2B5EF4-FFF2-40B4-BE49-F238E27FC236}">
                  <a16:creationId xmlns:a16="http://schemas.microsoft.com/office/drawing/2014/main" id="{9BAEF884-97C9-0066-52F5-008DEAD7D352}"/>
                </a:ext>
              </a:extLst>
            </p:cNvPr>
            <p:cNvSpPr/>
            <p:nvPr/>
          </p:nvSpPr>
          <p:spPr>
            <a:xfrm>
              <a:off x="6221200" y="4015000"/>
              <a:ext cx="407825" cy="5025"/>
            </a:xfrm>
            <a:custGeom>
              <a:avLst/>
              <a:gdLst/>
              <a:ahLst/>
              <a:cxnLst/>
              <a:rect l="l" t="t" r="r" b="b"/>
              <a:pathLst>
                <a:path w="16313" h="201" extrusionOk="0">
                  <a:moveTo>
                    <a:pt x="134" y="0"/>
                  </a:moveTo>
                  <a:cubicBezTo>
                    <a:pt x="1" y="0"/>
                    <a:pt x="1" y="200"/>
                    <a:pt x="134" y="200"/>
                  </a:cubicBezTo>
                  <a:lnTo>
                    <a:pt x="16179" y="200"/>
                  </a:lnTo>
                  <a:cubicBezTo>
                    <a:pt x="16313" y="200"/>
                    <a:pt x="16313" y="0"/>
                    <a:pt x="16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903;p49">
              <a:extLst>
                <a:ext uri="{FF2B5EF4-FFF2-40B4-BE49-F238E27FC236}">
                  <a16:creationId xmlns:a16="http://schemas.microsoft.com/office/drawing/2014/main" id="{E874A622-000A-0F6E-77B7-5DF1AB124C48}"/>
                </a:ext>
              </a:extLst>
            </p:cNvPr>
            <p:cNvSpPr/>
            <p:nvPr/>
          </p:nvSpPr>
          <p:spPr>
            <a:xfrm>
              <a:off x="6027750" y="4015000"/>
              <a:ext cx="165125" cy="5025"/>
            </a:xfrm>
            <a:custGeom>
              <a:avLst/>
              <a:gdLst/>
              <a:ahLst/>
              <a:cxnLst/>
              <a:rect l="l" t="t" r="r" b="b"/>
              <a:pathLst>
                <a:path w="6605" h="201" extrusionOk="0">
                  <a:moveTo>
                    <a:pt x="134" y="0"/>
                  </a:moveTo>
                  <a:cubicBezTo>
                    <a:pt x="0" y="0"/>
                    <a:pt x="0" y="200"/>
                    <a:pt x="134" y="200"/>
                  </a:cubicBezTo>
                  <a:lnTo>
                    <a:pt x="6471" y="200"/>
                  </a:lnTo>
                  <a:cubicBezTo>
                    <a:pt x="6605" y="200"/>
                    <a:pt x="6605" y="0"/>
                    <a:pt x="6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904;p49">
              <a:extLst>
                <a:ext uri="{FF2B5EF4-FFF2-40B4-BE49-F238E27FC236}">
                  <a16:creationId xmlns:a16="http://schemas.microsoft.com/office/drawing/2014/main" id="{B921ACAF-156C-3EFE-D3B5-9E99A2A47A25}"/>
                </a:ext>
              </a:extLst>
            </p:cNvPr>
            <p:cNvSpPr/>
            <p:nvPr/>
          </p:nvSpPr>
          <p:spPr>
            <a:xfrm>
              <a:off x="5601600" y="4077525"/>
              <a:ext cx="236875" cy="5875"/>
            </a:xfrm>
            <a:custGeom>
              <a:avLst/>
              <a:gdLst/>
              <a:ahLst/>
              <a:cxnLst/>
              <a:rect l="l" t="t" r="r" b="b"/>
              <a:pathLst>
                <a:path w="9475" h="235" extrusionOk="0">
                  <a:moveTo>
                    <a:pt x="134" y="1"/>
                  </a:moveTo>
                  <a:cubicBezTo>
                    <a:pt x="1" y="1"/>
                    <a:pt x="1" y="234"/>
                    <a:pt x="134" y="234"/>
                  </a:cubicBezTo>
                  <a:lnTo>
                    <a:pt x="9341" y="234"/>
                  </a:lnTo>
                  <a:cubicBezTo>
                    <a:pt x="9474" y="234"/>
                    <a:pt x="9474" y="1"/>
                    <a:pt x="9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905;p49">
              <a:extLst>
                <a:ext uri="{FF2B5EF4-FFF2-40B4-BE49-F238E27FC236}">
                  <a16:creationId xmlns:a16="http://schemas.microsoft.com/office/drawing/2014/main" id="{16A5276F-9E3D-E422-8773-151C98766694}"/>
                </a:ext>
              </a:extLst>
            </p:cNvPr>
            <p:cNvSpPr/>
            <p:nvPr/>
          </p:nvSpPr>
          <p:spPr>
            <a:xfrm>
              <a:off x="5860950" y="4077525"/>
              <a:ext cx="237700" cy="5875"/>
            </a:xfrm>
            <a:custGeom>
              <a:avLst/>
              <a:gdLst/>
              <a:ahLst/>
              <a:cxnLst/>
              <a:rect l="l" t="t" r="r" b="b"/>
              <a:pathLst>
                <a:path w="9508" h="235" extrusionOk="0">
                  <a:moveTo>
                    <a:pt x="134" y="1"/>
                  </a:moveTo>
                  <a:cubicBezTo>
                    <a:pt x="1" y="1"/>
                    <a:pt x="1" y="234"/>
                    <a:pt x="134" y="234"/>
                  </a:cubicBezTo>
                  <a:lnTo>
                    <a:pt x="9374" y="234"/>
                  </a:lnTo>
                  <a:cubicBezTo>
                    <a:pt x="9507" y="234"/>
                    <a:pt x="9507" y="1"/>
                    <a:pt x="9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906;p49">
              <a:extLst>
                <a:ext uri="{FF2B5EF4-FFF2-40B4-BE49-F238E27FC236}">
                  <a16:creationId xmlns:a16="http://schemas.microsoft.com/office/drawing/2014/main" id="{17F37A5F-0FA8-3333-2ACD-497C08F39C6A}"/>
                </a:ext>
              </a:extLst>
            </p:cNvPr>
            <p:cNvSpPr/>
            <p:nvPr/>
          </p:nvSpPr>
          <p:spPr>
            <a:xfrm>
              <a:off x="6120300" y="4077525"/>
              <a:ext cx="237700" cy="5875"/>
            </a:xfrm>
            <a:custGeom>
              <a:avLst/>
              <a:gdLst/>
              <a:ahLst/>
              <a:cxnLst/>
              <a:rect l="l" t="t" r="r" b="b"/>
              <a:pathLst>
                <a:path w="9508" h="235" extrusionOk="0">
                  <a:moveTo>
                    <a:pt x="134" y="1"/>
                  </a:moveTo>
                  <a:cubicBezTo>
                    <a:pt x="1" y="1"/>
                    <a:pt x="1" y="234"/>
                    <a:pt x="134" y="234"/>
                  </a:cubicBezTo>
                  <a:lnTo>
                    <a:pt x="9374" y="234"/>
                  </a:lnTo>
                  <a:cubicBezTo>
                    <a:pt x="9508" y="234"/>
                    <a:pt x="9508" y="1"/>
                    <a:pt x="9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907;p49">
              <a:extLst>
                <a:ext uri="{FF2B5EF4-FFF2-40B4-BE49-F238E27FC236}">
                  <a16:creationId xmlns:a16="http://schemas.microsoft.com/office/drawing/2014/main" id="{C170D970-D230-33B6-3615-168A7485F540}"/>
                </a:ext>
              </a:extLst>
            </p:cNvPr>
            <p:cNvSpPr/>
            <p:nvPr/>
          </p:nvSpPr>
          <p:spPr>
            <a:xfrm>
              <a:off x="6379650" y="4077525"/>
              <a:ext cx="105100" cy="5875"/>
            </a:xfrm>
            <a:custGeom>
              <a:avLst/>
              <a:gdLst/>
              <a:ahLst/>
              <a:cxnLst/>
              <a:rect l="l" t="t" r="r" b="b"/>
              <a:pathLst>
                <a:path w="4204" h="235" extrusionOk="0">
                  <a:moveTo>
                    <a:pt x="134" y="1"/>
                  </a:moveTo>
                  <a:cubicBezTo>
                    <a:pt x="1" y="1"/>
                    <a:pt x="1" y="234"/>
                    <a:pt x="134" y="234"/>
                  </a:cubicBezTo>
                  <a:lnTo>
                    <a:pt x="4070" y="234"/>
                  </a:lnTo>
                  <a:cubicBezTo>
                    <a:pt x="4204" y="234"/>
                    <a:pt x="4204" y="1"/>
                    <a:pt x="4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908;p49">
              <a:extLst>
                <a:ext uri="{FF2B5EF4-FFF2-40B4-BE49-F238E27FC236}">
                  <a16:creationId xmlns:a16="http://schemas.microsoft.com/office/drawing/2014/main" id="{D3D01756-86B4-CFB9-E7CD-DD1A915CCCC7}"/>
                </a:ext>
              </a:extLst>
            </p:cNvPr>
            <p:cNvSpPr/>
            <p:nvPr/>
          </p:nvSpPr>
          <p:spPr>
            <a:xfrm>
              <a:off x="5736700" y="3952450"/>
              <a:ext cx="113450" cy="5025"/>
            </a:xfrm>
            <a:custGeom>
              <a:avLst/>
              <a:gdLst/>
              <a:ahLst/>
              <a:cxnLst/>
              <a:rect l="l" t="t" r="r" b="b"/>
              <a:pathLst>
                <a:path w="4538" h="201" extrusionOk="0">
                  <a:moveTo>
                    <a:pt x="134" y="0"/>
                  </a:moveTo>
                  <a:cubicBezTo>
                    <a:pt x="0" y="0"/>
                    <a:pt x="0"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909;p49">
              <a:extLst>
                <a:ext uri="{FF2B5EF4-FFF2-40B4-BE49-F238E27FC236}">
                  <a16:creationId xmlns:a16="http://schemas.microsoft.com/office/drawing/2014/main" id="{C252B056-1A2E-7612-46D0-9F24C95BADAB}"/>
                </a:ext>
              </a:extLst>
            </p:cNvPr>
            <p:cNvSpPr/>
            <p:nvPr/>
          </p:nvSpPr>
          <p:spPr>
            <a:xfrm>
              <a:off x="6371325" y="3952450"/>
              <a:ext cx="113425" cy="5025"/>
            </a:xfrm>
            <a:custGeom>
              <a:avLst/>
              <a:gdLst/>
              <a:ahLst/>
              <a:cxnLst/>
              <a:rect l="l" t="t" r="r" b="b"/>
              <a:pathLst>
                <a:path w="4537" h="201" extrusionOk="0">
                  <a:moveTo>
                    <a:pt x="134" y="0"/>
                  </a:moveTo>
                  <a:cubicBezTo>
                    <a:pt x="0" y="0"/>
                    <a:pt x="0" y="200"/>
                    <a:pt x="134" y="200"/>
                  </a:cubicBezTo>
                  <a:lnTo>
                    <a:pt x="4403" y="200"/>
                  </a:lnTo>
                  <a:cubicBezTo>
                    <a:pt x="4537" y="200"/>
                    <a:pt x="4537"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910;p49">
              <a:extLst>
                <a:ext uri="{FF2B5EF4-FFF2-40B4-BE49-F238E27FC236}">
                  <a16:creationId xmlns:a16="http://schemas.microsoft.com/office/drawing/2014/main" id="{A08B80D1-09EC-5834-818B-13C02DF1F137}"/>
                </a:ext>
              </a:extLst>
            </p:cNvPr>
            <p:cNvSpPr/>
            <p:nvPr/>
          </p:nvSpPr>
          <p:spPr>
            <a:xfrm>
              <a:off x="6229550" y="3952450"/>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911;p49">
              <a:extLst>
                <a:ext uri="{FF2B5EF4-FFF2-40B4-BE49-F238E27FC236}">
                  <a16:creationId xmlns:a16="http://schemas.microsoft.com/office/drawing/2014/main" id="{7FC2C17C-DE1C-065A-0B42-D5347F7CB486}"/>
                </a:ext>
              </a:extLst>
            </p:cNvPr>
            <p:cNvSpPr/>
            <p:nvPr/>
          </p:nvSpPr>
          <p:spPr>
            <a:xfrm>
              <a:off x="5872625" y="3952450"/>
              <a:ext cx="318600" cy="5025"/>
            </a:xfrm>
            <a:custGeom>
              <a:avLst/>
              <a:gdLst/>
              <a:ahLst/>
              <a:cxnLst/>
              <a:rect l="l" t="t" r="r" b="b"/>
              <a:pathLst>
                <a:path w="12744" h="201" extrusionOk="0">
                  <a:moveTo>
                    <a:pt x="134" y="0"/>
                  </a:moveTo>
                  <a:cubicBezTo>
                    <a:pt x="1" y="0"/>
                    <a:pt x="1" y="200"/>
                    <a:pt x="134" y="200"/>
                  </a:cubicBezTo>
                  <a:lnTo>
                    <a:pt x="12610" y="200"/>
                  </a:lnTo>
                  <a:cubicBezTo>
                    <a:pt x="12743" y="200"/>
                    <a:pt x="12743" y="0"/>
                    <a:pt x="1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912;p49">
              <a:extLst>
                <a:ext uri="{FF2B5EF4-FFF2-40B4-BE49-F238E27FC236}">
                  <a16:creationId xmlns:a16="http://schemas.microsoft.com/office/drawing/2014/main" id="{BA173E25-B303-6B33-DB5B-30732FBF7E99}"/>
                </a:ext>
              </a:extLst>
            </p:cNvPr>
            <p:cNvSpPr/>
            <p:nvPr/>
          </p:nvSpPr>
          <p:spPr>
            <a:xfrm>
              <a:off x="6201200" y="3196900"/>
              <a:ext cx="113425" cy="5875"/>
            </a:xfrm>
            <a:custGeom>
              <a:avLst/>
              <a:gdLst/>
              <a:ahLst/>
              <a:cxnLst/>
              <a:rect l="l" t="t" r="r" b="b"/>
              <a:pathLst>
                <a:path w="4537" h="235" extrusionOk="0">
                  <a:moveTo>
                    <a:pt x="134" y="1"/>
                  </a:moveTo>
                  <a:cubicBezTo>
                    <a:pt x="0" y="1"/>
                    <a:pt x="0"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913;p49">
              <a:extLst>
                <a:ext uri="{FF2B5EF4-FFF2-40B4-BE49-F238E27FC236}">
                  <a16:creationId xmlns:a16="http://schemas.microsoft.com/office/drawing/2014/main" id="{459AE0D8-0823-5EA8-E1A1-25C65F787F2A}"/>
                </a:ext>
              </a:extLst>
            </p:cNvPr>
            <p:cNvSpPr/>
            <p:nvPr/>
          </p:nvSpPr>
          <p:spPr>
            <a:xfrm>
              <a:off x="6059425" y="3196900"/>
              <a:ext cx="113450" cy="5875"/>
            </a:xfrm>
            <a:custGeom>
              <a:avLst/>
              <a:gdLst/>
              <a:ahLst/>
              <a:cxnLst/>
              <a:rect l="l" t="t" r="r" b="b"/>
              <a:pathLst>
                <a:path w="4538" h="235" extrusionOk="0">
                  <a:moveTo>
                    <a:pt x="134" y="1"/>
                  </a:moveTo>
                  <a:cubicBezTo>
                    <a:pt x="1" y="1"/>
                    <a:pt x="1"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914;p49">
              <a:extLst>
                <a:ext uri="{FF2B5EF4-FFF2-40B4-BE49-F238E27FC236}">
                  <a16:creationId xmlns:a16="http://schemas.microsoft.com/office/drawing/2014/main" id="{CF58CA6C-A673-A819-A855-FDE1901305EE}"/>
                </a:ext>
              </a:extLst>
            </p:cNvPr>
            <p:cNvSpPr/>
            <p:nvPr/>
          </p:nvSpPr>
          <p:spPr>
            <a:xfrm>
              <a:off x="5702500" y="3196900"/>
              <a:ext cx="317750" cy="5875"/>
            </a:xfrm>
            <a:custGeom>
              <a:avLst/>
              <a:gdLst/>
              <a:ahLst/>
              <a:cxnLst/>
              <a:rect l="l" t="t" r="r" b="b"/>
              <a:pathLst>
                <a:path w="12710" h="235" extrusionOk="0">
                  <a:moveTo>
                    <a:pt x="134" y="1"/>
                  </a:moveTo>
                  <a:cubicBezTo>
                    <a:pt x="1" y="1"/>
                    <a:pt x="1" y="234"/>
                    <a:pt x="134" y="234"/>
                  </a:cubicBezTo>
                  <a:lnTo>
                    <a:pt x="12576" y="234"/>
                  </a:lnTo>
                  <a:cubicBezTo>
                    <a:pt x="12710" y="234"/>
                    <a:pt x="12710"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915;p49">
              <a:extLst>
                <a:ext uri="{FF2B5EF4-FFF2-40B4-BE49-F238E27FC236}">
                  <a16:creationId xmlns:a16="http://schemas.microsoft.com/office/drawing/2014/main" id="{46A34D4B-4A6A-F167-897A-F4DD795A98A9}"/>
                </a:ext>
              </a:extLst>
            </p:cNvPr>
            <p:cNvSpPr/>
            <p:nvPr/>
          </p:nvSpPr>
          <p:spPr>
            <a:xfrm>
              <a:off x="6202025" y="3309475"/>
              <a:ext cx="111775" cy="5025"/>
            </a:xfrm>
            <a:custGeom>
              <a:avLst/>
              <a:gdLst/>
              <a:ahLst/>
              <a:cxnLst/>
              <a:rect l="l" t="t" r="r" b="b"/>
              <a:pathLst>
                <a:path w="4471" h="201" extrusionOk="0">
                  <a:moveTo>
                    <a:pt x="101" y="1"/>
                  </a:moveTo>
                  <a:cubicBezTo>
                    <a:pt x="34" y="1"/>
                    <a:pt x="1" y="34"/>
                    <a:pt x="1" y="101"/>
                  </a:cubicBezTo>
                  <a:cubicBezTo>
                    <a:pt x="1" y="168"/>
                    <a:pt x="34" y="201"/>
                    <a:pt x="101" y="201"/>
                  </a:cubicBezTo>
                  <a:lnTo>
                    <a:pt x="4371" y="201"/>
                  </a:lnTo>
                  <a:cubicBezTo>
                    <a:pt x="4404" y="201"/>
                    <a:pt x="4471" y="168"/>
                    <a:pt x="4471" y="101"/>
                  </a:cubicBezTo>
                  <a:cubicBezTo>
                    <a:pt x="4471" y="34"/>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916;p49">
              <a:extLst>
                <a:ext uri="{FF2B5EF4-FFF2-40B4-BE49-F238E27FC236}">
                  <a16:creationId xmlns:a16="http://schemas.microsoft.com/office/drawing/2014/main" id="{30705C40-52DD-0B2E-D682-B403BED01565}"/>
                </a:ext>
              </a:extLst>
            </p:cNvPr>
            <p:cNvSpPr/>
            <p:nvPr/>
          </p:nvSpPr>
          <p:spPr>
            <a:xfrm>
              <a:off x="6060275" y="3309475"/>
              <a:ext cx="111750" cy="5025"/>
            </a:xfrm>
            <a:custGeom>
              <a:avLst/>
              <a:gdLst/>
              <a:ahLst/>
              <a:cxnLst/>
              <a:rect l="l" t="t" r="r" b="b"/>
              <a:pathLst>
                <a:path w="4470" h="201" extrusionOk="0">
                  <a:moveTo>
                    <a:pt x="100" y="1"/>
                  </a:moveTo>
                  <a:cubicBezTo>
                    <a:pt x="67" y="1"/>
                    <a:pt x="0" y="34"/>
                    <a:pt x="0" y="101"/>
                  </a:cubicBezTo>
                  <a:cubicBezTo>
                    <a:pt x="0" y="168"/>
                    <a:pt x="67" y="201"/>
                    <a:pt x="100" y="201"/>
                  </a:cubicBezTo>
                  <a:lnTo>
                    <a:pt x="4370" y="201"/>
                  </a:lnTo>
                  <a:cubicBezTo>
                    <a:pt x="4437" y="201"/>
                    <a:pt x="4470" y="168"/>
                    <a:pt x="4470" y="101"/>
                  </a:cubicBezTo>
                  <a:cubicBezTo>
                    <a:pt x="4470" y="34"/>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917;p49">
              <a:extLst>
                <a:ext uri="{FF2B5EF4-FFF2-40B4-BE49-F238E27FC236}">
                  <a16:creationId xmlns:a16="http://schemas.microsoft.com/office/drawing/2014/main" id="{E5F800A8-4DE4-E6BC-0065-1924EB0C93BC}"/>
                </a:ext>
              </a:extLst>
            </p:cNvPr>
            <p:cNvSpPr/>
            <p:nvPr/>
          </p:nvSpPr>
          <p:spPr>
            <a:xfrm>
              <a:off x="5703350" y="3309475"/>
              <a:ext cx="316075" cy="5025"/>
            </a:xfrm>
            <a:custGeom>
              <a:avLst/>
              <a:gdLst/>
              <a:ahLst/>
              <a:cxnLst/>
              <a:rect l="l" t="t" r="r" b="b"/>
              <a:pathLst>
                <a:path w="12643" h="201" extrusionOk="0">
                  <a:moveTo>
                    <a:pt x="100" y="1"/>
                  </a:moveTo>
                  <a:cubicBezTo>
                    <a:pt x="34" y="1"/>
                    <a:pt x="0" y="34"/>
                    <a:pt x="0" y="101"/>
                  </a:cubicBezTo>
                  <a:cubicBezTo>
                    <a:pt x="0" y="168"/>
                    <a:pt x="34" y="201"/>
                    <a:pt x="100" y="201"/>
                  </a:cubicBezTo>
                  <a:lnTo>
                    <a:pt x="12542" y="201"/>
                  </a:lnTo>
                  <a:cubicBezTo>
                    <a:pt x="12609" y="201"/>
                    <a:pt x="12643" y="168"/>
                    <a:pt x="12643" y="101"/>
                  </a:cubicBezTo>
                  <a:cubicBezTo>
                    <a:pt x="12643" y="34"/>
                    <a:pt x="12609" y="1"/>
                    <a:pt x="12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918;p49">
              <a:extLst>
                <a:ext uri="{FF2B5EF4-FFF2-40B4-BE49-F238E27FC236}">
                  <a16:creationId xmlns:a16="http://schemas.microsoft.com/office/drawing/2014/main" id="{19D7F85F-C3C4-D7D1-A808-55866DB611CD}"/>
                </a:ext>
              </a:extLst>
            </p:cNvPr>
            <p:cNvSpPr/>
            <p:nvPr/>
          </p:nvSpPr>
          <p:spPr>
            <a:xfrm>
              <a:off x="5702500" y="3253600"/>
              <a:ext cx="113450" cy="5050"/>
            </a:xfrm>
            <a:custGeom>
              <a:avLst/>
              <a:gdLst/>
              <a:ahLst/>
              <a:cxnLst/>
              <a:rect l="l" t="t" r="r" b="b"/>
              <a:pathLst>
                <a:path w="4538" h="202" extrusionOk="0">
                  <a:moveTo>
                    <a:pt x="134" y="1"/>
                  </a:moveTo>
                  <a:cubicBezTo>
                    <a:pt x="1" y="1"/>
                    <a:pt x="1" y="201"/>
                    <a:pt x="134" y="201"/>
                  </a:cubicBezTo>
                  <a:lnTo>
                    <a:pt x="4404" y="201"/>
                  </a:lnTo>
                  <a:cubicBezTo>
                    <a:pt x="4537" y="201"/>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919;p49">
              <a:extLst>
                <a:ext uri="{FF2B5EF4-FFF2-40B4-BE49-F238E27FC236}">
                  <a16:creationId xmlns:a16="http://schemas.microsoft.com/office/drawing/2014/main" id="{4E7F53DA-7F84-486D-8C71-74328AD66BAE}"/>
                </a:ext>
              </a:extLst>
            </p:cNvPr>
            <p:cNvSpPr/>
            <p:nvPr/>
          </p:nvSpPr>
          <p:spPr>
            <a:xfrm>
              <a:off x="5843450" y="3253600"/>
              <a:ext cx="113425" cy="5050"/>
            </a:xfrm>
            <a:custGeom>
              <a:avLst/>
              <a:gdLst/>
              <a:ahLst/>
              <a:cxnLst/>
              <a:rect l="l" t="t" r="r" b="b"/>
              <a:pathLst>
                <a:path w="4537" h="202" extrusionOk="0">
                  <a:moveTo>
                    <a:pt x="134" y="1"/>
                  </a:moveTo>
                  <a:cubicBezTo>
                    <a:pt x="0" y="1"/>
                    <a:pt x="0" y="201"/>
                    <a:pt x="134" y="201"/>
                  </a:cubicBezTo>
                  <a:lnTo>
                    <a:pt x="4403" y="201"/>
                  </a:lnTo>
                  <a:cubicBezTo>
                    <a:pt x="4537" y="201"/>
                    <a:pt x="4537" y="1"/>
                    <a:pt x="4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920;p49">
              <a:extLst>
                <a:ext uri="{FF2B5EF4-FFF2-40B4-BE49-F238E27FC236}">
                  <a16:creationId xmlns:a16="http://schemas.microsoft.com/office/drawing/2014/main" id="{D2E30921-2E99-4422-8E8A-8E489F9E19A8}"/>
                </a:ext>
              </a:extLst>
            </p:cNvPr>
            <p:cNvSpPr/>
            <p:nvPr/>
          </p:nvSpPr>
          <p:spPr>
            <a:xfrm>
              <a:off x="5996050" y="3253600"/>
              <a:ext cx="318575" cy="5050"/>
            </a:xfrm>
            <a:custGeom>
              <a:avLst/>
              <a:gdLst/>
              <a:ahLst/>
              <a:cxnLst/>
              <a:rect l="l" t="t" r="r" b="b"/>
              <a:pathLst>
                <a:path w="12743" h="202" extrusionOk="0">
                  <a:moveTo>
                    <a:pt x="167" y="1"/>
                  </a:moveTo>
                  <a:cubicBezTo>
                    <a:pt x="1" y="1"/>
                    <a:pt x="1" y="201"/>
                    <a:pt x="167" y="201"/>
                  </a:cubicBezTo>
                  <a:lnTo>
                    <a:pt x="12610" y="201"/>
                  </a:lnTo>
                  <a:cubicBezTo>
                    <a:pt x="12743" y="201"/>
                    <a:pt x="12743" y="1"/>
                    <a:pt x="12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921;p49">
              <a:extLst>
                <a:ext uri="{FF2B5EF4-FFF2-40B4-BE49-F238E27FC236}">
                  <a16:creationId xmlns:a16="http://schemas.microsoft.com/office/drawing/2014/main" id="{7113F1B8-0847-998E-CB34-178B85EF695D}"/>
                </a:ext>
              </a:extLst>
            </p:cNvPr>
            <p:cNvSpPr/>
            <p:nvPr/>
          </p:nvSpPr>
          <p:spPr>
            <a:xfrm>
              <a:off x="6202025" y="3589675"/>
              <a:ext cx="111775" cy="5025"/>
            </a:xfrm>
            <a:custGeom>
              <a:avLst/>
              <a:gdLst/>
              <a:ahLst/>
              <a:cxnLst/>
              <a:rect l="l" t="t" r="r" b="b"/>
              <a:pathLst>
                <a:path w="4471" h="201" extrusionOk="0">
                  <a:moveTo>
                    <a:pt x="101" y="1"/>
                  </a:moveTo>
                  <a:cubicBezTo>
                    <a:pt x="34" y="1"/>
                    <a:pt x="1" y="34"/>
                    <a:pt x="1" y="101"/>
                  </a:cubicBezTo>
                  <a:cubicBezTo>
                    <a:pt x="1" y="168"/>
                    <a:pt x="34" y="201"/>
                    <a:pt x="101" y="201"/>
                  </a:cubicBezTo>
                  <a:lnTo>
                    <a:pt x="4371" y="201"/>
                  </a:lnTo>
                  <a:cubicBezTo>
                    <a:pt x="4404" y="201"/>
                    <a:pt x="4471" y="168"/>
                    <a:pt x="4471" y="101"/>
                  </a:cubicBezTo>
                  <a:cubicBezTo>
                    <a:pt x="4471" y="34"/>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922;p49">
              <a:extLst>
                <a:ext uri="{FF2B5EF4-FFF2-40B4-BE49-F238E27FC236}">
                  <a16:creationId xmlns:a16="http://schemas.microsoft.com/office/drawing/2014/main" id="{2CB33994-3636-D005-0A70-6175F0DFD707}"/>
                </a:ext>
              </a:extLst>
            </p:cNvPr>
            <p:cNvSpPr/>
            <p:nvPr/>
          </p:nvSpPr>
          <p:spPr>
            <a:xfrm>
              <a:off x="6060275" y="3589675"/>
              <a:ext cx="111750" cy="5025"/>
            </a:xfrm>
            <a:custGeom>
              <a:avLst/>
              <a:gdLst/>
              <a:ahLst/>
              <a:cxnLst/>
              <a:rect l="l" t="t" r="r" b="b"/>
              <a:pathLst>
                <a:path w="4470" h="201" extrusionOk="0">
                  <a:moveTo>
                    <a:pt x="100" y="1"/>
                  </a:moveTo>
                  <a:cubicBezTo>
                    <a:pt x="67" y="1"/>
                    <a:pt x="0" y="34"/>
                    <a:pt x="0" y="101"/>
                  </a:cubicBezTo>
                  <a:cubicBezTo>
                    <a:pt x="0" y="168"/>
                    <a:pt x="67" y="201"/>
                    <a:pt x="100" y="201"/>
                  </a:cubicBezTo>
                  <a:lnTo>
                    <a:pt x="4370" y="201"/>
                  </a:lnTo>
                  <a:cubicBezTo>
                    <a:pt x="4437" y="201"/>
                    <a:pt x="4470" y="168"/>
                    <a:pt x="4470" y="101"/>
                  </a:cubicBezTo>
                  <a:cubicBezTo>
                    <a:pt x="4470" y="34"/>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923;p49">
              <a:extLst>
                <a:ext uri="{FF2B5EF4-FFF2-40B4-BE49-F238E27FC236}">
                  <a16:creationId xmlns:a16="http://schemas.microsoft.com/office/drawing/2014/main" id="{DBF878A8-A8C3-9C33-A8FB-9E248900B06B}"/>
                </a:ext>
              </a:extLst>
            </p:cNvPr>
            <p:cNvSpPr/>
            <p:nvPr/>
          </p:nvSpPr>
          <p:spPr>
            <a:xfrm>
              <a:off x="5703350" y="3589675"/>
              <a:ext cx="316075" cy="5025"/>
            </a:xfrm>
            <a:custGeom>
              <a:avLst/>
              <a:gdLst/>
              <a:ahLst/>
              <a:cxnLst/>
              <a:rect l="l" t="t" r="r" b="b"/>
              <a:pathLst>
                <a:path w="12643" h="201" extrusionOk="0">
                  <a:moveTo>
                    <a:pt x="100" y="1"/>
                  </a:moveTo>
                  <a:cubicBezTo>
                    <a:pt x="34" y="1"/>
                    <a:pt x="0" y="34"/>
                    <a:pt x="0" y="101"/>
                  </a:cubicBezTo>
                  <a:cubicBezTo>
                    <a:pt x="0" y="168"/>
                    <a:pt x="34" y="201"/>
                    <a:pt x="100" y="201"/>
                  </a:cubicBezTo>
                  <a:lnTo>
                    <a:pt x="12542" y="201"/>
                  </a:lnTo>
                  <a:cubicBezTo>
                    <a:pt x="12609" y="201"/>
                    <a:pt x="12643" y="168"/>
                    <a:pt x="12643" y="101"/>
                  </a:cubicBezTo>
                  <a:cubicBezTo>
                    <a:pt x="12643" y="34"/>
                    <a:pt x="12609" y="1"/>
                    <a:pt x="12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924;p49">
              <a:extLst>
                <a:ext uri="{FF2B5EF4-FFF2-40B4-BE49-F238E27FC236}">
                  <a16:creationId xmlns:a16="http://schemas.microsoft.com/office/drawing/2014/main" id="{44FDDABB-10AE-6655-28FA-889ECC8FD885}"/>
                </a:ext>
              </a:extLst>
            </p:cNvPr>
            <p:cNvSpPr/>
            <p:nvPr/>
          </p:nvSpPr>
          <p:spPr>
            <a:xfrm>
              <a:off x="6201200" y="3702275"/>
              <a:ext cx="113425" cy="5025"/>
            </a:xfrm>
            <a:custGeom>
              <a:avLst/>
              <a:gdLst/>
              <a:ahLst/>
              <a:cxnLst/>
              <a:rect l="l" t="t" r="r" b="b"/>
              <a:pathLst>
                <a:path w="4537" h="201" extrusionOk="0">
                  <a:moveTo>
                    <a:pt x="134" y="0"/>
                  </a:moveTo>
                  <a:cubicBezTo>
                    <a:pt x="0" y="0"/>
                    <a:pt x="0"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925;p49">
              <a:extLst>
                <a:ext uri="{FF2B5EF4-FFF2-40B4-BE49-F238E27FC236}">
                  <a16:creationId xmlns:a16="http://schemas.microsoft.com/office/drawing/2014/main" id="{642BFA27-0423-9A79-0727-CF0E88D65469}"/>
                </a:ext>
              </a:extLst>
            </p:cNvPr>
            <p:cNvSpPr/>
            <p:nvPr/>
          </p:nvSpPr>
          <p:spPr>
            <a:xfrm>
              <a:off x="6059425" y="3702275"/>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926;p49">
              <a:extLst>
                <a:ext uri="{FF2B5EF4-FFF2-40B4-BE49-F238E27FC236}">
                  <a16:creationId xmlns:a16="http://schemas.microsoft.com/office/drawing/2014/main" id="{B57D74F6-7046-AEB2-4D2A-B87D77182923}"/>
                </a:ext>
              </a:extLst>
            </p:cNvPr>
            <p:cNvSpPr/>
            <p:nvPr/>
          </p:nvSpPr>
          <p:spPr>
            <a:xfrm>
              <a:off x="5702500" y="3702275"/>
              <a:ext cx="317750" cy="5025"/>
            </a:xfrm>
            <a:custGeom>
              <a:avLst/>
              <a:gdLst/>
              <a:ahLst/>
              <a:cxnLst/>
              <a:rect l="l" t="t" r="r" b="b"/>
              <a:pathLst>
                <a:path w="12710" h="201" extrusionOk="0">
                  <a:moveTo>
                    <a:pt x="134" y="0"/>
                  </a:moveTo>
                  <a:cubicBezTo>
                    <a:pt x="1" y="0"/>
                    <a:pt x="1" y="200"/>
                    <a:pt x="134" y="200"/>
                  </a:cubicBezTo>
                  <a:lnTo>
                    <a:pt x="12576" y="200"/>
                  </a:lnTo>
                  <a:cubicBezTo>
                    <a:pt x="12710" y="200"/>
                    <a:pt x="12710" y="0"/>
                    <a:pt x="1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927;p49">
              <a:extLst>
                <a:ext uri="{FF2B5EF4-FFF2-40B4-BE49-F238E27FC236}">
                  <a16:creationId xmlns:a16="http://schemas.microsoft.com/office/drawing/2014/main" id="{9D79E8AB-6093-4E72-B34A-7024CA6C7BC7}"/>
                </a:ext>
              </a:extLst>
            </p:cNvPr>
            <p:cNvSpPr/>
            <p:nvPr/>
          </p:nvSpPr>
          <p:spPr>
            <a:xfrm>
              <a:off x="5702500" y="3645550"/>
              <a:ext cx="113450" cy="5875"/>
            </a:xfrm>
            <a:custGeom>
              <a:avLst/>
              <a:gdLst/>
              <a:ahLst/>
              <a:cxnLst/>
              <a:rect l="l" t="t" r="r" b="b"/>
              <a:pathLst>
                <a:path w="4538" h="235" extrusionOk="0">
                  <a:moveTo>
                    <a:pt x="134" y="1"/>
                  </a:moveTo>
                  <a:cubicBezTo>
                    <a:pt x="1" y="1"/>
                    <a:pt x="1"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928;p49">
              <a:extLst>
                <a:ext uri="{FF2B5EF4-FFF2-40B4-BE49-F238E27FC236}">
                  <a16:creationId xmlns:a16="http://schemas.microsoft.com/office/drawing/2014/main" id="{82CBBAD2-C575-D503-6269-9EFF1F34D6B9}"/>
                </a:ext>
              </a:extLst>
            </p:cNvPr>
            <p:cNvSpPr/>
            <p:nvPr/>
          </p:nvSpPr>
          <p:spPr>
            <a:xfrm>
              <a:off x="5843450" y="3645550"/>
              <a:ext cx="113425" cy="5875"/>
            </a:xfrm>
            <a:custGeom>
              <a:avLst/>
              <a:gdLst/>
              <a:ahLst/>
              <a:cxnLst/>
              <a:rect l="l" t="t" r="r" b="b"/>
              <a:pathLst>
                <a:path w="4537" h="235" extrusionOk="0">
                  <a:moveTo>
                    <a:pt x="134" y="1"/>
                  </a:moveTo>
                  <a:cubicBezTo>
                    <a:pt x="0" y="1"/>
                    <a:pt x="0" y="234"/>
                    <a:pt x="134" y="234"/>
                  </a:cubicBezTo>
                  <a:lnTo>
                    <a:pt x="4403" y="234"/>
                  </a:lnTo>
                  <a:cubicBezTo>
                    <a:pt x="4537" y="234"/>
                    <a:pt x="4537" y="1"/>
                    <a:pt x="4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929;p49">
              <a:extLst>
                <a:ext uri="{FF2B5EF4-FFF2-40B4-BE49-F238E27FC236}">
                  <a16:creationId xmlns:a16="http://schemas.microsoft.com/office/drawing/2014/main" id="{92C1F165-E564-8650-0A75-3E8DF7A5C9EA}"/>
                </a:ext>
              </a:extLst>
            </p:cNvPr>
            <p:cNvSpPr/>
            <p:nvPr/>
          </p:nvSpPr>
          <p:spPr>
            <a:xfrm>
              <a:off x="5996050" y="3645550"/>
              <a:ext cx="318575" cy="5875"/>
            </a:xfrm>
            <a:custGeom>
              <a:avLst/>
              <a:gdLst/>
              <a:ahLst/>
              <a:cxnLst/>
              <a:rect l="l" t="t" r="r" b="b"/>
              <a:pathLst>
                <a:path w="12743" h="235" extrusionOk="0">
                  <a:moveTo>
                    <a:pt x="167" y="1"/>
                  </a:moveTo>
                  <a:cubicBezTo>
                    <a:pt x="1" y="1"/>
                    <a:pt x="1" y="234"/>
                    <a:pt x="167" y="234"/>
                  </a:cubicBezTo>
                  <a:lnTo>
                    <a:pt x="12610" y="234"/>
                  </a:lnTo>
                  <a:cubicBezTo>
                    <a:pt x="12743" y="234"/>
                    <a:pt x="12743" y="1"/>
                    <a:pt x="12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930;p49">
              <a:extLst>
                <a:ext uri="{FF2B5EF4-FFF2-40B4-BE49-F238E27FC236}">
                  <a16:creationId xmlns:a16="http://schemas.microsoft.com/office/drawing/2014/main" id="{F86666AF-035E-6188-8ABC-77836E41D6D7}"/>
                </a:ext>
              </a:extLst>
            </p:cNvPr>
            <p:cNvSpPr/>
            <p:nvPr/>
          </p:nvSpPr>
          <p:spPr>
            <a:xfrm>
              <a:off x="5703350" y="3768150"/>
              <a:ext cx="111775" cy="5025"/>
            </a:xfrm>
            <a:custGeom>
              <a:avLst/>
              <a:gdLst/>
              <a:ahLst/>
              <a:cxnLst/>
              <a:rect l="l" t="t" r="r" b="b"/>
              <a:pathLst>
                <a:path w="4471" h="201" extrusionOk="0">
                  <a:moveTo>
                    <a:pt x="100" y="0"/>
                  </a:moveTo>
                  <a:cubicBezTo>
                    <a:pt x="34" y="0"/>
                    <a:pt x="0" y="34"/>
                    <a:pt x="0" y="100"/>
                  </a:cubicBezTo>
                  <a:cubicBezTo>
                    <a:pt x="0" y="134"/>
                    <a:pt x="34" y="200"/>
                    <a:pt x="100" y="200"/>
                  </a:cubicBezTo>
                  <a:lnTo>
                    <a:pt x="4370" y="200"/>
                  </a:lnTo>
                  <a:cubicBezTo>
                    <a:pt x="4403" y="200"/>
                    <a:pt x="4470" y="134"/>
                    <a:pt x="4470" y="100"/>
                  </a:cubicBezTo>
                  <a:cubicBezTo>
                    <a:pt x="4470" y="34"/>
                    <a:pt x="4403"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931;p49">
              <a:extLst>
                <a:ext uri="{FF2B5EF4-FFF2-40B4-BE49-F238E27FC236}">
                  <a16:creationId xmlns:a16="http://schemas.microsoft.com/office/drawing/2014/main" id="{C90778A3-247A-66DD-497F-91451765B35B}"/>
                </a:ext>
              </a:extLst>
            </p:cNvPr>
            <p:cNvSpPr/>
            <p:nvPr/>
          </p:nvSpPr>
          <p:spPr>
            <a:xfrm>
              <a:off x="5844275" y="3768150"/>
              <a:ext cx="111775" cy="5025"/>
            </a:xfrm>
            <a:custGeom>
              <a:avLst/>
              <a:gdLst/>
              <a:ahLst/>
              <a:cxnLst/>
              <a:rect l="l" t="t" r="r" b="b"/>
              <a:pathLst>
                <a:path w="4471" h="201" extrusionOk="0">
                  <a:moveTo>
                    <a:pt x="101" y="0"/>
                  </a:moveTo>
                  <a:cubicBezTo>
                    <a:pt x="34" y="0"/>
                    <a:pt x="1" y="34"/>
                    <a:pt x="1" y="100"/>
                  </a:cubicBezTo>
                  <a:cubicBezTo>
                    <a:pt x="1" y="134"/>
                    <a:pt x="34" y="200"/>
                    <a:pt x="101" y="200"/>
                  </a:cubicBezTo>
                  <a:lnTo>
                    <a:pt x="4370" y="200"/>
                  </a:lnTo>
                  <a:cubicBezTo>
                    <a:pt x="4437" y="200"/>
                    <a:pt x="4470" y="134"/>
                    <a:pt x="4470" y="100"/>
                  </a:cubicBezTo>
                  <a:cubicBezTo>
                    <a:pt x="4470" y="34"/>
                    <a:pt x="4437"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932;p49">
              <a:extLst>
                <a:ext uri="{FF2B5EF4-FFF2-40B4-BE49-F238E27FC236}">
                  <a16:creationId xmlns:a16="http://schemas.microsoft.com/office/drawing/2014/main" id="{1F2F5E96-3004-2F30-4B7F-6EA732181069}"/>
                </a:ext>
              </a:extLst>
            </p:cNvPr>
            <p:cNvSpPr/>
            <p:nvPr/>
          </p:nvSpPr>
          <p:spPr>
            <a:xfrm>
              <a:off x="5996875" y="3768150"/>
              <a:ext cx="316925" cy="5025"/>
            </a:xfrm>
            <a:custGeom>
              <a:avLst/>
              <a:gdLst/>
              <a:ahLst/>
              <a:cxnLst/>
              <a:rect l="l" t="t" r="r" b="b"/>
              <a:pathLst>
                <a:path w="12677" h="201" extrusionOk="0">
                  <a:moveTo>
                    <a:pt x="134" y="0"/>
                  </a:moveTo>
                  <a:cubicBezTo>
                    <a:pt x="68" y="0"/>
                    <a:pt x="1" y="34"/>
                    <a:pt x="1" y="100"/>
                  </a:cubicBezTo>
                  <a:cubicBezTo>
                    <a:pt x="1" y="134"/>
                    <a:pt x="68" y="200"/>
                    <a:pt x="134" y="200"/>
                  </a:cubicBezTo>
                  <a:lnTo>
                    <a:pt x="12577" y="200"/>
                  </a:lnTo>
                  <a:cubicBezTo>
                    <a:pt x="12610" y="200"/>
                    <a:pt x="12677" y="134"/>
                    <a:pt x="12677" y="100"/>
                  </a:cubicBezTo>
                  <a:cubicBezTo>
                    <a:pt x="12677" y="34"/>
                    <a:pt x="12610" y="0"/>
                    <a:pt x="12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933;p49">
              <a:extLst>
                <a:ext uri="{FF2B5EF4-FFF2-40B4-BE49-F238E27FC236}">
                  <a16:creationId xmlns:a16="http://schemas.microsoft.com/office/drawing/2014/main" id="{BE85F107-5E7C-7210-2F58-119C79ED0959}"/>
                </a:ext>
              </a:extLst>
            </p:cNvPr>
            <p:cNvSpPr/>
            <p:nvPr/>
          </p:nvSpPr>
          <p:spPr>
            <a:xfrm>
              <a:off x="5702500" y="3879900"/>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934;p49">
              <a:extLst>
                <a:ext uri="{FF2B5EF4-FFF2-40B4-BE49-F238E27FC236}">
                  <a16:creationId xmlns:a16="http://schemas.microsoft.com/office/drawing/2014/main" id="{D4C7F625-BF53-8D5E-0234-79ACDFF95D71}"/>
                </a:ext>
              </a:extLst>
            </p:cNvPr>
            <p:cNvSpPr/>
            <p:nvPr/>
          </p:nvSpPr>
          <p:spPr>
            <a:xfrm>
              <a:off x="5843450" y="3879900"/>
              <a:ext cx="113425" cy="5025"/>
            </a:xfrm>
            <a:custGeom>
              <a:avLst/>
              <a:gdLst/>
              <a:ahLst/>
              <a:cxnLst/>
              <a:rect l="l" t="t" r="r" b="b"/>
              <a:pathLst>
                <a:path w="4537" h="201" extrusionOk="0">
                  <a:moveTo>
                    <a:pt x="134" y="0"/>
                  </a:moveTo>
                  <a:cubicBezTo>
                    <a:pt x="0" y="0"/>
                    <a:pt x="0" y="200"/>
                    <a:pt x="134" y="200"/>
                  </a:cubicBezTo>
                  <a:lnTo>
                    <a:pt x="4403" y="200"/>
                  </a:lnTo>
                  <a:cubicBezTo>
                    <a:pt x="4537" y="200"/>
                    <a:pt x="4537"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935;p49">
              <a:extLst>
                <a:ext uri="{FF2B5EF4-FFF2-40B4-BE49-F238E27FC236}">
                  <a16:creationId xmlns:a16="http://schemas.microsoft.com/office/drawing/2014/main" id="{95F49DE9-44C6-4576-475E-AE6EE0A59126}"/>
                </a:ext>
              </a:extLst>
            </p:cNvPr>
            <p:cNvSpPr/>
            <p:nvPr/>
          </p:nvSpPr>
          <p:spPr>
            <a:xfrm>
              <a:off x="5996050" y="3879900"/>
              <a:ext cx="318575" cy="5025"/>
            </a:xfrm>
            <a:custGeom>
              <a:avLst/>
              <a:gdLst/>
              <a:ahLst/>
              <a:cxnLst/>
              <a:rect l="l" t="t" r="r" b="b"/>
              <a:pathLst>
                <a:path w="12743" h="201" extrusionOk="0">
                  <a:moveTo>
                    <a:pt x="167" y="0"/>
                  </a:moveTo>
                  <a:cubicBezTo>
                    <a:pt x="1" y="0"/>
                    <a:pt x="1" y="200"/>
                    <a:pt x="167" y="200"/>
                  </a:cubicBezTo>
                  <a:lnTo>
                    <a:pt x="12610" y="200"/>
                  </a:lnTo>
                  <a:cubicBezTo>
                    <a:pt x="12743" y="200"/>
                    <a:pt x="12743" y="0"/>
                    <a:pt x="1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936;p49">
              <a:extLst>
                <a:ext uri="{FF2B5EF4-FFF2-40B4-BE49-F238E27FC236}">
                  <a16:creationId xmlns:a16="http://schemas.microsoft.com/office/drawing/2014/main" id="{6727D759-66DF-35F8-51BF-64998F8C45BF}"/>
                </a:ext>
              </a:extLst>
            </p:cNvPr>
            <p:cNvSpPr/>
            <p:nvPr/>
          </p:nvSpPr>
          <p:spPr>
            <a:xfrm>
              <a:off x="6201200" y="3824025"/>
              <a:ext cx="113425" cy="5025"/>
            </a:xfrm>
            <a:custGeom>
              <a:avLst/>
              <a:gdLst/>
              <a:ahLst/>
              <a:cxnLst/>
              <a:rect l="l" t="t" r="r" b="b"/>
              <a:pathLst>
                <a:path w="4537" h="201" extrusionOk="0">
                  <a:moveTo>
                    <a:pt x="134" y="0"/>
                  </a:moveTo>
                  <a:cubicBezTo>
                    <a:pt x="0" y="0"/>
                    <a:pt x="0"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937;p49">
              <a:extLst>
                <a:ext uri="{FF2B5EF4-FFF2-40B4-BE49-F238E27FC236}">
                  <a16:creationId xmlns:a16="http://schemas.microsoft.com/office/drawing/2014/main" id="{BB1058D0-B49F-F7B7-D779-E27B0BD101FC}"/>
                </a:ext>
              </a:extLst>
            </p:cNvPr>
            <p:cNvSpPr/>
            <p:nvPr/>
          </p:nvSpPr>
          <p:spPr>
            <a:xfrm>
              <a:off x="6059425" y="3824025"/>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938;p49">
              <a:extLst>
                <a:ext uri="{FF2B5EF4-FFF2-40B4-BE49-F238E27FC236}">
                  <a16:creationId xmlns:a16="http://schemas.microsoft.com/office/drawing/2014/main" id="{783DB29C-DB6D-A9CF-0C5C-CCAE695B653B}"/>
                </a:ext>
              </a:extLst>
            </p:cNvPr>
            <p:cNvSpPr/>
            <p:nvPr/>
          </p:nvSpPr>
          <p:spPr>
            <a:xfrm>
              <a:off x="5702500" y="3824025"/>
              <a:ext cx="317750" cy="5025"/>
            </a:xfrm>
            <a:custGeom>
              <a:avLst/>
              <a:gdLst/>
              <a:ahLst/>
              <a:cxnLst/>
              <a:rect l="l" t="t" r="r" b="b"/>
              <a:pathLst>
                <a:path w="12710" h="201" extrusionOk="0">
                  <a:moveTo>
                    <a:pt x="134" y="0"/>
                  </a:moveTo>
                  <a:cubicBezTo>
                    <a:pt x="1" y="0"/>
                    <a:pt x="1" y="200"/>
                    <a:pt x="134" y="200"/>
                  </a:cubicBezTo>
                  <a:lnTo>
                    <a:pt x="12576" y="200"/>
                  </a:lnTo>
                  <a:cubicBezTo>
                    <a:pt x="12710" y="200"/>
                    <a:pt x="12710" y="0"/>
                    <a:pt x="1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939;p49">
              <a:extLst>
                <a:ext uri="{FF2B5EF4-FFF2-40B4-BE49-F238E27FC236}">
                  <a16:creationId xmlns:a16="http://schemas.microsoft.com/office/drawing/2014/main" id="{257DF12D-93FD-BEAB-57B6-4A62F364FE6E}"/>
                </a:ext>
              </a:extLst>
            </p:cNvPr>
            <p:cNvSpPr/>
            <p:nvPr/>
          </p:nvSpPr>
          <p:spPr>
            <a:xfrm>
              <a:off x="5531550" y="298675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940;p49">
              <a:extLst>
                <a:ext uri="{FF2B5EF4-FFF2-40B4-BE49-F238E27FC236}">
                  <a16:creationId xmlns:a16="http://schemas.microsoft.com/office/drawing/2014/main" id="{98C803E7-7677-89BE-1A9F-4E360D46EF78}"/>
                </a:ext>
              </a:extLst>
            </p:cNvPr>
            <p:cNvSpPr/>
            <p:nvPr/>
          </p:nvSpPr>
          <p:spPr>
            <a:xfrm>
              <a:off x="5531550" y="3050125"/>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941;p49">
              <a:extLst>
                <a:ext uri="{FF2B5EF4-FFF2-40B4-BE49-F238E27FC236}">
                  <a16:creationId xmlns:a16="http://schemas.microsoft.com/office/drawing/2014/main" id="{1F01F6E0-F683-FAED-7DD1-1CD548C1229F}"/>
                </a:ext>
              </a:extLst>
            </p:cNvPr>
            <p:cNvSpPr/>
            <p:nvPr/>
          </p:nvSpPr>
          <p:spPr>
            <a:xfrm>
              <a:off x="5531550" y="311350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942;p49">
              <a:extLst>
                <a:ext uri="{FF2B5EF4-FFF2-40B4-BE49-F238E27FC236}">
                  <a16:creationId xmlns:a16="http://schemas.microsoft.com/office/drawing/2014/main" id="{0EE437CD-90EB-19A4-3806-2A6DB90D7E1B}"/>
                </a:ext>
              </a:extLst>
            </p:cNvPr>
            <p:cNvSpPr/>
            <p:nvPr/>
          </p:nvSpPr>
          <p:spPr>
            <a:xfrm>
              <a:off x="5531550" y="3176900"/>
              <a:ext cx="33375" cy="38375"/>
            </a:xfrm>
            <a:custGeom>
              <a:avLst/>
              <a:gdLst/>
              <a:ahLst/>
              <a:cxnLst/>
              <a:rect l="l" t="t" r="r" b="b"/>
              <a:pathLst>
                <a:path w="1335" h="1535" extrusionOk="0">
                  <a:moveTo>
                    <a:pt x="1" y="0"/>
                  </a:moveTo>
                  <a:lnTo>
                    <a:pt x="1" y="1534"/>
                  </a:lnTo>
                  <a:lnTo>
                    <a:pt x="1335" y="1534"/>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943;p49">
              <a:extLst>
                <a:ext uri="{FF2B5EF4-FFF2-40B4-BE49-F238E27FC236}">
                  <a16:creationId xmlns:a16="http://schemas.microsoft.com/office/drawing/2014/main" id="{2296853F-E18A-384E-320C-20EA47BDEE43}"/>
                </a:ext>
              </a:extLst>
            </p:cNvPr>
            <p:cNvSpPr/>
            <p:nvPr/>
          </p:nvSpPr>
          <p:spPr>
            <a:xfrm>
              <a:off x="5531550" y="3239425"/>
              <a:ext cx="33375" cy="39225"/>
            </a:xfrm>
            <a:custGeom>
              <a:avLst/>
              <a:gdLst/>
              <a:ahLst/>
              <a:cxnLst/>
              <a:rect l="l" t="t" r="r" b="b"/>
              <a:pathLst>
                <a:path w="1335" h="1569" extrusionOk="0">
                  <a:moveTo>
                    <a:pt x="1" y="1"/>
                  </a:moveTo>
                  <a:lnTo>
                    <a:pt x="1" y="1569"/>
                  </a:lnTo>
                  <a:lnTo>
                    <a:pt x="1335" y="1569"/>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944;p49">
              <a:extLst>
                <a:ext uri="{FF2B5EF4-FFF2-40B4-BE49-F238E27FC236}">
                  <a16:creationId xmlns:a16="http://schemas.microsoft.com/office/drawing/2014/main" id="{B6708E87-E257-32F4-0C4D-40CF85DA0858}"/>
                </a:ext>
              </a:extLst>
            </p:cNvPr>
            <p:cNvSpPr/>
            <p:nvPr/>
          </p:nvSpPr>
          <p:spPr>
            <a:xfrm>
              <a:off x="5531550" y="330280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945;p49">
              <a:extLst>
                <a:ext uri="{FF2B5EF4-FFF2-40B4-BE49-F238E27FC236}">
                  <a16:creationId xmlns:a16="http://schemas.microsoft.com/office/drawing/2014/main" id="{A96BA644-F8CF-C346-C21C-CFC18008D230}"/>
                </a:ext>
              </a:extLst>
            </p:cNvPr>
            <p:cNvSpPr/>
            <p:nvPr/>
          </p:nvSpPr>
          <p:spPr>
            <a:xfrm>
              <a:off x="5531550" y="3366200"/>
              <a:ext cx="33375" cy="38375"/>
            </a:xfrm>
            <a:custGeom>
              <a:avLst/>
              <a:gdLst/>
              <a:ahLst/>
              <a:cxnLst/>
              <a:rect l="l" t="t" r="r" b="b"/>
              <a:pathLst>
                <a:path w="1335" h="1535" extrusionOk="0">
                  <a:moveTo>
                    <a:pt x="1" y="0"/>
                  </a:moveTo>
                  <a:lnTo>
                    <a:pt x="1" y="1535"/>
                  </a:lnTo>
                  <a:lnTo>
                    <a:pt x="1335" y="1535"/>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946;p49">
              <a:extLst>
                <a:ext uri="{FF2B5EF4-FFF2-40B4-BE49-F238E27FC236}">
                  <a16:creationId xmlns:a16="http://schemas.microsoft.com/office/drawing/2014/main" id="{AB2BB2F1-3406-BE1C-6D1B-7D1233436C99}"/>
                </a:ext>
              </a:extLst>
            </p:cNvPr>
            <p:cNvSpPr/>
            <p:nvPr/>
          </p:nvSpPr>
          <p:spPr>
            <a:xfrm>
              <a:off x="5531550" y="3429575"/>
              <a:ext cx="33375" cy="38375"/>
            </a:xfrm>
            <a:custGeom>
              <a:avLst/>
              <a:gdLst/>
              <a:ahLst/>
              <a:cxnLst/>
              <a:rect l="l" t="t" r="r" b="b"/>
              <a:pathLst>
                <a:path w="1335" h="1535" extrusionOk="0">
                  <a:moveTo>
                    <a:pt x="1" y="0"/>
                  </a:moveTo>
                  <a:lnTo>
                    <a:pt x="1" y="1535"/>
                  </a:lnTo>
                  <a:lnTo>
                    <a:pt x="1335" y="1535"/>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947;p49">
              <a:extLst>
                <a:ext uri="{FF2B5EF4-FFF2-40B4-BE49-F238E27FC236}">
                  <a16:creationId xmlns:a16="http://schemas.microsoft.com/office/drawing/2014/main" id="{1D1CA827-310C-3692-2EF6-1D4F9EEFE49A}"/>
                </a:ext>
              </a:extLst>
            </p:cNvPr>
            <p:cNvSpPr/>
            <p:nvPr/>
          </p:nvSpPr>
          <p:spPr>
            <a:xfrm>
              <a:off x="5531550" y="3492950"/>
              <a:ext cx="33375" cy="38375"/>
            </a:xfrm>
            <a:custGeom>
              <a:avLst/>
              <a:gdLst/>
              <a:ahLst/>
              <a:cxnLst/>
              <a:rect l="l" t="t" r="r" b="b"/>
              <a:pathLst>
                <a:path w="1335" h="1535" extrusionOk="0">
                  <a:moveTo>
                    <a:pt x="1" y="0"/>
                  </a:moveTo>
                  <a:lnTo>
                    <a:pt x="1" y="1535"/>
                  </a:lnTo>
                  <a:lnTo>
                    <a:pt x="1335" y="1535"/>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948;p49">
              <a:extLst>
                <a:ext uri="{FF2B5EF4-FFF2-40B4-BE49-F238E27FC236}">
                  <a16:creationId xmlns:a16="http://schemas.microsoft.com/office/drawing/2014/main" id="{4D365E9D-2927-8A25-C04E-33C0C41FC91A}"/>
                </a:ext>
              </a:extLst>
            </p:cNvPr>
            <p:cNvSpPr/>
            <p:nvPr/>
          </p:nvSpPr>
          <p:spPr>
            <a:xfrm>
              <a:off x="5531550" y="3555500"/>
              <a:ext cx="33375" cy="39200"/>
            </a:xfrm>
            <a:custGeom>
              <a:avLst/>
              <a:gdLst/>
              <a:ahLst/>
              <a:cxnLst/>
              <a:rect l="l" t="t" r="r" b="b"/>
              <a:pathLst>
                <a:path w="1335" h="1568" extrusionOk="0">
                  <a:moveTo>
                    <a:pt x="1" y="0"/>
                  </a:moveTo>
                  <a:lnTo>
                    <a:pt x="1" y="1568"/>
                  </a:lnTo>
                  <a:lnTo>
                    <a:pt x="1335" y="1568"/>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949;p49">
              <a:extLst>
                <a:ext uri="{FF2B5EF4-FFF2-40B4-BE49-F238E27FC236}">
                  <a16:creationId xmlns:a16="http://schemas.microsoft.com/office/drawing/2014/main" id="{6CDD3799-1412-9F5E-708F-51CC21205E55}"/>
                </a:ext>
              </a:extLst>
            </p:cNvPr>
            <p:cNvSpPr/>
            <p:nvPr/>
          </p:nvSpPr>
          <p:spPr>
            <a:xfrm>
              <a:off x="5531550" y="3618875"/>
              <a:ext cx="33375" cy="38375"/>
            </a:xfrm>
            <a:custGeom>
              <a:avLst/>
              <a:gdLst/>
              <a:ahLst/>
              <a:cxnLst/>
              <a:rect l="l" t="t" r="r" b="b"/>
              <a:pathLst>
                <a:path w="1335" h="1535" extrusionOk="0">
                  <a:moveTo>
                    <a:pt x="1" y="0"/>
                  </a:moveTo>
                  <a:lnTo>
                    <a:pt x="1" y="1535"/>
                  </a:lnTo>
                  <a:lnTo>
                    <a:pt x="1335" y="1535"/>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950;p49">
              <a:extLst>
                <a:ext uri="{FF2B5EF4-FFF2-40B4-BE49-F238E27FC236}">
                  <a16:creationId xmlns:a16="http://schemas.microsoft.com/office/drawing/2014/main" id="{53B826B8-011B-FA1B-4820-A568E62EC060}"/>
                </a:ext>
              </a:extLst>
            </p:cNvPr>
            <p:cNvSpPr/>
            <p:nvPr/>
          </p:nvSpPr>
          <p:spPr>
            <a:xfrm>
              <a:off x="5531550" y="3682250"/>
              <a:ext cx="33375" cy="38375"/>
            </a:xfrm>
            <a:custGeom>
              <a:avLst/>
              <a:gdLst/>
              <a:ahLst/>
              <a:cxnLst/>
              <a:rect l="l" t="t" r="r" b="b"/>
              <a:pathLst>
                <a:path w="1335" h="1535"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951;p49">
              <a:extLst>
                <a:ext uri="{FF2B5EF4-FFF2-40B4-BE49-F238E27FC236}">
                  <a16:creationId xmlns:a16="http://schemas.microsoft.com/office/drawing/2014/main" id="{57967A4F-2A43-3B4F-555B-44835D031234}"/>
                </a:ext>
              </a:extLst>
            </p:cNvPr>
            <p:cNvSpPr/>
            <p:nvPr/>
          </p:nvSpPr>
          <p:spPr>
            <a:xfrm>
              <a:off x="5531550" y="3745625"/>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952;p49">
              <a:extLst>
                <a:ext uri="{FF2B5EF4-FFF2-40B4-BE49-F238E27FC236}">
                  <a16:creationId xmlns:a16="http://schemas.microsoft.com/office/drawing/2014/main" id="{12E33316-849B-A055-0400-94C97FB832F0}"/>
                </a:ext>
              </a:extLst>
            </p:cNvPr>
            <p:cNvSpPr/>
            <p:nvPr/>
          </p:nvSpPr>
          <p:spPr>
            <a:xfrm>
              <a:off x="5531550" y="380900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953;p49">
              <a:extLst>
                <a:ext uri="{FF2B5EF4-FFF2-40B4-BE49-F238E27FC236}">
                  <a16:creationId xmlns:a16="http://schemas.microsoft.com/office/drawing/2014/main" id="{82523B8D-5915-8226-E433-AAE7D9381347}"/>
                </a:ext>
              </a:extLst>
            </p:cNvPr>
            <p:cNvSpPr/>
            <p:nvPr/>
          </p:nvSpPr>
          <p:spPr>
            <a:xfrm>
              <a:off x="5531550" y="387155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954;p49">
              <a:extLst>
                <a:ext uri="{FF2B5EF4-FFF2-40B4-BE49-F238E27FC236}">
                  <a16:creationId xmlns:a16="http://schemas.microsoft.com/office/drawing/2014/main" id="{645971A3-4286-1CEB-842E-7F158034DEED}"/>
                </a:ext>
              </a:extLst>
            </p:cNvPr>
            <p:cNvSpPr/>
            <p:nvPr/>
          </p:nvSpPr>
          <p:spPr>
            <a:xfrm>
              <a:off x="5531550" y="3934925"/>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955;p49">
              <a:extLst>
                <a:ext uri="{FF2B5EF4-FFF2-40B4-BE49-F238E27FC236}">
                  <a16:creationId xmlns:a16="http://schemas.microsoft.com/office/drawing/2014/main" id="{6E632AE8-0C11-1398-941D-2102259D86B8}"/>
                </a:ext>
              </a:extLst>
            </p:cNvPr>
            <p:cNvSpPr/>
            <p:nvPr/>
          </p:nvSpPr>
          <p:spPr>
            <a:xfrm>
              <a:off x="5531550" y="399830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956;p49">
              <a:extLst>
                <a:ext uri="{FF2B5EF4-FFF2-40B4-BE49-F238E27FC236}">
                  <a16:creationId xmlns:a16="http://schemas.microsoft.com/office/drawing/2014/main" id="{A25342C9-FDBD-CB80-7F56-ED0EDC431F76}"/>
                </a:ext>
              </a:extLst>
            </p:cNvPr>
            <p:cNvSpPr/>
            <p:nvPr/>
          </p:nvSpPr>
          <p:spPr>
            <a:xfrm>
              <a:off x="5531550" y="4061700"/>
              <a:ext cx="33375" cy="38375"/>
            </a:xfrm>
            <a:custGeom>
              <a:avLst/>
              <a:gdLst/>
              <a:ahLst/>
              <a:cxnLst/>
              <a:rect l="l" t="t" r="r" b="b"/>
              <a:pathLst>
                <a:path w="1335" h="1535" extrusionOk="0">
                  <a:moveTo>
                    <a:pt x="1" y="0"/>
                  </a:moveTo>
                  <a:lnTo>
                    <a:pt x="1" y="1534"/>
                  </a:lnTo>
                  <a:lnTo>
                    <a:pt x="1335" y="1534"/>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957;p49">
              <a:extLst>
                <a:ext uri="{FF2B5EF4-FFF2-40B4-BE49-F238E27FC236}">
                  <a16:creationId xmlns:a16="http://schemas.microsoft.com/office/drawing/2014/main" id="{FCED7D6D-1D46-0A10-1795-2B911F7F75DC}"/>
                </a:ext>
              </a:extLst>
            </p:cNvPr>
            <p:cNvSpPr/>
            <p:nvPr/>
          </p:nvSpPr>
          <p:spPr>
            <a:xfrm>
              <a:off x="2483550" y="710950"/>
              <a:ext cx="114275" cy="5875"/>
            </a:xfrm>
            <a:custGeom>
              <a:avLst/>
              <a:gdLst/>
              <a:ahLst/>
              <a:cxnLst/>
              <a:rect l="l" t="t" r="r" b="b"/>
              <a:pathLst>
                <a:path w="4571" h="235" extrusionOk="0">
                  <a:moveTo>
                    <a:pt x="167" y="1"/>
                  </a:moveTo>
                  <a:cubicBezTo>
                    <a:pt x="0" y="1"/>
                    <a:pt x="0" y="234"/>
                    <a:pt x="167" y="234"/>
                  </a:cubicBezTo>
                  <a:lnTo>
                    <a:pt x="4437" y="234"/>
                  </a:lnTo>
                  <a:cubicBezTo>
                    <a:pt x="4570" y="234"/>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958;p49">
              <a:extLst>
                <a:ext uri="{FF2B5EF4-FFF2-40B4-BE49-F238E27FC236}">
                  <a16:creationId xmlns:a16="http://schemas.microsoft.com/office/drawing/2014/main" id="{FC67C136-FF29-CB0D-4BA0-D81216D48AE2}"/>
                </a:ext>
              </a:extLst>
            </p:cNvPr>
            <p:cNvSpPr/>
            <p:nvPr/>
          </p:nvSpPr>
          <p:spPr>
            <a:xfrm>
              <a:off x="2483550" y="774325"/>
              <a:ext cx="407800" cy="5050"/>
            </a:xfrm>
            <a:custGeom>
              <a:avLst/>
              <a:gdLst/>
              <a:ahLst/>
              <a:cxnLst/>
              <a:rect l="l" t="t" r="r" b="b"/>
              <a:pathLst>
                <a:path w="16312" h="202" extrusionOk="0">
                  <a:moveTo>
                    <a:pt x="167" y="1"/>
                  </a:moveTo>
                  <a:cubicBezTo>
                    <a:pt x="0" y="1"/>
                    <a:pt x="0" y="201"/>
                    <a:pt x="167" y="201"/>
                  </a:cubicBezTo>
                  <a:lnTo>
                    <a:pt x="16178" y="201"/>
                  </a:lnTo>
                  <a:cubicBezTo>
                    <a:pt x="16312" y="201"/>
                    <a:pt x="16312" y="1"/>
                    <a:pt x="16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959;p49">
              <a:extLst>
                <a:ext uri="{FF2B5EF4-FFF2-40B4-BE49-F238E27FC236}">
                  <a16:creationId xmlns:a16="http://schemas.microsoft.com/office/drawing/2014/main" id="{9701331E-86F2-E49B-2BEB-8FEAB0D1B93A}"/>
                </a:ext>
              </a:extLst>
            </p:cNvPr>
            <p:cNvSpPr/>
            <p:nvPr/>
          </p:nvSpPr>
          <p:spPr>
            <a:xfrm>
              <a:off x="3103975" y="774325"/>
              <a:ext cx="407000" cy="5050"/>
            </a:xfrm>
            <a:custGeom>
              <a:avLst/>
              <a:gdLst/>
              <a:ahLst/>
              <a:cxnLst/>
              <a:rect l="l" t="t" r="r" b="b"/>
              <a:pathLst>
                <a:path w="16280" h="202" extrusionOk="0">
                  <a:moveTo>
                    <a:pt x="134" y="1"/>
                  </a:moveTo>
                  <a:cubicBezTo>
                    <a:pt x="1" y="1"/>
                    <a:pt x="1" y="201"/>
                    <a:pt x="134" y="201"/>
                  </a:cubicBezTo>
                  <a:lnTo>
                    <a:pt x="16146" y="201"/>
                  </a:lnTo>
                  <a:cubicBezTo>
                    <a:pt x="16279" y="201"/>
                    <a:pt x="16279" y="1"/>
                    <a:pt x="16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960;p49">
              <a:extLst>
                <a:ext uri="{FF2B5EF4-FFF2-40B4-BE49-F238E27FC236}">
                  <a16:creationId xmlns:a16="http://schemas.microsoft.com/office/drawing/2014/main" id="{10BA3BC9-F3E1-1895-B1B5-C7D59A0F764D}"/>
                </a:ext>
              </a:extLst>
            </p:cNvPr>
            <p:cNvSpPr/>
            <p:nvPr/>
          </p:nvSpPr>
          <p:spPr>
            <a:xfrm>
              <a:off x="2910525" y="774325"/>
              <a:ext cx="165975" cy="5050"/>
            </a:xfrm>
            <a:custGeom>
              <a:avLst/>
              <a:gdLst/>
              <a:ahLst/>
              <a:cxnLst/>
              <a:rect l="l" t="t" r="r" b="b"/>
              <a:pathLst>
                <a:path w="6639" h="202" extrusionOk="0">
                  <a:moveTo>
                    <a:pt x="167" y="1"/>
                  </a:moveTo>
                  <a:cubicBezTo>
                    <a:pt x="0" y="1"/>
                    <a:pt x="0" y="201"/>
                    <a:pt x="167" y="201"/>
                  </a:cubicBezTo>
                  <a:lnTo>
                    <a:pt x="6505" y="201"/>
                  </a:lnTo>
                  <a:cubicBezTo>
                    <a:pt x="6638" y="201"/>
                    <a:pt x="6638" y="1"/>
                    <a:pt x="6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961;p49">
              <a:extLst>
                <a:ext uri="{FF2B5EF4-FFF2-40B4-BE49-F238E27FC236}">
                  <a16:creationId xmlns:a16="http://schemas.microsoft.com/office/drawing/2014/main" id="{70ACD4BD-E473-C12A-7444-B83D1BFEE8DF}"/>
                </a:ext>
              </a:extLst>
            </p:cNvPr>
            <p:cNvSpPr/>
            <p:nvPr/>
          </p:nvSpPr>
          <p:spPr>
            <a:xfrm>
              <a:off x="2483550" y="836875"/>
              <a:ext cx="237700" cy="5025"/>
            </a:xfrm>
            <a:custGeom>
              <a:avLst/>
              <a:gdLst/>
              <a:ahLst/>
              <a:cxnLst/>
              <a:rect l="l" t="t" r="r" b="b"/>
              <a:pathLst>
                <a:path w="9508" h="201" extrusionOk="0">
                  <a:moveTo>
                    <a:pt x="167" y="1"/>
                  </a:moveTo>
                  <a:cubicBezTo>
                    <a:pt x="0" y="1"/>
                    <a:pt x="0" y="201"/>
                    <a:pt x="167" y="201"/>
                  </a:cubicBezTo>
                  <a:lnTo>
                    <a:pt x="9374" y="201"/>
                  </a:lnTo>
                  <a:cubicBezTo>
                    <a:pt x="9507" y="201"/>
                    <a:pt x="9507" y="1"/>
                    <a:pt x="9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962;p49">
              <a:extLst>
                <a:ext uri="{FF2B5EF4-FFF2-40B4-BE49-F238E27FC236}">
                  <a16:creationId xmlns:a16="http://schemas.microsoft.com/office/drawing/2014/main" id="{FAE07271-1A8E-0D36-BEAD-496FBD7EDAF1}"/>
                </a:ext>
              </a:extLst>
            </p:cNvPr>
            <p:cNvSpPr/>
            <p:nvPr/>
          </p:nvSpPr>
          <p:spPr>
            <a:xfrm>
              <a:off x="2743725" y="836875"/>
              <a:ext cx="236875" cy="5025"/>
            </a:xfrm>
            <a:custGeom>
              <a:avLst/>
              <a:gdLst/>
              <a:ahLst/>
              <a:cxnLst/>
              <a:rect l="l" t="t" r="r" b="b"/>
              <a:pathLst>
                <a:path w="9475" h="201" extrusionOk="0">
                  <a:moveTo>
                    <a:pt x="134" y="1"/>
                  </a:moveTo>
                  <a:cubicBezTo>
                    <a:pt x="1" y="1"/>
                    <a:pt x="1" y="201"/>
                    <a:pt x="134" y="201"/>
                  </a:cubicBezTo>
                  <a:lnTo>
                    <a:pt x="9341" y="201"/>
                  </a:lnTo>
                  <a:cubicBezTo>
                    <a:pt x="9474" y="201"/>
                    <a:pt x="9474" y="1"/>
                    <a:pt x="9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963;p49">
              <a:extLst>
                <a:ext uri="{FF2B5EF4-FFF2-40B4-BE49-F238E27FC236}">
                  <a16:creationId xmlns:a16="http://schemas.microsoft.com/office/drawing/2014/main" id="{796063F3-EFCE-9E9E-539D-36933A0759F9}"/>
                </a:ext>
              </a:extLst>
            </p:cNvPr>
            <p:cNvSpPr/>
            <p:nvPr/>
          </p:nvSpPr>
          <p:spPr>
            <a:xfrm>
              <a:off x="3003075" y="836875"/>
              <a:ext cx="237700" cy="5025"/>
            </a:xfrm>
            <a:custGeom>
              <a:avLst/>
              <a:gdLst/>
              <a:ahLst/>
              <a:cxnLst/>
              <a:rect l="l" t="t" r="r" b="b"/>
              <a:pathLst>
                <a:path w="9508" h="201" extrusionOk="0">
                  <a:moveTo>
                    <a:pt x="134" y="1"/>
                  </a:moveTo>
                  <a:cubicBezTo>
                    <a:pt x="1" y="1"/>
                    <a:pt x="1" y="201"/>
                    <a:pt x="134" y="201"/>
                  </a:cubicBezTo>
                  <a:lnTo>
                    <a:pt x="9374" y="201"/>
                  </a:lnTo>
                  <a:cubicBezTo>
                    <a:pt x="9508" y="201"/>
                    <a:pt x="9508" y="1"/>
                    <a:pt x="9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964;p49">
              <a:extLst>
                <a:ext uri="{FF2B5EF4-FFF2-40B4-BE49-F238E27FC236}">
                  <a16:creationId xmlns:a16="http://schemas.microsoft.com/office/drawing/2014/main" id="{FC2880F2-8111-4622-485F-38577D906855}"/>
                </a:ext>
              </a:extLst>
            </p:cNvPr>
            <p:cNvSpPr/>
            <p:nvPr/>
          </p:nvSpPr>
          <p:spPr>
            <a:xfrm>
              <a:off x="3262425" y="836875"/>
              <a:ext cx="105100" cy="5025"/>
            </a:xfrm>
            <a:custGeom>
              <a:avLst/>
              <a:gdLst/>
              <a:ahLst/>
              <a:cxnLst/>
              <a:rect l="l" t="t" r="r" b="b"/>
              <a:pathLst>
                <a:path w="4204" h="201" extrusionOk="0">
                  <a:moveTo>
                    <a:pt x="134" y="1"/>
                  </a:moveTo>
                  <a:cubicBezTo>
                    <a:pt x="1" y="1"/>
                    <a:pt x="1" y="201"/>
                    <a:pt x="134" y="201"/>
                  </a:cubicBezTo>
                  <a:lnTo>
                    <a:pt x="4070" y="201"/>
                  </a:lnTo>
                  <a:cubicBezTo>
                    <a:pt x="4204" y="201"/>
                    <a:pt x="4204" y="1"/>
                    <a:pt x="4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965;p49">
              <a:extLst>
                <a:ext uri="{FF2B5EF4-FFF2-40B4-BE49-F238E27FC236}">
                  <a16:creationId xmlns:a16="http://schemas.microsoft.com/office/drawing/2014/main" id="{0A66C2DC-C010-0C96-B9EA-9C56C6F4810D}"/>
                </a:ext>
              </a:extLst>
            </p:cNvPr>
            <p:cNvSpPr/>
            <p:nvPr/>
          </p:nvSpPr>
          <p:spPr>
            <a:xfrm>
              <a:off x="2619475" y="710950"/>
              <a:ext cx="113450" cy="5875"/>
            </a:xfrm>
            <a:custGeom>
              <a:avLst/>
              <a:gdLst/>
              <a:ahLst/>
              <a:cxnLst/>
              <a:rect l="l" t="t" r="r" b="b"/>
              <a:pathLst>
                <a:path w="4538" h="235" extrusionOk="0">
                  <a:moveTo>
                    <a:pt x="134" y="1"/>
                  </a:moveTo>
                  <a:cubicBezTo>
                    <a:pt x="0" y="1"/>
                    <a:pt x="0"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966;p49">
              <a:extLst>
                <a:ext uri="{FF2B5EF4-FFF2-40B4-BE49-F238E27FC236}">
                  <a16:creationId xmlns:a16="http://schemas.microsoft.com/office/drawing/2014/main" id="{006510B3-BB46-454A-EB19-D18F1C371CAF}"/>
                </a:ext>
              </a:extLst>
            </p:cNvPr>
            <p:cNvSpPr/>
            <p:nvPr/>
          </p:nvSpPr>
          <p:spPr>
            <a:xfrm>
              <a:off x="3253250" y="710950"/>
              <a:ext cx="114275" cy="5875"/>
            </a:xfrm>
            <a:custGeom>
              <a:avLst/>
              <a:gdLst/>
              <a:ahLst/>
              <a:cxnLst/>
              <a:rect l="l" t="t" r="r" b="b"/>
              <a:pathLst>
                <a:path w="4571" h="235" extrusionOk="0">
                  <a:moveTo>
                    <a:pt x="168" y="1"/>
                  </a:moveTo>
                  <a:cubicBezTo>
                    <a:pt x="1" y="1"/>
                    <a:pt x="1" y="234"/>
                    <a:pt x="168" y="234"/>
                  </a:cubicBezTo>
                  <a:lnTo>
                    <a:pt x="4437" y="234"/>
                  </a:lnTo>
                  <a:cubicBezTo>
                    <a:pt x="4571" y="234"/>
                    <a:pt x="4571"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967;p49">
              <a:extLst>
                <a:ext uri="{FF2B5EF4-FFF2-40B4-BE49-F238E27FC236}">
                  <a16:creationId xmlns:a16="http://schemas.microsoft.com/office/drawing/2014/main" id="{A3AF2130-5F9D-482E-9999-2F8A616F9E34}"/>
                </a:ext>
              </a:extLst>
            </p:cNvPr>
            <p:cNvSpPr/>
            <p:nvPr/>
          </p:nvSpPr>
          <p:spPr>
            <a:xfrm>
              <a:off x="3112325" y="710950"/>
              <a:ext cx="113450" cy="5875"/>
            </a:xfrm>
            <a:custGeom>
              <a:avLst/>
              <a:gdLst/>
              <a:ahLst/>
              <a:cxnLst/>
              <a:rect l="l" t="t" r="r" b="b"/>
              <a:pathLst>
                <a:path w="4538" h="235" extrusionOk="0">
                  <a:moveTo>
                    <a:pt x="134" y="1"/>
                  </a:moveTo>
                  <a:cubicBezTo>
                    <a:pt x="1" y="1"/>
                    <a:pt x="1"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968;p49">
              <a:extLst>
                <a:ext uri="{FF2B5EF4-FFF2-40B4-BE49-F238E27FC236}">
                  <a16:creationId xmlns:a16="http://schemas.microsoft.com/office/drawing/2014/main" id="{90023CF2-ED16-E926-A156-820CE3D5EB29}"/>
                </a:ext>
              </a:extLst>
            </p:cNvPr>
            <p:cNvSpPr/>
            <p:nvPr/>
          </p:nvSpPr>
          <p:spPr>
            <a:xfrm>
              <a:off x="2754575" y="710950"/>
              <a:ext cx="318575" cy="5875"/>
            </a:xfrm>
            <a:custGeom>
              <a:avLst/>
              <a:gdLst/>
              <a:ahLst/>
              <a:cxnLst/>
              <a:rect l="l" t="t" r="r" b="b"/>
              <a:pathLst>
                <a:path w="12743" h="235" extrusionOk="0">
                  <a:moveTo>
                    <a:pt x="134" y="1"/>
                  </a:moveTo>
                  <a:cubicBezTo>
                    <a:pt x="0" y="1"/>
                    <a:pt x="0" y="234"/>
                    <a:pt x="134" y="234"/>
                  </a:cubicBezTo>
                  <a:lnTo>
                    <a:pt x="12576" y="234"/>
                  </a:lnTo>
                  <a:cubicBezTo>
                    <a:pt x="12743" y="234"/>
                    <a:pt x="12743"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969;p49">
              <a:extLst>
                <a:ext uri="{FF2B5EF4-FFF2-40B4-BE49-F238E27FC236}">
                  <a16:creationId xmlns:a16="http://schemas.microsoft.com/office/drawing/2014/main" id="{1A2D2968-24B0-8971-89E2-7679D1420F8D}"/>
                </a:ext>
              </a:extLst>
            </p:cNvPr>
            <p:cNvSpPr/>
            <p:nvPr/>
          </p:nvSpPr>
          <p:spPr>
            <a:xfrm>
              <a:off x="2483550" y="1093725"/>
              <a:ext cx="114275" cy="5025"/>
            </a:xfrm>
            <a:custGeom>
              <a:avLst/>
              <a:gdLst/>
              <a:ahLst/>
              <a:cxnLst/>
              <a:rect l="l" t="t" r="r" b="b"/>
              <a:pathLst>
                <a:path w="4571" h="201" extrusionOk="0">
                  <a:moveTo>
                    <a:pt x="167" y="1"/>
                  </a:moveTo>
                  <a:cubicBezTo>
                    <a:pt x="0" y="1"/>
                    <a:pt x="0" y="201"/>
                    <a:pt x="167" y="201"/>
                  </a:cubicBezTo>
                  <a:lnTo>
                    <a:pt x="4437" y="201"/>
                  </a:lnTo>
                  <a:cubicBezTo>
                    <a:pt x="4570" y="201"/>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970;p49">
              <a:extLst>
                <a:ext uri="{FF2B5EF4-FFF2-40B4-BE49-F238E27FC236}">
                  <a16:creationId xmlns:a16="http://schemas.microsoft.com/office/drawing/2014/main" id="{263041CA-BCE2-5715-90C4-B90D9381ACDF}"/>
                </a:ext>
              </a:extLst>
            </p:cNvPr>
            <p:cNvSpPr/>
            <p:nvPr/>
          </p:nvSpPr>
          <p:spPr>
            <a:xfrm>
              <a:off x="2483550" y="1156275"/>
              <a:ext cx="407800" cy="5025"/>
            </a:xfrm>
            <a:custGeom>
              <a:avLst/>
              <a:gdLst/>
              <a:ahLst/>
              <a:cxnLst/>
              <a:rect l="l" t="t" r="r" b="b"/>
              <a:pathLst>
                <a:path w="16312" h="201" extrusionOk="0">
                  <a:moveTo>
                    <a:pt x="167" y="1"/>
                  </a:moveTo>
                  <a:cubicBezTo>
                    <a:pt x="0" y="1"/>
                    <a:pt x="0" y="201"/>
                    <a:pt x="167" y="201"/>
                  </a:cubicBezTo>
                  <a:lnTo>
                    <a:pt x="16178" y="201"/>
                  </a:lnTo>
                  <a:cubicBezTo>
                    <a:pt x="16312" y="201"/>
                    <a:pt x="16312" y="1"/>
                    <a:pt x="16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971;p49">
              <a:extLst>
                <a:ext uri="{FF2B5EF4-FFF2-40B4-BE49-F238E27FC236}">
                  <a16:creationId xmlns:a16="http://schemas.microsoft.com/office/drawing/2014/main" id="{521BDB16-683B-18C3-8707-6762537D823B}"/>
                </a:ext>
              </a:extLst>
            </p:cNvPr>
            <p:cNvSpPr/>
            <p:nvPr/>
          </p:nvSpPr>
          <p:spPr>
            <a:xfrm>
              <a:off x="3103975" y="1156275"/>
              <a:ext cx="407000" cy="5025"/>
            </a:xfrm>
            <a:custGeom>
              <a:avLst/>
              <a:gdLst/>
              <a:ahLst/>
              <a:cxnLst/>
              <a:rect l="l" t="t" r="r" b="b"/>
              <a:pathLst>
                <a:path w="16280" h="201" extrusionOk="0">
                  <a:moveTo>
                    <a:pt x="134" y="1"/>
                  </a:moveTo>
                  <a:cubicBezTo>
                    <a:pt x="1" y="1"/>
                    <a:pt x="1" y="201"/>
                    <a:pt x="134" y="201"/>
                  </a:cubicBezTo>
                  <a:lnTo>
                    <a:pt x="16146" y="201"/>
                  </a:lnTo>
                  <a:cubicBezTo>
                    <a:pt x="16279" y="201"/>
                    <a:pt x="16279" y="1"/>
                    <a:pt x="16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972;p49">
              <a:extLst>
                <a:ext uri="{FF2B5EF4-FFF2-40B4-BE49-F238E27FC236}">
                  <a16:creationId xmlns:a16="http://schemas.microsoft.com/office/drawing/2014/main" id="{CFFAB8DD-DFD2-834A-3CD0-A6BCFBF6153B}"/>
                </a:ext>
              </a:extLst>
            </p:cNvPr>
            <p:cNvSpPr/>
            <p:nvPr/>
          </p:nvSpPr>
          <p:spPr>
            <a:xfrm>
              <a:off x="2910525" y="1156275"/>
              <a:ext cx="165975" cy="5025"/>
            </a:xfrm>
            <a:custGeom>
              <a:avLst/>
              <a:gdLst/>
              <a:ahLst/>
              <a:cxnLst/>
              <a:rect l="l" t="t" r="r" b="b"/>
              <a:pathLst>
                <a:path w="6639" h="201" extrusionOk="0">
                  <a:moveTo>
                    <a:pt x="167" y="1"/>
                  </a:moveTo>
                  <a:cubicBezTo>
                    <a:pt x="0" y="1"/>
                    <a:pt x="0" y="201"/>
                    <a:pt x="167" y="201"/>
                  </a:cubicBezTo>
                  <a:lnTo>
                    <a:pt x="6505" y="201"/>
                  </a:lnTo>
                  <a:cubicBezTo>
                    <a:pt x="6638" y="201"/>
                    <a:pt x="6638" y="1"/>
                    <a:pt x="6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973;p49">
              <a:extLst>
                <a:ext uri="{FF2B5EF4-FFF2-40B4-BE49-F238E27FC236}">
                  <a16:creationId xmlns:a16="http://schemas.microsoft.com/office/drawing/2014/main" id="{F8FAE680-CBEB-E56C-7C08-637E0FA1D02E}"/>
                </a:ext>
              </a:extLst>
            </p:cNvPr>
            <p:cNvSpPr/>
            <p:nvPr/>
          </p:nvSpPr>
          <p:spPr>
            <a:xfrm>
              <a:off x="2483550" y="1218825"/>
              <a:ext cx="237700" cy="5850"/>
            </a:xfrm>
            <a:custGeom>
              <a:avLst/>
              <a:gdLst/>
              <a:ahLst/>
              <a:cxnLst/>
              <a:rect l="l" t="t" r="r" b="b"/>
              <a:pathLst>
                <a:path w="9508" h="234" extrusionOk="0">
                  <a:moveTo>
                    <a:pt x="167" y="0"/>
                  </a:moveTo>
                  <a:cubicBezTo>
                    <a:pt x="0" y="0"/>
                    <a:pt x="0" y="234"/>
                    <a:pt x="167" y="234"/>
                  </a:cubicBezTo>
                  <a:lnTo>
                    <a:pt x="9374" y="234"/>
                  </a:lnTo>
                  <a:cubicBezTo>
                    <a:pt x="9507" y="234"/>
                    <a:pt x="9507" y="0"/>
                    <a:pt x="9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974;p49">
              <a:extLst>
                <a:ext uri="{FF2B5EF4-FFF2-40B4-BE49-F238E27FC236}">
                  <a16:creationId xmlns:a16="http://schemas.microsoft.com/office/drawing/2014/main" id="{66ED31CF-541E-3F9D-BF71-74A7889565D8}"/>
                </a:ext>
              </a:extLst>
            </p:cNvPr>
            <p:cNvSpPr/>
            <p:nvPr/>
          </p:nvSpPr>
          <p:spPr>
            <a:xfrm>
              <a:off x="2743725" y="1218825"/>
              <a:ext cx="236875" cy="5850"/>
            </a:xfrm>
            <a:custGeom>
              <a:avLst/>
              <a:gdLst/>
              <a:ahLst/>
              <a:cxnLst/>
              <a:rect l="l" t="t" r="r" b="b"/>
              <a:pathLst>
                <a:path w="9475" h="234" extrusionOk="0">
                  <a:moveTo>
                    <a:pt x="134" y="0"/>
                  </a:moveTo>
                  <a:cubicBezTo>
                    <a:pt x="1" y="0"/>
                    <a:pt x="1" y="234"/>
                    <a:pt x="134" y="234"/>
                  </a:cubicBezTo>
                  <a:lnTo>
                    <a:pt x="9341" y="234"/>
                  </a:lnTo>
                  <a:cubicBezTo>
                    <a:pt x="9474" y="234"/>
                    <a:pt x="9474" y="0"/>
                    <a:pt x="9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975;p49">
              <a:extLst>
                <a:ext uri="{FF2B5EF4-FFF2-40B4-BE49-F238E27FC236}">
                  <a16:creationId xmlns:a16="http://schemas.microsoft.com/office/drawing/2014/main" id="{1131B38D-4E86-C9C0-733C-F9566CC5237D}"/>
                </a:ext>
              </a:extLst>
            </p:cNvPr>
            <p:cNvSpPr/>
            <p:nvPr/>
          </p:nvSpPr>
          <p:spPr>
            <a:xfrm>
              <a:off x="3003075" y="1218825"/>
              <a:ext cx="237700" cy="5850"/>
            </a:xfrm>
            <a:custGeom>
              <a:avLst/>
              <a:gdLst/>
              <a:ahLst/>
              <a:cxnLst/>
              <a:rect l="l" t="t" r="r" b="b"/>
              <a:pathLst>
                <a:path w="9508" h="234" extrusionOk="0">
                  <a:moveTo>
                    <a:pt x="134" y="0"/>
                  </a:moveTo>
                  <a:cubicBezTo>
                    <a:pt x="1" y="0"/>
                    <a:pt x="1" y="234"/>
                    <a:pt x="134" y="234"/>
                  </a:cubicBezTo>
                  <a:lnTo>
                    <a:pt x="9374" y="234"/>
                  </a:lnTo>
                  <a:cubicBezTo>
                    <a:pt x="9508" y="234"/>
                    <a:pt x="9508" y="0"/>
                    <a:pt x="9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976;p49">
              <a:extLst>
                <a:ext uri="{FF2B5EF4-FFF2-40B4-BE49-F238E27FC236}">
                  <a16:creationId xmlns:a16="http://schemas.microsoft.com/office/drawing/2014/main" id="{511979DD-646F-829E-8354-32E45F26A283}"/>
                </a:ext>
              </a:extLst>
            </p:cNvPr>
            <p:cNvSpPr/>
            <p:nvPr/>
          </p:nvSpPr>
          <p:spPr>
            <a:xfrm>
              <a:off x="3262425" y="1218825"/>
              <a:ext cx="105100" cy="5850"/>
            </a:xfrm>
            <a:custGeom>
              <a:avLst/>
              <a:gdLst/>
              <a:ahLst/>
              <a:cxnLst/>
              <a:rect l="l" t="t" r="r" b="b"/>
              <a:pathLst>
                <a:path w="4204" h="234" extrusionOk="0">
                  <a:moveTo>
                    <a:pt x="134" y="0"/>
                  </a:moveTo>
                  <a:cubicBezTo>
                    <a:pt x="1" y="0"/>
                    <a:pt x="1" y="234"/>
                    <a:pt x="134" y="234"/>
                  </a:cubicBezTo>
                  <a:lnTo>
                    <a:pt x="4070" y="234"/>
                  </a:lnTo>
                  <a:cubicBezTo>
                    <a:pt x="4204" y="234"/>
                    <a:pt x="4204" y="0"/>
                    <a:pt x="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977;p49">
              <a:extLst>
                <a:ext uri="{FF2B5EF4-FFF2-40B4-BE49-F238E27FC236}">
                  <a16:creationId xmlns:a16="http://schemas.microsoft.com/office/drawing/2014/main" id="{CE312636-0588-8E5B-D9EA-B4E3D3DB2044}"/>
                </a:ext>
              </a:extLst>
            </p:cNvPr>
            <p:cNvSpPr/>
            <p:nvPr/>
          </p:nvSpPr>
          <p:spPr>
            <a:xfrm>
              <a:off x="2619475" y="1093725"/>
              <a:ext cx="113450" cy="5025"/>
            </a:xfrm>
            <a:custGeom>
              <a:avLst/>
              <a:gdLst/>
              <a:ahLst/>
              <a:cxnLst/>
              <a:rect l="l" t="t" r="r" b="b"/>
              <a:pathLst>
                <a:path w="4538" h="201" extrusionOk="0">
                  <a:moveTo>
                    <a:pt x="134" y="1"/>
                  </a:moveTo>
                  <a:cubicBezTo>
                    <a:pt x="0" y="1"/>
                    <a:pt x="0" y="201"/>
                    <a:pt x="134" y="201"/>
                  </a:cubicBezTo>
                  <a:lnTo>
                    <a:pt x="4404" y="201"/>
                  </a:lnTo>
                  <a:cubicBezTo>
                    <a:pt x="4537" y="201"/>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978;p49">
              <a:extLst>
                <a:ext uri="{FF2B5EF4-FFF2-40B4-BE49-F238E27FC236}">
                  <a16:creationId xmlns:a16="http://schemas.microsoft.com/office/drawing/2014/main" id="{C9F8BF16-F956-DD8A-2E47-0E060CAE20EA}"/>
                </a:ext>
              </a:extLst>
            </p:cNvPr>
            <p:cNvSpPr/>
            <p:nvPr/>
          </p:nvSpPr>
          <p:spPr>
            <a:xfrm>
              <a:off x="3253250" y="1093725"/>
              <a:ext cx="114275" cy="5025"/>
            </a:xfrm>
            <a:custGeom>
              <a:avLst/>
              <a:gdLst/>
              <a:ahLst/>
              <a:cxnLst/>
              <a:rect l="l" t="t" r="r" b="b"/>
              <a:pathLst>
                <a:path w="4571" h="201" extrusionOk="0">
                  <a:moveTo>
                    <a:pt x="168" y="1"/>
                  </a:moveTo>
                  <a:cubicBezTo>
                    <a:pt x="1" y="1"/>
                    <a:pt x="1" y="201"/>
                    <a:pt x="168" y="201"/>
                  </a:cubicBezTo>
                  <a:lnTo>
                    <a:pt x="4437" y="201"/>
                  </a:lnTo>
                  <a:cubicBezTo>
                    <a:pt x="4571" y="201"/>
                    <a:pt x="4571"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979;p49">
              <a:extLst>
                <a:ext uri="{FF2B5EF4-FFF2-40B4-BE49-F238E27FC236}">
                  <a16:creationId xmlns:a16="http://schemas.microsoft.com/office/drawing/2014/main" id="{75A5C903-6566-E97B-07BE-FB9D4439C960}"/>
                </a:ext>
              </a:extLst>
            </p:cNvPr>
            <p:cNvSpPr/>
            <p:nvPr/>
          </p:nvSpPr>
          <p:spPr>
            <a:xfrm>
              <a:off x="3112325" y="1093725"/>
              <a:ext cx="113450" cy="5025"/>
            </a:xfrm>
            <a:custGeom>
              <a:avLst/>
              <a:gdLst/>
              <a:ahLst/>
              <a:cxnLst/>
              <a:rect l="l" t="t" r="r" b="b"/>
              <a:pathLst>
                <a:path w="4538" h="201" extrusionOk="0">
                  <a:moveTo>
                    <a:pt x="134" y="1"/>
                  </a:moveTo>
                  <a:cubicBezTo>
                    <a:pt x="1" y="1"/>
                    <a:pt x="1" y="201"/>
                    <a:pt x="134" y="201"/>
                  </a:cubicBezTo>
                  <a:lnTo>
                    <a:pt x="4404" y="201"/>
                  </a:lnTo>
                  <a:cubicBezTo>
                    <a:pt x="4537" y="201"/>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980;p49">
              <a:extLst>
                <a:ext uri="{FF2B5EF4-FFF2-40B4-BE49-F238E27FC236}">
                  <a16:creationId xmlns:a16="http://schemas.microsoft.com/office/drawing/2014/main" id="{697313E6-989E-E59A-DD18-7E0DCBFAA63F}"/>
                </a:ext>
              </a:extLst>
            </p:cNvPr>
            <p:cNvSpPr/>
            <p:nvPr/>
          </p:nvSpPr>
          <p:spPr>
            <a:xfrm>
              <a:off x="2754575" y="1093725"/>
              <a:ext cx="318575" cy="5025"/>
            </a:xfrm>
            <a:custGeom>
              <a:avLst/>
              <a:gdLst/>
              <a:ahLst/>
              <a:cxnLst/>
              <a:rect l="l" t="t" r="r" b="b"/>
              <a:pathLst>
                <a:path w="12743" h="201" extrusionOk="0">
                  <a:moveTo>
                    <a:pt x="134" y="1"/>
                  </a:moveTo>
                  <a:cubicBezTo>
                    <a:pt x="0" y="1"/>
                    <a:pt x="0" y="201"/>
                    <a:pt x="134" y="201"/>
                  </a:cubicBezTo>
                  <a:lnTo>
                    <a:pt x="12576" y="201"/>
                  </a:lnTo>
                  <a:cubicBezTo>
                    <a:pt x="12743" y="201"/>
                    <a:pt x="12743"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981;p49">
              <a:extLst>
                <a:ext uri="{FF2B5EF4-FFF2-40B4-BE49-F238E27FC236}">
                  <a16:creationId xmlns:a16="http://schemas.microsoft.com/office/drawing/2014/main" id="{AE25DAC2-74EB-9DCD-6F0C-660E23C2C595}"/>
                </a:ext>
              </a:extLst>
            </p:cNvPr>
            <p:cNvSpPr/>
            <p:nvPr/>
          </p:nvSpPr>
          <p:spPr>
            <a:xfrm>
              <a:off x="2483550" y="1657475"/>
              <a:ext cx="114275" cy="5025"/>
            </a:xfrm>
            <a:custGeom>
              <a:avLst/>
              <a:gdLst/>
              <a:ahLst/>
              <a:cxnLst/>
              <a:rect l="l" t="t" r="r" b="b"/>
              <a:pathLst>
                <a:path w="4571" h="201" extrusionOk="0">
                  <a:moveTo>
                    <a:pt x="167" y="0"/>
                  </a:moveTo>
                  <a:cubicBezTo>
                    <a:pt x="0" y="0"/>
                    <a:pt x="0" y="200"/>
                    <a:pt x="167" y="200"/>
                  </a:cubicBezTo>
                  <a:lnTo>
                    <a:pt x="4437" y="200"/>
                  </a:lnTo>
                  <a:cubicBezTo>
                    <a:pt x="4570" y="200"/>
                    <a:pt x="4570" y="0"/>
                    <a:pt x="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982;p49">
              <a:extLst>
                <a:ext uri="{FF2B5EF4-FFF2-40B4-BE49-F238E27FC236}">
                  <a16:creationId xmlns:a16="http://schemas.microsoft.com/office/drawing/2014/main" id="{B6F034F4-75E7-4FFE-0737-52B8F148A7E8}"/>
                </a:ext>
              </a:extLst>
            </p:cNvPr>
            <p:cNvSpPr/>
            <p:nvPr/>
          </p:nvSpPr>
          <p:spPr>
            <a:xfrm>
              <a:off x="2483550" y="1720000"/>
              <a:ext cx="407800" cy="5050"/>
            </a:xfrm>
            <a:custGeom>
              <a:avLst/>
              <a:gdLst/>
              <a:ahLst/>
              <a:cxnLst/>
              <a:rect l="l" t="t" r="r" b="b"/>
              <a:pathLst>
                <a:path w="16312" h="202" extrusionOk="0">
                  <a:moveTo>
                    <a:pt x="167" y="1"/>
                  </a:moveTo>
                  <a:cubicBezTo>
                    <a:pt x="0" y="1"/>
                    <a:pt x="0" y="201"/>
                    <a:pt x="167" y="201"/>
                  </a:cubicBezTo>
                  <a:lnTo>
                    <a:pt x="16178" y="201"/>
                  </a:lnTo>
                  <a:cubicBezTo>
                    <a:pt x="16312" y="201"/>
                    <a:pt x="16312" y="1"/>
                    <a:pt x="16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983;p49">
              <a:extLst>
                <a:ext uri="{FF2B5EF4-FFF2-40B4-BE49-F238E27FC236}">
                  <a16:creationId xmlns:a16="http://schemas.microsoft.com/office/drawing/2014/main" id="{EB1176A4-F2C0-085B-2481-32E0FC74C837}"/>
                </a:ext>
              </a:extLst>
            </p:cNvPr>
            <p:cNvSpPr/>
            <p:nvPr/>
          </p:nvSpPr>
          <p:spPr>
            <a:xfrm>
              <a:off x="3103975" y="1720000"/>
              <a:ext cx="407000" cy="5050"/>
            </a:xfrm>
            <a:custGeom>
              <a:avLst/>
              <a:gdLst/>
              <a:ahLst/>
              <a:cxnLst/>
              <a:rect l="l" t="t" r="r" b="b"/>
              <a:pathLst>
                <a:path w="16280" h="202" extrusionOk="0">
                  <a:moveTo>
                    <a:pt x="134" y="1"/>
                  </a:moveTo>
                  <a:cubicBezTo>
                    <a:pt x="1" y="1"/>
                    <a:pt x="1" y="201"/>
                    <a:pt x="134" y="201"/>
                  </a:cubicBezTo>
                  <a:lnTo>
                    <a:pt x="16146" y="201"/>
                  </a:lnTo>
                  <a:cubicBezTo>
                    <a:pt x="16279" y="201"/>
                    <a:pt x="16279" y="1"/>
                    <a:pt x="16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984;p49">
              <a:extLst>
                <a:ext uri="{FF2B5EF4-FFF2-40B4-BE49-F238E27FC236}">
                  <a16:creationId xmlns:a16="http://schemas.microsoft.com/office/drawing/2014/main" id="{6259C0DA-D377-7EE1-3696-62CBDF64DE21}"/>
                </a:ext>
              </a:extLst>
            </p:cNvPr>
            <p:cNvSpPr/>
            <p:nvPr/>
          </p:nvSpPr>
          <p:spPr>
            <a:xfrm>
              <a:off x="2910525" y="1720000"/>
              <a:ext cx="165975" cy="5050"/>
            </a:xfrm>
            <a:custGeom>
              <a:avLst/>
              <a:gdLst/>
              <a:ahLst/>
              <a:cxnLst/>
              <a:rect l="l" t="t" r="r" b="b"/>
              <a:pathLst>
                <a:path w="6639" h="202" extrusionOk="0">
                  <a:moveTo>
                    <a:pt x="167" y="1"/>
                  </a:moveTo>
                  <a:cubicBezTo>
                    <a:pt x="0" y="1"/>
                    <a:pt x="0" y="201"/>
                    <a:pt x="167" y="201"/>
                  </a:cubicBezTo>
                  <a:lnTo>
                    <a:pt x="6505" y="201"/>
                  </a:lnTo>
                  <a:cubicBezTo>
                    <a:pt x="6638" y="201"/>
                    <a:pt x="6638" y="1"/>
                    <a:pt x="6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985;p49">
              <a:extLst>
                <a:ext uri="{FF2B5EF4-FFF2-40B4-BE49-F238E27FC236}">
                  <a16:creationId xmlns:a16="http://schemas.microsoft.com/office/drawing/2014/main" id="{83CD483A-F220-2FF1-2B6C-024817046D69}"/>
                </a:ext>
              </a:extLst>
            </p:cNvPr>
            <p:cNvSpPr/>
            <p:nvPr/>
          </p:nvSpPr>
          <p:spPr>
            <a:xfrm>
              <a:off x="2485200" y="1782550"/>
              <a:ext cx="235200" cy="5875"/>
            </a:xfrm>
            <a:custGeom>
              <a:avLst/>
              <a:gdLst/>
              <a:ahLst/>
              <a:cxnLst/>
              <a:rect l="l" t="t" r="r" b="b"/>
              <a:pathLst>
                <a:path w="9408" h="235" extrusionOk="0">
                  <a:moveTo>
                    <a:pt x="101" y="1"/>
                  </a:moveTo>
                  <a:cubicBezTo>
                    <a:pt x="34" y="1"/>
                    <a:pt x="1" y="68"/>
                    <a:pt x="1" y="134"/>
                  </a:cubicBezTo>
                  <a:cubicBezTo>
                    <a:pt x="1" y="168"/>
                    <a:pt x="34" y="234"/>
                    <a:pt x="101" y="234"/>
                  </a:cubicBezTo>
                  <a:lnTo>
                    <a:pt x="9308" y="234"/>
                  </a:lnTo>
                  <a:cubicBezTo>
                    <a:pt x="9374" y="234"/>
                    <a:pt x="9408" y="168"/>
                    <a:pt x="9408" y="134"/>
                  </a:cubicBezTo>
                  <a:cubicBezTo>
                    <a:pt x="9408" y="68"/>
                    <a:pt x="9374" y="1"/>
                    <a:pt x="9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986;p49">
              <a:extLst>
                <a:ext uri="{FF2B5EF4-FFF2-40B4-BE49-F238E27FC236}">
                  <a16:creationId xmlns:a16="http://schemas.microsoft.com/office/drawing/2014/main" id="{6A884FD3-A42F-9727-C8BE-5225B073A354}"/>
                </a:ext>
              </a:extLst>
            </p:cNvPr>
            <p:cNvSpPr/>
            <p:nvPr/>
          </p:nvSpPr>
          <p:spPr>
            <a:xfrm>
              <a:off x="2744575" y="1782550"/>
              <a:ext cx="235175" cy="5875"/>
            </a:xfrm>
            <a:custGeom>
              <a:avLst/>
              <a:gdLst/>
              <a:ahLst/>
              <a:cxnLst/>
              <a:rect l="l" t="t" r="r" b="b"/>
              <a:pathLst>
                <a:path w="9407" h="235" extrusionOk="0">
                  <a:moveTo>
                    <a:pt x="100" y="1"/>
                  </a:moveTo>
                  <a:cubicBezTo>
                    <a:pt x="33" y="1"/>
                    <a:pt x="0" y="68"/>
                    <a:pt x="0" y="134"/>
                  </a:cubicBezTo>
                  <a:cubicBezTo>
                    <a:pt x="0" y="168"/>
                    <a:pt x="33" y="234"/>
                    <a:pt x="100" y="234"/>
                  </a:cubicBezTo>
                  <a:lnTo>
                    <a:pt x="9307" y="234"/>
                  </a:lnTo>
                  <a:cubicBezTo>
                    <a:pt x="9373" y="234"/>
                    <a:pt x="9407" y="168"/>
                    <a:pt x="9407" y="134"/>
                  </a:cubicBezTo>
                  <a:cubicBezTo>
                    <a:pt x="9407" y="68"/>
                    <a:pt x="9373" y="1"/>
                    <a:pt x="9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987;p49">
              <a:extLst>
                <a:ext uri="{FF2B5EF4-FFF2-40B4-BE49-F238E27FC236}">
                  <a16:creationId xmlns:a16="http://schemas.microsoft.com/office/drawing/2014/main" id="{66AF2827-DC20-694E-1F3A-7E207B8A689A}"/>
                </a:ext>
              </a:extLst>
            </p:cNvPr>
            <p:cNvSpPr/>
            <p:nvPr/>
          </p:nvSpPr>
          <p:spPr>
            <a:xfrm>
              <a:off x="3003925" y="1782550"/>
              <a:ext cx="236025" cy="5875"/>
            </a:xfrm>
            <a:custGeom>
              <a:avLst/>
              <a:gdLst/>
              <a:ahLst/>
              <a:cxnLst/>
              <a:rect l="l" t="t" r="r" b="b"/>
              <a:pathLst>
                <a:path w="9441" h="235" extrusionOk="0">
                  <a:moveTo>
                    <a:pt x="100" y="1"/>
                  </a:moveTo>
                  <a:cubicBezTo>
                    <a:pt x="33" y="1"/>
                    <a:pt x="0" y="68"/>
                    <a:pt x="0" y="134"/>
                  </a:cubicBezTo>
                  <a:cubicBezTo>
                    <a:pt x="0" y="168"/>
                    <a:pt x="33" y="234"/>
                    <a:pt x="100" y="234"/>
                  </a:cubicBezTo>
                  <a:lnTo>
                    <a:pt x="9340" y="234"/>
                  </a:lnTo>
                  <a:cubicBezTo>
                    <a:pt x="9407" y="234"/>
                    <a:pt x="9440" y="168"/>
                    <a:pt x="9440" y="134"/>
                  </a:cubicBezTo>
                  <a:cubicBezTo>
                    <a:pt x="9440" y="68"/>
                    <a:pt x="9407" y="1"/>
                    <a:pt x="9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988;p49">
              <a:extLst>
                <a:ext uri="{FF2B5EF4-FFF2-40B4-BE49-F238E27FC236}">
                  <a16:creationId xmlns:a16="http://schemas.microsoft.com/office/drawing/2014/main" id="{CF15C2AD-985E-FC40-0DC3-4401DA3D6463}"/>
                </a:ext>
              </a:extLst>
            </p:cNvPr>
            <p:cNvSpPr/>
            <p:nvPr/>
          </p:nvSpPr>
          <p:spPr>
            <a:xfrm>
              <a:off x="3263275" y="1782550"/>
              <a:ext cx="103425" cy="5875"/>
            </a:xfrm>
            <a:custGeom>
              <a:avLst/>
              <a:gdLst/>
              <a:ahLst/>
              <a:cxnLst/>
              <a:rect l="l" t="t" r="r" b="b"/>
              <a:pathLst>
                <a:path w="4137" h="235" extrusionOk="0">
                  <a:moveTo>
                    <a:pt x="100" y="1"/>
                  </a:moveTo>
                  <a:cubicBezTo>
                    <a:pt x="34" y="1"/>
                    <a:pt x="0" y="68"/>
                    <a:pt x="0" y="134"/>
                  </a:cubicBezTo>
                  <a:cubicBezTo>
                    <a:pt x="0" y="168"/>
                    <a:pt x="34" y="234"/>
                    <a:pt x="100" y="234"/>
                  </a:cubicBezTo>
                  <a:lnTo>
                    <a:pt x="4036" y="234"/>
                  </a:lnTo>
                  <a:cubicBezTo>
                    <a:pt x="4070" y="234"/>
                    <a:pt x="4136" y="168"/>
                    <a:pt x="4136" y="134"/>
                  </a:cubicBezTo>
                  <a:cubicBezTo>
                    <a:pt x="4136" y="68"/>
                    <a:pt x="4070" y="1"/>
                    <a:pt x="40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989;p49">
              <a:extLst>
                <a:ext uri="{FF2B5EF4-FFF2-40B4-BE49-F238E27FC236}">
                  <a16:creationId xmlns:a16="http://schemas.microsoft.com/office/drawing/2014/main" id="{A7AFB7EA-3FED-88C9-2B04-FA573C69CF76}"/>
                </a:ext>
              </a:extLst>
            </p:cNvPr>
            <p:cNvSpPr/>
            <p:nvPr/>
          </p:nvSpPr>
          <p:spPr>
            <a:xfrm>
              <a:off x="2619475" y="1657475"/>
              <a:ext cx="113450" cy="5025"/>
            </a:xfrm>
            <a:custGeom>
              <a:avLst/>
              <a:gdLst/>
              <a:ahLst/>
              <a:cxnLst/>
              <a:rect l="l" t="t" r="r" b="b"/>
              <a:pathLst>
                <a:path w="4538" h="201" extrusionOk="0">
                  <a:moveTo>
                    <a:pt x="134" y="0"/>
                  </a:moveTo>
                  <a:cubicBezTo>
                    <a:pt x="0" y="0"/>
                    <a:pt x="0"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990;p49">
              <a:extLst>
                <a:ext uri="{FF2B5EF4-FFF2-40B4-BE49-F238E27FC236}">
                  <a16:creationId xmlns:a16="http://schemas.microsoft.com/office/drawing/2014/main" id="{BE70DF7E-ACA4-69AB-979A-66402062E8BC}"/>
                </a:ext>
              </a:extLst>
            </p:cNvPr>
            <p:cNvSpPr/>
            <p:nvPr/>
          </p:nvSpPr>
          <p:spPr>
            <a:xfrm>
              <a:off x="3253250" y="1657475"/>
              <a:ext cx="114275" cy="5025"/>
            </a:xfrm>
            <a:custGeom>
              <a:avLst/>
              <a:gdLst/>
              <a:ahLst/>
              <a:cxnLst/>
              <a:rect l="l" t="t" r="r" b="b"/>
              <a:pathLst>
                <a:path w="4571" h="201" extrusionOk="0">
                  <a:moveTo>
                    <a:pt x="168" y="0"/>
                  </a:moveTo>
                  <a:cubicBezTo>
                    <a:pt x="1" y="0"/>
                    <a:pt x="1" y="200"/>
                    <a:pt x="168" y="200"/>
                  </a:cubicBezTo>
                  <a:lnTo>
                    <a:pt x="4437" y="200"/>
                  </a:lnTo>
                  <a:cubicBezTo>
                    <a:pt x="4571" y="200"/>
                    <a:pt x="4571" y="0"/>
                    <a:pt x="44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991;p49">
              <a:extLst>
                <a:ext uri="{FF2B5EF4-FFF2-40B4-BE49-F238E27FC236}">
                  <a16:creationId xmlns:a16="http://schemas.microsoft.com/office/drawing/2014/main" id="{B8C59311-A8ED-4BF7-0DBA-900095012A9E}"/>
                </a:ext>
              </a:extLst>
            </p:cNvPr>
            <p:cNvSpPr/>
            <p:nvPr/>
          </p:nvSpPr>
          <p:spPr>
            <a:xfrm>
              <a:off x="3112325" y="1657475"/>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992;p49">
              <a:extLst>
                <a:ext uri="{FF2B5EF4-FFF2-40B4-BE49-F238E27FC236}">
                  <a16:creationId xmlns:a16="http://schemas.microsoft.com/office/drawing/2014/main" id="{61EA1916-BD8F-9520-AAEB-E33E253DABF1}"/>
                </a:ext>
              </a:extLst>
            </p:cNvPr>
            <p:cNvSpPr/>
            <p:nvPr/>
          </p:nvSpPr>
          <p:spPr>
            <a:xfrm>
              <a:off x="2754575" y="1657475"/>
              <a:ext cx="318575" cy="5025"/>
            </a:xfrm>
            <a:custGeom>
              <a:avLst/>
              <a:gdLst/>
              <a:ahLst/>
              <a:cxnLst/>
              <a:rect l="l" t="t" r="r" b="b"/>
              <a:pathLst>
                <a:path w="12743" h="201" extrusionOk="0">
                  <a:moveTo>
                    <a:pt x="134" y="0"/>
                  </a:moveTo>
                  <a:cubicBezTo>
                    <a:pt x="0" y="0"/>
                    <a:pt x="0" y="200"/>
                    <a:pt x="134" y="200"/>
                  </a:cubicBezTo>
                  <a:lnTo>
                    <a:pt x="12576" y="200"/>
                  </a:lnTo>
                  <a:cubicBezTo>
                    <a:pt x="12743" y="200"/>
                    <a:pt x="12743" y="0"/>
                    <a:pt x="1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993;p49">
              <a:extLst>
                <a:ext uri="{FF2B5EF4-FFF2-40B4-BE49-F238E27FC236}">
                  <a16:creationId xmlns:a16="http://schemas.microsoft.com/office/drawing/2014/main" id="{8BA4CEBC-B3AA-7CD3-353C-772B07433DD4}"/>
                </a:ext>
              </a:extLst>
            </p:cNvPr>
            <p:cNvSpPr/>
            <p:nvPr/>
          </p:nvSpPr>
          <p:spPr>
            <a:xfrm>
              <a:off x="3084800" y="902750"/>
              <a:ext cx="111775" cy="5050"/>
            </a:xfrm>
            <a:custGeom>
              <a:avLst/>
              <a:gdLst/>
              <a:ahLst/>
              <a:cxnLst/>
              <a:rect l="l" t="t" r="r" b="b"/>
              <a:pathLst>
                <a:path w="4471" h="202" extrusionOk="0">
                  <a:moveTo>
                    <a:pt x="101" y="1"/>
                  </a:moveTo>
                  <a:cubicBezTo>
                    <a:pt x="34" y="1"/>
                    <a:pt x="1" y="34"/>
                    <a:pt x="1" y="101"/>
                  </a:cubicBezTo>
                  <a:cubicBezTo>
                    <a:pt x="1" y="134"/>
                    <a:pt x="34" y="201"/>
                    <a:pt x="101" y="201"/>
                  </a:cubicBezTo>
                  <a:lnTo>
                    <a:pt x="4371" y="201"/>
                  </a:lnTo>
                  <a:cubicBezTo>
                    <a:pt x="4404" y="201"/>
                    <a:pt x="4471" y="134"/>
                    <a:pt x="4471" y="101"/>
                  </a:cubicBezTo>
                  <a:cubicBezTo>
                    <a:pt x="4471" y="34"/>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994;p49">
              <a:extLst>
                <a:ext uri="{FF2B5EF4-FFF2-40B4-BE49-F238E27FC236}">
                  <a16:creationId xmlns:a16="http://schemas.microsoft.com/office/drawing/2014/main" id="{B35437CF-731E-3DFA-23EE-58ABF688522E}"/>
                </a:ext>
              </a:extLst>
            </p:cNvPr>
            <p:cNvSpPr/>
            <p:nvPr/>
          </p:nvSpPr>
          <p:spPr>
            <a:xfrm>
              <a:off x="2943050" y="902750"/>
              <a:ext cx="111750" cy="5050"/>
            </a:xfrm>
            <a:custGeom>
              <a:avLst/>
              <a:gdLst/>
              <a:ahLst/>
              <a:cxnLst/>
              <a:rect l="l" t="t" r="r" b="b"/>
              <a:pathLst>
                <a:path w="4470" h="202" extrusionOk="0">
                  <a:moveTo>
                    <a:pt x="100" y="1"/>
                  </a:moveTo>
                  <a:cubicBezTo>
                    <a:pt x="33" y="1"/>
                    <a:pt x="0" y="34"/>
                    <a:pt x="0" y="101"/>
                  </a:cubicBezTo>
                  <a:cubicBezTo>
                    <a:pt x="0" y="134"/>
                    <a:pt x="33" y="201"/>
                    <a:pt x="100" y="201"/>
                  </a:cubicBezTo>
                  <a:lnTo>
                    <a:pt x="4370" y="201"/>
                  </a:lnTo>
                  <a:cubicBezTo>
                    <a:pt x="4437" y="201"/>
                    <a:pt x="4470" y="134"/>
                    <a:pt x="4470" y="101"/>
                  </a:cubicBezTo>
                  <a:cubicBezTo>
                    <a:pt x="4470" y="34"/>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995;p49">
              <a:extLst>
                <a:ext uri="{FF2B5EF4-FFF2-40B4-BE49-F238E27FC236}">
                  <a16:creationId xmlns:a16="http://schemas.microsoft.com/office/drawing/2014/main" id="{373E8D4E-EF64-2337-5D5C-DCDC9A72D7AA}"/>
                </a:ext>
              </a:extLst>
            </p:cNvPr>
            <p:cNvSpPr/>
            <p:nvPr/>
          </p:nvSpPr>
          <p:spPr>
            <a:xfrm>
              <a:off x="2586125" y="902750"/>
              <a:ext cx="316075" cy="5050"/>
            </a:xfrm>
            <a:custGeom>
              <a:avLst/>
              <a:gdLst/>
              <a:ahLst/>
              <a:cxnLst/>
              <a:rect l="l" t="t" r="r" b="b"/>
              <a:pathLst>
                <a:path w="12643" h="202" extrusionOk="0">
                  <a:moveTo>
                    <a:pt x="100" y="1"/>
                  </a:moveTo>
                  <a:cubicBezTo>
                    <a:pt x="34" y="1"/>
                    <a:pt x="0" y="34"/>
                    <a:pt x="0" y="101"/>
                  </a:cubicBezTo>
                  <a:cubicBezTo>
                    <a:pt x="0" y="134"/>
                    <a:pt x="34" y="201"/>
                    <a:pt x="100" y="201"/>
                  </a:cubicBezTo>
                  <a:lnTo>
                    <a:pt x="12542" y="201"/>
                  </a:lnTo>
                  <a:cubicBezTo>
                    <a:pt x="12609" y="201"/>
                    <a:pt x="12643" y="134"/>
                    <a:pt x="12643" y="101"/>
                  </a:cubicBezTo>
                  <a:cubicBezTo>
                    <a:pt x="12643" y="34"/>
                    <a:pt x="12609" y="1"/>
                    <a:pt x="12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996;p49">
              <a:extLst>
                <a:ext uri="{FF2B5EF4-FFF2-40B4-BE49-F238E27FC236}">
                  <a16:creationId xmlns:a16="http://schemas.microsoft.com/office/drawing/2014/main" id="{AE40BE90-0ACF-0470-8512-1492D19CE355}"/>
                </a:ext>
              </a:extLst>
            </p:cNvPr>
            <p:cNvSpPr/>
            <p:nvPr/>
          </p:nvSpPr>
          <p:spPr>
            <a:xfrm>
              <a:off x="3083150" y="1014500"/>
              <a:ext cx="114250" cy="5025"/>
            </a:xfrm>
            <a:custGeom>
              <a:avLst/>
              <a:gdLst/>
              <a:ahLst/>
              <a:cxnLst/>
              <a:rect l="l" t="t" r="r" b="b"/>
              <a:pathLst>
                <a:path w="4570" h="201" extrusionOk="0">
                  <a:moveTo>
                    <a:pt x="167" y="1"/>
                  </a:moveTo>
                  <a:cubicBezTo>
                    <a:pt x="0" y="1"/>
                    <a:pt x="0" y="201"/>
                    <a:pt x="167" y="201"/>
                  </a:cubicBezTo>
                  <a:lnTo>
                    <a:pt x="4437" y="201"/>
                  </a:lnTo>
                  <a:cubicBezTo>
                    <a:pt x="4570" y="201"/>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997;p49">
              <a:extLst>
                <a:ext uri="{FF2B5EF4-FFF2-40B4-BE49-F238E27FC236}">
                  <a16:creationId xmlns:a16="http://schemas.microsoft.com/office/drawing/2014/main" id="{A478E8ED-922C-B767-EC0D-962A9FD6E959}"/>
                </a:ext>
              </a:extLst>
            </p:cNvPr>
            <p:cNvSpPr/>
            <p:nvPr/>
          </p:nvSpPr>
          <p:spPr>
            <a:xfrm>
              <a:off x="2942200" y="1014500"/>
              <a:ext cx="113450" cy="5025"/>
            </a:xfrm>
            <a:custGeom>
              <a:avLst/>
              <a:gdLst/>
              <a:ahLst/>
              <a:cxnLst/>
              <a:rect l="l" t="t" r="r" b="b"/>
              <a:pathLst>
                <a:path w="4538" h="201" extrusionOk="0">
                  <a:moveTo>
                    <a:pt x="134" y="1"/>
                  </a:moveTo>
                  <a:cubicBezTo>
                    <a:pt x="1" y="1"/>
                    <a:pt x="1" y="201"/>
                    <a:pt x="134" y="201"/>
                  </a:cubicBezTo>
                  <a:lnTo>
                    <a:pt x="4404" y="201"/>
                  </a:lnTo>
                  <a:cubicBezTo>
                    <a:pt x="4537" y="201"/>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998;p49">
              <a:extLst>
                <a:ext uri="{FF2B5EF4-FFF2-40B4-BE49-F238E27FC236}">
                  <a16:creationId xmlns:a16="http://schemas.microsoft.com/office/drawing/2014/main" id="{A15EC7F1-6D66-4518-310B-C175AF9B90A9}"/>
                </a:ext>
              </a:extLst>
            </p:cNvPr>
            <p:cNvSpPr/>
            <p:nvPr/>
          </p:nvSpPr>
          <p:spPr>
            <a:xfrm>
              <a:off x="2584450" y="1014500"/>
              <a:ext cx="318575" cy="5025"/>
            </a:xfrm>
            <a:custGeom>
              <a:avLst/>
              <a:gdLst/>
              <a:ahLst/>
              <a:cxnLst/>
              <a:rect l="l" t="t" r="r" b="b"/>
              <a:pathLst>
                <a:path w="12743" h="201" extrusionOk="0">
                  <a:moveTo>
                    <a:pt x="167" y="1"/>
                  </a:moveTo>
                  <a:cubicBezTo>
                    <a:pt x="0" y="1"/>
                    <a:pt x="0" y="201"/>
                    <a:pt x="167" y="201"/>
                  </a:cubicBezTo>
                  <a:lnTo>
                    <a:pt x="12609" y="201"/>
                  </a:lnTo>
                  <a:cubicBezTo>
                    <a:pt x="12743" y="201"/>
                    <a:pt x="12743" y="1"/>
                    <a:pt x="12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999;p49">
              <a:extLst>
                <a:ext uri="{FF2B5EF4-FFF2-40B4-BE49-F238E27FC236}">
                  <a16:creationId xmlns:a16="http://schemas.microsoft.com/office/drawing/2014/main" id="{C59A6E38-C479-F301-4EE1-23418DF2F1CB}"/>
                </a:ext>
              </a:extLst>
            </p:cNvPr>
            <p:cNvSpPr/>
            <p:nvPr/>
          </p:nvSpPr>
          <p:spPr>
            <a:xfrm>
              <a:off x="2584450" y="958625"/>
              <a:ext cx="114275" cy="5050"/>
            </a:xfrm>
            <a:custGeom>
              <a:avLst/>
              <a:gdLst/>
              <a:ahLst/>
              <a:cxnLst/>
              <a:rect l="l" t="t" r="r" b="b"/>
              <a:pathLst>
                <a:path w="4571" h="202" extrusionOk="0">
                  <a:moveTo>
                    <a:pt x="167" y="1"/>
                  </a:moveTo>
                  <a:cubicBezTo>
                    <a:pt x="0" y="1"/>
                    <a:pt x="0" y="201"/>
                    <a:pt x="167" y="201"/>
                  </a:cubicBezTo>
                  <a:lnTo>
                    <a:pt x="4437" y="201"/>
                  </a:lnTo>
                  <a:cubicBezTo>
                    <a:pt x="4570" y="201"/>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2000;p49">
              <a:extLst>
                <a:ext uri="{FF2B5EF4-FFF2-40B4-BE49-F238E27FC236}">
                  <a16:creationId xmlns:a16="http://schemas.microsoft.com/office/drawing/2014/main" id="{CBCD93D2-0BE6-B269-CDC1-EA609182B39A}"/>
                </a:ext>
              </a:extLst>
            </p:cNvPr>
            <p:cNvSpPr/>
            <p:nvPr/>
          </p:nvSpPr>
          <p:spPr>
            <a:xfrm>
              <a:off x="2726225" y="958625"/>
              <a:ext cx="113425" cy="5050"/>
            </a:xfrm>
            <a:custGeom>
              <a:avLst/>
              <a:gdLst/>
              <a:ahLst/>
              <a:cxnLst/>
              <a:rect l="l" t="t" r="r" b="b"/>
              <a:pathLst>
                <a:path w="4537" h="202" extrusionOk="0">
                  <a:moveTo>
                    <a:pt x="134" y="1"/>
                  </a:moveTo>
                  <a:cubicBezTo>
                    <a:pt x="0" y="1"/>
                    <a:pt x="0" y="201"/>
                    <a:pt x="134" y="201"/>
                  </a:cubicBezTo>
                  <a:lnTo>
                    <a:pt x="4403" y="201"/>
                  </a:lnTo>
                  <a:cubicBezTo>
                    <a:pt x="4537" y="201"/>
                    <a:pt x="4537" y="1"/>
                    <a:pt x="4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2001;p49">
              <a:extLst>
                <a:ext uri="{FF2B5EF4-FFF2-40B4-BE49-F238E27FC236}">
                  <a16:creationId xmlns:a16="http://schemas.microsoft.com/office/drawing/2014/main" id="{0C7B3A3A-5820-F237-072D-2F28DB4056C7}"/>
                </a:ext>
              </a:extLst>
            </p:cNvPr>
            <p:cNvSpPr/>
            <p:nvPr/>
          </p:nvSpPr>
          <p:spPr>
            <a:xfrm>
              <a:off x="2878825" y="958625"/>
              <a:ext cx="318575" cy="5050"/>
            </a:xfrm>
            <a:custGeom>
              <a:avLst/>
              <a:gdLst/>
              <a:ahLst/>
              <a:cxnLst/>
              <a:rect l="l" t="t" r="r" b="b"/>
              <a:pathLst>
                <a:path w="12743" h="202" extrusionOk="0">
                  <a:moveTo>
                    <a:pt x="134" y="1"/>
                  </a:moveTo>
                  <a:cubicBezTo>
                    <a:pt x="1" y="1"/>
                    <a:pt x="1" y="201"/>
                    <a:pt x="134" y="201"/>
                  </a:cubicBezTo>
                  <a:lnTo>
                    <a:pt x="12610" y="201"/>
                  </a:lnTo>
                  <a:cubicBezTo>
                    <a:pt x="12743" y="201"/>
                    <a:pt x="12743" y="1"/>
                    <a:pt x="12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2002;p49">
              <a:extLst>
                <a:ext uri="{FF2B5EF4-FFF2-40B4-BE49-F238E27FC236}">
                  <a16:creationId xmlns:a16="http://schemas.microsoft.com/office/drawing/2014/main" id="{C0E5029F-19B1-D5A8-33B4-13DD25EA9003}"/>
                </a:ext>
              </a:extLst>
            </p:cNvPr>
            <p:cNvSpPr/>
            <p:nvPr/>
          </p:nvSpPr>
          <p:spPr>
            <a:xfrm>
              <a:off x="3083150" y="1294700"/>
              <a:ext cx="114250" cy="5875"/>
            </a:xfrm>
            <a:custGeom>
              <a:avLst/>
              <a:gdLst/>
              <a:ahLst/>
              <a:cxnLst/>
              <a:rect l="l" t="t" r="r" b="b"/>
              <a:pathLst>
                <a:path w="4570" h="235" extrusionOk="0">
                  <a:moveTo>
                    <a:pt x="167" y="1"/>
                  </a:moveTo>
                  <a:cubicBezTo>
                    <a:pt x="0" y="1"/>
                    <a:pt x="0" y="234"/>
                    <a:pt x="167" y="234"/>
                  </a:cubicBezTo>
                  <a:lnTo>
                    <a:pt x="4437" y="234"/>
                  </a:lnTo>
                  <a:cubicBezTo>
                    <a:pt x="4570" y="234"/>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2003;p49">
              <a:extLst>
                <a:ext uri="{FF2B5EF4-FFF2-40B4-BE49-F238E27FC236}">
                  <a16:creationId xmlns:a16="http://schemas.microsoft.com/office/drawing/2014/main" id="{CBF73C31-CF18-DDE5-6C41-B65CFDBC0269}"/>
                </a:ext>
              </a:extLst>
            </p:cNvPr>
            <p:cNvSpPr/>
            <p:nvPr/>
          </p:nvSpPr>
          <p:spPr>
            <a:xfrm>
              <a:off x="2942200" y="1294700"/>
              <a:ext cx="113450" cy="5875"/>
            </a:xfrm>
            <a:custGeom>
              <a:avLst/>
              <a:gdLst/>
              <a:ahLst/>
              <a:cxnLst/>
              <a:rect l="l" t="t" r="r" b="b"/>
              <a:pathLst>
                <a:path w="4538" h="235" extrusionOk="0">
                  <a:moveTo>
                    <a:pt x="134" y="1"/>
                  </a:moveTo>
                  <a:cubicBezTo>
                    <a:pt x="1" y="1"/>
                    <a:pt x="1"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2004;p49">
              <a:extLst>
                <a:ext uri="{FF2B5EF4-FFF2-40B4-BE49-F238E27FC236}">
                  <a16:creationId xmlns:a16="http://schemas.microsoft.com/office/drawing/2014/main" id="{8038126D-164D-F0BE-5188-BCD89DB70AFB}"/>
                </a:ext>
              </a:extLst>
            </p:cNvPr>
            <p:cNvSpPr/>
            <p:nvPr/>
          </p:nvSpPr>
          <p:spPr>
            <a:xfrm>
              <a:off x="2584450" y="1294700"/>
              <a:ext cx="318575" cy="5875"/>
            </a:xfrm>
            <a:custGeom>
              <a:avLst/>
              <a:gdLst/>
              <a:ahLst/>
              <a:cxnLst/>
              <a:rect l="l" t="t" r="r" b="b"/>
              <a:pathLst>
                <a:path w="12743" h="235" extrusionOk="0">
                  <a:moveTo>
                    <a:pt x="167" y="1"/>
                  </a:moveTo>
                  <a:cubicBezTo>
                    <a:pt x="0" y="1"/>
                    <a:pt x="0" y="234"/>
                    <a:pt x="167" y="234"/>
                  </a:cubicBezTo>
                  <a:lnTo>
                    <a:pt x="12609" y="234"/>
                  </a:lnTo>
                  <a:cubicBezTo>
                    <a:pt x="12743" y="234"/>
                    <a:pt x="12743" y="1"/>
                    <a:pt x="12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2005;p49">
              <a:extLst>
                <a:ext uri="{FF2B5EF4-FFF2-40B4-BE49-F238E27FC236}">
                  <a16:creationId xmlns:a16="http://schemas.microsoft.com/office/drawing/2014/main" id="{BF1E1190-6527-CA9D-F209-61AB42C850B3}"/>
                </a:ext>
              </a:extLst>
            </p:cNvPr>
            <p:cNvSpPr/>
            <p:nvPr/>
          </p:nvSpPr>
          <p:spPr>
            <a:xfrm>
              <a:off x="3083150" y="1407300"/>
              <a:ext cx="114250" cy="5025"/>
            </a:xfrm>
            <a:custGeom>
              <a:avLst/>
              <a:gdLst/>
              <a:ahLst/>
              <a:cxnLst/>
              <a:rect l="l" t="t" r="r" b="b"/>
              <a:pathLst>
                <a:path w="4570" h="201" extrusionOk="0">
                  <a:moveTo>
                    <a:pt x="167" y="0"/>
                  </a:moveTo>
                  <a:cubicBezTo>
                    <a:pt x="0" y="0"/>
                    <a:pt x="0" y="200"/>
                    <a:pt x="167" y="200"/>
                  </a:cubicBezTo>
                  <a:lnTo>
                    <a:pt x="4437" y="200"/>
                  </a:lnTo>
                  <a:cubicBezTo>
                    <a:pt x="4570" y="200"/>
                    <a:pt x="4570" y="0"/>
                    <a:pt x="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2006;p49">
              <a:extLst>
                <a:ext uri="{FF2B5EF4-FFF2-40B4-BE49-F238E27FC236}">
                  <a16:creationId xmlns:a16="http://schemas.microsoft.com/office/drawing/2014/main" id="{BB5C8AE1-41BB-0311-E516-5371DBD8B75E}"/>
                </a:ext>
              </a:extLst>
            </p:cNvPr>
            <p:cNvSpPr/>
            <p:nvPr/>
          </p:nvSpPr>
          <p:spPr>
            <a:xfrm>
              <a:off x="2942200" y="1407300"/>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2007;p49">
              <a:extLst>
                <a:ext uri="{FF2B5EF4-FFF2-40B4-BE49-F238E27FC236}">
                  <a16:creationId xmlns:a16="http://schemas.microsoft.com/office/drawing/2014/main" id="{237A7B28-7A16-5477-CB5A-C3F58AA09AF3}"/>
                </a:ext>
              </a:extLst>
            </p:cNvPr>
            <p:cNvSpPr/>
            <p:nvPr/>
          </p:nvSpPr>
          <p:spPr>
            <a:xfrm>
              <a:off x="2584450" y="1407300"/>
              <a:ext cx="318575" cy="5025"/>
            </a:xfrm>
            <a:custGeom>
              <a:avLst/>
              <a:gdLst/>
              <a:ahLst/>
              <a:cxnLst/>
              <a:rect l="l" t="t" r="r" b="b"/>
              <a:pathLst>
                <a:path w="12743" h="201" extrusionOk="0">
                  <a:moveTo>
                    <a:pt x="167" y="0"/>
                  </a:moveTo>
                  <a:cubicBezTo>
                    <a:pt x="0" y="0"/>
                    <a:pt x="0" y="200"/>
                    <a:pt x="167" y="200"/>
                  </a:cubicBezTo>
                  <a:lnTo>
                    <a:pt x="12609" y="200"/>
                  </a:lnTo>
                  <a:cubicBezTo>
                    <a:pt x="12743" y="200"/>
                    <a:pt x="12743" y="0"/>
                    <a:pt x="12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2008;p49">
              <a:extLst>
                <a:ext uri="{FF2B5EF4-FFF2-40B4-BE49-F238E27FC236}">
                  <a16:creationId xmlns:a16="http://schemas.microsoft.com/office/drawing/2014/main" id="{32E5CDE7-EB5A-138C-B9D3-2F0C5610D15A}"/>
                </a:ext>
              </a:extLst>
            </p:cNvPr>
            <p:cNvSpPr/>
            <p:nvPr/>
          </p:nvSpPr>
          <p:spPr>
            <a:xfrm>
              <a:off x="2586125" y="1350575"/>
              <a:ext cx="111775" cy="5875"/>
            </a:xfrm>
            <a:custGeom>
              <a:avLst/>
              <a:gdLst/>
              <a:ahLst/>
              <a:cxnLst/>
              <a:rect l="l" t="t" r="r" b="b"/>
              <a:pathLst>
                <a:path w="4471" h="235" extrusionOk="0">
                  <a:moveTo>
                    <a:pt x="100" y="1"/>
                  </a:moveTo>
                  <a:cubicBezTo>
                    <a:pt x="34" y="1"/>
                    <a:pt x="0" y="67"/>
                    <a:pt x="0" y="134"/>
                  </a:cubicBezTo>
                  <a:cubicBezTo>
                    <a:pt x="0" y="168"/>
                    <a:pt x="34" y="234"/>
                    <a:pt x="100" y="234"/>
                  </a:cubicBezTo>
                  <a:lnTo>
                    <a:pt x="4370" y="234"/>
                  </a:lnTo>
                  <a:cubicBezTo>
                    <a:pt x="4437" y="234"/>
                    <a:pt x="4470" y="168"/>
                    <a:pt x="4470" y="134"/>
                  </a:cubicBezTo>
                  <a:cubicBezTo>
                    <a:pt x="4470" y="67"/>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2009;p49">
              <a:extLst>
                <a:ext uri="{FF2B5EF4-FFF2-40B4-BE49-F238E27FC236}">
                  <a16:creationId xmlns:a16="http://schemas.microsoft.com/office/drawing/2014/main" id="{6237B4AF-D859-488D-10EC-2E9792AD2691}"/>
                </a:ext>
              </a:extLst>
            </p:cNvPr>
            <p:cNvSpPr/>
            <p:nvPr/>
          </p:nvSpPr>
          <p:spPr>
            <a:xfrm>
              <a:off x="2727050" y="1350575"/>
              <a:ext cx="111775" cy="5875"/>
            </a:xfrm>
            <a:custGeom>
              <a:avLst/>
              <a:gdLst/>
              <a:ahLst/>
              <a:cxnLst/>
              <a:rect l="l" t="t" r="r" b="b"/>
              <a:pathLst>
                <a:path w="4471" h="235" extrusionOk="0">
                  <a:moveTo>
                    <a:pt x="101" y="1"/>
                  </a:moveTo>
                  <a:cubicBezTo>
                    <a:pt x="34" y="1"/>
                    <a:pt x="1" y="67"/>
                    <a:pt x="1" y="134"/>
                  </a:cubicBezTo>
                  <a:cubicBezTo>
                    <a:pt x="1" y="168"/>
                    <a:pt x="34" y="234"/>
                    <a:pt x="101" y="234"/>
                  </a:cubicBezTo>
                  <a:lnTo>
                    <a:pt x="4370" y="234"/>
                  </a:lnTo>
                  <a:cubicBezTo>
                    <a:pt x="4437" y="234"/>
                    <a:pt x="4470" y="168"/>
                    <a:pt x="4470" y="134"/>
                  </a:cubicBezTo>
                  <a:cubicBezTo>
                    <a:pt x="4470" y="67"/>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2010;p49">
              <a:extLst>
                <a:ext uri="{FF2B5EF4-FFF2-40B4-BE49-F238E27FC236}">
                  <a16:creationId xmlns:a16="http://schemas.microsoft.com/office/drawing/2014/main" id="{9DE5B902-C1D0-44E8-9D7F-939002A9D9F9}"/>
                </a:ext>
              </a:extLst>
            </p:cNvPr>
            <p:cNvSpPr/>
            <p:nvPr/>
          </p:nvSpPr>
          <p:spPr>
            <a:xfrm>
              <a:off x="2879650" y="1350575"/>
              <a:ext cx="316925" cy="5875"/>
            </a:xfrm>
            <a:custGeom>
              <a:avLst/>
              <a:gdLst/>
              <a:ahLst/>
              <a:cxnLst/>
              <a:rect l="l" t="t" r="r" b="b"/>
              <a:pathLst>
                <a:path w="12677" h="235" extrusionOk="0">
                  <a:moveTo>
                    <a:pt x="101" y="1"/>
                  </a:moveTo>
                  <a:cubicBezTo>
                    <a:pt x="34" y="1"/>
                    <a:pt x="1" y="67"/>
                    <a:pt x="1" y="134"/>
                  </a:cubicBezTo>
                  <a:cubicBezTo>
                    <a:pt x="1" y="168"/>
                    <a:pt x="34" y="234"/>
                    <a:pt x="101" y="234"/>
                  </a:cubicBezTo>
                  <a:lnTo>
                    <a:pt x="12577" y="234"/>
                  </a:lnTo>
                  <a:cubicBezTo>
                    <a:pt x="12610" y="234"/>
                    <a:pt x="12677" y="168"/>
                    <a:pt x="12677" y="134"/>
                  </a:cubicBezTo>
                  <a:cubicBezTo>
                    <a:pt x="12677" y="67"/>
                    <a:pt x="12610" y="1"/>
                    <a:pt x="12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2011;p49">
              <a:extLst>
                <a:ext uri="{FF2B5EF4-FFF2-40B4-BE49-F238E27FC236}">
                  <a16:creationId xmlns:a16="http://schemas.microsoft.com/office/drawing/2014/main" id="{38D55DDA-0921-6E7E-F305-9BFF6595A660}"/>
                </a:ext>
              </a:extLst>
            </p:cNvPr>
            <p:cNvSpPr/>
            <p:nvPr/>
          </p:nvSpPr>
          <p:spPr>
            <a:xfrm>
              <a:off x="2584450" y="1473175"/>
              <a:ext cx="114275" cy="5025"/>
            </a:xfrm>
            <a:custGeom>
              <a:avLst/>
              <a:gdLst/>
              <a:ahLst/>
              <a:cxnLst/>
              <a:rect l="l" t="t" r="r" b="b"/>
              <a:pathLst>
                <a:path w="4571" h="201" extrusionOk="0">
                  <a:moveTo>
                    <a:pt x="167" y="0"/>
                  </a:moveTo>
                  <a:cubicBezTo>
                    <a:pt x="0" y="0"/>
                    <a:pt x="0" y="200"/>
                    <a:pt x="167" y="200"/>
                  </a:cubicBezTo>
                  <a:lnTo>
                    <a:pt x="4437" y="200"/>
                  </a:lnTo>
                  <a:cubicBezTo>
                    <a:pt x="4570" y="200"/>
                    <a:pt x="4570" y="0"/>
                    <a:pt x="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2012;p49">
              <a:extLst>
                <a:ext uri="{FF2B5EF4-FFF2-40B4-BE49-F238E27FC236}">
                  <a16:creationId xmlns:a16="http://schemas.microsoft.com/office/drawing/2014/main" id="{7BA430B9-95D0-2D02-B256-BE300E02714C}"/>
                </a:ext>
              </a:extLst>
            </p:cNvPr>
            <p:cNvSpPr/>
            <p:nvPr/>
          </p:nvSpPr>
          <p:spPr>
            <a:xfrm>
              <a:off x="2726225" y="1473175"/>
              <a:ext cx="113425" cy="5025"/>
            </a:xfrm>
            <a:custGeom>
              <a:avLst/>
              <a:gdLst/>
              <a:ahLst/>
              <a:cxnLst/>
              <a:rect l="l" t="t" r="r" b="b"/>
              <a:pathLst>
                <a:path w="4537" h="201" extrusionOk="0">
                  <a:moveTo>
                    <a:pt x="134" y="0"/>
                  </a:moveTo>
                  <a:cubicBezTo>
                    <a:pt x="0" y="0"/>
                    <a:pt x="0" y="200"/>
                    <a:pt x="134" y="200"/>
                  </a:cubicBezTo>
                  <a:lnTo>
                    <a:pt x="4403" y="200"/>
                  </a:lnTo>
                  <a:cubicBezTo>
                    <a:pt x="4537" y="200"/>
                    <a:pt x="4537"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2013;p49">
              <a:extLst>
                <a:ext uri="{FF2B5EF4-FFF2-40B4-BE49-F238E27FC236}">
                  <a16:creationId xmlns:a16="http://schemas.microsoft.com/office/drawing/2014/main" id="{A81C828C-494B-0103-FC8A-95852654F028}"/>
                </a:ext>
              </a:extLst>
            </p:cNvPr>
            <p:cNvSpPr/>
            <p:nvPr/>
          </p:nvSpPr>
          <p:spPr>
            <a:xfrm>
              <a:off x="2878825" y="1473175"/>
              <a:ext cx="318575" cy="5025"/>
            </a:xfrm>
            <a:custGeom>
              <a:avLst/>
              <a:gdLst/>
              <a:ahLst/>
              <a:cxnLst/>
              <a:rect l="l" t="t" r="r" b="b"/>
              <a:pathLst>
                <a:path w="12743" h="201" extrusionOk="0">
                  <a:moveTo>
                    <a:pt x="134" y="0"/>
                  </a:moveTo>
                  <a:cubicBezTo>
                    <a:pt x="1" y="0"/>
                    <a:pt x="1" y="200"/>
                    <a:pt x="134" y="200"/>
                  </a:cubicBezTo>
                  <a:lnTo>
                    <a:pt x="12610" y="200"/>
                  </a:lnTo>
                  <a:cubicBezTo>
                    <a:pt x="12743" y="200"/>
                    <a:pt x="12743" y="0"/>
                    <a:pt x="1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2014;p49">
              <a:extLst>
                <a:ext uri="{FF2B5EF4-FFF2-40B4-BE49-F238E27FC236}">
                  <a16:creationId xmlns:a16="http://schemas.microsoft.com/office/drawing/2014/main" id="{017A2D08-EB00-3668-EBE1-B72A8AA47113}"/>
                </a:ext>
              </a:extLst>
            </p:cNvPr>
            <p:cNvSpPr/>
            <p:nvPr/>
          </p:nvSpPr>
          <p:spPr>
            <a:xfrm>
              <a:off x="2586125" y="1584925"/>
              <a:ext cx="111775" cy="5025"/>
            </a:xfrm>
            <a:custGeom>
              <a:avLst/>
              <a:gdLst/>
              <a:ahLst/>
              <a:cxnLst/>
              <a:rect l="l" t="t" r="r" b="b"/>
              <a:pathLst>
                <a:path w="4471" h="201" extrusionOk="0">
                  <a:moveTo>
                    <a:pt x="100" y="0"/>
                  </a:moveTo>
                  <a:cubicBezTo>
                    <a:pt x="34" y="0"/>
                    <a:pt x="0" y="67"/>
                    <a:pt x="0" y="100"/>
                  </a:cubicBezTo>
                  <a:cubicBezTo>
                    <a:pt x="0" y="167"/>
                    <a:pt x="34" y="200"/>
                    <a:pt x="100" y="200"/>
                  </a:cubicBezTo>
                  <a:lnTo>
                    <a:pt x="4370" y="200"/>
                  </a:lnTo>
                  <a:cubicBezTo>
                    <a:pt x="4437" y="200"/>
                    <a:pt x="4470" y="167"/>
                    <a:pt x="4470" y="100"/>
                  </a:cubicBezTo>
                  <a:cubicBezTo>
                    <a:pt x="4470" y="67"/>
                    <a:pt x="4437"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2015;p49">
              <a:extLst>
                <a:ext uri="{FF2B5EF4-FFF2-40B4-BE49-F238E27FC236}">
                  <a16:creationId xmlns:a16="http://schemas.microsoft.com/office/drawing/2014/main" id="{119449EE-7A0C-268A-2FA7-C515C17027B3}"/>
                </a:ext>
              </a:extLst>
            </p:cNvPr>
            <p:cNvSpPr/>
            <p:nvPr/>
          </p:nvSpPr>
          <p:spPr>
            <a:xfrm>
              <a:off x="2727050" y="1584925"/>
              <a:ext cx="111775" cy="5250"/>
            </a:xfrm>
            <a:custGeom>
              <a:avLst/>
              <a:gdLst/>
              <a:ahLst/>
              <a:cxnLst/>
              <a:rect l="l" t="t" r="r" b="b"/>
              <a:pathLst>
                <a:path w="4471" h="210" extrusionOk="0">
                  <a:moveTo>
                    <a:pt x="101" y="0"/>
                  </a:moveTo>
                  <a:cubicBezTo>
                    <a:pt x="34" y="0"/>
                    <a:pt x="1" y="67"/>
                    <a:pt x="1" y="134"/>
                  </a:cubicBezTo>
                  <a:cubicBezTo>
                    <a:pt x="1" y="161"/>
                    <a:pt x="22" y="209"/>
                    <a:pt x="66" y="209"/>
                  </a:cubicBezTo>
                  <a:cubicBezTo>
                    <a:pt x="76" y="209"/>
                    <a:pt x="88" y="207"/>
                    <a:pt x="101" y="200"/>
                  </a:cubicBezTo>
                  <a:lnTo>
                    <a:pt x="4370" y="200"/>
                  </a:lnTo>
                  <a:cubicBezTo>
                    <a:pt x="4437" y="200"/>
                    <a:pt x="4470" y="167"/>
                    <a:pt x="4470" y="134"/>
                  </a:cubicBezTo>
                  <a:cubicBezTo>
                    <a:pt x="4470" y="67"/>
                    <a:pt x="4437"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2016;p49">
              <a:extLst>
                <a:ext uri="{FF2B5EF4-FFF2-40B4-BE49-F238E27FC236}">
                  <a16:creationId xmlns:a16="http://schemas.microsoft.com/office/drawing/2014/main" id="{7659A75D-45B2-C294-9A93-BEE79C763810}"/>
                </a:ext>
              </a:extLst>
            </p:cNvPr>
            <p:cNvSpPr/>
            <p:nvPr/>
          </p:nvSpPr>
          <p:spPr>
            <a:xfrm>
              <a:off x="2879650" y="1584925"/>
              <a:ext cx="316925" cy="5025"/>
            </a:xfrm>
            <a:custGeom>
              <a:avLst/>
              <a:gdLst/>
              <a:ahLst/>
              <a:cxnLst/>
              <a:rect l="l" t="t" r="r" b="b"/>
              <a:pathLst>
                <a:path w="12677" h="201" extrusionOk="0">
                  <a:moveTo>
                    <a:pt x="101" y="0"/>
                  </a:moveTo>
                  <a:cubicBezTo>
                    <a:pt x="34" y="0"/>
                    <a:pt x="1" y="67"/>
                    <a:pt x="1" y="100"/>
                  </a:cubicBezTo>
                  <a:cubicBezTo>
                    <a:pt x="1" y="167"/>
                    <a:pt x="34" y="200"/>
                    <a:pt x="101" y="200"/>
                  </a:cubicBezTo>
                  <a:lnTo>
                    <a:pt x="12577" y="200"/>
                  </a:lnTo>
                  <a:cubicBezTo>
                    <a:pt x="12610" y="200"/>
                    <a:pt x="12677" y="167"/>
                    <a:pt x="12677" y="100"/>
                  </a:cubicBezTo>
                  <a:cubicBezTo>
                    <a:pt x="12677" y="67"/>
                    <a:pt x="12610" y="0"/>
                    <a:pt x="12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2017;p49">
              <a:extLst>
                <a:ext uri="{FF2B5EF4-FFF2-40B4-BE49-F238E27FC236}">
                  <a16:creationId xmlns:a16="http://schemas.microsoft.com/office/drawing/2014/main" id="{73BAF24E-4B58-3FF5-58D0-9B33DC9CD383}"/>
                </a:ext>
              </a:extLst>
            </p:cNvPr>
            <p:cNvSpPr/>
            <p:nvPr/>
          </p:nvSpPr>
          <p:spPr>
            <a:xfrm>
              <a:off x="3084800" y="1529050"/>
              <a:ext cx="111775" cy="5025"/>
            </a:xfrm>
            <a:custGeom>
              <a:avLst/>
              <a:gdLst/>
              <a:ahLst/>
              <a:cxnLst/>
              <a:rect l="l" t="t" r="r" b="b"/>
              <a:pathLst>
                <a:path w="4471" h="201" extrusionOk="0">
                  <a:moveTo>
                    <a:pt x="101" y="0"/>
                  </a:moveTo>
                  <a:cubicBezTo>
                    <a:pt x="34" y="0"/>
                    <a:pt x="1" y="34"/>
                    <a:pt x="1" y="100"/>
                  </a:cubicBezTo>
                  <a:cubicBezTo>
                    <a:pt x="1" y="167"/>
                    <a:pt x="34" y="200"/>
                    <a:pt x="101" y="200"/>
                  </a:cubicBezTo>
                  <a:lnTo>
                    <a:pt x="4371" y="200"/>
                  </a:lnTo>
                  <a:cubicBezTo>
                    <a:pt x="4404" y="200"/>
                    <a:pt x="4471" y="167"/>
                    <a:pt x="4471" y="100"/>
                  </a:cubicBezTo>
                  <a:cubicBezTo>
                    <a:pt x="4471" y="34"/>
                    <a:pt x="4404" y="0"/>
                    <a:pt x="4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2018;p49">
              <a:extLst>
                <a:ext uri="{FF2B5EF4-FFF2-40B4-BE49-F238E27FC236}">
                  <a16:creationId xmlns:a16="http://schemas.microsoft.com/office/drawing/2014/main" id="{FA41CCD8-BE03-E33B-119C-CAC555C0054A}"/>
                </a:ext>
              </a:extLst>
            </p:cNvPr>
            <p:cNvSpPr/>
            <p:nvPr/>
          </p:nvSpPr>
          <p:spPr>
            <a:xfrm>
              <a:off x="2943050" y="1529050"/>
              <a:ext cx="111750" cy="5025"/>
            </a:xfrm>
            <a:custGeom>
              <a:avLst/>
              <a:gdLst/>
              <a:ahLst/>
              <a:cxnLst/>
              <a:rect l="l" t="t" r="r" b="b"/>
              <a:pathLst>
                <a:path w="4470" h="201" extrusionOk="0">
                  <a:moveTo>
                    <a:pt x="100" y="0"/>
                  </a:moveTo>
                  <a:cubicBezTo>
                    <a:pt x="33" y="0"/>
                    <a:pt x="0" y="34"/>
                    <a:pt x="0" y="100"/>
                  </a:cubicBezTo>
                  <a:cubicBezTo>
                    <a:pt x="0" y="167"/>
                    <a:pt x="33" y="200"/>
                    <a:pt x="100" y="200"/>
                  </a:cubicBezTo>
                  <a:lnTo>
                    <a:pt x="4370" y="200"/>
                  </a:lnTo>
                  <a:cubicBezTo>
                    <a:pt x="4437" y="200"/>
                    <a:pt x="4470" y="167"/>
                    <a:pt x="4470" y="100"/>
                  </a:cubicBezTo>
                  <a:cubicBezTo>
                    <a:pt x="4470" y="34"/>
                    <a:pt x="4437" y="0"/>
                    <a:pt x="43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2019;p49">
              <a:extLst>
                <a:ext uri="{FF2B5EF4-FFF2-40B4-BE49-F238E27FC236}">
                  <a16:creationId xmlns:a16="http://schemas.microsoft.com/office/drawing/2014/main" id="{BF739176-E84B-FD4E-F3B0-CF9BBFB88E5E}"/>
                </a:ext>
              </a:extLst>
            </p:cNvPr>
            <p:cNvSpPr/>
            <p:nvPr/>
          </p:nvSpPr>
          <p:spPr>
            <a:xfrm>
              <a:off x="2586125" y="1529050"/>
              <a:ext cx="316075" cy="5025"/>
            </a:xfrm>
            <a:custGeom>
              <a:avLst/>
              <a:gdLst/>
              <a:ahLst/>
              <a:cxnLst/>
              <a:rect l="l" t="t" r="r" b="b"/>
              <a:pathLst>
                <a:path w="12643" h="201" extrusionOk="0">
                  <a:moveTo>
                    <a:pt x="100" y="0"/>
                  </a:moveTo>
                  <a:cubicBezTo>
                    <a:pt x="34" y="0"/>
                    <a:pt x="0" y="34"/>
                    <a:pt x="0" y="100"/>
                  </a:cubicBezTo>
                  <a:cubicBezTo>
                    <a:pt x="0" y="167"/>
                    <a:pt x="34" y="200"/>
                    <a:pt x="100" y="200"/>
                  </a:cubicBezTo>
                  <a:lnTo>
                    <a:pt x="12542" y="200"/>
                  </a:lnTo>
                  <a:cubicBezTo>
                    <a:pt x="12609" y="200"/>
                    <a:pt x="12643" y="167"/>
                    <a:pt x="12643" y="100"/>
                  </a:cubicBezTo>
                  <a:cubicBezTo>
                    <a:pt x="12643" y="34"/>
                    <a:pt x="12609"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2020;p49">
              <a:extLst>
                <a:ext uri="{FF2B5EF4-FFF2-40B4-BE49-F238E27FC236}">
                  <a16:creationId xmlns:a16="http://schemas.microsoft.com/office/drawing/2014/main" id="{C226295A-0D54-BF6E-31F5-3584227CF55A}"/>
                </a:ext>
              </a:extLst>
            </p:cNvPr>
            <p:cNvSpPr/>
            <p:nvPr/>
          </p:nvSpPr>
          <p:spPr>
            <a:xfrm>
              <a:off x="2413500" y="691775"/>
              <a:ext cx="34200" cy="38375"/>
            </a:xfrm>
            <a:custGeom>
              <a:avLst/>
              <a:gdLst/>
              <a:ahLst/>
              <a:cxnLst/>
              <a:rect l="l" t="t" r="r" b="b"/>
              <a:pathLst>
                <a:path w="1368" h="1535"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2021;p49">
              <a:extLst>
                <a:ext uri="{FF2B5EF4-FFF2-40B4-BE49-F238E27FC236}">
                  <a16:creationId xmlns:a16="http://schemas.microsoft.com/office/drawing/2014/main" id="{D592D5E2-618F-48F9-19BF-36CD3F9EA80C}"/>
                </a:ext>
              </a:extLst>
            </p:cNvPr>
            <p:cNvSpPr/>
            <p:nvPr/>
          </p:nvSpPr>
          <p:spPr>
            <a:xfrm>
              <a:off x="2413500" y="75515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2022;p49">
              <a:extLst>
                <a:ext uri="{FF2B5EF4-FFF2-40B4-BE49-F238E27FC236}">
                  <a16:creationId xmlns:a16="http://schemas.microsoft.com/office/drawing/2014/main" id="{981B2370-767D-EAEE-1698-76917AA7F8C7}"/>
                </a:ext>
              </a:extLst>
            </p:cNvPr>
            <p:cNvSpPr/>
            <p:nvPr/>
          </p:nvSpPr>
          <p:spPr>
            <a:xfrm>
              <a:off x="2413500" y="818525"/>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2023;p49">
              <a:extLst>
                <a:ext uri="{FF2B5EF4-FFF2-40B4-BE49-F238E27FC236}">
                  <a16:creationId xmlns:a16="http://schemas.microsoft.com/office/drawing/2014/main" id="{DD976C8C-F78E-A7D9-61B8-F1ADD2A174FD}"/>
                </a:ext>
              </a:extLst>
            </p:cNvPr>
            <p:cNvSpPr/>
            <p:nvPr/>
          </p:nvSpPr>
          <p:spPr>
            <a:xfrm>
              <a:off x="2413500" y="88190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2024;p49">
              <a:extLst>
                <a:ext uri="{FF2B5EF4-FFF2-40B4-BE49-F238E27FC236}">
                  <a16:creationId xmlns:a16="http://schemas.microsoft.com/office/drawing/2014/main" id="{A3C37A29-C2E8-6C7C-69A6-21E16E5B12AB}"/>
                </a:ext>
              </a:extLst>
            </p:cNvPr>
            <p:cNvSpPr/>
            <p:nvPr/>
          </p:nvSpPr>
          <p:spPr>
            <a:xfrm>
              <a:off x="2413500" y="944450"/>
              <a:ext cx="34200" cy="39225"/>
            </a:xfrm>
            <a:custGeom>
              <a:avLst/>
              <a:gdLst/>
              <a:ahLst/>
              <a:cxnLst/>
              <a:rect l="l" t="t" r="r" b="b"/>
              <a:pathLst>
                <a:path w="1368" h="1569" extrusionOk="0">
                  <a:moveTo>
                    <a:pt x="0" y="1"/>
                  </a:moveTo>
                  <a:lnTo>
                    <a:pt x="0" y="1569"/>
                  </a:lnTo>
                  <a:lnTo>
                    <a:pt x="1368" y="1569"/>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2025;p49">
              <a:extLst>
                <a:ext uri="{FF2B5EF4-FFF2-40B4-BE49-F238E27FC236}">
                  <a16:creationId xmlns:a16="http://schemas.microsoft.com/office/drawing/2014/main" id="{6DE8A8CC-1635-5629-B7CB-0C3E6C7E8D84}"/>
                </a:ext>
              </a:extLst>
            </p:cNvPr>
            <p:cNvSpPr/>
            <p:nvPr/>
          </p:nvSpPr>
          <p:spPr>
            <a:xfrm>
              <a:off x="2413500" y="1007825"/>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2026;p49">
              <a:extLst>
                <a:ext uri="{FF2B5EF4-FFF2-40B4-BE49-F238E27FC236}">
                  <a16:creationId xmlns:a16="http://schemas.microsoft.com/office/drawing/2014/main" id="{828358F8-BA60-B522-8EB8-A3886DF623DF}"/>
                </a:ext>
              </a:extLst>
            </p:cNvPr>
            <p:cNvSpPr/>
            <p:nvPr/>
          </p:nvSpPr>
          <p:spPr>
            <a:xfrm>
              <a:off x="2413500" y="1071225"/>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2027;p49">
              <a:extLst>
                <a:ext uri="{FF2B5EF4-FFF2-40B4-BE49-F238E27FC236}">
                  <a16:creationId xmlns:a16="http://schemas.microsoft.com/office/drawing/2014/main" id="{45E30154-8D67-3F06-B52E-C66D591112F1}"/>
                </a:ext>
              </a:extLst>
            </p:cNvPr>
            <p:cNvSpPr/>
            <p:nvPr/>
          </p:nvSpPr>
          <p:spPr>
            <a:xfrm>
              <a:off x="2413500" y="1134600"/>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2028;p49">
              <a:extLst>
                <a:ext uri="{FF2B5EF4-FFF2-40B4-BE49-F238E27FC236}">
                  <a16:creationId xmlns:a16="http://schemas.microsoft.com/office/drawing/2014/main" id="{F6B49BDA-DB22-7A5E-BFD0-CF9C764B5098}"/>
                </a:ext>
              </a:extLst>
            </p:cNvPr>
            <p:cNvSpPr/>
            <p:nvPr/>
          </p:nvSpPr>
          <p:spPr>
            <a:xfrm>
              <a:off x="2413500" y="1197975"/>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2029;p49">
              <a:extLst>
                <a:ext uri="{FF2B5EF4-FFF2-40B4-BE49-F238E27FC236}">
                  <a16:creationId xmlns:a16="http://schemas.microsoft.com/office/drawing/2014/main" id="{442C8AD7-2633-BFF5-65A8-4B53E94A2762}"/>
                </a:ext>
              </a:extLst>
            </p:cNvPr>
            <p:cNvSpPr/>
            <p:nvPr/>
          </p:nvSpPr>
          <p:spPr>
            <a:xfrm>
              <a:off x="2413500" y="1260525"/>
              <a:ext cx="34200" cy="39200"/>
            </a:xfrm>
            <a:custGeom>
              <a:avLst/>
              <a:gdLst/>
              <a:ahLst/>
              <a:cxnLst/>
              <a:rect l="l" t="t" r="r" b="b"/>
              <a:pathLst>
                <a:path w="1368" h="1568" extrusionOk="0">
                  <a:moveTo>
                    <a:pt x="0" y="0"/>
                  </a:moveTo>
                  <a:lnTo>
                    <a:pt x="0" y="1568"/>
                  </a:lnTo>
                  <a:lnTo>
                    <a:pt x="1368" y="1568"/>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2030;p49">
              <a:extLst>
                <a:ext uri="{FF2B5EF4-FFF2-40B4-BE49-F238E27FC236}">
                  <a16:creationId xmlns:a16="http://schemas.microsoft.com/office/drawing/2014/main" id="{13B41A1B-0C3C-2BCA-EB7E-C3102BC22103}"/>
                </a:ext>
              </a:extLst>
            </p:cNvPr>
            <p:cNvSpPr/>
            <p:nvPr/>
          </p:nvSpPr>
          <p:spPr>
            <a:xfrm>
              <a:off x="2413500" y="1323900"/>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2031;p49">
              <a:extLst>
                <a:ext uri="{FF2B5EF4-FFF2-40B4-BE49-F238E27FC236}">
                  <a16:creationId xmlns:a16="http://schemas.microsoft.com/office/drawing/2014/main" id="{534BF542-9770-8C32-91B5-03B570758CC9}"/>
                </a:ext>
              </a:extLst>
            </p:cNvPr>
            <p:cNvSpPr/>
            <p:nvPr/>
          </p:nvSpPr>
          <p:spPr>
            <a:xfrm>
              <a:off x="2413500" y="1387275"/>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2032;p49">
              <a:extLst>
                <a:ext uri="{FF2B5EF4-FFF2-40B4-BE49-F238E27FC236}">
                  <a16:creationId xmlns:a16="http://schemas.microsoft.com/office/drawing/2014/main" id="{2054D8EB-80BC-0D21-851B-E47FEBB3BF7B}"/>
                </a:ext>
              </a:extLst>
            </p:cNvPr>
            <p:cNvSpPr/>
            <p:nvPr/>
          </p:nvSpPr>
          <p:spPr>
            <a:xfrm>
              <a:off x="2413500" y="145065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2033;p49">
              <a:extLst>
                <a:ext uri="{FF2B5EF4-FFF2-40B4-BE49-F238E27FC236}">
                  <a16:creationId xmlns:a16="http://schemas.microsoft.com/office/drawing/2014/main" id="{AA7EFB80-D6C0-5DB6-118C-BFB71B5EB540}"/>
                </a:ext>
              </a:extLst>
            </p:cNvPr>
            <p:cNvSpPr/>
            <p:nvPr/>
          </p:nvSpPr>
          <p:spPr>
            <a:xfrm>
              <a:off x="2413500" y="1514025"/>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2034;p49">
              <a:extLst>
                <a:ext uri="{FF2B5EF4-FFF2-40B4-BE49-F238E27FC236}">
                  <a16:creationId xmlns:a16="http://schemas.microsoft.com/office/drawing/2014/main" id="{7E7AFB61-AC84-F669-C35E-DC33C39FEF37}"/>
                </a:ext>
              </a:extLst>
            </p:cNvPr>
            <p:cNvSpPr/>
            <p:nvPr/>
          </p:nvSpPr>
          <p:spPr>
            <a:xfrm>
              <a:off x="2413500" y="157740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2035;p49">
              <a:extLst>
                <a:ext uri="{FF2B5EF4-FFF2-40B4-BE49-F238E27FC236}">
                  <a16:creationId xmlns:a16="http://schemas.microsoft.com/office/drawing/2014/main" id="{B3571D02-3FBC-AA09-3AB1-07B61039AE58}"/>
                </a:ext>
              </a:extLst>
            </p:cNvPr>
            <p:cNvSpPr/>
            <p:nvPr/>
          </p:nvSpPr>
          <p:spPr>
            <a:xfrm>
              <a:off x="2413500" y="163995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2036;p49">
              <a:extLst>
                <a:ext uri="{FF2B5EF4-FFF2-40B4-BE49-F238E27FC236}">
                  <a16:creationId xmlns:a16="http://schemas.microsoft.com/office/drawing/2014/main" id="{E0EDF2B5-D51F-859C-72A3-4F2D76EA9D1C}"/>
                </a:ext>
              </a:extLst>
            </p:cNvPr>
            <p:cNvSpPr/>
            <p:nvPr/>
          </p:nvSpPr>
          <p:spPr>
            <a:xfrm>
              <a:off x="2413500" y="1703325"/>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2037;p49">
              <a:extLst>
                <a:ext uri="{FF2B5EF4-FFF2-40B4-BE49-F238E27FC236}">
                  <a16:creationId xmlns:a16="http://schemas.microsoft.com/office/drawing/2014/main" id="{3BBC8060-555F-8D14-DC64-87F550636DAC}"/>
                </a:ext>
              </a:extLst>
            </p:cNvPr>
            <p:cNvSpPr/>
            <p:nvPr/>
          </p:nvSpPr>
          <p:spPr>
            <a:xfrm>
              <a:off x="2413500" y="1766725"/>
              <a:ext cx="34200" cy="38375"/>
            </a:xfrm>
            <a:custGeom>
              <a:avLst/>
              <a:gdLst/>
              <a:ahLst/>
              <a:cxnLst/>
              <a:rect l="l" t="t" r="r" b="b"/>
              <a:pathLst>
                <a:path w="1368" h="1535" extrusionOk="0">
                  <a:moveTo>
                    <a:pt x="0" y="0"/>
                  </a:moveTo>
                  <a:lnTo>
                    <a:pt x="0" y="1534"/>
                  </a:lnTo>
                  <a:lnTo>
                    <a:pt x="1368" y="1534"/>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2038;p49">
              <a:extLst>
                <a:ext uri="{FF2B5EF4-FFF2-40B4-BE49-F238E27FC236}">
                  <a16:creationId xmlns:a16="http://schemas.microsoft.com/office/drawing/2014/main" id="{DD5F683A-20C6-F645-D5D0-DAF58C08C992}"/>
                </a:ext>
              </a:extLst>
            </p:cNvPr>
            <p:cNvSpPr/>
            <p:nvPr/>
          </p:nvSpPr>
          <p:spPr>
            <a:xfrm>
              <a:off x="3540125" y="3554650"/>
              <a:ext cx="1737950" cy="1291800"/>
            </a:xfrm>
            <a:custGeom>
              <a:avLst/>
              <a:gdLst/>
              <a:ahLst/>
              <a:cxnLst/>
              <a:rect l="l" t="t" r="r" b="b"/>
              <a:pathLst>
                <a:path w="69518" h="51672" extrusionOk="0">
                  <a:moveTo>
                    <a:pt x="8073" y="1"/>
                  </a:moveTo>
                  <a:cubicBezTo>
                    <a:pt x="8073" y="1"/>
                    <a:pt x="5772" y="19315"/>
                    <a:pt x="1" y="30656"/>
                  </a:cubicBezTo>
                  <a:cubicBezTo>
                    <a:pt x="1" y="30656"/>
                    <a:pt x="13344" y="45133"/>
                    <a:pt x="34759" y="51671"/>
                  </a:cubicBezTo>
                  <a:cubicBezTo>
                    <a:pt x="56208" y="45133"/>
                    <a:pt x="69517" y="30656"/>
                    <a:pt x="69517" y="30656"/>
                  </a:cubicBezTo>
                  <a:cubicBezTo>
                    <a:pt x="63713" y="19315"/>
                    <a:pt x="61378" y="1"/>
                    <a:pt x="61378" y="1"/>
                  </a:cubicBezTo>
                  <a:lnTo>
                    <a:pt x="34726" y="5105"/>
                  </a:lnTo>
                  <a:lnTo>
                    <a:pt x="8073"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2039;p49">
              <a:extLst>
                <a:ext uri="{FF2B5EF4-FFF2-40B4-BE49-F238E27FC236}">
                  <a16:creationId xmlns:a16="http://schemas.microsoft.com/office/drawing/2014/main" id="{4549662A-41C8-E0A3-5C06-C25C6854F7A6}"/>
                </a:ext>
              </a:extLst>
            </p:cNvPr>
            <p:cNvSpPr/>
            <p:nvPr/>
          </p:nvSpPr>
          <p:spPr>
            <a:xfrm>
              <a:off x="3533450" y="3549650"/>
              <a:ext cx="1749625" cy="1301800"/>
            </a:xfrm>
            <a:custGeom>
              <a:avLst/>
              <a:gdLst/>
              <a:ahLst/>
              <a:cxnLst/>
              <a:rect l="l" t="t" r="r" b="b"/>
              <a:pathLst>
                <a:path w="69985" h="52072" extrusionOk="0">
                  <a:moveTo>
                    <a:pt x="61478" y="434"/>
                  </a:moveTo>
                  <a:cubicBezTo>
                    <a:pt x="61745" y="2603"/>
                    <a:pt x="64147" y="20182"/>
                    <a:pt x="69517" y="30789"/>
                  </a:cubicBezTo>
                  <a:cubicBezTo>
                    <a:pt x="68250" y="32124"/>
                    <a:pt x="55140" y="45467"/>
                    <a:pt x="34993" y="51638"/>
                  </a:cubicBezTo>
                  <a:cubicBezTo>
                    <a:pt x="14902" y="45484"/>
                    <a:pt x="1810" y="32200"/>
                    <a:pt x="512" y="30801"/>
                  </a:cubicBezTo>
                  <a:lnTo>
                    <a:pt x="512" y="30801"/>
                  </a:lnTo>
                  <a:cubicBezTo>
                    <a:pt x="5842" y="20191"/>
                    <a:pt x="8240" y="2634"/>
                    <a:pt x="8507" y="434"/>
                  </a:cubicBezTo>
                  <a:lnTo>
                    <a:pt x="34959" y="5505"/>
                  </a:lnTo>
                  <a:lnTo>
                    <a:pt x="35026" y="5505"/>
                  </a:lnTo>
                  <a:lnTo>
                    <a:pt x="61478" y="434"/>
                  </a:lnTo>
                  <a:close/>
                  <a:moveTo>
                    <a:pt x="8374" y="1"/>
                  </a:moveTo>
                  <a:cubicBezTo>
                    <a:pt x="8340" y="1"/>
                    <a:pt x="8273" y="1"/>
                    <a:pt x="8207" y="34"/>
                  </a:cubicBezTo>
                  <a:cubicBezTo>
                    <a:pt x="8173" y="67"/>
                    <a:pt x="8140" y="134"/>
                    <a:pt x="8140" y="201"/>
                  </a:cubicBezTo>
                  <a:cubicBezTo>
                    <a:pt x="8107" y="368"/>
                    <a:pt x="5772" y="19581"/>
                    <a:pt x="34" y="30756"/>
                  </a:cubicBezTo>
                  <a:cubicBezTo>
                    <a:pt x="1" y="30856"/>
                    <a:pt x="34" y="30923"/>
                    <a:pt x="68" y="30990"/>
                  </a:cubicBezTo>
                  <a:cubicBezTo>
                    <a:pt x="201" y="31156"/>
                    <a:pt x="13711" y="45600"/>
                    <a:pt x="34926" y="52071"/>
                  </a:cubicBezTo>
                  <a:lnTo>
                    <a:pt x="35059" y="52071"/>
                  </a:lnTo>
                  <a:cubicBezTo>
                    <a:pt x="56308" y="45600"/>
                    <a:pt x="69784" y="31156"/>
                    <a:pt x="69917" y="30990"/>
                  </a:cubicBezTo>
                  <a:cubicBezTo>
                    <a:pt x="69984" y="30923"/>
                    <a:pt x="69984" y="30856"/>
                    <a:pt x="69951" y="30756"/>
                  </a:cubicBezTo>
                  <a:cubicBezTo>
                    <a:pt x="64247" y="19581"/>
                    <a:pt x="61878" y="368"/>
                    <a:pt x="61845" y="201"/>
                  </a:cubicBezTo>
                  <a:cubicBezTo>
                    <a:pt x="61845" y="134"/>
                    <a:pt x="61812" y="67"/>
                    <a:pt x="61778" y="34"/>
                  </a:cubicBezTo>
                  <a:cubicBezTo>
                    <a:pt x="61745" y="1"/>
                    <a:pt x="61678" y="1"/>
                    <a:pt x="61612" y="1"/>
                  </a:cubicBezTo>
                  <a:lnTo>
                    <a:pt x="34993" y="5104"/>
                  </a:lnTo>
                  <a:lnTo>
                    <a:pt x="83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2040;p49">
              <a:extLst>
                <a:ext uri="{FF2B5EF4-FFF2-40B4-BE49-F238E27FC236}">
                  <a16:creationId xmlns:a16="http://schemas.microsoft.com/office/drawing/2014/main" id="{46711C76-9DBD-4F99-CB4D-2A7C17E9C6C8}"/>
                </a:ext>
              </a:extLst>
            </p:cNvPr>
            <p:cNvSpPr/>
            <p:nvPr/>
          </p:nvSpPr>
          <p:spPr>
            <a:xfrm>
              <a:off x="3703575" y="3554650"/>
              <a:ext cx="704700" cy="773075"/>
            </a:xfrm>
            <a:custGeom>
              <a:avLst/>
              <a:gdLst/>
              <a:ahLst/>
              <a:cxnLst/>
              <a:rect l="l" t="t" r="r" b="b"/>
              <a:pathLst>
                <a:path w="28188" h="30923" extrusionOk="0">
                  <a:moveTo>
                    <a:pt x="1535" y="1"/>
                  </a:moveTo>
                  <a:cubicBezTo>
                    <a:pt x="1535" y="1"/>
                    <a:pt x="1068" y="3937"/>
                    <a:pt x="1" y="9341"/>
                  </a:cubicBezTo>
                  <a:cubicBezTo>
                    <a:pt x="5972" y="16146"/>
                    <a:pt x="15712" y="25486"/>
                    <a:pt x="28188" y="30923"/>
                  </a:cubicBezTo>
                  <a:cubicBezTo>
                    <a:pt x="24752" y="23117"/>
                    <a:pt x="17313" y="11743"/>
                    <a:pt x="10241" y="1669"/>
                  </a:cubicBezTo>
                  <a:lnTo>
                    <a:pt x="15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2041;p49">
              <a:extLst>
                <a:ext uri="{FF2B5EF4-FFF2-40B4-BE49-F238E27FC236}">
                  <a16:creationId xmlns:a16="http://schemas.microsoft.com/office/drawing/2014/main" id="{DD4E3FD7-C99F-9E9C-16B1-B47742FAB2D4}"/>
                </a:ext>
              </a:extLst>
            </p:cNvPr>
            <p:cNvSpPr/>
            <p:nvPr/>
          </p:nvSpPr>
          <p:spPr>
            <a:xfrm>
              <a:off x="3698575" y="3549300"/>
              <a:ext cx="715550" cy="784275"/>
            </a:xfrm>
            <a:custGeom>
              <a:avLst/>
              <a:gdLst/>
              <a:ahLst/>
              <a:cxnLst/>
              <a:rect l="l" t="t" r="r" b="b"/>
              <a:pathLst>
                <a:path w="28622" h="31371" extrusionOk="0">
                  <a:moveTo>
                    <a:pt x="1935" y="448"/>
                  </a:moveTo>
                  <a:lnTo>
                    <a:pt x="10341" y="2083"/>
                  </a:lnTo>
                  <a:cubicBezTo>
                    <a:pt x="19081" y="14525"/>
                    <a:pt x="25018" y="24165"/>
                    <a:pt x="27987" y="30737"/>
                  </a:cubicBezTo>
                  <a:cubicBezTo>
                    <a:pt x="15812" y="25299"/>
                    <a:pt x="6305" y="16226"/>
                    <a:pt x="434" y="9488"/>
                  </a:cubicBezTo>
                  <a:cubicBezTo>
                    <a:pt x="1335" y="4952"/>
                    <a:pt x="1802" y="1349"/>
                    <a:pt x="1935" y="448"/>
                  </a:cubicBezTo>
                  <a:close/>
                  <a:moveTo>
                    <a:pt x="1731" y="1"/>
                  </a:moveTo>
                  <a:cubicBezTo>
                    <a:pt x="1696" y="1"/>
                    <a:pt x="1649" y="24"/>
                    <a:pt x="1602" y="48"/>
                  </a:cubicBezTo>
                  <a:cubicBezTo>
                    <a:pt x="1568" y="81"/>
                    <a:pt x="1535" y="148"/>
                    <a:pt x="1535" y="182"/>
                  </a:cubicBezTo>
                  <a:cubicBezTo>
                    <a:pt x="1535" y="215"/>
                    <a:pt x="1035" y="4184"/>
                    <a:pt x="1" y="9488"/>
                  </a:cubicBezTo>
                  <a:cubicBezTo>
                    <a:pt x="1" y="9555"/>
                    <a:pt x="1" y="9622"/>
                    <a:pt x="67" y="9688"/>
                  </a:cubicBezTo>
                  <a:cubicBezTo>
                    <a:pt x="6038" y="16560"/>
                    <a:pt x="15812" y="25900"/>
                    <a:pt x="28321" y="31371"/>
                  </a:cubicBezTo>
                  <a:lnTo>
                    <a:pt x="28388" y="31371"/>
                  </a:lnTo>
                  <a:cubicBezTo>
                    <a:pt x="28454" y="31371"/>
                    <a:pt x="28488" y="31337"/>
                    <a:pt x="28554" y="31304"/>
                  </a:cubicBezTo>
                  <a:cubicBezTo>
                    <a:pt x="28588" y="31237"/>
                    <a:pt x="28621" y="31137"/>
                    <a:pt x="28588" y="31070"/>
                  </a:cubicBezTo>
                  <a:cubicBezTo>
                    <a:pt x="25686" y="24466"/>
                    <a:pt x="19648" y="14592"/>
                    <a:pt x="10608" y="1749"/>
                  </a:cubicBezTo>
                  <a:cubicBezTo>
                    <a:pt x="10575" y="1716"/>
                    <a:pt x="10541" y="1683"/>
                    <a:pt x="10475" y="1683"/>
                  </a:cubicBezTo>
                  <a:lnTo>
                    <a:pt x="1769" y="15"/>
                  </a:lnTo>
                  <a:cubicBezTo>
                    <a:pt x="1759" y="5"/>
                    <a:pt x="1746" y="1"/>
                    <a:pt x="17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2042;p49">
              <a:extLst>
                <a:ext uri="{FF2B5EF4-FFF2-40B4-BE49-F238E27FC236}">
                  <a16:creationId xmlns:a16="http://schemas.microsoft.com/office/drawing/2014/main" id="{726B03CE-211B-A462-3DA3-D5EBB4EA0216}"/>
                </a:ext>
              </a:extLst>
            </p:cNvPr>
            <p:cNvSpPr/>
            <p:nvPr/>
          </p:nvSpPr>
          <p:spPr>
            <a:xfrm>
              <a:off x="4409075" y="3554650"/>
              <a:ext cx="704700" cy="773075"/>
            </a:xfrm>
            <a:custGeom>
              <a:avLst/>
              <a:gdLst/>
              <a:ahLst/>
              <a:cxnLst/>
              <a:rect l="l" t="t" r="r" b="b"/>
              <a:pathLst>
                <a:path w="28188" h="30923" extrusionOk="0">
                  <a:moveTo>
                    <a:pt x="26620" y="1"/>
                  </a:moveTo>
                  <a:lnTo>
                    <a:pt x="17914" y="1669"/>
                  </a:lnTo>
                  <a:cubicBezTo>
                    <a:pt x="10875" y="11743"/>
                    <a:pt x="3403" y="23117"/>
                    <a:pt x="1" y="30923"/>
                  </a:cubicBezTo>
                  <a:cubicBezTo>
                    <a:pt x="12510" y="25486"/>
                    <a:pt x="22217" y="16146"/>
                    <a:pt x="28188" y="9341"/>
                  </a:cubicBezTo>
                  <a:cubicBezTo>
                    <a:pt x="27087" y="3937"/>
                    <a:pt x="26620" y="1"/>
                    <a:pt x="26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2043;p49">
              <a:extLst>
                <a:ext uri="{FF2B5EF4-FFF2-40B4-BE49-F238E27FC236}">
                  <a16:creationId xmlns:a16="http://schemas.microsoft.com/office/drawing/2014/main" id="{9D8FCF97-50AA-0931-4264-6B24D7330547}"/>
                </a:ext>
              </a:extLst>
            </p:cNvPr>
            <p:cNvSpPr/>
            <p:nvPr/>
          </p:nvSpPr>
          <p:spPr>
            <a:xfrm>
              <a:off x="4402425" y="3549300"/>
              <a:ext cx="716350" cy="784275"/>
            </a:xfrm>
            <a:custGeom>
              <a:avLst/>
              <a:gdLst/>
              <a:ahLst/>
              <a:cxnLst/>
              <a:rect l="l" t="t" r="r" b="b"/>
              <a:pathLst>
                <a:path w="28654" h="31371" extrusionOk="0">
                  <a:moveTo>
                    <a:pt x="26719" y="448"/>
                  </a:moveTo>
                  <a:cubicBezTo>
                    <a:pt x="26819" y="1349"/>
                    <a:pt x="27320" y="4918"/>
                    <a:pt x="28187" y="9488"/>
                  </a:cubicBezTo>
                  <a:cubicBezTo>
                    <a:pt x="22349" y="16226"/>
                    <a:pt x="12809" y="25299"/>
                    <a:pt x="667" y="30737"/>
                  </a:cubicBezTo>
                  <a:cubicBezTo>
                    <a:pt x="3636" y="24165"/>
                    <a:pt x="9574" y="14525"/>
                    <a:pt x="18313" y="2083"/>
                  </a:cubicBezTo>
                  <a:lnTo>
                    <a:pt x="26719" y="448"/>
                  </a:lnTo>
                  <a:close/>
                  <a:moveTo>
                    <a:pt x="26910" y="1"/>
                  </a:moveTo>
                  <a:cubicBezTo>
                    <a:pt x="26892" y="1"/>
                    <a:pt x="26872" y="5"/>
                    <a:pt x="26853" y="15"/>
                  </a:cubicBezTo>
                  <a:lnTo>
                    <a:pt x="18146" y="1683"/>
                  </a:lnTo>
                  <a:cubicBezTo>
                    <a:pt x="18113" y="1683"/>
                    <a:pt x="18046" y="1716"/>
                    <a:pt x="18013" y="1749"/>
                  </a:cubicBezTo>
                  <a:cubicBezTo>
                    <a:pt x="9006" y="14592"/>
                    <a:pt x="2969" y="24466"/>
                    <a:pt x="67" y="31070"/>
                  </a:cubicBezTo>
                  <a:cubicBezTo>
                    <a:pt x="0" y="31137"/>
                    <a:pt x="33" y="31237"/>
                    <a:pt x="100" y="31304"/>
                  </a:cubicBezTo>
                  <a:cubicBezTo>
                    <a:pt x="133" y="31337"/>
                    <a:pt x="200" y="31371"/>
                    <a:pt x="234" y="31371"/>
                  </a:cubicBezTo>
                  <a:lnTo>
                    <a:pt x="334" y="31371"/>
                  </a:lnTo>
                  <a:cubicBezTo>
                    <a:pt x="12843" y="25867"/>
                    <a:pt x="22583" y="16527"/>
                    <a:pt x="28587" y="9688"/>
                  </a:cubicBezTo>
                  <a:cubicBezTo>
                    <a:pt x="28620" y="9622"/>
                    <a:pt x="28654" y="9555"/>
                    <a:pt x="28620" y="9488"/>
                  </a:cubicBezTo>
                  <a:cubicBezTo>
                    <a:pt x="27586" y="4184"/>
                    <a:pt x="27119" y="215"/>
                    <a:pt x="27119" y="182"/>
                  </a:cubicBezTo>
                  <a:cubicBezTo>
                    <a:pt x="27086" y="148"/>
                    <a:pt x="27053" y="81"/>
                    <a:pt x="27019" y="48"/>
                  </a:cubicBezTo>
                  <a:cubicBezTo>
                    <a:pt x="26996" y="24"/>
                    <a:pt x="26955" y="1"/>
                    <a:pt x="269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2044;p49">
              <a:extLst>
                <a:ext uri="{FF2B5EF4-FFF2-40B4-BE49-F238E27FC236}">
                  <a16:creationId xmlns:a16="http://schemas.microsoft.com/office/drawing/2014/main" id="{001E0AAB-169B-D06C-93B5-2688E6CD605C}"/>
                </a:ext>
              </a:extLst>
            </p:cNvPr>
            <p:cNvSpPr/>
            <p:nvPr/>
          </p:nvSpPr>
          <p:spPr>
            <a:xfrm>
              <a:off x="4408250" y="3286975"/>
              <a:ext cx="734725" cy="1041600"/>
            </a:xfrm>
            <a:custGeom>
              <a:avLst/>
              <a:gdLst/>
              <a:ahLst/>
              <a:cxnLst/>
              <a:rect l="l" t="t" r="r" b="b"/>
              <a:pathLst>
                <a:path w="29389" h="41664" extrusionOk="0">
                  <a:moveTo>
                    <a:pt x="26920" y="0"/>
                  </a:moveTo>
                  <a:cubicBezTo>
                    <a:pt x="18447" y="11408"/>
                    <a:pt x="5004" y="30289"/>
                    <a:pt x="1" y="41663"/>
                  </a:cubicBezTo>
                  <a:cubicBezTo>
                    <a:pt x="13377" y="35826"/>
                    <a:pt x="23617" y="25552"/>
                    <a:pt x="29388" y="18647"/>
                  </a:cubicBezTo>
                  <a:cubicBezTo>
                    <a:pt x="28087" y="10808"/>
                    <a:pt x="27287" y="3703"/>
                    <a:pt x="269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2045;p49">
              <a:extLst>
                <a:ext uri="{FF2B5EF4-FFF2-40B4-BE49-F238E27FC236}">
                  <a16:creationId xmlns:a16="http://schemas.microsoft.com/office/drawing/2014/main" id="{7D3D4D83-F266-F70F-7DD8-C9F9365040B7}"/>
                </a:ext>
              </a:extLst>
            </p:cNvPr>
            <p:cNvSpPr/>
            <p:nvPr/>
          </p:nvSpPr>
          <p:spPr>
            <a:xfrm>
              <a:off x="4402425" y="3281625"/>
              <a:ext cx="746375" cy="1051950"/>
            </a:xfrm>
            <a:custGeom>
              <a:avLst/>
              <a:gdLst/>
              <a:ahLst/>
              <a:cxnLst/>
              <a:rect l="l" t="t" r="r" b="b"/>
              <a:pathLst>
                <a:path w="29855" h="42078" extrusionOk="0">
                  <a:moveTo>
                    <a:pt x="26986" y="748"/>
                  </a:moveTo>
                  <a:cubicBezTo>
                    <a:pt x="27386" y="4484"/>
                    <a:pt x="28153" y="11289"/>
                    <a:pt x="29421" y="18761"/>
                  </a:cubicBezTo>
                  <a:cubicBezTo>
                    <a:pt x="23350" y="25999"/>
                    <a:pt x="13476" y="35706"/>
                    <a:pt x="667" y="41444"/>
                  </a:cubicBezTo>
                  <a:cubicBezTo>
                    <a:pt x="5838" y="30036"/>
                    <a:pt x="19180" y="11289"/>
                    <a:pt x="26986" y="748"/>
                  </a:cubicBezTo>
                  <a:close/>
                  <a:moveTo>
                    <a:pt x="27146" y="1"/>
                  </a:moveTo>
                  <a:cubicBezTo>
                    <a:pt x="27084" y="1"/>
                    <a:pt x="27035" y="32"/>
                    <a:pt x="26986" y="81"/>
                  </a:cubicBezTo>
                  <a:cubicBezTo>
                    <a:pt x="19114" y="10688"/>
                    <a:pt x="5137" y="30202"/>
                    <a:pt x="67" y="41777"/>
                  </a:cubicBezTo>
                  <a:cubicBezTo>
                    <a:pt x="0" y="41844"/>
                    <a:pt x="33" y="41944"/>
                    <a:pt x="100" y="42011"/>
                  </a:cubicBezTo>
                  <a:cubicBezTo>
                    <a:pt x="133" y="42044"/>
                    <a:pt x="200" y="42078"/>
                    <a:pt x="234" y="42078"/>
                  </a:cubicBezTo>
                  <a:cubicBezTo>
                    <a:pt x="267" y="42078"/>
                    <a:pt x="300" y="42044"/>
                    <a:pt x="334" y="42044"/>
                  </a:cubicBezTo>
                  <a:cubicBezTo>
                    <a:pt x="13510" y="36307"/>
                    <a:pt x="23617" y="26333"/>
                    <a:pt x="29788" y="18961"/>
                  </a:cubicBezTo>
                  <a:cubicBezTo>
                    <a:pt x="29821" y="18928"/>
                    <a:pt x="29855" y="18861"/>
                    <a:pt x="29855" y="18794"/>
                  </a:cubicBezTo>
                  <a:cubicBezTo>
                    <a:pt x="28520" y="10922"/>
                    <a:pt x="27720" y="3750"/>
                    <a:pt x="27353" y="181"/>
                  </a:cubicBezTo>
                  <a:cubicBezTo>
                    <a:pt x="27353" y="81"/>
                    <a:pt x="27286" y="14"/>
                    <a:pt x="27219" y="14"/>
                  </a:cubicBezTo>
                  <a:cubicBezTo>
                    <a:pt x="27193" y="5"/>
                    <a:pt x="27168" y="1"/>
                    <a:pt x="271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2046;p49">
              <a:extLst>
                <a:ext uri="{FF2B5EF4-FFF2-40B4-BE49-F238E27FC236}">
                  <a16:creationId xmlns:a16="http://schemas.microsoft.com/office/drawing/2014/main" id="{F24E44C2-1902-361B-BC5A-3D7A76E77C84}"/>
                </a:ext>
              </a:extLst>
            </p:cNvPr>
            <p:cNvSpPr/>
            <p:nvPr/>
          </p:nvSpPr>
          <p:spPr>
            <a:xfrm>
              <a:off x="3673550" y="3286975"/>
              <a:ext cx="734725" cy="1040750"/>
            </a:xfrm>
            <a:custGeom>
              <a:avLst/>
              <a:gdLst/>
              <a:ahLst/>
              <a:cxnLst/>
              <a:rect l="l" t="t" r="r" b="b"/>
              <a:pathLst>
                <a:path w="29389" h="41630" extrusionOk="0">
                  <a:moveTo>
                    <a:pt x="2469" y="0"/>
                  </a:moveTo>
                  <a:cubicBezTo>
                    <a:pt x="2102" y="3703"/>
                    <a:pt x="1335" y="10808"/>
                    <a:pt x="1" y="18614"/>
                  </a:cubicBezTo>
                  <a:cubicBezTo>
                    <a:pt x="5805" y="25518"/>
                    <a:pt x="16012" y="35792"/>
                    <a:pt x="29389" y="41630"/>
                  </a:cubicBezTo>
                  <a:cubicBezTo>
                    <a:pt x="24385" y="30289"/>
                    <a:pt x="10942" y="11408"/>
                    <a:pt x="24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2047;p49">
              <a:extLst>
                <a:ext uri="{FF2B5EF4-FFF2-40B4-BE49-F238E27FC236}">
                  <a16:creationId xmlns:a16="http://schemas.microsoft.com/office/drawing/2014/main" id="{141C420B-46B5-3D23-8BD3-622B3E5D704D}"/>
                </a:ext>
              </a:extLst>
            </p:cNvPr>
            <p:cNvSpPr/>
            <p:nvPr/>
          </p:nvSpPr>
          <p:spPr>
            <a:xfrm>
              <a:off x="3668550" y="3281625"/>
              <a:ext cx="745575" cy="1051950"/>
            </a:xfrm>
            <a:custGeom>
              <a:avLst/>
              <a:gdLst/>
              <a:ahLst/>
              <a:cxnLst/>
              <a:rect l="l" t="t" r="r" b="b"/>
              <a:pathLst>
                <a:path w="29823" h="42078" extrusionOk="0">
                  <a:moveTo>
                    <a:pt x="2836" y="748"/>
                  </a:moveTo>
                  <a:cubicBezTo>
                    <a:pt x="10642" y="11289"/>
                    <a:pt x="24018" y="30036"/>
                    <a:pt x="29188" y="41444"/>
                  </a:cubicBezTo>
                  <a:cubicBezTo>
                    <a:pt x="16346" y="35706"/>
                    <a:pt x="6472" y="25999"/>
                    <a:pt x="401" y="18761"/>
                  </a:cubicBezTo>
                  <a:lnTo>
                    <a:pt x="434" y="18761"/>
                  </a:lnTo>
                  <a:cubicBezTo>
                    <a:pt x="1669" y="11289"/>
                    <a:pt x="2469" y="4484"/>
                    <a:pt x="2836" y="748"/>
                  </a:cubicBezTo>
                  <a:close/>
                  <a:moveTo>
                    <a:pt x="2695" y="1"/>
                  </a:moveTo>
                  <a:cubicBezTo>
                    <a:pt x="2674" y="1"/>
                    <a:pt x="2654" y="5"/>
                    <a:pt x="2636" y="14"/>
                  </a:cubicBezTo>
                  <a:cubicBezTo>
                    <a:pt x="2536" y="47"/>
                    <a:pt x="2503" y="114"/>
                    <a:pt x="2469" y="214"/>
                  </a:cubicBezTo>
                  <a:cubicBezTo>
                    <a:pt x="2136" y="3783"/>
                    <a:pt x="1302" y="10955"/>
                    <a:pt x="1" y="18828"/>
                  </a:cubicBezTo>
                  <a:cubicBezTo>
                    <a:pt x="1" y="18894"/>
                    <a:pt x="1" y="18928"/>
                    <a:pt x="34" y="18994"/>
                  </a:cubicBezTo>
                  <a:cubicBezTo>
                    <a:pt x="6205" y="26333"/>
                    <a:pt x="16346" y="36307"/>
                    <a:pt x="29522" y="42078"/>
                  </a:cubicBezTo>
                  <a:lnTo>
                    <a:pt x="29589" y="42078"/>
                  </a:lnTo>
                  <a:cubicBezTo>
                    <a:pt x="29655" y="42078"/>
                    <a:pt x="29689" y="42044"/>
                    <a:pt x="29755" y="42011"/>
                  </a:cubicBezTo>
                  <a:cubicBezTo>
                    <a:pt x="29789" y="41944"/>
                    <a:pt x="29822" y="41877"/>
                    <a:pt x="29789" y="41777"/>
                  </a:cubicBezTo>
                  <a:cubicBezTo>
                    <a:pt x="24718" y="30236"/>
                    <a:pt x="10742" y="10722"/>
                    <a:pt x="2869" y="81"/>
                  </a:cubicBezTo>
                  <a:cubicBezTo>
                    <a:pt x="2821" y="32"/>
                    <a:pt x="2754" y="1"/>
                    <a:pt x="26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2048;p49">
              <a:extLst>
                <a:ext uri="{FF2B5EF4-FFF2-40B4-BE49-F238E27FC236}">
                  <a16:creationId xmlns:a16="http://schemas.microsoft.com/office/drawing/2014/main" id="{81455C0F-59AB-54CF-A4E8-07DC3B8A535F}"/>
                </a:ext>
              </a:extLst>
            </p:cNvPr>
            <p:cNvSpPr/>
            <p:nvPr/>
          </p:nvSpPr>
          <p:spPr>
            <a:xfrm>
              <a:off x="4022150" y="3767300"/>
              <a:ext cx="744725" cy="376150"/>
            </a:xfrm>
            <a:custGeom>
              <a:avLst/>
              <a:gdLst/>
              <a:ahLst/>
              <a:cxnLst/>
              <a:rect l="l" t="t" r="r" b="b"/>
              <a:pathLst>
                <a:path w="29789" h="15046" extrusionOk="0">
                  <a:moveTo>
                    <a:pt x="14877" y="1"/>
                  </a:moveTo>
                  <a:cubicBezTo>
                    <a:pt x="6672" y="1"/>
                    <a:pt x="0" y="3370"/>
                    <a:pt x="0" y="7540"/>
                  </a:cubicBezTo>
                  <a:cubicBezTo>
                    <a:pt x="0" y="11676"/>
                    <a:pt x="6672" y="15045"/>
                    <a:pt x="14877" y="15045"/>
                  </a:cubicBezTo>
                  <a:cubicBezTo>
                    <a:pt x="23117" y="15045"/>
                    <a:pt x="29788" y="11676"/>
                    <a:pt x="29788" y="7540"/>
                  </a:cubicBezTo>
                  <a:cubicBezTo>
                    <a:pt x="29788" y="3370"/>
                    <a:pt x="23117" y="1"/>
                    <a:pt x="148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2049;p49">
              <a:extLst>
                <a:ext uri="{FF2B5EF4-FFF2-40B4-BE49-F238E27FC236}">
                  <a16:creationId xmlns:a16="http://schemas.microsoft.com/office/drawing/2014/main" id="{090B4470-300D-953B-BD1E-B3EDCAAF041A}"/>
                </a:ext>
              </a:extLst>
            </p:cNvPr>
            <p:cNvSpPr/>
            <p:nvPr/>
          </p:nvSpPr>
          <p:spPr>
            <a:xfrm>
              <a:off x="4017150" y="3762300"/>
              <a:ext cx="754725" cy="386150"/>
            </a:xfrm>
            <a:custGeom>
              <a:avLst/>
              <a:gdLst/>
              <a:ahLst/>
              <a:cxnLst/>
              <a:rect l="l" t="t" r="r" b="b"/>
              <a:pathLst>
                <a:path w="30189" h="15446" extrusionOk="0">
                  <a:moveTo>
                    <a:pt x="15111" y="434"/>
                  </a:moveTo>
                  <a:cubicBezTo>
                    <a:pt x="23183" y="434"/>
                    <a:pt x="29788" y="3703"/>
                    <a:pt x="29788" y="7740"/>
                  </a:cubicBezTo>
                  <a:cubicBezTo>
                    <a:pt x="29788" y="11776"/>
                    <a:pt x="23183" y="15045"/>
                    <a:pt x="15111" y="15045"/>
                  </a:cubicBezTo>
                  <a:cubicBezTo>
                    <a:pt x="7005" y="15045"/>
                    <a:pt x="400" y="11776"/>
                    <a:pt x="400" y="7740"/>
                  </a:cubicBezTo>
                  <a:cubicBezTo>
                    <a:pt x="400" y="3703"/>
                    <a:pt x="7005" y="434"/>
                    <a:pt x="15111" y="434"/>
                  </a:cubicBezTo>
                  <a:close/>
                  <a:moveTo>
                    <a:pt x="15111" y="1"/>
                  </a:moveTo>
                  <a:cubicBezTo>
                    <a:pt x="6772" y="1"/>
                    <a:pt x="0" y="3470"/>
                    <a:pt x="0" y="7740"/>
                  </a:cubicBezTo>
                  <a:cubicBezTo>
                    <a:pt x="0" y="12009"/>
                    <a:pt x="6772" y="15445"/>
                    <a:pt x="15111" y="15445"/>
                  </a:cubicBezTo>
                  <a:cubicBezTo>
                    <a:pt x="23450" y="15445"/>
                    <a:pt x="30188" y="12009"/>
                    <a:pt x="30188" y="7740"/>
                  </a:cubicBezTo>
                  <a:cubicBezTo>
                    <a:pt x="30188" y="3470"/>
                    <a:pt x="23450" y="1"/>
                    <a:pt x="151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2050;p49">
              <a:extLst>
                <a:ext uri="{FF2B5EF4-FFF2-40B4-BE49-F238E27FC236}">
                  <a16:creationId xmlns:a16="http://schemas.microsoft.com/office/drawing/2014/main" id="{83CBB528-AEAE-FC66-1AB6-435AD576C008}"/>
                </a:ext>
              </a:extLst>
            </p:cNvPr>
            <p:cNvSpPr/>
            <p:nvPr/>
          </p:nvSpPr>
          <p:spPr>
            <a:xfrm>
              <a:off x="4100525" y="4041675"/>
              <a:ext cx="587125" cy="296075"/>
            </a:xfrm>
            <a:custGeom>
              <a:avLst/>
              <a:gdLst/>
              <a:ahLst/>
              <a:cxnLst/>
              <a:rect l="l" t="t" r="r" b="b"/>
              <a:pathLst>
                <a:path w="23485" h="11843" extrusionOk="0">
                  <a:moveTo>
                    <a:pt x="11742" y="0"/>
                  </a:moveTo>
                  <a:cubicBezTo>
                    <a:pt x="5271" y="0"/>
                    <a:pt x="1" y="2636"/>
                    <a:pt x="1" y="5938"/>
                  </a:cubicBezTo>
                  <a:cubicBezTo>
                    <a:pt x="1" y="9207"/>
                    <a:pt x="5271" y="11842"/>
                    <a:pt x="11742" y="11842"/>
                  </a:cubicBezTo>
                  <a:cubicBezTo>
                    <a:pt x="18247" y="11842"/>
                    <a:pt x="23484" y="9207"/>
                    <a:pt x="23484" y="5938"/>
                  </a:cubicBezTo>
                  <a:cubicBezTo>
                    <a:pt x="23484" y="2636"/>
                    <a:pt x="18247" y="0"/>
                    <a:pt x="117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2051;p49">
              <a:extLst>
                <a:ext uri="{FF2B5EF4-FFF2-40B4-BE49-F238E27FC236}">
                  <a16:creationId xmlns:a16="http://schemas.microsoft.com/office/drawing/2014/main" id="{301F2C66-F82C-89B4-359E-C7BD566286B0}"/>
                </a:ext>
              </a:extLst>
            </p:cNvPr>
            <p:cNvSpPr/>
            <p:nvPr/>
          </p:nvSpPr>
          <p:spPr>
            <a:xfrm>
              <a:off x="4095525" y="4036675"/>
              <a:ext cx="597950" cy="306075"/>
            </a:xfrm>
            <a:custGeom>
              <a:avLst/>
              <a:gdLst/>
              <a:ahLst/>
              <a:cxnLst/>
              <a:rect l="l" t="t" r="r" b="b"/>
              <a:pathLst>
                <a:path w="23918" h="12243" extrusionOk="0">
                  <a:moveTo>
                    <a:pt x="11976" y="401"/>
                  </a:moveTo>
                  <a:cubicBezTo>
                    <a:pt x="18314" y="401"/>
                    <a:pt x="23484" y="2969"/>
                    <a:pt x="23484" y="6138"/>
                  </a:cubicBezTo>
                  <a:cubicBezTo>
                    <a:pt x="23484" y="9274"/>
                    <a:pt x="18314" y="11842"/>
                    <a:pt x="11976" y="11842"/>
                  </a:cubicBezTo>
                  <a:cubicBezTo>
                    <a:pt x="5605" y="11842"/>
                    <a:pt x="434" y="9274"/>
                    <a:pt x="434" y="6138"/>
                  </a:cubicBezTo>
                  <a:cubicBezTo>
                    <a:pt x="434" y="2969"/>
                    <a:pt x="5605" y="401"/>
                    <a:pt x="11976" y="401"/>
                  </a:cubicBezTo>
                  <a:close/>
                  <a:moveTo>
                    <a:pt x="11976" y="0"/>
                  </a:moveTo>
                  <a:cubicBezTo>
                    <a:pt x="5371" y="0"/>
                    <a:pt x="1" y="2736"/>
                    <a:pt x="1" y="6138"/>
                  </a:cubicBezTo>
                  <a:cubicBezTo>
                    <a:pt x="1" y="9507"/>
                    <a:pt x="5371" y="12242"/>
                    <a:pt x="11976" y="12242"/>
                  </a:cubicBezTo>
                  <a:cubicBezTo>
                    <a:pt x="18547" y="12242"/>
                    <a:pt x="23918" y="9507"/>
                    <a:pt x="23918" y="6138"/>
                  </a:cubicBezTo>
                  <a:cubicBezTo>
                    <a:pt x="23918" y="2736"/>
                    <a:pt x="18547" y="0"/>
                    <a:pt x="119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2052;p49">
              <a:extLst>
                <a:ext uri="{FF2B5EF4-FFF2-40B4-BE49-F238E27FC236}">
                  <a16:creationId xmlns:a16="http://schemas.microsoft.com/office/drawing/2014/main" id="{0F845F6A-7A92-3AFA-8052-984D00D3489E}"/>
                </a:ext>
              </a:extLst>
            </p:cNvPr>
            <p:cNvSpPr/>
            <p:nvPr/>
          </p:nvSpPr>
          <p:spPr>
            <a:xfrm>
              <a:off x="4170575" y="4268500"/>
              <a:ext cx="447025" cy="225200"/>
            </a:xfrm>
            <a:custGeom>
              <a:avLst/>
              <a:gdLst/>
              <a:ahLst/>
              <a:cxnLst/>
              <a:rect l="l" t="t" r="r" b="b"/>
              <a:pathLst>
                <a:path w="17881" h="9008" extrusionOk="0">
                  <a:moveTo>
                    <a:pt x="8940" y="1"/>
                  </a:moveTo>
                  <a:cubicBezTo>
                    <a:pt x="4004" y="1"/>
                    <a:pt x="1" y="2002"/>
                    <a:pt x="1" y="4504"/>
                  </a:cubicBezTo>
                  <a:cubicBezTo>
                    <a:pt x="1" y="7006"/>
                    <a:pt x="4004" y="9007"/>
                    <a:pt x="8940" y="9007"/>
                  </a:cubicBezTo>
                  <a:cubicBezTo>
                    <a:pt x="13877" y="9007"/>
                    <a:pt x="17880" y="7006"/>
                    <a:pt x="17880" y="4504"/>
                  </a:cubicBezTo>
                  <a:cubicBezTo>
                    <a:pt x="17880" y="2002"/>
                    <a:pt x="13877" y="1"/>
                    <a:pt x="89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2053;p49">
              <a:extLst>
                <a:ext uri="{FF2B5EF4-FFF2-40B4-BE49-F238E27FC236}">
                  <a16:creationId xmlns:a16="http://schemas.microsoft.com/office/drawing/2014/main" id="{53240EB7-F3B3-D9EB-807A-CE9557821ACD}"/>
                </a:ext>
              </a:extLst>
            </p:cNvPr>
            <p:cNvSpPr/>
            <p:nvPr/>
          </p:nvSpPr>
          <p:spPr>
            <a:xfrm>
              <a:off x="4166400" y="4263500"/>
              <a:ext cx="456200" cy="236025"/>
            </a:xfrm>
            <a:custGeom>
              <a:avLst/>
              <a:gdLst/>
              <a:ahLst/>
              <a:cxnLst/>
              <a:rect l="l" t="t" r="r" b="b"/>
              <a:pathLst>
                <a:path w="18248" h="9441" extrusionOk="0">
                  <a:moveTo>
                    <a:pt x="9141" y="401"/>
                  </a:moveTo>
                  <a:cubicBezTo>
                    <a:pt x="13944" y="401"/>
                    <a:pt x="17847" y="2369"/>
                    <a:pt x="17847" y="4737"/>
                  </a:cubicBezTo>
                  <a:cubicBezTo>
                    <a:pt x="17847" y="7072"/>
                    <a:pt x="13944" y="9007"/>
                    <a:pt x="9141" y="9007"/>
                  </a:cubicBezTo>
                  <a:cubicBezTo>
                    <a:pt x="4304" y="9007"/>
                    <a:pt x="401" y="7072"/>
                    <a:pt x="401" y="4704"/>
                  </a:cubicBezTo>
                  <a:cubicBezTo>
                    <a:pt x="401" y="2335"/>
                    <a:pt x="4304" y="401"/>
                    <a:pt x="9141" y="401"/>
                  </a:cubicBezTo>
                  <a:close/>
                  <a:moveTo>
                    <a:pt x="9141" y="0"/>
                  </a:moveTo>
                  <a:cubicBezTo>
                    <a:pt x="4071" y="0"/>
                    <a:pt x="1" y="2102"/>
                    <a:pt x="1" y="4704"/>
                  </a:cubicBezTo>
                  <a:cubicBezTo>
                    <a:pt x="1" y="7306"/>
                    <a:pt x="4071" y="9441"/>
                    <a:pt x="9141" y="9441"/>
                  </a:cubicBezTo>
                  <a:cubicBezTo>
                    <a:pt x="14144" y="9441"/>
                    <a:pt x="18247" y="7339"/>
                    <a:pt x="18247" y="4737"/>
                  </a:cubicBezTo>
                  <a:cubicBezTo>
                    <a:pt x="18247" y="2102"/>
                    <a:pt x="14178" y="0"/>
                    <a:pt x="91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2054;p49">
              <a:extLst>
                <a:ext uri="{FF2B5EF4-FFF2-40B4-BE49-F238E27FC236}">
                  <a16:creationId xmlns:a16="http://schemas.microsoft.com/office/drawing/2014/main" id="{0918F684-8B4C-AF79-3903-6A567230298E}"/>
                </a:ext>
              </a:extLst>
            </p:cNvPr>
            <p:cNvSpPr/>
            <p:nvPr/>
          </p:nvSpPr>
          <p:spPr>
            <a:xfrm>
              <a:off x="3231575" y="537700"/>
              <a:ext cx="2334200" cy="3354100"/>
            </a:xfrm>
            <a:custGeom>
              <a:avLst/>
              <a:gdLst/>
              <a:ahLst/>
              <a:cxnLst/>
              <a:rect l="l" t="t" r="r" b="b"/>
              <a:pathLst>
                <a:path w="93368" h="134164" extrusionOk="0">
                  <a:moveTo>
                    <a:pt x="44743" y="0"/>
                  </a:moveTo>
                  <a:cubicBezTo>
                    <a:pt x="30722" y="0"/>
                    <a:pt x="14952" y="9197"/>
                    <a:pt x="7139" y="20741"/>
                  </a:cubicBezTo>
                  <a:cubicBezTo>
                    <a:pt x="6038" y="22342"/>
                    <a:pt x="5104" y="24043"/>
                    <a:pt x="4270" y="25811"/>
                  </a:cubicBezTo>
                  <a:cubicBezTo>
                    <a:pt x="234" y="34584"/>
                    <a:pt x="1" y="44458"/>
                    <a:pt x="868" y="54298"/>
                  </a:cubicBezTo>
                  <a:cubicBezTo>
                    <a:pt x="1302" y="59035"/>
                    <a:pt x="1302" y="65773"/>
                    <a:pt x="3403" y="70143"/>
                  </a:cubicBezTo>
                  <a:cubicBezTo>
                    <a:pt x="3837" y="71043"/>
                    <a:pt x="8373" y="80717"/>
                    <a:pt x="8373" y="89023"/>
                  </a:cubicBezTo>
                  <a:cubicBezTo>
                    <a:pt x="8373" y="97329"/>
                    <a:pt x="10975" y="116176"/>
                    <a:pt x="17046" y="120912"/>
                  </a:cubicBezTo>
                  <a:cubicBezTo>
                    <a:pt x="23117" y="125616"/>
                    <a:pt x="31556" y="132587"/>
                    <a:pt x="37594" y="133488"/>
                  </a:cubicBezTo>
                  <a:cubicBezTo>
                    <a:pt x="40613" y="133938"/>
                    <a:pt x="43648" y="134164"/>
                    <a:pt x="46684" y="134164"/>
                  </a:cubicBezTo>
                  <a:cubicBezTo>
                    <a:pt x="49719" y="134164"/>
                    <a:pt x="52755" y="133938"/>
                    <a:pt x="55774" y="133488"/>
                  </a:cubicBezTo>
                  <a:cubicBezTo>
                    <a:pt x="61811" y="132587"/>
                    <a:pt x="70251" y="125616"/>
                    <a:pt x="76322" y="120912"/>
                  </a:cubicBezTo>
                  <a:cubicBezTo>
                    <a:pt x="82393" y="116176"/>
                    <a:pt x="84995" y="97329"/>
                    <a:pt x="84995" y="89023"/>
                  </a:cubicBezTo>
                  <a:cubicBezTo>
                    <a:pt x="84995" y="80717"/>
                    <a:pt x="89531" y="71043"/>
                    <a:pt x="89965" y="70143"/>
                  </a:cubicBezTo>
                  <a:cubicBezTo>
                    <a:pt x="92066" y="65773"/>
                    <a:pt x="92066" y="59035"/>
                    <a:pt x="92500" y="54298"/>
                  </a:cubicBezTo>
                  <a:cubicBezTo>
                    <a:pt x="93367" y="44458"/>
                    <a:pt x="93134" y="34617"/>
                    <a:pt x="89098" y="25811"/>
                  </a:cubicBezTo>
                  <a:cubicBezTo>
                    <a:pt x="88264" y="24043"/>
                    <a:pt x="87330" y="22342"/>
                    <a:pt x="86229" y="20741"/>
                  </a:cubicBezTo>
                  <a:cubicBezTo>
                    <a:pt x="78416" y="9197"/>
                    <a:pt x="62646" y="0"/>
                    <a:pt x="48595" y="0"/>
                  </a:cubicBezTo>
                  <a:cubicBezTo>
                    <a:pt x="47949" y="0"/>
                    <a:pt x="47306" y="20"/>
                    <a:pt x="46667" y="59"/>
                  </a:cubicBezTo>
                  <a:cubicBezTo>
                    <a:pt x="46030" y="20"/>
                    <a:pt x="45389" y="0"/>
                    <a:pt x="44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2055;p49">
              <a:extLst>
                <a:ext uri="{FF2B5EF4-FFF2-40B4-BE49-F238E27FC236}">
                  <a16:creationId xmlns:a16="http://schemas.microsoft.com/office/drawing/2014/main" id="{FC72160F-0AA5-E41A-C1E7-43C24AD4464F}"/>
                </a:ext>
              </a:extLst>
            </p:cNvPr>
            <p:cNvSpPr/>
            <p:nvPr/>
          </p:nvSpPr>
          <p:spPr>
            <a:xfrm>
              <a:off x="3223250" y="532700"/>
              <a:ext cx="2350850" cy="3364800"/>
            </a:xfrm>
            <a:custGeom>
              <a:avLst/>
              <a:gdLst/>
              <a:ahLst/>
              <a:cxnLst/>
              <a:rect l="l" t="t" r="r" b="b"/>
              <a:pathLst>
                <a:path w="94034" h="134592" extrusionOk="0">
                  <a:moveTo>
                    <a:pt x="45122" y="401"/>
                  </a:moveTo>
                  <a:cubicBezTo>
                    <a:pt x="45764" y="401"/>
                    <a:pt x="46402" y="420"/>
                    <a:pt x="47034" y="459"/>
                  </a:cubicBezTo>
                  <a:cubicBezTo>
                    <a:pt x="47663" y="420"/>
                    <a:pt x="48299" y="401"/>
                    <a:pt x="48939" y="401"/>
                  </a:cubicBezTo>
                  <a:cubicBezTo>
                    <a:pt x="62487" y="401"/>
                    <a:pt x="78273" y="9034"/>
                    <a:pt x="86395" y="21074"/>
                  </a:cubicBezTo>
                  <a:cubicBezTo>
                    <a:pt x="87496" y="22675"/>
                    <a:pt x="88430" y="24343"/>
                    <a:pt x="89230" y="26111"/>
                  </a:cubicBezTo>
                  <a:cubicBezTo>
                    <a:pt x="93634" y="35651"/>
                    <a:pt x="93367" y="46292"/>
                    <a:pt x="92633" y="54498"/>
                  </a:cubicBezTo>
                  <a:cubicBezTo>
                    <a:pt x="92533" y="55432"/>
                    <a:pt x="92466" y="56433"/>
                    <a:pt x="92399" y="57467"/>
                  </a:cubicBezTo>
                  <a:cubicBezTo>
                    <a:pt x="92132" y="61837"/>
                    <a:pt x="91766" y="66807"/>
                    <a:pt x="90098" y="70276"/>
                  </a:cubicBezTo>
                  <a:cubicBezTo>
                    <a:pt x="89597" y="71343"/>
                    <a:pt x="85094" y="80884"/>
                    <a:pt x="85094" y="89223"/>
                  </a:cubicBezTo>
                  <a:cubicBezTo>
                    <a:pt x="85094" y="97696"/>
                    <a:pt x="82526" y="116309"/>
                    <a:pt x="76521" y="120946"/>
                  </a:cubicBezTo>
                  <a:lnTo>
                    <a:pt x="74987" y="122180"/>
                  </a:lnTo>
                  <a:cubicBezTo>
                    <a:pt x="69016" y="126850"/>
                    <a:pt x="61577" y="132687"/>
                    <a:pt x="56073" y="133488"/>
                  </a:cubicBezTo>
                  <a:cubicBezTo>
                    <a:pt x="53071" y="133955"/>
                    <a:pt x="50036" y="134188"/>
                    <a:pt x="47000" y="134188"/>
                  </a:cubicBezTo>
                  <a:cubicBezTo>
                    <a:pt x="43998" y="134188"/>
                    <a:pt x="40963" y="133955"/>
                    <a:pt x="37960" y="133488"/>
                  </a:cubicBezTo>
                  <a:cubicBezTo>
                    <a:pt x="32457" y="132687"/>
                    <a:pt x="25018" y="126850"/>
                    <a:pt x="19080" y="122180"/>
                  </a:cubicBezTo>
                  <a:lnTo>
                    <a:pt x="17513" y="120946"/>
                  </a:lnTo>
                  <a:cubicBezTo>
                    <a:pt x="11542" y="116309"/>
                    <a:pt x="8940" y="97696"/>
                    <a:pt x="8940" y="89223"/>
                  </a:cubicBezTo>
                  <a:cubicBezTo>
                    <a:pt x="8940" y="80884"/>
                    <a:pt x="4470" y="71343"/>
                    <a:pt x="3936" y="70276"/>
                  </a:cubicBezTo>
                  <a:cubicBezTo>
                    <a:pt x="2268" y="66807"/>
                    <a:pt x="1935" y="61837"/>
                    <a:pt x="1668" y="57500"/>
                  </a:cubicBezTo>
                  <a:cubicBezTo>
                    <a:pt x="1568" y="56433"/>
                    <a:pt x="1501" y="55432"/>
                    <a:pt x="1434" y="54498"/>
                  </a:cubicBezTo>
                  <a:cubicBezTo>
                    <a:pt x="701" y="46292"/>
                    <a:pt x="434" y="35685"/>
                    <a:pt x="4803" y="26111"/>
                  </a:cubicBezTo>
                  <a:cubicBezTo>
                    <a:pt x="5637" y="24343"/>
                    <a:pt x="6571" y="22675"/>
                    <a:pt x="7672" y="21074"/>
                  </a:cubicBezTo>
                  <a:cubicBezTo>
                    <a:pt x="15793" y="9004"/>
                    <a:pt x="31575" y="401"/>
                    <a:pt x="45122" y="401"/>
                  </a:cubicBezTo>
                  <a:close/>
                  <a:moveTo>
                    <a:pt x="45127" y="1"/>
                  </a:moveTo>
                  <a:cubicBezTo>
                    <a:pt x="31476" y="1"/>
                    <a:pt x="15526" y="8701"/>
                    <a:pt x="7305" y="20841"/>
                  </a:cubicBezTo>
                  <a:cubicBezTo>
                    <a:pt x="6204" y="22475"/>
                    <a:pt x="5237" y="24176"/>
                    <a:pt x="4437" y="25944"/>
                  </a:cubicBezTo>
                  <a:cubicBezTo>
                    <a:pt x="0" y="35618"/>
                    <a:pt x="267" y="46292"/>
                    <a:pt x="1001" y="54565"/>
                  </a:cubicBezTo>
                  <a:cubicBezTo>
                    <a:pt x="1101" y="55465"/>
                    <a:pt x="1168" y="56466"/>
                    <a:pt x="1234" y="57534"/>
                  </a:cubicBezTo>
                  <a:cubicBezTo>
                    <a:pt x="1501" y="61937"/>
                    <a:pt x="1835" y="66907"/>
                    <a:pt x="3569" y="70476"/>
                  </a:cubicBezTo>
                  <a:cubicBezTo>
                    <a:pt x="4070" y="71510"/>
                    <a:pt x="8506" y="80984"/>
                    <a:pt x="8506" y="89223"/>
                  </a:cubicBezTo>
                  <a:cubicBezTo>
                    <a:pt x="8506" y="97762"/>
                    <a:pt x="11141" y="116542"/>
                    <a:pt x="17246" y="121279"/>
                  </a:cubicBezTo>
                  <a:lnTo>
                    <a:pt x="18813" y="122513"/>
                  </a:lnTo>
                  <a:cubicBezTo>
                    <a:pt x="24818" y="127217"/>
                    <a:pt x="32290" y="133054"/>
                    <a:pt x="37894" y="133888"/>
                  </a:cubicBezTo>
                  <a:cubicBezTo>
                    <a:pt x="40740" y="134357"/>
                    <a:pt x="43585" y="134592"/>
                    <a:pt x="46431" y="134592"/>
                  </a:cubicBezTo>
                  <a:cubicBezTo>
                    <a:pt x="46621" y="134592"/>
                    <a:pt x="46811" y="134591"/>
                    <a:pt x="47000" y="134589"/>
                  </a:cubicBezTo>
                  <a:lnTo>
                    <a:pt x="47534" y="134589"/>
                  </a:lnTo>
                  <a:cubicBezTo>
                    <a:pt x="50403" y="134589"/>
                    <a:pt x="53271" y="134355"/>
                    <a:pt x="56140" y="133888"/>
                  </a:cubicBezTo>
                  <a:cubicBezTo>
                    <a:pt x="61744" y="133088"/>
                    <a:pt x="69216" y="127217"/>
                    <a:pt x="75220" y="122513"/>
                  </a:cubicBezTo>
                  <a:lnTo>
                    <a:pt x="76788" y="121279"/>
                  </a:lnTo>
                  <a:cubicBezTo>
                    <a:pt x="82893" y="116542"/>
                    <a:pt x="85528" y="97762"/>
                    <a:pt x="85528" y="89223"/>
                  </a:cubicBezTo>
                  <a:cubicBezTo>
                    <a:pt x="85528" y="80984"/>
                    <a:pt x="89964" y="71510"/>
                    <a:pt x="90465" y="70476"/>
                  </a:cubicBezTo>
                  <a:cubicBezTo>
                    <a:pt x="92199" y="66940"/>
                    <a:pt x="92533" y="61937"/>
                    <a:pt x="92800" y="57534"/>
                  </a:cubicBezTo>
                  <a:cubicBezTo>
                    <a:pt x="92900" y="56466"/>
                    <a:pt x="92966" y="55465"/>
                    <a:pt x="93033" y="54565"/>
                  </a:cubicBezTo>
                  <a:cubicBezTo>
                    <a:pt x="93767" y="46292"/>
                    <a:pt x="94034" y="35618"/>
                    <a:pt x="89597" y="25944"/>
                  </a:cubicBezTo>
                  <a:cubicBezTo>
                    <a:pt x="88797" y="24176"/>
                    <a:pt x="87829" y="22475"/>
                    <a:pt x="86729" y="20841"/>
                  </a:cubicBezTo>
                  <a:cubicBezTo>
                    <a:pt x="78540" y="8701"/>
                    <a:pt x="62561" y="1"/>
                    <a:pt x="48936" y="1"/>
                  </a:cubicBezTo>
                  <a:cubicBezTo>
                    <a:pt x="48296" y="1"/>
                    <a:pt x="47662" y="20"/>
                    <a:pt x="47034" y="59"/>
                  </a:cubicBezTo>
                  <a:cubicBezTo>
                    <a:pt x="46404" y="20"/>
                    <a:pt x="45768" y="1"/>
                    <a:pt x="45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2056;p49">
              <a:extLst>
                <a:ext uri="{FF2B5EF4-FFF2-40B4-BE49-F238E27FC236}">
                  <a16:creationId xmlns:a16="http://schemas.microsoft.com/office/drawing/2014/main" id="{FE4A7992-A064-82A3-5B6E-F481165A4CC6}"/>
                </a:ext>
              </a:extLst>
            </p:cNvPr>
            <p:cNvSpPr/>
            <p:nvPr/>
          </p:nvSpPr>
          <p:spPr>
            <a:xfrm>
              <a:off x="3886200" y="2651525"/>
              <a:ext cx="1012425" cy="577925"/>
            </a:xfrm>
            <a:custGeom>
              <a:avLst/>
              <a:gdLst/>
              <a:ahLst/>
              <a:cxnLst/>
              <a:rect l="l" t="t" r="r" b="b"/>
              <a:pathLst>
                <a:path w="40497" h="23117" extrusionOk="0">
                  <a:moveTo>
                    <a:pt x="20249" y="0"/>
                  </a:moveTo>
                  <a:lnTo>
                    <a:pt x="11209" y="4870"/>
                  </a:lnTo>
                  <a:cubicBezTo>
                    <a:pt x="11209" y="4870"/>
                    <a:pt x="3003" y="11408"/>
                    <a:pt x="1502" y="14877"/>
                  </a:cubicBezTo>
                  <a:cubicBezTo>
                    <a:pt x="1" y="18313"/>
                    <a:pt x="5772" y="23117"/>
                    <a:pt x="5772" y="23117"/>
                  </a:cubicBezTo>
                  <a:lnTo>
                    <a:pt x="35226" y="23117"/>
                  </a:lnTo>
                  <a:cubicBezTo>
                    <a:pt x="35226" y="23117"/>
                    <a:pt x="40497" y="18280"/>
                    <a:pt x="38995" y="14844"/>
                  </a:cubicBezTo>
                  <a:cubicBezTo>
                    <a:pt x="37494" y="11408"/>
                    <a:pt x="29289" y="4837"/>
                    <a:pt x="29289" y="4837"/>
                  </a:cubicBezTo>
                  <a:lnTo>
                    <a:pt x="202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2057;p49">
              <a:extLst>
                <a:ext uri="{FF2B5EF4-FFF2-40B4-BE49-F238E27FC236}">
                  <a16:creationId xmlns:a16="http://schemas.microsoft.com/office/drawing/2014/main" id="{18BD8B8B-E916-E6CE-C0DD-7C7D7E33DDE3}"/>
                </a:ext>
              </a:extLst>
            </p:cNvPr>
            <p:cNvSpPr/>
            <p:nvPr/>
          </p:nvSpPr>
          <p:spPr>
            <a:xfrm>
              <a:off x="3880375" y="2645875"/>
              <a:ext cx="1024100" cy="588575"/>
            </a:xfrm>
            <a:custGeom>
              <a:avLst/>
              <a:gdLst/>
              <a:ahLst/>
              <a:cxnLst/>
              <a:rect l="l" t="t" r="r" b="b"/>
              <a:pathLst>
                <a:path w="40964" h="23543" extrusionOk="0">
                  <a:moveTo>
                    <a:pt x="20482" y="426"/>
                  </a:moveTo>
                  <a:lnTo>
                    <a:pt x="29388" y="5230"/>
                  </a:lnTo>
                  <a:cubicBezTo>
                    <a:pt x="29421" y="5296"/>
                    <a:pt x="37561" y="11801"/>
                    <a:pt x="39028" y="15137"/>
                  </a:cubicBezTo>
                  <a:cubicBezTo>
                    <a:pt x="40363" y="18239"/>
                    <a:pt x="35926" y="22575"/>
                    <a:pt x="35359" y="23109"/>
                  </a:cubicBezTo>
                  <a:lnTo>
                    <a:pt x="6071" y="23109"/>
                  </a:lnTo>
                  <a:cubicBezTo>
                    <a:pt x="5504" y="22609"/>
                    <a:pt x="568" y="18239"/>
                    <a:pt x="1935" y="15137"/>
                  </a:cubicBezTo>
                  <a:cubicBezTo>
                    <a:pt x="3403" y="11801"/>
                    <a:pt x="11509" y="5296"/>
                    <a:pt x="11542" y="5263"/>
                  </a:cubicBezTo>
                  <a:lnTo>
                    <a:pt x="20482" y="426"/>
                  </a:lnTo>
                  <a:close/>
                  <a:moveTo>
                    <a:pt x="20482" y="1"/>
                  </a:moveTo>
                  <a:cubicBezTo>
                    <a:pt x="20448" y="1"/>
                    <a:pt x="20415" y="9"/>
                    <a:pt x="20382" y="26"/>
                  </a:cubicBezTo>
                  <a:lnTo>
                    <a:pt x="11309" y="4896"/>
                  </a:lnTo>
                  <a:cubicBezTo>
                    <a:pt x="10975" y="5163"/>
                    <a:pt x="3069" y="11534"/>
                    <a:pt x="1535" y="14970"/>
                  </a:cubicBezTo>
                  <a:cubicBezTo>
                    <a:pt x="0" y="18539"/>
                    <a:pt x="5638" y="23276"/>
                    <a:pt x="5871" y="23476"/>
                  </a:cubicBezTo>
                  <a:cubicBezTo>
                    <a:pt x="5905" y="23509"/>
                    <a:pt x="5971" y="23509"/>
                    <a:pt x="6005" y="23543"/>
                  </a:cubicBezTo>
                  <a:lnTo>
                    <a:pt x="35459" y="23543"/>
                  </a:lnTo>
                  <a:cubicBezTo>
                    <a:pt x="35492" y="23543"/>
                    <a:pt x="35559" y="23509"/>
                    <a:pt x="35593" y="23476"/>
                  </a:cubicBezTo>
                  <a:cubicBezTo>
                    <a:pt x="35826" y="23276"/>
                    <a:pt x="40963" y="18506"/>
                    <a:pt x="39395" y="14970"/>
                  </a:cubicBezTo>
                  <a:cubicBezTo>
                    <a:pt x="37894" y="11534"/>
                    <a:pt x="29955" y="5163"/>
                    <a:pt x="29588" y="4896"/>
                  </a:cubicBezTo>
                  <a:lnTo>
                    <a:pt x="20582" y="26"/>
                  </a:lnTo>
                  <a:cubicBezTo>
                    <a:pt x="20548" y="9"/>
                    <a:pt x="20515" y="1"/>
                    <a:pt x="204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2058;p49">
              <a:extLst>
                <a:ext uri="{FF2B5EF4-FFF2-40B4-BE49-F238E27FC236}">
                  <a16:creationId xmlns:a16="http://schemas.microsoft.com/office/drawing/2014/main" id="{6781A1F1-FBBC-7F49-1288-48A277E560FD}"/>
                </a:ext>
              </a:extLst>
            </p:cNvPr>
            <p:cNvSpPr/>
            <p:nvPr/>
          </p:nvSpPr>
          <p:spPr>
            <a:xfrm>
              <a:off x="4285675" y="2801625"/>
              <a:ext cx="112600" cy="369450"/>
            </a:xfrm>
            <a:custGeom>
              <a:avLst/>
              <a:gdLst/>
              <a:ahLst/>
              <a:cxnLst/>
              <a:rect l="l" t="t" r="r" b="b"/>
              <a:pathLst>
                <a:path w="4504" h="14778" extrusionOk="0">
                  <a:moveTo>
                    <a:pt x="4070" y="434"/>
                  </a:moveTo>
                  <a:lnTo>
                    <a:pt x="4070" y="14210"/>
                  </a:lnTo>
                  <a:lnTo>
                    <a:pt x="434" y="12076"/>
                  </a:lnTo>
                  <a:lnTo>
                    <a:pt x="1868" y="434"/>
                  </a:lnTo>
                  <a:close/>
                  <a:moveTo>
                    <a:pt x="1668" y="0"/>
                  </a:moveTo>
                  <a:cubicBezTo>
                    <a:pt x="1568" y="0"/>
                    <a:pt x="1501" y="100"/>
                    <a:pt x="1468" y="200"/>
                  </a:cubicBezTo>
                  <a:lnTo>
                    <a:pt x="0" y="12142"/>
                  </a:lnTo>
                  <a:cubicBezTo>
                    <a:pt x="0" y="12242"/>
                    <a:pt x="33" y="12309"/>
                    <a:pt x="100" y="12376"/>
                  </a:cubicBezTo>
                  <a:lnTo>
                    <a:pt x="4203" y="14778"/>
                  </a:lnTo>
                  <a:lnTo>
                    <a:pt x="4403" y="14778"/>
                  </a:lnTo>
                  <a:cubicBezTo>
                    <a:pt x="4470" y="14711"/>
                    <a:pt x="4503" y="14644"/>
                    <a:pt x="4503" y="14577"/>
                  </a:cubicBezTo>
                  <a:lnTo>
                    <a:pt x="4503" y="234"/>
                  </a:lnTo>
                  <a:cubicBezTo>
                    <a:pt x="4503" y="100"/>
                    <a:pt x="4403" y="0"/>
                    <a:pt x="4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2059;p49">
              <a:extLst>
                <a:ext uri="{FF2B5EF4-FFF2-40B4-BE49-F238E27FC236}">
                  <a16:creationId xmlns:a16="http://schemas.microsoft.com/office/drawing/2014/main" id="{744979C1-916F-8F79-F5D2-8E7D9752A68B}"/>
                </a:ext>
              </a:extLst>
            </p:cNvPr>
            <p:cNvSpPr/>
            <p:nvPr/>
          </p:nvSpPr>
          <p:spPr>
            <a:xfrm>
              <a:off x="4387400" y="2802450"/>
              <a:ext cx="113450" cy="369000"/>
            </a:xfrm>
            <a:custGeom>
              <a:avLst/>
              <a:gdLst/>
              <a:ahLst/>
              <a:cxnLst/>
              <a:rect l="l" t="t" r="r" b="b"/>
              <a:pathLst>
                <a:path w="4538" h="14760" extrusionOk="0">
                  <a:moveTo>
                    <a:pt x="2669" y="401"/>
                  </a:moveTo>
                  <a:lnTo>
                    <a:pt x="4104" y="12043"/>
                  </a:lnTo>
                  <a:lnTo>
                    <a:pt x="434" y="14177"/>
                  </a:lnTo>
                  <a:lnTo>
                    <a:pt x="434" y="401"/>
                  </a:lnTo>
                  <a:close/>
                  <a:moveTo>
                    <a:pt x="234" y="1"/>
                  </a:moveTo>
                  <a:cubicBezTo>
                    <a:pt x="101" y="1"/>
                    <a:pt x="1" y="101"/>
                    <a:pt x="1" y="201"/>
                  </a:cubicBezTo>
                  <a:lnTo>
                    <a:pt x="1" y="14544"/>
                  </a:lnTo>
                  <a:cubicBezTo>
                    <a:pt x="1" y="14611"/>
                    <a:pt x="67" y="14678"/>
                    <a:pt x="134" y="14745"/>
                  </a:cubicBezTo>
                  <a:lnTo>
                    <a:pt x="234" y="14745"/>
                  </a:lnTo>
                  <a:cubicBezTo>
                    <a:pt x="245" y="14756"/>
                    <a:pt x="256" y="14759"/>
                    <a:pt x="267" y="14759"/>
                  </a:cubicBezTo>
                  <a:cubicBezTo>
                    <a:pt x="290" y="14759"/>
                    <a:pt x="312" y="14745"/>
                    <a:pt x="334" y="14745"/>
                  </a:cubicBezTo>
                  <a:lnTo>
                    <a:pt x="4437" y="12343"/>
                  </a:lnTo>
                  <a:cubicBezTo>
                    <a:pt x="4504" y="12309"/>
                    <a:pt x="4537" y="12209"/>
                    <a:pt x="4537" y="12143"/>
                  </a:cubicBezTo>
                  <a:lnTo>
                    <a:pt x="3036" y="167"/>
                  </a:lnTo>
                  <a:cubicBezTo>
                    <a:pt x="3036" y="67"/>
                    <a:pt x="2936" y="1"/>
                    <a:pt x="28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2060;p49">
              <a:extLst>
                <a:ext uri="{FF2B5EF4-FFF2-40B4-BE49-F238E27FC236}">
                  <a16:creationId xmlns:a16="http://schemas.microsoft.com/office/drawing/2014/main" id="{33F3A62F-227D-F48A-3248-AFDEE5211B77}"/>
                </a:ext>
              </a:extLst>
            </p:cNvPr>
            <p:cNvSpPr/>
            <p:nvPr/>
          </p:nvSpPr>
          <p:spPr>
            <a:xfrm>
              <a:off x="4030475" y="3105475"/>
              <a:ext cx="736400" cy="123150"/>
            </a:xfrm>
            <a:custGeom>
              <a:avLst/>
              <a:gdLst/>
              <a:ahLst/>
              <a:cxnLst/>
              <a:rect l="l" t="t" r="r" b="b"/>
              <a:pathLst>
                <a:path w="29456" h="4926" extrusionOk="0">
                  <a:moveTo>
                    <a:pt x="18811" y="0"/>
                  </a:moveTo>
                  <a:cubicBezTo>
                    <a:pt x="18736" y="0"/>
                    <a:pt x="18670" y="7"/>
                    <a:pt x="18614" y="22"/>
                  </a:cubicBezTo>
                  <a:cubicBezTo>
                    <a:pt x="17046" y="422"/>
                    <a:pt x="14678" y="1790"/>
                    <a:pt x="14678" y="1790"/>
                  </a:cubicBezTo>
                  <a:cubicBezTo>
                    <a:pt x="14678" y="1790"/>
                    <a:pt x="12080" y="7"/>
                    <a:pt x="10650" y="7"/>
                  </a:cubicBezTo>
                  <a:cubicBezTo>
                    <a:pt x="10577" y="7"/>
                    <a:pt x="10508" y="12"/>
                    <a:pt x="10442" y="22"/>
                  </a:cubicBezTo>
                  <a:cubicBezTo>
                    <a:pt x="9041" y="222"/>
                    <a:pt x="1" y="4925"/>
                    <a:pt x="1" y="4925"/>
                  </a:cubicBezTo>
                  <a:lnTo>
                    <a:pt x="29455" y="4925"/>
                  </a:lnTo>
                  <a:cubicBezTo>
                    <a:pt x="29455" y="4925"/>
                    <a:pt x="20813" y="0"/>
                    <a:pt x="1881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2061;p49">
              <a:extLst>
                <a:ext uri="{FF2B5EF4-FFF2-40B4-BE49-F238E27FC236}">
                  <a16:creationId xmlns:a16="http://schemas.microsoft.com/office/drawing/2014/main" id="{CA9DD937-ED2B-718F-0A1C-77843DCF5B20}"/>
                </a:ext>
              </a:extLst>
            </p:cNvPr>
            <p:cNvSpPr/>
            <p:nvPr/>
          </p:nvSpPr>
          <p:spPr>
            <a:xfrm>
              <a:off x="4024650" y="3100400"/>
              <a:ext cx="748050" cy="134050"/>
            </a:xfrm>
            <a:custGeom>
              <a:avLst/>
              <a:gdLst/>
              <a:ahLst/>
              <a:cxnLst/>
              <a:rect l="l" t="t" r="r" b="b"/>
              <a:pathLst>
                <a:path w="29922" h="5362" extrusionOk="0">
                  <a:moveTo>
                    <a:pt x="19030" y="411"/>
                  </a:moveTo>
                  <a:cubicBezTo>
                    <a:pt x="20347" y="411"/>
                    <a:pt x="25338" y="2945"/>
                    <a:pt x="28888" y="4928"/>
                  </a:cubicBezTo>
                  <a:lnTo>
                    <a:pt x="1101" y="4928"/>
                  </a:lnTo>
                  <a:cubicBezTo>
                    <a:pt x="4370" y="3260"/>
                    <a:pt x="9707" y="592"/>
                    <a:pt x="10675" y="458"/>
                  </a:cubicBezTo>
                  <a:cubicBezTo>
                    <a:pt x="10740" y="448"/>
                    <a:pt x="10808" y="443"/>
                    <a:pt x="10880" y="443"/>
                  </a:cubicBezTo>
                  <a:cubicBezTo>
                    <a:pt x="12249" y="443"/>
                    <a:pt x="14777" y="2159"/>
                    <a:pt x="14777" y="2159"/>
                  </a:cubicBezTo>
                  <a:cubicBezTo>
                    <a:pt x="14811" y="2176"/>
                    <a:pt x="14853" y="2184"/>
                    <a:pt x="14894" y="2184"/>
                  </a:cubicBezTo>
                  <a:cubicBezTo>
                    <a:pt x="14936" y="2184"/>
                    <a:pt x="14978" y="2176"/>
                    <a:pt x="15011" y="2159"/>
                  </a:cubicBezTo>
                  <a:cubicBezTo>
                    <a:pt x="15044" y="2159"/>
                    <a:pt x="17346" y="825"/>
                    <a:pt x="18880" y="425"/>
                  </a:cubicBezTo>
                  <a:cubicBezTo>
                    <a:pt x="18923" y="415"/>
                    <a:pt x="18973" y="411"/>
                    <a:pt x="19030" y="411"/>
                  </a:cubicBezTo>
                  <a:close/>
                  <a:moveTo>
                    <a:pt x="19004" y="1"/>
                  </a:moveTo>
                  <a:cubicBezTo>
                    <a:pt x="18919" y="1"/>
                    <a:pt x="18844" y="9"/>
                    <a:pt x="18780" y="25"/>
                  </a:cubicBezTo>
                  <a:cubicBezTo>
                    <a:pt x="17413" y="458"/>
                    <a:pt x="16112" y="1025"/>
                    <a:pt x="14911" y="1726"/>
                  </a:cubicBezTo>
                  <a:cubicBezTo>
                    <a:pt x="14409" y="1412"/>
                    <a:pt x="12196" y="7"/>
                    <a:pt x="10852" y="7"/>
                  </a:cubicBezTo>
                  <a:cubicBezTo>
                    <a:pt x="10767" y="7"/>
                    <a:pt x="10685" y="13"/>
                    <a:pt x="10608" y="25"/>
                  </a:cubicBezTo>
                  <a:cubicBezTo>
                    <a:pt x="9207" y="225"/>
                    <a:pt x="501" y="4761"/>
                    <a:pt x="134" y="4961"/>
                  </a:cubicBezTo>
                  <a:cubicBezTo>
                    <a:pt x="67" y="4995"/>
                    <a:pt x="0" y="5095"/>
                    <a:pt x="34" y="5195"/>
                  </a:cubicBezTo>
                  <a:cubicBezTo>
                    <a:pt x="67" y="5295"/>
                    <a:pt x="134" y="5362"/>
                    <a:pt x="234" y="5362"/>
                  </a:cubicBezTo>
                  <a:lnTo>
                    <a:pt x="29688" y="5362"/>
                  </a:lnTo>
                  <a:cubicBezTo>
                    <a:pt x="29788" y="5328"/>
                    <a:pt x="29855" y="5295"/>
                    <a:pt x="29888" y="5195"/>
                  </a:cubicBezTo>
                  <a:cubicBezTo>
                    <a:pt x="29922" y="5095"/>
                    <a:pt x="29855" y="4995"/>
                    <a:pt x="29788" y="4961"/>
                  </a:cubicBezTo>
                  <a:cubicBezTo>
                    <a:pt x="28859" y="4449"/>
                    <a:pt x="21043" y="1"/>
                    <a:pt x="190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2062;p49">
              <a:extLst>
                <a:ext uri="{FF2B5EF4-FFF2-40B4-BE49-F238E27FC236}">
                  <a16:creationId xmlns:a16="http://schemas.microsoft.com/office/drawing/2014/main" id="{6454A382-4455-7FB1-260A-CF5F4FB481BD}"/>
                </a:ext>
              </a:extLst>
            </p:cNvPr>
            <p:cNvSpPr/>
            <p:nvPr/>
          </p:nvSpPr>
          <p:spPr>
            <a:xfrm>
              <a:off x="4030475" y="3228600"/>
              <a:ext cx="736400" cy="160125"/>
            </a:xfrm>
            <a:custGeom>
              <a:avLst/>
              <a:gdLst/>
              <a:ahLst/>
              <a:cxnLst/>
              <a:rect l="l" t="t" r="r" b="b"/>
              <a:pathLst>
                <a:path w="29456" h="6405" extrusionOk="0">
                  <a:moveTo>
                    <a:pt x="1" y="0"/>
                  </a:moveTo>
                  <a:cubicBezTo>
                    <a:pt x="1" y="0"/>
                    <a:pt x="5438" y="6405"/>
                    <a:pt x="14478" y="6405"/>
                  </a:cubicBezTo>
                  <a:cubicBezTo>
                    <a:pt x="23518" y="6405"/>
                    <a:pt x="29455" y="0"/>
                    <a:pt x="29455"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2063;p49">
              <a:extLst>
                <a:ext uri="{FF2B5EF4-FFF2-40B4-BE49-F238E27FC236}">
                  <a16:creationId xmlns:a16="http://schemas.microsoft.com/office/drawing/2014/main" id="{6130C403-0619-8B00-3022-99E1A349E8AC}"/>
                </a:ext>
              </a:extLst>
            </p:cNvPr>
            <p:cNvSpPr/>
            <p:nvPr/>
          </p:nvSpPr>
          <p:spPr>
            <a:xfrm>
              <a:off x="4023800" y="3223600"/>
              <a:ext cx="749725" cy="170125"/>
            </a:xfrm>
            <a:custGeom>
              <a:avLst/>
              <a:gdLst/>
              <a:ahLst/>
              <a:cxnLst/>
              <a:rect l="l" t="t" r="r" b="b"/>
              <a:pathLst>
                <a:path w="29989" h="6805" extrusionOk="0">
                  <a:moveTo>
                    <a:pt x="29222" y="400"/>
                  </a:moveTo>
                  <a:cubicBezTo>
                    <a:pt x="27821" y="1735"/>
                    <a:pt x="22384" y="6405"/>
                    <a:pt x="14745" y="6405"/>
                  </a:cubicBezTo>
                  <a:cubicBezTo>
                    <a:pt x="7106" y="6405"/>
                    <a:pt x="2036" y="1735"/>
                    <a:pt x="768" y="400"/>
                  </a:cubicBezTo>
                  <a:close/>
                  <a:moveTo>
                    <a:pt x="268" y="0"/>
                  </a:moveTo>
                  <a:cubicBezTo>
                    <a:pt x="101" y="0"/>
                    <a:pt x="1" y="200"/>
                    <a:pt x="101" y="334"/>
                  </a:cubicBezTo>
                  <a:cubicBezTo>
                    <a:pt x="168" y="400"/>
                    <a:pt x="5705" y="6805"/>
                    <a:pt x="14745" y="6805"/>
                  </a:cubicBezTo>
                  <a:cubicBezTo>
                    <a:pt x="23785" y="6805"/>
                    <a:pt x="29822" y="434"/>
                    <a:pt x="29856" y="367"/>
                  </a:cubicBezTo>
                  <a:cubicBezTo>
                    <a:pt x="29989" y="234"/>
                    <a:pt x="29889" y="0"/>
                    <a:pt x="297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2064;p49">
              <a:extLst>
                <a:ext uri="{FF2B5EF4-FFF2-40B4-BE49-F238E27FC236}">
                  <a16:creationId xmlns:a16="http://schemas.microsoft.com/office/drawing/2014/main" id="{69942660-2D60-4D45-955F-9B4F7B490293}"/>
                </a:ext>
              </a:extLst>
            </p:cNvPr>
            <p:cNvSpPr/>
            <p:nvPr/>
          </p:nvSpPr>
          <p:spPr>
            <a:xfrm>
              <a:off x="3291625" y="2219525"/>
              <a:ext cx="703850" cy="1575325"/>
            </a:xfrm>
            <a:custGeom>
              <a:avLst/>
              <a:gdLst/>
              <a:ahLst/>
              <a:cxnLst/>
              <a:rect l="l" t="t" r="r" b="b"/>
              <a:pathLst>
                <a:path w="28154" h="63013" extrusionOk="0">
                  <a:moveTo>
                    <a:pt x="0" y="1"/>
                  </a:moveTo>
                  <a:lnTo>
                    <a:pt x="0" y="1"/>
                  </a:lnTo>
                  <a:cubicBezTo>
                    <a:pt x="234" y="1002"/>
                    <a:pt x="601" y="1969"/>
                    <a:pt x="1034" y="2903"/>
                  </a:cubicBezTo>
                  <a:cubicBezTo>
                    <a:pt x="1435" y="3804"/>
                    <a:pt x="6005" y="13444"/>
                    <a:pt x="6005" y="21750"/>
                  </a:cubicBezTo>
                  <a:cubicBezTo>
                    <a:pt x="6005" y="30056"/>
                    <a:pt x="8606" y="48936"/>
                    <a:pt x="14677" y="53639"/>
                  </a:cubicBezTo>
                  <a:cubicBezTo>
                    <a:pt x="18413" y="56575"/>
                    <a:pt x="23083" y="60344"/>
                    <a:pt x="27520" y="63013"/>
                  </a:cubicBezTo>
                  <a:cubicBezTo>
                    <a:pt x="27453" y="59944"/>
                    <a:pt x="27153" y="55040"/>
                    <a:pt x="26019" y="52038"/>
                  </a:cubicBezTo>
                  <a:cubicBezTo>
                    <a:pt x="24284" y="47468"/>
                    <a:pt x="13810" y="38328"/>
                    <a:pt x="14911" y="29422"/>
                  </a:cubicBezTo>
                  <a:cubicBezTo>
                    <a:pt x="15378" y="25719"/>
                    <a:pt x="17746" y="22417"/>
                    <a:pt x="20348" y="19815"/>
                  </a:cubicBezTo>
                  <a:cubicBezTo>
                    <a:pt x="25318" y="15012"/>
                    <a:pt x="28120" y="8374"/>
                    <a:pt x="28154" y="1469"/>
                  </a:cubicBezTo>
                  <a:lnTo>
                    <a:pt x="28154" y="802"/>
                  </a:lnTo>
                  <a:lnTo>
                    <a:pt x="23384" y="501"/>
                  </a:lnTo>
                  <a:lnTo>
                    <a:pt x="14778" y="3870"/>
                  </a:lnTo>
                  <a:cubicBezTo>
                    <a:pt x="13413" y="4401"/>
                    <a:pt x="11981" y="4664"/>
                    <a:pt x="10556" y="4664"/>
                  </a:cubicBezTo>
                  <a:cubicBezTo>
                    <a:pt x="8221" y="4664"/>
                    <a:pt x="5905" y="3958"/>
                    <a:pt x="3936" y="2569"/>
                  </a:cubicBezTo>
                  <a:lnTo>
                    <a:pt x="334" y="6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2065;p49">
              <a:extLst>
                <a:ext uri="{FF2B5EF4-FFF2-40B4-BE49-F238E27FC236}">
                  <a16:creationId xmlns:a16="http://schemas.microsoft.com/office/drawing/2014/main" id="{0A3D93AF-AACB-A105-CB56-2091582C5E0E}"/>
                </a:ext>
              </a:extLst>
            </p:cNvPr>
            <p:cNvSpPr/>
            <p:nvPr/>
          </p:nvSpPr>
          <p:spPr>
            <a:xfrm>
              <a:off x="3285775" y="2214525"/>
              <a:ext cx="714700" cy="1585950"/>
            </a:xfrm>
            <a:custGeom>
              <a:avLst/>
              <a:gdLst/>
              <a:ahLst/>
              <a:cxnLst/>
              <a:rect l="l" t="t" r="r" b="b"/>
              <a:pathLst>
                <a:path w="28588" h="63438" extrusionOk="0">
                  <a:moveTo>
                    <a:pt x="501" y="468"/>
                  </a:moveTo>
                  <a:lnTo>
                    <a:pt x="4037" y="2970"/>
                  </a:lnTo>
                  <a:cubicBezTo>
                    <a:pt x="6040" y="4374"/>
                    <a:pt x="8401" y="5088"/>
                    <a:pt x="10779" y="5088"/>
                  </a:cubicBezTo>
                  <a:cubicBezTo>
                    <a:pt x="12243" y="5088"/>
                    <a:pt x="13714" y="4817"/>
                    <a:pt x="15112" y="4271"/>
                  </a:cubicBezTo>
                  <a:lnTo>
                    <a:pt x="23651" y="901"/>
                  </a:lnTo>
                  <a:lnTo>
                    <a:pt x="28188" y="1202"/>
                  </a:lnTo>
                  <a:lnTo>
                    <a:pt x="28188" y="1635"/>
                  </a:lnTo>
                  <a:cubicBezTo>
                    <a:pt x="28154" y="8507"/>
                    <a:pt x="25352" y="15078"/>
                    <a:pt x="20415" y="19848"/>
                  </a:cubicBezTo>
                  <a:cubicBezTo>
                    <a:pt x="17146" y="23084"/>
                    <a:pt x="15345" y="26353"/>
                    <a:pt x="14911" y="29589"/>
                  </a:cubicBezTo>
                  <a:cubicBezTo>
                    <a:pt x="14178" y="35760"/>
                    <a:pt x="18748" y="41864"/>
                    <a:pt x="22417" y="46801"/>
                  </a:cubicBezTo>
                  <a:cubicBezTo>
                    <a:pt x="24051" y="48969"/>
                    <a:pt x="25486" y="50904"/>
                    <a:pt x="26019" y="52305"/>
                  </a:cubicBezTo>
                  <a:cubicBezTo>
                    <a:pt x="27120" y="55207"/>
                    <a:pt x="27420" y="59977"/>
                    <a:pt x="27520" y="62812"/>
                  </a:cubicBezTo>
                  <a:cubicBezTo>
                    <a:pt x="23784" y="60544"/>
                    <a:pt x="19948" y="57542"/>
                    <a:pt x="16546" y="54873"/>
                  </a:cubicBezTo>
                  <a:lnTo>
                    <a:pt x="15012" y="53673"/>
                  </a:lnTo>
                  <a:cubicBezTo>
                    <a:pt x="9007" y="49003"/>
                    <a:pt x="6439" y="30423"/>
                    <a:pt x="6439" y="21950"/>
                  </a:cubicBezTo>
                  <a:cubicBezTo>
                    <a:pt x="6439" y="13611"/>
                    <a:pt x="1936" y="4037"/>
                    <a:pt x="1435" y="3003"/>
                  </a:cubicBezTo>
                  <a:cubicBezTo>
                    <a:pt x="1035" y="2169"/>
                    <a:pt x="735" y="1335"/>
                    <a:pt x="501" y="468"/>
                  </a:cubicBezTo>
                  <a:close/>
                  <a:moveTo>
                    <a:pt x="234" y="1"/>
                  </a:moveTo>
                  <a:cubicBezTo>
                    <a:pt x="168" y="1"/>
                    <a:pt x="101" y="34"/>
                    <a:pt x="68" y="68"/>
                  </a:cubicBezTo>
                  <a:cubicBezTo>
                    <a:pt x="1" y="134"/>
                    <a:pt x="1" y="201"/>
                    <a:pt x="1" y="268"/>
                  </a:cubicBezTo>
                  <a:cubicBezTo>
                    <a:pt x="268" y="1268"/>
                    <a:pt x="601" y="2269"/>
                    <a:pt x="1068" y="3203"/>
                  </a:cubicBezTo>
                  <a:cubicBezTo>
                    <a:pt x="1569" y="4237"/>
                    <a:pt x="6005" y="13711"/>
                    <a:pt x="6005" y="21950"/>
                  </a:cubicBezTo>
                  <a:cubicBezTo>
                    <a:pt x="6005" y="30489"/>
                    <a:pt x="8640" y="49269"/>
                    <a:pt x="14745" y="54006"/>
                  </a:cubicBezTo>
                  <a:lnTo>
                    <a:pt x="16312" y="55207"/>
                  </a:lnTo>
                  <a:cubicBezTo>
                    <a:pt x="19782" y="57976"/>
                    <a:pt x="23751" y="61078"/>
                    <a:pt x="27621" y="63380"/>
                  </a:cubicBezTo>
                  <a:cubicBezTo>
                    <a:pt x="27654" y="63413"/>
                    <a:pt x="27687" y="63413"/>
                    <a:pt x="27721" y="63413"/>
                  </a:cubicBezTo>
                  <a:cubicBezTo>
                    <a:pt x="27737" y="63430"/>
                    <a:pt x="27754" y="63438"/>
                    <a:pt x="27771" y="63438"/>
                  </a:cubicBezTo>
                  <a:cubicBezTo>
                    <a:pt x="27787" y="63438"/>
                    <a:pt x="27804" y="63430"/>
                    <a:pt x="27821" y="63413"/>
                  </a:cubicBezTo>
                  <a:cubicBezTo>
                    <a:pt x="27887" y="63380"/>
                    <a:pt x="27954" y="63313"/>
                    <a:pt x="27954" y="63246"/>
                  </a:cubicBezTo>
                  <a:cubicBezTo>
                    <a:pt x="27854" y="59810"/>
                    <a:pt x="27520" y="55140"/>
                    <a:pt x="26420" y="52205"/>
                  </a:cubicBezTo>
                  <a:cubicBezTo>
                    <a:pt x="25853" y="50737"/>
                    <a:pt x="24418" y="48802"/>
                    <a:pt x="22750" y="46567"/>
                  </a:cubicBezTo>
                  <a:cubicBezTo>
                    <a:pt x="19114" y="41731"/>
                    <a:pt x="14611" y="35693"/>
                    <a:pt x="15312" y="29689"/>
                  </a:cubicBezTo>
                  <a:cubicBezTo>
                    <a:pt x="15712" y="26553"/>
                    <a:pt x="17513" y="23351"/>
                    <a:pt x="20716" y="20182"/>
                  </a:cubicBezTo>
                  <a:cubicBezTo>
                    <a:pt x="25719" y="15345"/>
                    <a:pt x="28555" y="8640"/>
                    <a:pt x="28588" y="1669"/>
                  </a:cubicBezTo>
                  <a:lnTo>
                    <a:pt x="28588" y="1035"/>
                  </a:lnTo>
                  <a:cubicBezTo>
                    <a:pt x="28588" y="935"/>
                    <a:pt x="28521" y="835"/>
                    <a:pt x="28388" y="835"/>
                  </a:cubicBezTo>
                  <a:lnTo>
                    <a:pt x="23618" y="501"/>
                  </a:lnTo>
                  <a:lnTo>
                    <a:pt x="23518" y="501"/>
                  </a:lnTo>
                  <a:lnTo>
                    <a:pt x="14945" y="3904"/>
                  </a:lnTo>
                  <a:cubicBezTo>
                    <a:pt x="13611" y="4432"/>
                    <a:pt x="12211" y="4690"/>
                    <a:pt x="10816" y="4690"/>
                  </a:cubicBezTo>
                  <a:cubicBezTo>
                    <a:pt x="8513" y="4690"/>
                    <a:pt x="6223" y="3987"/>
                    <a:pt x="4271" y="2636"/>
                  </a:cubicBezTo>
                  <a:lnTo>
                    <a:pt x="668" y="101"/>
                  </a:lnTo>
                  <a:cubicBezTo>
                    <a:pt x="635" y="101"/>
                    <a:pt x="601" y="68"/>
                    <a:pt x="568" y="68"/>
                  </a:cubicBezTo>
                  <a:lnTo>
                    <a:pt x="2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2066;p49">
              <a:extLst>
                <a:ext uri="{FF2B5EF4-FFF2-40B4-BE49-F238E27FC236}">
                  <a16:creationId xmlns:a16="http://schemas.microsoft.com/office/drawing/2014/main" id="{5E66EDA8-9B4A-EAB1-DA9A-AED833DCBB61}"/>
                </a:ext>
              </a:extLst>
            </p:cNvPr>
            <p:cNvSpPr/>
            <p:nvPr/>
          </p:nvSpPr>
          <p:spPr>
            <a:xfrm>
              <a:off x="4798525" y="2219525"/>
              <a:ext cx="703875" cy="1575325"/>
            </a:xfrm>
            <a:custGeom>
              <a:avLst/>
              <a:gdLst/>
              <a:ahLst/>
              <a:cxnLst/>
              <a:rect l="l" t="t" r="r" b="b"/>
              <a:pathLst>
                <a:path w="28155" h="63013" extrusionOk="0">
                  <a:moveTo>
                    <a:pt x="28154" y="1"/>
                  </a:moveTo>
                  <a:lnTo>
                    <a:pt x="27821" y="68"/>
                  </a:lnTo>
                  <a:lnTo>
                    <a:pt x="24218" y="2569"/>
                  </a:lnTo>
                  <a:cubicBezTo>
                    <a:pt x="22250" y="3958"/>
                    <a:pt x="19934" y="4664"/>
                    <a:pt x="17598" y="4664"/>
                  </a:cubicBezTo>
                  <a:cubicBezTo>
                    <a:pt x="16174" y="4664"/>
                    <a:pt x="14742" y="4401"/>
                    <a:pt x="13377" y="3870"/>
                  </a:cubicBezTo>
                  <a:lnTo>
                    <a:pt x="4771" y="501"/>
                  </a:lnTo>
                  <a:lnTo>
                    <a:pt x="1" y="802"/>
                  </a:lnTo>
                  <a:lnTo>
                    <a:pt x="1" y="1469"/>
                  </a:lnTo>
                  <a:cubicBezTo>
                    <a:pt x="34" y="8374"/>
                    <a:pt x="2836" y="15012"/>
                    <a:pt x="7806" y="19815"/>
                  </a:cubicBezTo>
                  <a:cubicBezTo>
                    <a:pt x="10408" y="22417"/>
                    <a:pt x="12810" y="25719"/>
                    <a:pt x="13243" y="29422"/>
                  </a:cubicBezTo>
                  <a:cubicBezTo>
                    <a:pt x="14344" y="38328"/>
                    <a:pt x="3903" y="47468"/>
                    <a:pt x="2169" y="52038"/>
                  </a:cubicBezTo>
                  <a:cubicBezTo>
                    <a:pt x="1001" y="55040"/>
                    <a:pt x="701" y="59944"/>
                    <a:pt x="634" y="63013"/>
                  </a:cubicBezTo>
                  <a:cubicBezTo>
                    <a:pt x="5071" y="60344"/>
                    <a:pt x="9741" y="56575"/>
                    <a:pt x="13510" y="53639"/>
                  </a:cubicBezTo>
                  <a:cubicBezTo>
                    <a:pt x="19548" y="48936"/>
                    <a:pt x="22150" y="30056"/>
                    <a:pt x="22150" y="21750"/>
                  </a:cubicBezTo>
                  <a:cubicBezTo>
                    <a:pt x="22150" y="13444"/>
                    <a:pt x="26720" y="3804"/>
                    <a:pt x="27120" y="2903"/>
                  </a:cubicBezTo>
                  <a:cubicBezTo>
                    <a:pt x="27554" y="1969"/>
                    <a:pt x="27921" y="1002"/>
                    <a:pt x="28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2067;p49">
              <a:extLst>
                <a:ext uri="{FF2B5EF4-FFF2-40B4-BE49-F238E27FC236}">
                  <a16:creationId xmlns:a16="http://schemas.microsoft.com/office/drawing/2014/main" id="{2F7EE982-A771-18F9-7FD5-04DAF3607D1F}"/>
                </a:ext>
              </a:extLst>
            </p:cNvPr>
            <p:cNvSpPr/>
            <p:nvPr/>
          </p:nvSpPr>
          <p:spPr>
            <a:xfrm>
              <a:off x="4793525" y="2214200"/>
              <a:ext cx="714700" cy="1585650"/>
            </a:xfrm>
            <a:custGeom>
              <a:avLst/>
              <a:gdLst/>
              <a:ahLst/>
              <a:cxnLst/>
              <a:rect l="l" t="t" r="r" b="b"/>
              <a:pathLst>
                <a:path w="28588" h="63426" extrusionOk="0">
                  <a:moveTo>
                    <a:pt x="28087" y="481"/>
                  </a:moveTo>
                  <a:lnTo>
                    <a:pt x="28087" y="481"/>
                  </a:lnTo>
                  <a:cubicBezTo>
                    <a:pt x="27854" y="1348"/>
                    <a:pt x="27520" y="2215"/>
                    <a:pt x="27153" y="3016"/>
                  </a:cubicBezTo>
                  <a:cubicBezTo>
                    <a:pt x="26620" y="4083"/>
                    <a:pt x="22150" y="13624"/>
                    <a:pt x="22150" y="21963"/>
                  </a:cubicBezTo>
                  <a:cubicBezTo>
                    <a:pt x="22150" y="30436"/>
                    <a:pt x="19548" y="49049"/>
                    <a:pt x="13577" y="53686"/>
                  </a:cubicBezTo>
                  <a:lnTo>
                    <a:pt x="12009" y="54920"/>
                  </a:lnTo>
                  <a:cubicBezTo>
                    <a:pt x="8640" y="57555"/>
                    <a:pt x="4804" y="60557"/>
                    <a:pt x="1068" y="62859"/>
                  </a:cubicBezTo>
                  <a:cubicBezTo>
                    <a:pt x="1135" y="60023"/>
                    <a:pt x="1435" y="55220"/>
                    <a:pt x="2536" y="52351"/>
                  </a:cubicBezTo>
                  <a:cubicBezTo>
                    <a:pt x="3103" y="50917"/>
                    <a:pt x="4504" y="49016"/>
                    <a:pt x="6172" y="46814"/>
                  </a:cubicBezTo>
                  <a:cubicBezTo>
                    <a:pt x="9841" y="41910"/>
                    <a:pt x="14411" y="35806"/>
                    <a:pt x="13677" y="29602"/>
                  </a:cubicBezTo>
                  <a:cubicBezTo>
                    <a:pt x="13277" y="26399"/>
                    <a:pt x="11409" y="23097"/>
                    <a:pt x="8173" y="19895"/>
                  </a:cubicBezTo>
                  <a:cubicBezTo>
                    <a:pt x="3236" y="15091"/>
                    <a:pt x="434" y="8520"/>
                    <a:pt x="401" y="1648"/>
                  </a:cubicBezTo>
                  <a:lnTo>
                    <a:pt x="401" y="1215"/>
                  </a:lnTo>
                  <a:lnTo>
                    <a:pt x="4937" y="914"/>
                  </a:lnTo>
                  <a:lnTo>
                    <a:pt x="13477" y="4284"/>
                  </a:lnTo>
                  <a:cubicBezTo>
                    <a:pt x="14875" y="4830"/>
                    <a:pt x="16346" y="5101"/>
                    <a:pt x="17808" y="5101"/>
                  </a:cubicBezTo>
                  <a:cubicBezTo>
                    <a:pt x="20183" y="5101"/>
                    <a:pt x="22536" y="4387"/>
                    <a:pt x="24518" y="2983"/>
                  </a:cubicBezTo>
                  <a:lnTo>
                    <a:pt x="28087" y="481"/>
                  </a:lnTo>
                  <a:close/>
                  <a:moveTo>
                    <a:pt x="28407" y="1"/>
                  </a:moveTo>
                  <a:cubicBezTo>
                    <a:pt x="28390" y="1"/>
                    <a:pt x="28372" y="5"/>
                    <a:pt x="28354" y="14"/>
                  </a:cubicBezTo>
                  <a:lnTo>
                    <a:pt x="28021" y="47"/>
                  </a:lnTo>
                  <a:cubicBezTo>
                    <a:pt x="27987" y="47"/>
                    <a:pt x="27954" y="81"/>
                    <a:pt x="27920" y="81"/>
                  </a:cubicBezTo>
                  <a:lnTo>
                    <a:pt x="24318" y="2616"/>
                  </a:lnTo>
                  <a:cubicBezTo>
                    <a:pt x="22374" y="3980"/>
                    <a:pt x="20098" y="4679"/>
                    <a:pt x="17805" y="4679"/>
                  </a:cubicBezTo>
                  <a:cubicBezTo>
                    <a:pt x="16400" y="4679"/>
                    <a:pt x="14988" y="4416"/>
                    <a:pt x="13644" y="3883"/>
                  </a:cubicBezTo>
                  <a:lnTo>
                    <a:pt x="5071" y="481"/>
                  </a:lnTo>
                  <a:lnTo>
                    <a:pt x="4971" y="481"/>
                  </a:lnTo>
                  <a:lnTo>
                    <a:pt x="201" y="814"/>
                  </a:lnTo>
                  <a:cubicBezTo>
                    <a:pt x="67" y="814"/>
                    <a:pt x="1" y="914"/>
                    <a:pt x="1" y="1015"/>
                  </a:cubicBezTo>
                  <a:lnTo>
                    <a:pt x="1" y="1648"/>
                  </a:lnTo>
                  <a:cubicBezTo>
                    <a:pt x="1" y="8620"/>
                    <a:pt x="2869" y="15325"/>
                    <a:pt x="7873" y="20195"/>
                  </a:cubicBezTo>
                  <a:cubicBezTo>
                    <a:pt x="11075" y="23331"/>
                    <a:pt x="12876" y="26533"/>
                    <a:pt x="13243" y="29668"/>
                  </a:cubicBezTo>
                  <a:cubicBezTo>
                    <a:pt x="13977" y="35673"/>
                    <a:pt x="9474" y="41710"/>
                    <a:pt x="5838" y="46547"/>
                  </a:cubicBezTo>
                  <a:cubicBezTo>
                    <a:pt x="4170" y="48782"/>
                    <a:pt x="2736" y="50717"/>
                    <a:pt x="2169" y="52185"/>
                  </a:cubicBezTo>
                  <a:cubicBezTo>
                    <a:pt x="1068" y="55120"/>
                    <a:pt x="734" y="59790"/>
                    <a:pt x="634" y="63226"/>
                  </a:cubicBezTo>
                  <a:cubicBezTo>
                    <a:pt x="634" y="63292"/>
                    <a:pt x="701" y="63359"/>
                    <a:pt x="768" y="63393"/>
                  </a:cubicBezTo>
                  <a:cubicBezTo>
                    <a:pt x="768" y="63426"/>
                    <a:pt x="834" y="63426"/>
                    <a:pt x="868" y="63426"/>
                  </a:cubicBezTo>
                  <a:cubicBezTo>
                    <a:pt x="901" y="63426"/>
                    <a:pt x="935" y="63393"/>
                    <a:pt x="968" y="63393"/>
                  </a:cubicBezTo>
                  <a:cubicBezTo>
                    <a:pt x="4837" y="61058"/>
                    <a:pt x="8807" y="57955"/>
                    <a:pt x="12309" y="55220"/>
                  </a:cubicBezTo>
                  <a:lnTo>
                    <a:pt x="13844" y="53986"/>
                  </a:lnTo>
                  <a:cubicBezTo>
                    <a:pt x="19948" y="49249"/>
                    <a:pt x="22583" y="30469"/>
                    <a:pt x="22583" y="21930"/>
                  </a:cubicBezTo>
                  <a:cubicBezTo>
                    <a:pt x="22583" y="13690"/>
                    <a:pt x="27020" y="4217"/>
                    <a:pt x="27520" y="3183"/>
                  </a:cubicBezTo>
                  <a:cubicBezTo>
                    <a:pt x="27987" y="2249"/>
                    <a:pt x="28321" y="1248"/>
                    <a:pt x="28588" y="247"/>
                  </a:cubicBezTo>
                  <a:cubicBezTo>
                    <a:pt x="28588" y="181"/>
                    <a:pt x="28588" y="114"/>
                    <a:pt x="28521" y="81"/>
                  </a:cubicBezTo>
                  <a:cubicBezTo>
                    <a:pt x="28496" y="32"/>
                    <a:pt x="28454" y="1"/>
                    <a:pt x="284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2068;p49">
              <a:extLst>
                <a:ext uri="{FF2B5EF4-FFF2-40B4-BE49-F238E27FC236}">
                  <a16:creationId xmlns:a16="http://schemas.microsoft.com/office/drawing/2014/main" id="{188162FE-D042-BDBB-F213-93142F0AA7CD}"/>
                </a:ext>
              </a:extLst>
            </p:cNvPr>
            <p:cNvSpPr/>
            <p:nvPr/>
          </p:nvSpPr>
          <p:spPr>
            <a:xfrm>
              <a:off x="5168800" y="2494725"/>
              <a:ext cx="286900" cy="385250"/>
            </a:xfrm>
            <a:custGeom>
              <a:avLst/>
              <a:gdLst/>
              <a:ahLst/>
              <a:cxnLst/>
              <a:rect l="l" t="t" r="r" b="b"/>
              <a:pathLst>
                <a:path w="11476" h="15410" extrusionOk="0">
                  <a:moveTo>
                    <a:pt x="11475" y="1"/>
                  </a:moveTo>
                  <a:lnTo>
                    <a:pt x="2135" y="6872"/>
                  </a:lnTo>
                  <a:cubicBezTo>
                    <a:pt x="601" y="7973"/>
                    <a:pt x="0" y="9975"/>
                    <a:pt x="634" y="11743"/>
                  </a:cubicBezTo>
                  <a:lnTo>
                    <a:pt x="934" y="12577"/>
                  </a:lnTo>
                  <a:cubicBezTo>
                    <a:pt x="1592" y="14413"/>
                    <a:pt x="3269" y="15409"/>
                    <a:pt x="4965" y="15409"/>
                  </a:cubicBezTo>
                  <a:cubicBezTo>
                    <a:pt x="6196" y="15409"/>
                    <a:pt x="7437" y="14885"/>
                    <a:pt x="8306" y="13777"/>
                  </a:cubicBezTo>
                  <a:lnTo>
                    <a:pt x="11242" y="10075"/>
                  </a:lnTo>
                  <a:lnTo>
                    <a:pt x="114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2069;p49">
              <a:extLst>
                <a:ext uri="{FF2B5EF4-FFF2-40B4-BE49-F238E27FC236}">
                  <a16:creationId xmlns:a16="http://schemas.microsoft.com/office/drawing/2014/main" id="{3317B6E5-750F-FD8D-EE8D-78B6687E6848}"/>
                </a:ext>
              </a:extLst>
            </p:cNvPr>
            <p:cNvSpPr/>
            <p:nvPr/>
          </p:nvSpPr>
          <p:spPr>
            <a:xfrm>
              <a:off x="5162950" y="2489950"/>
              <a:ext cx="298575" cy="395925"/>
            </a:xfrm>
            <a:custGeom>
              <a:avLst/>
              <a:gdLst/>
              <a:ahLst/>
              <a:cxnLst/>
              <a:rect l="l" t="t" r="r" b="b"/>
              <a:pathLst>
                <a:path w="11943" h="15837" extrusionOk="0">
                  <a:moveTo>
                    <a:pt x="11509" y="625"/>
                  </a:moveTo>
                  <a:lnTo>
                    <a:pt x="11242" y="10199"/>
                  </a:lnTo>
                  <a:lnTo>
                    <a:pt x="8373" y="13835"/>
                  </a:lnTo>
                  <a:cubicBezTo>
                    <a:pt x="7547" y="14899"/>
                    <a:pt x="6369" y="15399"/>
                    <a:pt x="5200" y="15399"/>
                  </a:cubicBezTo>
                  <a:cubicBezTo>
                    <a:pt x="3585" y="15399"/>
                    <a:pt x="1988" y="14443"/>
                    <a:pt x="1368" y="12701"/>
                  </a:cubicBezTo>
                  <a:lnTo>
                    <a:pt x="1068" y="11867"/>
                  </a:lnTo>
                  <a:cubicBezTo>
                    <a:pt x="468" y="10166"/>
                    <a:pt x="1035" y="8298"/>
                    <a:pt x="2469" y="7230"/>
                  </a:cubicBezTo>
                  <a:lnTo>
                    <a:pt x="11509" y="625"/>
                  </a:lnTo>
                  <a:close/>
                  <a:moveTo>
                    <a:pt x="11709" y="0"/>
                  </a:moveTo>
                  <a:cubicBezTo>
                    <a:pt x="11676" y="0"/>
                    <a:pt x="11642" y="8"/>
                    <a:pt x="11609" y="25"/>
                  </a:cubicBezTo>
                  <a:lnTo>
                    <a:pt x="2236" y="6897"/>
                  </a:lnTo>
                  <a:cubicBezTo>
                    <a:pt x="635" y="8064"/>
                    <a:pt x="1" y="10166"/>
                    <a:pt x="668" y="12034"/>
                  </a:cubicBezTo>
                  <a:lnTo>
                    <a:pt x="968" y="12868"/>
                  </a:lnTo>
                  <a:cubicBezTo>
                    <a:pt x="1502" y="14402"/>
                    <a:pt x="2836" y="15503"/>
                    <a:pt x="4471" y="15770"/>
                  </a:cubicBezTo>
                  <a:cubicBezTo>
                    <a:pt x="4704" y="15803"/>
                    <a:pt x="4971" y="15836"/>
                    <a:pt x="5204" y="15836"/>
                  </a:cubicBezTo>
                  <a:cubicBezTo>
                    <a:pt x="6572" y="15836"/>
                    <a:pt x="7873" y="15203"/>
                    <a:pt x="8707" y="14135"/>
                  </a:cubicBezTo>
                  <a:lnTo>
                    <a:pt x="11609" y="10433"/>
                  </a:lnTo>
                  <a:cubicBezTo>
                    <a:pt x="11642" y="10399"/>
                    <a:pt x="11676" y="10332"/>
                    <a:pt x="11676" y="10299"/>
                  </a:cubicBezTo>
                  <a:lnTo>
                    <a:pt x="11943" y="225"/>
                  </a:lnTo>
                  <a:cubicBezTo>
                    <a:pt x="11943" y="158"/>
                    <a:pt x="11876" y="58"/>
                    <a:pt x="11809" y="25"/>
                  </a:cubicBezTo>
                  <a:cubicBezTo>
                    <a:pt x="11776" y="8"/>
                    <a:pt x="11742" y="0"/>
                    <a:pt x="117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2070;p49">
              <a:extLst>
                <a:ext uri="{FF2B5EF4-FFF2-40B4-BE49-F238E27FC236}">
                  <a16:creationId xmlns:a16="http://schemas.microsoft.com/office/drawing/2014/main" id="{264430BF-175B-FB13-27B0-095482728FC8}"/>
                </a:ext>
              </a:extLst>
            </p:cNvPr>
            <p:cNvSpPr/>
            <p:nvPr/>
          </p:nvSpPr>
          <p:spPr>
            <a:xfrm>
              <a:off x="3355825" y="2494725"/>
              <a:ext cx="286900" cy="385400"/>
            </a:xfrm>
            <a:custGeom>
              <a:avLst/>
              <a:gdLst/>
              <a:ahLst/>
              <a:cxnLst/>
              <a:rect l="l" t="t" r="r" b="b"/>
              <a:pathLst>
                <a:path w="11476" h="15416" extrusionOk="0">
                  <a:moveTo>
                    <a:pt x="1" y="1"/>
                  </a:moveTo>
                  <a:lnTo>
                    <a:pt x="268" y="10075"/>
                  </a:lnTo>
                  <a:lnTo>
                    <a:pt x="3203" y="13811"/>
                  </a:lnTo>
                  <a:cubicBezTo>
                    <a:pt x="4069" y="14900"/>
                    <a:pt x="5296" y="15416"/>
                    <a:pt x="6515" y="15416"/>
                  </a:cubicBezTo>
                  <a:cubicBezTo>
                    <a:pt x="8208" y="15416"/>
                    <a:pt x="9882" y="14419"/>
                    <a:pt x="10542" y="12577"/>
                  </a:cubicBezTo>
                  <a:lnTo>
                    <a:pt x="10842" y="11743"/>
                  </a:lnTo>
                  <a:cubicBezTo>
                    <a:pt x="11476" y="9975"/>
                    <a:pt x="10875" y="7973"/>
                    <a:pt x="9374" y="6872"/>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2071;p49">
              <a:extLst>
                <a:ext uri="{FF2B5EF4-FFF2-40B4-BE49-F238E27FC236}">
                  <a16:creationId xmlns:a16="http://schemas.microsoft.com/office/drawing/2014/main" id="{E068802B-8532-3CA8-0D8F-3369DE5F1789}"/>
                </a:ext>
              </a:extLst>
            </p:cNvPr>
            <p:cNvSpPr/>
            <p:nvPr/>
          </p:nvSpPr>
          <p:spPr>
            <a:xfrm>
              <a:off x="3350825" y="2489100"/>
              <a:ext cx="297750" cy="396775"/>
            </a:xfrm>
            <a:custGeom>
              <a:avLst/>
              <a:gdLst/>
              <a:ahLst/>
              <a:cxnLst/>
              <a:rect l="l" t="t" r="r" b="b"/>
              <a:pathLst>
                <a:path w="11910" h="15871" extrusionOk="0">
                  <a:moveTo>
                    <a:pt x="434" y="659"/>
                  </a:moveTo>
                  <a:lnTo>
                    <a:pt x="9441" y="7264"/>
                  </a:lnTo>
                  <a:cubicBezTo>
                    <a:pt x="10875" y="8332"/>
                    <a:pt x="11442" y="10200"/>
                    <a:pt x="10875" y="11901"/>
                  </a:cubicBezTo>
                  <a:lnTo>
                    <a:pt x="10575" y="12735"/>
                  </a:lnTo>
                  <a:cubicBezTo>
                    <a:pt x="9955" y="14497"/>
                    <a:pt x="8347" y="15450"/>
                    <a:pt x="6721" y="15450"/>
                  </a:cubicBezTo>
                  <a:cubicBezTo>
                    <a:pt x="5546" y="15450"/>
                    <a:pt x="4362" y="14952"/>
                    <a:pt x="3537" y="13902"/>
                  </a:cubicBezTo>
                  <a:lnTo>
                    <a:pt x="668" y="10233"/>
                  </a:lnTo>
                  <a:lnTo>
                    <a:pt x="434" y="659"/>
                  </a:lnTo>
                  <a:close/>
                  <a:moveTo>
                    <a:pt x="217" y="1"/>
                  </a:moveTo>
                  <a:cubicBezTo>
                    <a:pt x="176" y="1"/>
                    <a:pt x="134" y="9"/>
                    <a:pt x="101" y="26"/>
                  </a:cubicBezTo>
                  <a:cubicBezTo>
                    <a:pt x="34" y="59"/>
                    <a:pt x="1" y="159"/>
                    <a:pt x="1" y="226"/>
                  </a:cubicBezTo>
                  <a:lnTo>
                    <a:pt x="268" y="10333"/>
                  </a:lnTo>
                  <a:cubicBezTo>
                    <a:pt x="268" y="10366"/>
                    <a:pt x="268" y="10400"/>
                    <a:pt x="301" y="10433"/>
                  </a:cubicBezTo>
                  <a:lnTo>
                    <a:pt x="3236" y="14136"/>
                  </a:lnTo>
                  <a:cubicBezTo>
                    <a:pt x="4070" y="15237"/>
                    <a:pt x="5338" y="15870"/>
                    <a:pt x="6739" y="15870"/>
                  </a:cubicBezTo>
                  <a:cubicBezTo>
                    <a:pt x="6972" y="15870"/>
                    <a:pt x="7206" y="15837"/>
                    <a:pt x="7439" y="15770"/>
                  </a:cubicBezTo>
                  <a:cubicBezTo>
                    <a:pt x="9074" y="15537"/>
                    <a:pt x="10408" y="14403"/>
                    <a:pt x="10942" y="12835"/>
                  </a:cubicBezTo>
                  <a:lnTo>
                    <a:pt x="11242" y="12001"/>
                  </a:lnTo>
                  <a:cubicBezTo>
                    <a:pt x="11909" y="10166"/>
                    <a:pt x="11275" y="8065"/>
                    <a:pt x="9674" y="6897"/>
                  </a:cubicBezTo>
                  <a:lnTo>
                    <a:pt x="334" y="26"/>
                  </a:lnTo>
                  <a:cubicBezTo>
                    <a:pt x="301" y="9"/>
                    <a:pt x="259" y="1"/>
                    <a:pt x="2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2072;p49">
              <a:extLst>
                <a:ext uri="{FF2B5EF4-FFF2-40B4-BE49-F238E27FC236}">
                  <a16:creationId xmlns:a16="http://schemas.microsoft.com/office/drawing/2014/main" id="{74AC1815-30F8-FF32-7A9C-068E56A28472}"/>
                </a:ext>
              </a:extLst>
            </p:cNvPr>
            <p:cNvSpPr/>
            <p:nvPr/>
          </p:nvSpPr>
          <p:spPr>
            <a:xfrm>
              <a:off x="3228250" y="2127525"/>
              <a:ext cx="241850" cy="845075"/>
            </a:xfrm>
            <a:custGeom>
              <a:avLst/>
              <a:gdLst/>
              <a:ahLst/>
              <a:cxnLst/>
              <a:rect l="l" t="t" r="r" b="b"/>
              <a:pathLst>
                <a:path w="9674" h="33803" extrusionOk="0">
                  <a:moveTo>
                    <a:pt x="2679" y="1"/>
                  </a:moveTo>
                  <a:cubicBezTo>
                    <a:pt x="2642" y="1"/>
                    <a:pt x="2605" y="4"/>
                    <a:pt x="2569" y="12"/>
                  </a:cubicBezTo>
                  <a:lnTo>
                    <a:pt x="0" y="178"/>
                  </a:lnTo>
                  <a:lnTo>
                    <a:pt x="1268" y="7951"/>
                  </a:lnTo>
                  <a:cubicBezTo>
                    <a:pt x="1401" y="11120"/>
                    <a:pt x="1735" y="14289"/>
                    <a:pt x="2235" y="17457"/>
                  </a:cubicBezTo>
                  <a:cubicBezTo>
                    <a:pt x="2702" y="20560"/>
                    <a:pt x="3369" y="23662"/>
                    <a:pt x="4237" y="26731"/>
                  </a:cubicBezTo>
                  <a:lnTo>
                    <a:pt x="5337" y="33803"/>
                  </a:lnTo>
                  <a:lnTo>
                    <a:pt x="7872" y="33636"/>
                  </a:lnTo>
                  <a:cubicBezTo>
                    <a:pt x="9540" y="33336"/>
                    <a:pt x="9674" y="25530"/>
                    <a:pt x="8206" y="16223"/>
                  </a:cubicBezTo>
                  <a:cubicBezTo>
                    <a:pt x="6771" y="7123"/>
                    <a:pt x="4315" y="1"/>
                    <a:pt x="2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2073;p49">
              <a:extLst>
                <a:ext uri="{FF2B5EF4-FFF2-40B4-BE49-F238E27FC236}">
                  <a16:creationId xmlns:a16="http://schemas.microsoft.com/office/drawing/2014/main" id="{2350D610-2202-8B41-EC80-24EC67222901}"/>
                </a:ext>
              </a:extLst>
            </p:cNvPr>
            <p:cNvSpPr/>
            <p:nvPr/>
          </p:nvSpPr>
          <p:spPr>
            <a:xfrm>
              <a:off x="3223250" y="2122600"/>
              <a:ext cx="254350" cy="855850"/>
            </a:xfrm>
            <a:custGeom>
              <a:avLst/>
              <a:gdLst/>
              <a:ahLst/>
              <a:cxnLst/>
              <a:rect l="l" t="t" r="r" b="b"/>
              <a:pathLst>
                <a:path w="10174" h="34234" extrusionOk="0">
                  <a:moveTo>
                    <a:pt x="2854" y="400"/>
                  </a:moveTo>
                  <a:cubicBezTo>
                    <a:pt x="2983" y="400"/>
                    <a:pt x="3093" y="460"/>
                    <a:pt x="3202" y="542"/>
                  </a:cubicBezTo>
                  <a:cubicBezTo>
                    <a:pt x="4803" y="1643"/>
                    <a:pt x="6938" y="8481"/>
                    <a:pt x="8206" y="16454"/>
                  </a:cubicBezTo>
                  <a:cubicBezTo>
                    <a:pt x="9740" y="26261"/>
                    <a:pt x="9340" y="33399"/>
                    <a:pt x="8039" y="33666"/>
                  </a:cubicBezTo>
                  <a:lnTo>
                    <a:pt x="5704" y="33799"/>
                  </a:lnTo>
                  <a:lnTo>
                    <a:pt x="4603" y="26861"/>
                  </a:lnTo>
                  <a:cubicBezTo>
                    <a:pt x="3769" y="23826"/>
                    <a:pt x="3102" y="20723"/>
                    <a:pt x="2602" y="17621"/>
                  </a:cubicBezTo>
                  <a:cubicBezTo>
                    <a:pt x="2102" y="14452"/>
                    <a:pt x="1768" y="11283"/>
                    <a:pt x="1635" y="8114"/>
                  </a:cubicBezTo>
                  <a:lnTo>
                    <a:pt x="467" y="576"/>
                  </a:lnTo>
                  <a:lnTo>
                    <a:pt x="2769" y="409"/>
                  </a:lnTo>
                  <a:cubicBezTo>
                    <a:pt x="2798" y="403"/>
                    <a:pt x="2827" y="400"/>
                    <a:pt x="2854" y="400"/>
                  </a:cubicBezTo>
                  <a:close/>
                  <a:moveTo>
                    <a:pt x="2866" y="0"/>
                  </a:moveTo>
                  <a:cubicBezTo>
                    <a:pt x="2823" y="0"/>
                    <a:pt x="2780" y="3"/>
                    <a:pt x="2735" y="9"/>
                  </a:cubicBezTo>
                  <a:lnTo>
                    <a:pt x="200" y="175"/>
                  </a:lnTo>
                  <a:cubicBezTo>
                    <a:pt x="133" y="175"/>
                    <a:pt x="67" y="209"/>
                    <a:pt x="33" y="242"/>
                  </a:cubicBezTo>
                  <a:cubicBezTo>
                    <a:pt x="0" y="309"/>
                    <a:pt x="0" y="375"/>
                    <a:pt x="0" y="409"/>
                  </a:cubicBezTo>
                  <a:lnTo>
                    <a:pt x="1234" y="8148"/>
                  </a:lnTo>
                  <a:cubicBezTo>
                    <a:pt x="1368" y="11350"/>
                    <a:pt x="1701" y="14519"/>
                    <a:pt x="2202" y="17688"/>
                  </a:cubicBezTo>
                  <a:cubicBezTo>
                    <a:pt x="2669" y="20823"/>
                    <a:pt x="3336" y="23926"/>
                    <a:pt x="4203" y="26961"/>
                  </a:cubicBezTo>
                  <a:lnTo>
                    <a:pt x="5304" y="34066"/>
                  </a:lnTo>
                  <a:cubicBezTo>
                    <a:pt x="5337" y="34166"/>
                    <a:pt x="5404" y="34233"/>
                    <a:pt x="5537" y="34233"/>
                  </a:cubicBezTo>
                  <a:lnTo>
                    <a:pt x="8106" y="34066"/>
                  </a:lnTo>
                  <a:cubicBezTo>
                    <a:pt x="10174" y="33666"/>
                    <a:pt x="9907" y="24593"/>
                    <a:pt x="8606" y="16387"/>
                  </a:cubicBezTo>
                  <a:cubicBezTo>
                    <a:pt x="7305" y="8181"/>
                    <a:pt x="5137" y="1376"/>
                    <a:pt x="3436" y="209"/>
                  </a:cubicBezTo>
                  <a:cubicBezTo>
                    <a:pt x="3269" y="70"/>
                    <a:pt x="3079" y="0"/>
                    <a:pt x="28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2074;p49">
              <a:extLst>
                <a:ext uri="{FF2B5EF4-FFF2-40B4-BE49-F238E27FC236}">
                  <a16:creationId xmlns:a16="http://schemas.microsoft.com/office/drawing/2014/main" id="{E05CF516-2871-AB99-0D03-993899EB272C}"/>
                </a:ext>
              </a:extLst>
            </p:cNvPr>
            <p:cNvSpPr/>
            <p:nvPr/>
          </p:nvSpPr>
          <p:spPr>
            <a:xfrm>
              <a:off x="3183200" y="2131700"/>
              <a:ext cx="223525" cy="842000"/>
            </a:xfrm>
            <a:custGeom>
              <a:avLst/>
              <a:gdLst/>
              <a:ahLst/>
              <a:cxnLst/>
              <a:rect l="l" t="t" r="r" b="b"/>
              <a:pathLst>
                <a:path w="8941" h="33680" extrusionOk="0">
                  <a:moveTo>
                    <a:pt x="1914" y="0"/>
                  </a:moveTo>
                  <a:cubicBezTo>
                    <a:pt x="1876" y="0"/>
                    <a:pt x="1839" y="4"/>
                    <a:pt x="1802" y="11"/>
                  </a:cubicBezTo>
                  <a:cubicBezTo>
                    <a:pt x="168" y="345"/>
                    <a:pt x="1" y="8151"/>
                    <a:pt x="1469" y="17457"/>
                  </a:cubicBezTo>
                  <a:cubicBezTo>
                    <a:pt x="2936" y="26526"/>
                    <a:pt x="5361" y="33680"/>
                    <a:pt x="7027" y="33680"/>
                  </a:cubicBezTo>
                  <a:cubicBezTo>
                    <a:pt x="7065" y="33680"/>
                    <a:pt x="7102" y="33676"/>
                    <a:pt x="7139" y="33669"/>
                  </a:cubicBezTo>
                  <a:cubicBezTo>
                    <a:pt x="8774" y="33335"/>
                    <a:pt x="8941" y="25530"/>
                    <a:pt x="7473" y="16223"/>
                  </a:cubicBezTo>
                  <a:cubicBezTo>
                    <a:pt x="6038" y="7155"/>
                    <a:pt x="3582" y="0"/>
                    <a:pt x="19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2075;p49">
              <a:extLst>
                <a:ext uri="{FF2B5EF4-FFF2-40B4-BE49-F238E27FC236}">
                  <a16:creationId xmlns:a16="http://schemas.microsoft.com/office/drawing/2014/main" id="{9D887621-282B-F9C3-9F85-DCA37C4F194D}"/>
                </a:ext>
              </a:extLst>
            </p:cNvPr>
            <p:cNvSpPr/>
            <p:nvPr/>
          </p:nvSpPr>
          <p:spPr>
            <a:xfrm>
              <a:off x="3215725" y="2303600"/>
              <a:ext cx="142625" cy="500550"/>
            </a:xfrm>
            <a:custGeom>
              <a:avLst/>
              <a:gdLst/>
              <a:ahLst/>
              <a:cxnLst/>
              <a:rect l="l" t="t" r="r" b="b"/>
              <a:pathLst>
                <a:path w="5705" h="20022" extrusionOk="0">
                  <a:moveTo>
                    <a:pt x="1568" y="0"/>
                  </a:moveTo>
                  <a:cubicBezTo>
                    <a:pt x="1545" y="0"/>
                    <a:pt x="1524" y="3"/>
                    <a:pt x="1502" y="7"/>
                  </a:cubicBezTo>
                  <a:lnTo>
                    <a:pt x="1" y="107"/>
                  </a:lnTo>
                  <a:lnTo>
                    <a:pt x="701" y="4710"/>
                  </a:lnTo>
                  <a:cubicBezTo>
                    <a:pt x="801" y="6578"/>
                    <a:pt x="1002" y="8446"/>
                    <a:pt x="1302" y="10314"/>
                  </a:cubicBezTo>
                  <a:cubicBezTo>
                    <a:pt x="1569" y="12182"/>
                    <a:pt x="1969" y="14017"/>
                    <a:pt x="2469" y="15818"/>
                  </a:cubicBezTo>
                  <a:lnTo>
                    <a:pt x="3136" y="20021"/>
                  </a:lnTo>
                  <a:lnTo>
                    <a:pt x="4637" y="19921"/>
                  </a:lnTo>
                  <a:cubicBezTo>
                    <a:pt x="5605" y="19755"/>
                    <a:pt x="5705" y="15118"/>
                    <a:pt x="4838" y="9614"/>
                  </a:cubicBezTo>
                  <a:cubicBezTo>
                    <a:pt x="3990" y="4233"/>
                    <a:pt x="2536" y="0"/>
                    <a:pt x="1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2076;p49">
              <a:extLst>
                <a:ext uri="{FF2B5EF4-FFF2-40B4-BE49-F238E27FC236}">
                  <a16:creationId xmlns:a16="http://schemas.microsoft.com/office/drawing/2014/main" id="{76513E16-F025-7EE5-F7EE-6C449784FBA9}"/>
                </a:ext>
              </a:extLst>
            </p:cNvPr>
            <p:cNvSpPr/>
            <p:nvPr/>
          </p:nvSpPr>
          <p:spPr>
            <a:xfrm>
              <a:off x="3209900" y="2298550"/>
              <a:ext cx="158475" cy="510600"/>
            </a:xfrm>
            <a:custGeom>
              <a:avLst/>
              <a:gdLst/>
              <a:ahLst/>
              <a:cxnLst/>
              <a:rect l="l" t="t" r="r" b="b"/>
              <a:pathLst>
                <a:path w="6339" h="20424" extrusionOk="0">
                  <a:moveTo>
                    <a:pt x="1735" y="409"/>
                  </a:moveTo>
                  <a:cubicBezTo>
                    <a:pt x="1802" y="409"/>
                    <a:pt x="1868" y="443"/>
                    <a:pt x="1902" y="476"/>
                  </a:cubicBezTo>
                  <a:cubicBezTo>
                    <a:pt x="2702" y="1043"/>
                    <a:pt x="4003" y="4479"/>
                    <a:pt x="4837" y="9849"/>
                  </a:cubicBezTo>
                  <a:cubicBezTo>
                    <a:pt x="5804" y="15887"/>
                    <a:pt x="5471" y="19790"/>
                    <a:pt x="4837" y="19923"/>
                  </a:cubicBezTo>
                  <a:lnTo>
                    <a:pt x="3503" y="19990"/>
                  </a:lnTo>
                  <a:lnTo>
                    <a:pt x="2869" y="15954"/>
                  </a:lnTo>
                  <a:cubicBezTo>
                    <a:pt x="2369" y="14152"/>
                    <a:pt x="1968" y="12351"/>
                    <a:pt x="1702" y="10483"/>
                  </a:cubicBezTo>
                  <a:cubicBezTo>
                    <a:pt x="1401" y="8648"/>
                    <a:pt x="1201" y="6747"/>
                    <a:pt x="1134" y="4879"/>
                  </a:cubicBezTo>
                  <a:lnTo>
                    <a:pt x="434" y="509"/>
                  </a:lnTo>
                  <a:lnTo>
                    <a:pt x="1735" y="409"/>
                  </a:lnTo>
                  <a:close/>
                  <a:moveTo>
                    <a:pt x="1790" y="0"/>
                  </a:moveTo>
                  <a:cubicBezTo>
                    <a:pt x="1761" y="0"/>
                    <a:pt x="1731" y="3"/>
                    <a:pt x="1702" y="9"/>
                  </a:cubicBezTo>
                  <a:lnTo>
                    <a:pt x="200" y="109"/>
                  </a:lnTo>
                  <a:cubicBezTo>
                    <a:pt x="134" y="109"/>
                    <a:pt x="100" y="142"/>
                    <a:pt x="67" y="176"/>
                  </a:cubicBezTo>
                  <a:cubicBezTo>
                    <a:pt x="0" y="242"/>
                    <a:pt x="0" y="276"/>
                    <a:pt x="0" y="342"/>
                  </a:cubicBezTo>
                  <a:lnTo>
                    <a:pt x="734" y="4946"/>
                  </a:lnTo>
                  <a:cubicBezTo>
                    <a:pt x="801" y="6814"/>
                    <a:pt x="1001" y="8682"/>
                    <a:pt x="1301" y="10550"/>
                  </a:cubicBezTo>
                  <a:cubicBezTo>
                    <a:pt x="1601" y="12418"/>
                    <a:pt x="1968" y="14252"/>
                    <a:pt x="2502" y="16054"/>
                  </a:cubicBezTo>
                  <a:lnTo>
                    <a:pt x="3136" y="20257"/>
                  </a:lnTo>
                  <a:cubicBezTo>
                    <a:pt x="3169" y="20357"/>
                    <a:pt x="3236" y="20424"/>
                    <a:pt x="3369" y="20424"/>
                  </a:cubicBezTo>
                  <a:lnTo>
                    <a:pt x="4904" y="20323"/>
                  </a:lnTo>
                  <a:cubicBezTo>
                    <a:pt x="6338" y="20023"/>
                    <a:pt x="5905" y="13852"/>
                    <a:pt x="5271" y="9783"/>
                  </a:cubicBezTo>
                  <a:cubicBezTo>
                    <a:pt x="4504" y="4812"/>
                    <a:pt x="3203" y="843"/>
                    <a:pt x="2169" y="142"/>
                  </a:cubicBezTo>
                  <a:cubicBezTo>
                    <a:pt x="2059" y="60"/>
                    <a:pt x="1926" y="0"/>
                    <a:pt x="17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2077;p49">
              <a:extLst>
                <a:ext uri="{FF2B5EF4-FFF2-40B4-BE49-F238E27FC236}">
                  <a16:creationId xmlns:a16="http://schemas.microsoft.com/office/drawing/2014/main" id="{F762692B-2F62-F110-8262-EACA04AB1D42}"/>
                </a:ext>
              </a:extLst>
            </p:cNvPr>
            <p:cNvSpPr/>
            <p:nvPr/>
          </p:nvSpPr>
          <p:spPr>
            <a:xfrm>
              <a:off x="3189050" y="2306100"/>
              <a:ext cx="131775" cy="498225"/>
            </a:xfrm>
            <a:custGeom>
              <a:avLst/>
              <a:gdLst/>
              <a:ahLst/>
              <a:cxnLst/>
              <a:rect l="l" t="t" r="r" b="b"/>
              <a:pathLst>
                <a:path w="5271" h="19929" extrusionOk="0">
                  <a:moveTo>
                    <a:pt x="1134" y="0"/>
                  </a:moveTo>
                  <a:cubicBezTo>
                    <a:pt x="1111" y="0"/>
                    <a:pt x="1089" y="3"/>
                    <a:pt x="1068" y="7"/>
                  </a:cubicBezTo>
                  <a:cubicBezTo>
                    <a:pt x="67" y="207"/>
                    <a:pt x="0" y="4811"/>
                    <a:pt x="834" y="10314"/>
                  </a:cubicBezTo>
                  <a:cubicBezTo>
                    <a:pt x="1682" y="15695"/>
                    <a:pt x="3136" y="19928"/>
                    <a:pt x="4104" y="19928"/>
                  </a:cubicBezTo>
                  <a:cubicBezTo>
                    <a:pt x="4126" y="19928"/>
                    <a:pt x="4148" y="19926"/>
                    <a:pt x="4170" y="19921"/>
                  </a:cubicBezTo>
                  <a:cubicBezTo>
                    <a:pt x="5171" y="19721"/>
                    <a:pt x="5271" y="15118"/>
                    <a:pt x="4404" y="9614"/>
                  </a:cubicBezTo>
                  <a:cubicBezTo>
                    <a:pt x="3556" y="4233"/>
                    <a:pt x="2102" y="0"/>
                    <a:pt x="1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2078;p49">
              <a:extLst>
                <a:ext uri="{FF2B5EF4-FFF2-40B4-BE49-F238E27FC236}">
                  <a16:creationId xmlns:a16="http://schemas.microsoft.com/office/drawing/2014/main" id="{E752C1FE-E077-6EB6-7A85-E983E1A50642}"/>
                </a:ext>
              </a:extLst>
            </p:cNvPr>
            <p:cNvSpPr/>
            <p:nvPr/>
          </p:nvSpPr>
          <p:spPr>
            <a:xfrm>
              <a:off x="3178200" y="2301050"/>
              <a:ext cx="152650" cy="508100"/>
            </a:xfrm>
            <a:custGeom>
              <a:avLst/>
              <a:gdLst/>
              <a:ahLst/>
              <a:cxnLst/>
              <a:rect l="l" t="t" r="r" b="b"/>
              <a:pathLst>
                <a:path w="6106" h="20324" extrusionOk="0">
                  <a:moveTo>
                    <a:pt x="1535" y="409"/>
                  </a:moveTo>
                  <a:cubicBezTo>
                    <a:pt x="1602" y="409"/>
                    <a:pt x="1669" y="443"/>
                    <a:pt x="1735" y="476"/>
                  </a:cubicBezTo>
                  <a:cubicBezTo>
                    <a:pt x="2503" y="1010"/>
                    <a:pt x="3803" y="4479"/>
                    <a:pt x="4637" y="9816"/>
                  </a:cubicBezTo>
                  <a:cubicBezTo>
                    <a:pt x="5605" y="15887"/>
                    <a:pt x="5271" y="19756"/>
                    <a:pt x="4604" y="19890"/>
                  </a:cubicBezTo>
                  <a:cubicBezTo>
                    <a:pt x="4584" y="19900"/>
                    <a:pt x="4565" y="19904"/>
                    <a:pt x="4545" y="19904"/>
                  </a:cubicBezTo>
                  <a:cubicBezTo>
                    <a:pt x="4498" y="19904"/>
                    <a:pt x="4451" y="19880"/>
                    <a:pt x="4404" y="19857"/>
                  </a:cubicBezTo>
                  <a:cubicBezTo>
                    <a:pt x="3637" y="19289"/>
                    <a:pt x="2336" y="15854"/>
                    <a:pt x="1502" y="10483"/>
                  </a:cubicBezTo>
                  <a:cubicBezTo>
                    <a:pt x="534" y="4445"/>
                    <a:pt x="868" y="543"/>
                    <a:pt x="1535" y="409"/>
                  </a:cubicBezTo>
                  <a:close/>
                  <a:moveTo>
                    <a:pt x="1526" y="0"/>
                  </a:moveTo>
                  <a:cubicBezTo>
                    <a:pt x="1495" y="0"/>
                    <a:pt x="1465" y="3"/>
                    <a:pt x="1435" y="9"/>
                  </a:cubicBezTo>
                  <a:cubicBezTo>
                    <a:pt x="1" y="309"/>
                    <a:pt x="434" y="6480"/>
                    <a:pt x="1068" y="10550"/>
                  </a:cubicBezTo>
                  <a:cubicBezTo>
                    <a:pt x="1869" y="15520"/>
                    <a:pt x="3136" y="19490"/>
                    <a:pt x="4170" y="20190"/>
                  </a:cubicBezTo>
                  <a:cubicBezTo>
                    <a:pt x="4270" y="20290"/>
                    <a:pt x="4404" y="20324"/>
                    <a:pt x="4571" y="20324"/>
                  </a:cubicBezTo>
                  <a:lnTo>
                    <a:pt x="4671" y="20324"/>
                  </a:lnTo>
                  <a:cubicBezTo>
                    <a:pt x="6105" y="20023"/>
                    <a:pt x="5671" y="13852"/>
                    <a:pt x="5038" y="9783"/>
                  </a:cubicBezTo>
                  <a:cubicBezTo>
                    <a:pt x="4237" y="4812"/>
                    <a:pt x="2970" y="876"/>
                    <a:pt x="1935" y="142"/>
                  </a:cubicBezTo>
                  <a:cubicBezTo>
                    <a:pt x="1826" y="60"/>
                    <a:pt x="1671" y="0"/>
                    <a:pt x="15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2079;p49">
              <a:extLst>
                <a:ext uri="{FF2B5EF4-FFF2-40B4-BE49-F238E27FC236}">
                  <a16:creationId xmlns:a16="http://schemas.microsoft.com/office/drawing/2014/main" id="{8CF4BCF8-375E-4280-C7E1-9496B912A5BA}"/>
                </a:ext>
              </a:extLst>
            </p:cNvPr>
            <p:cNvSpPr/>
            <p:nvPr/>
          </p:nvSpPr>
          <p:spPr>
            <a:xfrm>
              <a:off x="3510950" y="1905150"/>
              <a:ext cx="841450" cy="683000"/>
            </a:xfrm>
            <a:custGeom>
              <a:avLst/>
              <a:gdLst/>
              <a:ahLst/>
              <a:cxnLst/>
              <a:rect l="l" t="t" r="r" b="b"/>
              <a:pathLst>
                <a:path w="33658" h="27320" extrusionOk="0">
                  <a:moveTo>
                    <a:pt x="16812" y="0"/>
                  </a:moveTo>
                  <a:cubicBezTo>
                    <a:pt x="7539" y="0"/>
                    <a:pt x="0" y="6105"/>
                    <a:pt x="0" y="13643"/>
                  </a:cubicBezTo>
                  <a:cubicBezTo>
                    <a:pt x="0" y="21182"/>
                    <a:pt x="7539" y="27320"/>
                    <a:pt x="16812" y="27320"/>
                  </a:cubicBezTo>
                  <a:cubicBezTo>
                    <a:pt x="26119" y="27320"/>
                    <a:pt x="33658" y="21182"/>
                    <a:pt x="33658" y="13643"/>
                  </a:cubicBezTo>
                  <a:cubicBezTo>
                    <a:pt x="33658" y="6105"/>
                    <a:pt x="26119" y="0"/>
                    <a:pt x="168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2080;p49">
              <a:extLst>
                <a:ext uri="{FF2B5EF4-FFF2-40B4-BE49-F238E27FC236}">
                  <a16:creationId xmlns:a16="http://schemas.microsoft.com/office/drawing/2014/main" id="{3D31A52A-9E74-1052-81EF-FA43849F279E}"/>
                </a:ext>
              </a:extLst>
            </p:cNvPr>
            <p:cNvSpPr/>
            <p:nvPr/>
          </p:nvSpPr>
          <p:spPr>
            <a:xfrm>
              <a:off x="3505950" y="1900975"/>
              <a:ext cx="851450" cy="692175"/>
            </a:xfrm>
            <a:custGeom>
              <a:avLst/>
              <a:gdLst/>
              <a:ahLst/>
              <a:cxnLst/>
              <a:rect l="l" t="t" r="r" b="b"/>
              <a:pathLst>
                <a:path w="34058" h="27687" extrusionOk="0">
                  <a:moveTo>
                    <a:pt x="17012" y="401"/>
                  </a:moveTo>
                  <a:cubicBezTo>
                    <a:pt x="26185" y="401"/>
                    <a:pt x="33657" y="6405"/>
                    <a:pt x="33657" y="13810"/>
                  </a:cubicBezTo>
                  <a:cubicBezTo>
                    <a:pt x="33657" y="21249"/>
                    <a:pt x="26185" y="27253"/>
                    <a:pt x="17012" y="27253"/>
                  </a:cubicBezTo>
                  <a:cubicBezTo>
                    <a:pt x="7872" y="27253"/>
                    <a:pt x="400" y="21216"/>
                    <a:pt x="400" y="13810"/>
                  </a:cubicBezTo>
                  <a:cubicBezTo>
                    <a:pt x="400" y="6405"/>
                    <a:pt x="7839" y="401"/>
                    <a:pt x="17012" y="401"/>
                  </a:cubicBezTo>
                  <a:close/>
                  <a:moveTo>
                    <a:pt x="17012" y="1"/>
                  </a:moveTo>
                  <a:cubicBezTo>
                    <a:pt x="7639" y="1"/>
                    <a:pt x="0" y="6172"/>
                    <a:pt x="0" y="13810"/>
                  </a:cubicBezTo>
                  <a:cubicBezTo>
                    <a:pt x="0" y="21483"/>
                    <a:pt x="7639" y="27687"/>
                    <a:pt x="17012" y="27687"/>
                  </a:cubicBezTo>
                  <a:cubicBezTo>
                    <a:pt x="26419" y="27687"/>
                    <a:pt x="34058" y="21483"/>
                    <a:pt x="34058" y="13844"/>
                  </a:cubicBezTo>
                  <a:cubicBezTo>
                    <a:pt x="34058" y="6205"/>
                    <a:pt x="26419" y="1"/>
                    <a:pt x="170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2081;p49">
              <a:extLst>
                <a:ext uri="{FF2B5EF4-FFF2-40B4-BE49-F238E27FC236}">
                  <a16:creationId xmlns:a16="http://schemas.microsoft.com/office/drawing/2014/main" id="{C5D35E8E-465F-7E18-FCCF-D5FB6DB3C933}"/>
                </a:ext>
              </a:extLst>
            </p:cNvPr>
            <p:cNvSpPr/>
            <p:nvPr/>
          </p:nvSpPr>
          <p:spPr>
            <a:xfrm>
              <a:off x="3783650" y="2157700"/>
              <a:ext cx="376125" cy="165375"/>
            </a:xfrm>
            <a:custGeom>
              <a:avLst/>
              <a:gdLst/>
              <a:ahLst/>
              <a:cxnLst/>
              <a:rect l="l" t="t" r="r" b="b"/>
              <a:pathLst>
                <a:path w="15045" h="6615" extrusionOk="0">
                  <a:moveTo>
                    <a:pt x="7565" y="1"/>
                  </a:moveTo>
                  <a:cubicBezTo>
                    <a:pt x="4324" y="1"/>
                    <a:pt x="1505" y="1511"/>
                    <a:pt x="567" y="2707"/>
                  </a:cubicBezTo>
                  <a:cubicBezTo>
                    <a:pt x="0" y="3475"/>
                    <a:pt x="267" y="4542"/>
                    <a:pt x="1101" y="4976"/>
                  </a:cubicBezTo>
                  <a:cubicBezTo>
                    <a:pt x="3102" y="5976"/>
                    <a:pt x="5304" y="6544"/>
                    <a:pt x="7572" y="6610"/>
                  </a:cubicBezTo>
                  <a:cubicBezTo>
                    <a:pt x="7678" y="6613"/>
                    <a:pt x="7784" y="6615"/>
                    <a:pt x="7890" y="6615"/>
                  </a:cubicBezTo>
                  <a:cubicBezTo>
                    <a:pt x="10216" y="6615"/>
                    <a:pt x="12498" y="5917"/>
                    <a:pt x="14444" y="4609"/>
                  </a:cubicBezTo>
                  <a:cubicBezTo>
                    <a:pt x="14977" y="4242"/>
                    <a:pt x="15044" y="3441"/>
                    <a:pt x="14544" y="3008"/>
                  </a:cubicBezTo>
                  <a:cubicBezTo>
                    <a:pt x="13243" y="1907"/>
                    <a:pt x="11675" y="106"/>
                    <a:pt x="7872" y="6"/>
                  </a:cubicBezTo>
                  <a:cubicBezTo>
                    <a:pt x="7769" y="2"/>
                    <a:pt x="7667" y="1"/>
                    <a:pt x="7565"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2082;p49">
              <a:extLst>
                <a:ext uri="{FF2B5EF4-FFF2-40B4-BE49-F238E27FC236}">
                  <a16:creationId xmlns:a16="http://schemas.microsoft.com/office/drawing/2014/main" id="{AEAC1745-A06B-98FA-2B1F-33336573220A}"/>
                </a:ext>
              </a:extLst>
            </p:cNvPr>
            <p:cNvSpPr/>
            <p:nvPr/>
          </p:nvSpPr>
          <p:spPr>
            <a:xfrm>
              <a:off x="3783650" y="2151875"/>
              <a:ext cx="377775" cy="176100"/>
            </a:xfrm>
            <a:custGeom>
              <a:avLst/>
              <a:gdLst/>
              <a:ahLst/>
              <a:cxnLst/>
              <a:rect l="l" t="t" r="r" b="b"/>
              <a:pathLst>
                <a:path w="15111" h="7044" extrusionOk="0">
                  <a:moveTo>
                    <a:pt x="7872" y="439"/>
                  </a:moveTo>
                  <a:cubicBezTo>
                    <a:pt x="11208" y="539"/>
                    <a:pt x="12742" y="1906"/>
                    <a:pt x="13977" y="3041"/>
                  </a:cubicBezTo>
                  <a:lnTo>
                    <a:pt x="14410" y="3374"/>
                  </a:lnTo>
                  <a:cubicBezTo>
                    <a:pt x="14577" y="3541"/>
                    <a:pt x="14677" y="3774"/>
                    <a:pt x="14677" y="4041"/>
                  </a:cubicBezTo>
                  <a:cubicBezTo>
                    <a:pt x="14644" y="4275"/>
                    <a:pt x="14510" y="4508"/>
                    <a:pt x="14310" y="4675"/>
                  </a:cubicBezTo>
                  <a:cubicBezTo>
                    <a:pt x="12428" y="5951"/>
                    <a:pt x="10180" y="6647"/>
                    <a:pt x="7886" y="6647"/>
                  </a:cubicBezTo>
                  <a:cubicBezTo>
                    <a:pt x="7782" y="6647"/>
                    <a:pt x="7677" y="6646"/>
                    <a:pt x="7572" y="6643"/>
                  </a:cubicBezTo>
                  <a:cubicBezTo>
                    <a:pt x="5371" y="6576"/>
                    <a:pt x="3169" y="6009"/>
                    <a:pt x="1201" y="5009"/>
                  </a:cubicBezTo>
                  <a:cubicBezTo>
                    <a:pt x="467" y="4642"/>
                    <a:pt x="267" y="3708"/>
                    <a:pt x="734" y="3074"/>
                  </a:cubicBezTo>
                  <a:cubicBezTo>
                    <a:pt x="1601" y="2006"/>
                    <a:pt x="4303" y="439"/>
                    <a:pt x="7605" y="439"/>
                  </a:cubicBezTo>
                  <a:close/>
                  <a:moveTo>
                    <a:pt x="7571" y="1"/>
                  </a:moveTo>
                  <a:cubicBezTo>
                    <a:pt x="4139" y="1"/>
                    <a:pt x="1341" y="1640"/>
                    <a:pt x="434" y="2807"/>
                  </a:cubicBezTo>
                  <a:cubicBezTo>
                    <a:pt x="100" y="3207"/>
                    <a:pt x="0" y="3741"/>
                    <a:pt x="100" y="4208"/>
                  </a:cubicBezTo>
                  <a:cubicBezTo>
                    <a:pt x="200" y="4708"/>
                    <a:pt x="534" y="5142"/>
                    <a:pt x="1001" y="5376"/>
                  </a:cubicBezTo>
                  <a:cubicBezTo>
                    <a:pt x="3036" y="6410"/>
                    <a:pt x="5270" y="6977"/>
                    <a:pt x="7572" y="7043"/>
                  </a:cubicBezTo>
                  <a:lnTo>
                    <a:pt x="7939" y="7043"/>
                  </a:lnTo>
                  <a:cubicBezTo>
                    <a:pt x="10307" y="7043"/>
                    <a:pt x="12609" y="6343"/>
                    <a:pt x="14544" y="5009"/>
                  </a:cubicBezTo>
                  <a:cubicBezTo>
                    <a:pt x="14877" y="4775"/>
                    <a:pt x="15077" y="4442"/>
                    <a:pt x="15111" y="4041"/>
                  </a:cubicBezTo>
                  <a:cubicBezTo>
                    <a:pt x="15111" y="3674"/>
                    <a:pt x="14977" y="3307"/>
                    <a:pt x="14677" y="3041"/>
                  </a:cubicBezTo>
                  <a:cubicBezTo>
                    <a:pt x="14544" y="2940"/>
                    <a:pt x="14410" y="2840"/>
                    <a:pt x="14277" y="2707"/>
                  </a:cubicBezTo>
                  <a:cubicBezTo>
                    <a:pt x="13043" y="1606"/>
                    <a:pt x="11375" y="105"/>
                    <a:pt x="7872" y="5"/>
                  </a:cubicBezTo>
                  <a:cubicBezTo>
                    <a:pt x="7771" y="2"/>
                    <a:pt x="7671" y="1"/>
                    <a:pt x="7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2083;p49">
              <a:extLst>
                <a:ext uri="{FF2B5EF4-FFF2-40B4-BE49-F238E27FC236}">
                  <a16:creationId xmlns:a16="http://schemas.microsoft.com/office/drawing/2014/main" id="{14830C3B-7FD7-04F7-38C9-0066D1C3220A}"/>
                </a:ext>
              </a:extLst>
            </p:cNvPr>
            <p:cNvSpPr/>
            <p:nvPr/>
          </p:nvSpPr>
          <p:spPr>
            <a:xfrm>
              <a:off x="5328075" y="2127525"/>
              <a:ext cx="241025" cy="845075"/>
            </a:xfrm>
            <a:custGeom>
              <a:avLst/>
              <a:gdLst/>
              <a:ahLst/>
              <a:cxnLst/>
              <a:rect l="l" t="t" r="r" b="b"/>
              <a:pathLst>
                <a:path w="9641" h="33803" extrusionOk="0">
                  <a:moveTo>
                    <a:pt x="6993" y="1"/>
                  </a:moveTo>
                  <a:cubicBezTo>
                    <a:pt x="5326" y="1"/>
                    <a:pt x="2870" y="7123"/>
                    <a:pt x="1435" y="16223"/>
                  </a:cubicBezTo>
                  <a:cubicBezTo>
                    <a:pt x="0" y="25530"/>
                    <a:pt x="134" y="33336"/>
                    <a:pt x="1768" y="33636"/>
                  </a:cubicBezTo>
                  <a:lnTo>
                    <a:pt x="4337" y="33803"/>
                  </a:lnTo>
                  <a:lnTo>
                    <a:pt x="5438" y="26731"/>
                  </a:lnTo>
                  <a:cubicBezTo>
                    <a:pt x="6305" y="23662"/>
                    <a:pt x="6972" y="20560"/>
                    <a:pt x="7439" y="17457"/>
                  </a:cubicBezTo>
                  <a:cubicBezTo>
                    <a:pt x="7939" y="14289"/>
                    <a:pt x="8273" y="11120"/>
                    <a:pt x="8406" y="7951"/>
                  </a:cubicBezTo>
                  <a:lnTo>
                    <a:pt x="9641" y="178"/>
                  </a:lnTo>
                  <a:lnTo>
                    <a:pt x="7106" y="12"/>
                  </a:lnTo>
                  <a:cubicBezTo>
                    <a:pt x="7069" y="4"/>
                    <a:pt x="7031" y="1"/>
                    <a:pt x="69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2084;p49">
              <a:extLst>
                <a:ext uri="{FF2B5EF4-FFF2-40B4-BE49-F238E27FC236}">
                  <a16:creationId xmlns:a16="http://schemas.microsoft.com/office/drawing/2014/main" id="{B936F70D-F08E-5C43-9284-747B1C1B8DC2}"/>
                </a:ext>
              </a:extLst>
            </p:cNvPr>
            <p:cNvSpPr/>
            <p:nvPr/>
          </p:nvSpPr>
          <p:spPr>
            <a:xfrm>
              <a:off x="5321400" y="2122150"/>
              <a:ext cx="253550" cy="856300"/>
            </a:xfrm>
            <a:custGeom>
              <a:avLst/>
              <a:gdLst/>
              <a:ahLst/>
              <a:cxnLst/>
              <a:rect l="l" t="t" r="r" b="b"/>
              <a:pathLst>
                <a:path w="10142" h="34252" extrusionOk="0">
                  <a:moveTo>
                    <a:pt x="7373" y="427"/>
                  </a:moveTo>
                  <a:lnTo>
                    <a:pt x="9674" y="594"/>
                  </a:lnTo>
                  <a:lnTo>
                    <a:pt x="8473" y="8166"/>
                  </a:lnTo>
                  <a:cubicBezTo>
                    <a:pt x="8173" y="14504"/>
                    <a:pt x="7206" y="20775"/>
                    <a:pt x="5538" y="26912"/>
                  </a:cubicBezTo>
                  <a:lnTo>
                    <a:pt x="4437" y="33817"/>
                  </a:lnTo>
                  <a:lnTo>
                    <a:pt x="2102" y="33684"/>
                  </a:lnTo>
                  <a:cubicBezTo>
                    <a:pt x="768" y="33417"/>
                    <a:pt x="368" y="26279"/>
                    <a:pt x="1935" y="16472"/>
                  </a:cubicBezTo>
                  <a:cubicBezTo>
                    <a:pt x="3170" y="8499"/>
                    <a:pt x="5338" y="1661"/>
                    <a:pt x="6939" y="560"/>
                  </a:cubicBezTo>
                  <a:cubicBezTo>
                    <a:pt x="7039" y="460"/>
                    <a:pt x="7139" y="427"/>
                    <a:pt x="7272" y="427"/>
                  </a:cubicBezTo>
                  <a:close/>
                  <a:moveTo>
                    <a:pt x="7234" y="1"/>
                  </a:moveTo>
                  <a:cubicBezTo>
                    <a:pt x="7039" y="1"/>
                    <a:pt x="6854" y="70"/>
                    <a:pt x="6705" y="193"/>
                  </a:cubicBezTo>
                  <a:cubicBezTo>
                    <a:pt x="5004" y="1394"/>
                    <a:pt x="2836" y="8199"/>
                    <a:pt x="1535" y="16405"/>
                  </a:cubicBezTo>
                  <a:cubicBezTo>
                    <a:pt x="234" y="24644"/>
                    <a:pt x="1" y="33684"/>
                    <a:pt x="2069" y="34084"/>
                  </a:cubicBezTo>
                  <a:lnTo>
                    <a:pt x="4637" y="34251"/>
                  </a:lnTo>
                  <a:cubicBezTo>
                    <a:pt x="4704" y="34251"/>
                    <a:pt x="4804" y="34184"/>
                    <a:pt x="4837" y="34084"/>
                  </a:cubicBezTo>
                  <a:lnTo>
                    <a:pt x="5938" y="27013"/>
                  </a:lnTo>
                  <a:cubicBezTo>
                    <a:pt x="7606" y="20875"/>
                    <a:pt x="8607" y="14537"/>
                    <a:pt x="8907" y="8199"/>
                  </a:cubicBezTo>
                  <a:lnTo>
                    <a:pt x="10141" y="427"/>
                  </a:lnTo>
                  <a:cubicBezTo>
                    <a:pt x="10141" y="360"/>
                    <a:pt x="10141" y="293"/>
                    <a:pt x="10108" y="260"/>
                  </a:cubicBezTo>
                  <a:cubicBezTo>
                    <a:pt x="10074" y="227"/>
                    <a:pt x="10008" y="193"/>
                    <a:pt x="9941" y="193"/>
                  </a:cubicBezTo>
                  <a:lnTo>
                    <a:pt x="7439" y="27"/>
                  </a:lnTo>
                  <a:cubicBezTo>
                    <a:pt x="7370" y="9"/>
                    <a:pt x="7301" y="1"/>
                    <a:pt x="7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2085;p49">
              <a:extLst>
                <a:ext uri="{FF2B5EF4-FFF2-40B4-BE49-F238E27FC236}">
                  <a16:creationId xmlns:a16="http://schemas.microsoft.com/office/drawing/2014/main" id="{A1D17C46-D9A4-140F-FC46-6416C3AADB43}"/>
                </a:ext>
              </a:extLst>
            </p:cNvPr>
            <p:cNvSpPr/>
            <p:nvPr/>
          </p:nvSpPr>
          <p:spPr>
            <a:xfrm>
              <a:off x="5390625" y="2131800"/>
              <a:ext cx="224350" cy="841800"/>
            </a:xfrm>
            <a:custGeom>
              <a:avLst/>
              <a:gdLst/>
              <a:ahLst/>
              <a:cxnLst/>
              <a:rect l="l" t="t" r="r" b="b"/>
              <a:pathLst>
                <a:path w="8974" h="33672" extrusionOk="0">
                  <a:moveTo>
                    <a:pt x="7016" y="0"/>
                  </a:moveTo>
                  <a:cubicBezTo>
                    <a:pt x="5349" y="0"/>
                    <a:pt x="2910" y="7211"/>
                    <a:pt x="1468" y="16352"/>
                  </a:cubicBezTo>
                  <a:cubicBezTo>
                    <a:pt x="0" y="25659"/>
                    <a:pt x="200" y="33398"/>
                    <a:pt x="1868" y="33665"/>
                  </a:cubicBezTo>
                  <a:cubicBezTo>
                    <a:pt x="1898" y="33670"/>
                    <a:pt x="1927" y="33672"/>
                    <a:pt x="1957" y="33672"/>
                  </a:cubicBezTo>
                  <a:cubicBezTo>
                    <a:pt x="3624" y="33672"/>
                    <a:pt x="6064" y="26429"/>
                    <a:pt x="7506" y="17286"/>
                  </a:cubicBezTo>
                  <a:cubicBezTo>
                    <a:pt x="8973" y="8013"/>
                    <a:pt x="8773" y="241"/>
                    <a:pt x="7105" y="7"/>
                  </a:cubicBezTo>
                  <a:cubicBezTo>
                    <a:pt x="7076" y="3"/>
                    <a:pt x="7046" y="0"/>
                    <a:pt x="70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2086;p49">
              <a:extLst>
                <a:ext uri="{FF2B5EF4-FFF2-40B4-BE49-F238E27FC236}">
                  <a16:creationId xmlns:a16="http://schemas.microsoft.com/office/drawing/2014/main" id="{C7084899-C8EA-689A-CBA9-2D87852CF01F}"/>
                </a:ext>
              </a:extLst>
            </p:cNvPr>
            <p:cNvSpPr/>
            <p:nvPr/>
          </p:nvSpPr>
          <p:spPr>
            <a:xfrm>
              <a:off x="5439825" y="2303600"/>
              <a:ext cx="142625" cy="500550"/>
            </a:xfrm>
            <a:custGeom>
              <a:avLst/>
              <a:gdLst/>
              <a:ahLst/>
              <a:cxnLst/>
              <a:rect l="l" t="t" r="r" b="b"/>
              <a:pathLst>
                <a:path w="5705" h="20022" extrusionOk="0">
                  <a:moveTo>
                    <a:pt x="4138" y="0"/>
                  </a:moveTo>
                  <a:cubicBezTo>
                    <a:pt x="3169" y="0"/>
                    <a:pt x="1715" y="4233"/>
                    <a:pt x="868" y="9614"/>
                  </a:cubicBezTo>
                  <a:cubicBezTo>
                    <a:pt x="0" y="15118"/>
                    <a:pt x="100" y="19755"/>
                    <a:pt x="1068" y="19921"/>
                  </a:cubicBezTo>
                  <a:lnTo>
                    <a:pt x="2569" y="20021"/>
                  </a:lnTo>
                  <a:lnTo>
                    <a:pt x="3236" y="15818"/>
                  </a:lnTo>
                  <a:cubicBezTo>
                    <a:pt x="3736" y="14017"/>
                    <a:pt x="4103" y="12182"/>
                    <a:pt x="4403" y="10314"/>
                  </a:cubicBezTo>
                  <a:cubicBezTo>
                    <a:pt x="4704" y="8446"/>
                    <a:pt x="4904" y="6578"/>
                    <a:pt x="4971" y="4710"/>
                  </a:cubicBezTo>
                  <a:lnTo>
                    <a:pt x="5704" y="107"/>
                  </a:lnTo>
                  <a:lnTo>
                    <a:pt x="4203" y="7"/>
                  </a:lnTo>
                  <a:cubicBezTo>
                    <a:pt x="4182" y="3"/>
                    <a:pt x="4160" y="0"/>
                    <a:pt x="41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2087;p49">
              <a:extLst>
                <a:ext uri="{FF2B5EF4-FFF2-40B4-BE49-F238E27FC236}">
                  <a16:creationId xmlns:a16="http://schemas.microsoft.com/office/drawing/2014/main" id="{140BC468-429A-779E-0F12-70F0C0C39226}"/>
                </a:ext>
              </a:extLst>
            </p:cNvPr>
            <p:cNvSpPr/>
            <p:nvPr/>
          </p:nvSpPr>
          <p:spPr>
            <a:xfrm>
              <a:off x="5429825" y="2298550"/>
              <a:ext cx="158450" cy="510600"/>
            </a:xfrm>
            <a:custGeom>
              <a:avLst/>
              <a:gdLst/>
              <a:ahLst/>
              <a:cxnLst/>
              <a:rect l="l" t="t" r="r" b="b"/>
              <a:pathLst>
                <a:path w="6338" h="20424" extrusionOk="0">
                  <a:moveTo>
                    <a:pt x="4603" y="409"/>
                  </a:moveTo>
                  <a:lnTo>
                    <a:pt x="5871" y="509"/>
                  </a:lnTo>
                  <a:lnTo>
                    <a:pt x="5170" y="4879"/>
                  </a:lnTo>
                  <a:cubicBezTo>
                    <a:pt x="5104" y="6780"/>
                    <a:pt x="4904" y="8648"/>
                    <a:pt x="4603" y="10483"/>
                  </a:cubicBezTo>
                  <a:cubicBezTo>
                    <a:pt x="4303" y="12351"/>
                    <a:pt x="3936" y="14152"/>
                    <a:pt x="3436" y="15987"/>
                  </a:cubicBezTo>
                  <a:lnTo>
                    <a:pt x="2802" y="19990"/>
                  </a:lnTo>
                  <a:lnTo>
                    <a:pt x="1501" y="19890"/>
                  </a:lnTo>
                  <a:cubicBezTo>
                    <a:pt x="834" y="19756"/>
                    <a:pt x="500" y="15887"/>
                    <a:pt x="1468" y="9816"/>
                  </a:cubicBezTo>
                  <a:cubicBezTo>
                    <a:pt x="2302" y="4479"/>
                    <a:pt x="3603" y="1010"/>
                    <a:pt x="4370" y="476"/>
                  </a:cubicBezTo>
                  <a:cubicBezTo>
                    <a:pt x="4437" y="443"/>
                    <a:pt x="4503" y="409"/>
                    <a:pt x="4537" y="409"/>
                  </a:cubicBezTo>
                  <a:close/>
                  <a:moveTo>
                    <a:pt x="4567" y="0"/>
                  </a:moveTo>
                  <a:cubicBezTo>
                    <a:pt x="4412" y="0"/>
                    <a:pt x="4279" y="60"/>
                    <a:pt x="4170" y="142"/>
                  </a:cubicBezTo>
                  <a:cubicBezTo>
                    <a:pt x="3136" y="876"/>
                    <a:pt x="1868" y="4812"/>
                    <a:pt x="1067" y="9783"/>
                  </a:cubicBezTo>
                  <a:cubicBezTo>
                    <a:pt x="434" y="13852"/>
                    <a:pt x="0" y="20023"/>
                    <a:pt x="1468" y="20323"/>
                  </a:cubicBezTo>
                  <a:lnTo>
                    <a:pt x="2969" y="20424"/>
                  </a:lnTo>
                  <a:cubicBezTo>
                    <a:pt x="3069" y="20424"/>
                    <a:pt x="3169" y="20357"/>
                    <a:pt x="3202" y="20223"/>
                  </a:cubicBezTo>
                  <a:lnTo>
                    <a:pt x="3836" y="16054"/>
                  </a:lnTo>
                  <a:cubicBezTo>
                    <a:pt x="4336" y="14252"/>
                    <a:pt x="4737" y="12418"/>
                    <a:pt x="5037" y="10550"/>
                  </a:cubicBezTo>
                  <a:cubicBezTo>
                    <a:pt x="5337" y="8682"/>
                    <a:pt x="5504" y="6814"/>
                    <a:pt x="5604" y="4946"/>
                  </a:cubicBezTo>
                  <a:lnTo>
                    <a:pt x="6338" y="342"/>
                  </a:lnTo>
                  <a:cubicBezTo>
                    <a:pt x="6338" y="242"/>
                    <a:pt x="6271" y="109"/>
                    <a:pt x="6138" y="109"/>
                  </a:cubicBezTo>
                  <a:lnTo>
                    <a:pt x="4670" y="9"/>
                  </a:lnTo>
                  <a:cubicBezTo>
                    <a:pt x="4635" y="3"/>
                    <a:pt x="4600" y="0"/>
                    <a:pt x="45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2088;p49">
              <a:extLst>
                <a:ext uri="{FF2B5EF4-FFF2-40B4-BE49-F238E27FC236}">
                  <a16:creationId xmlns:a16="http://schemas.microsoft.com/office/drawing/2014/main" id="{AF3C37EC-E9EA-EC8C-F155-C4405DE28750}"/>
                </a:ext>
              </a:extLst>
            </p:cNvPr>
            <p:cNvSpPr/>
            <p:nvPr/>
          </p:nvSpPr>
          <p:spPr>
            <a:xfrm>
              <a:off x="5478175" y="2306100"/>
              <a:ext cx="130950" cy="498225"/>
            </a:xfrm>
            <a:custGeom>
              <a:avLst/>
              <a:gdLst/>
              <a:ahLst/>
              <a:cxnLst/>
              <a:rect l="l" t="t" r="r" b="b"/>
              <a:pathLst>
                <a:path w="5238" h="19929" extrusionOk="0">
                  <a:moveTo>
                    <a:pt x="4136" y="0"/>
                  </a:moveTo>
                  <a:cubicBezTo>
                    <a:pt x="3136" y="0"/>
                    <a:pt x="1683" y="4233"/>
                    <a:pt x="868" y="9614"/>
                  </a:cubicBezTo>
                  <a:cubicBezTo>
                    <a:pt x="1" y="15118"/>
                    <a:pt x="67" y="19721"/>
                    <a:pt x="1068" y="19921"/>
                  </a:cubicBezTo>
                  <a:cubicBezTo>
                    <a:pt x="1090" y="19926"/>
                    <a:pt x="1112" y="19928"/>
                    <a:pt x="1134" y="19928"/>
                  </a:cubicBezTo>
                  <a:cubicBezTo>
                    <a:pt x="2103" y="19928"/>
                    <a:pt x="3556" y="15695"/>
                    <a:pt x="4404" y="10314"/>
                  </a:cubicBezTo>
                  <a:cubicBezTo>
                    <a:pt x="5238" y="4811"/>
                    <a:pt x="5171" y="207"/>
                    <a:pt x="4204" y="7"/>
                  </a:cubicBezTo>
                  <a:cubicBezTo>
                    <a:pt x="4181" y="3"/>
                    <a:pt x="4159" y="0"/>
                    <a:pt x="41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2089;p49">
              <a:extLst>
                <a:ext uri="{FF2B5EF4-FFF2-40B4-BE49-F238E27FC236}">
                  <a16:creationId xmlns:a16="http://schemas.microsoft.com/office/drawing/2014/main" id="{DBB74946-8327-4E5A-7B55-1756BC9FE115}"/>
                </a:ext>
              </a:extLst>
            </p:cNvPr>
            <p:cNvSpPr/>
            <p:nvPr/>
          </p:nvSpPr>
          <p:spPr>
            <a:xfrm>
              <a:off x="5467350" y="2301250"/>
              <a:ext cx="152625" cy="507900"/>
            </a:xfrm>
            <a:custGeom>
              <a:avLst/>
              <a:gdLst/>
              <a:ahLst/>
              <a:cxnLst/>
              <a:rect l="l" t="t" r="r" b="b"/>
              <a:pathLst>
                <a:path w="6105" h="20316" extrusionOk="0">
                  <a:moveTo>
                    <a:pt x="4570" y="401"/>
                  </a:moveTo>
                  <a:cubicBezTo>
                    <a:pt x="5237" y="535"/>
                    <a:pt x="5571" y="4437"/>
                    <a:pt x="4637" y="10475"/>
                  </a:cubicBezTo>
                  <a:cubicBezTo>
                    <a:pt x="3803" y="15812"/>
                    <a:pt x="2502" y="19281"/>
                    <a:pt x="1701" y="19849"/>
                  </a:cubicBezTo>
                  <a:cubicBezTo>
                    <a:pt x="1635" y="19882"/>
                    <a:pt x="1568" y="19915"/>
                    <a:pt x="1501" y="19915"/>
                  </a:cubicBezTo>
                  <a:cubicBezTo>
                    <a:pt x="867" y="19748"/>
                    <a:pt x="534" y="15879"/>
                    <a:pt x="1468" y="9841"/>
                  </a:cubicBezTo>
                  <a:lnTo>
                    <a:pt x="1468" y="9808"/>
                  </a:lnTo>
                  <a:cubicBezTo>
                    <a:pt x="2302" y="4471"/>
                    <a:pt x="3603" y="1002"/>
                    <a:pt x="4403" y="468"/>
                  </a:cubicBezTo>
                  <a:cubicBezTo>
                    <a:pt x="4437" y="401"/>
                    <a:pt x="4503" y="401"/>
                    <a:pt x="4570" y="401"/>
                  </a:cubicBezTo>
                  <a:close/>
                  <a:moveTo>
                    <a:pt x="4637" y="1"/>
                  </a:moveTo>
                  <a:cubicBezTo>
                    <a:pt x="4470" y="1"/>
                    <a:pt x="4303" y="34"/>
                    <a:pt x="4136" y="134"/>
                  </a:cubicBezTo>
                  <a:cubicBezTo>
                    <a:pt x="3102" y="868"/>
                    <a:pt x="1835" y="4838"/>
                    <a:pt x="1068" y="9775"/>
                  </a:cubicBezTo>
                  <a:cubicBezTo>
                    <a:pt x="400" y="13844"/>
                    <a:pt x="0" y="20049"/>
                    <a:pt x="1434" y="20316"/>
                  </a:cubicBezTo>
                  <a:lnTo>
                    <a:pt x="1535" y="20316"/>
                  </a:lnTo>
                  <a:cubicBezTo>
                    <a:pt x="1668" y="20316"/>
                    <a:pt x="1801" y="20282"/>
                    <a:pt x="1935" y="20215"/>
                  </a:cubicBezTo>
                  <a:cubicBezTo>
                    <a:pt x="2969" y="19482"/>
                    <a:pt x="4236" y="15512"/>
                    <a:pt x="5037" y="10575"/>
                  </a:cubicBezTo>
                  <a:cubicBezTo>
                    <a:pt x="5671" y="6472"/>
                    <a:pt x="6104" y="301"/>
                    <a:pt x="46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2090;p49">
              <a:extLst>
                <a:ext uri="{FF2B5EF4-FFF2-40B4-BE49-F238E27FC236}">
                  <a16:creationId xmlns:a16="http://schemas.microsoft.com/office/drawing/2014/main" id="{730D6178-892E-4C79-F068-42D52B116BA0}"/>
                </a:ext>
              </a:extLst>
            </p:cNvPr>
            <p:cNvSpPr/>
            <p:nvPr/>
          </p:nvSpPr>
          <p:spPr>
            <a:xfrm>
              <a:off x="4521675" y="1905150"/>
              <a:ext cx="841450" cy="683000"/>
            </a:xfrm>
            <a:custGeom>
              <a:avLst/>
              <a:gdLst/>
              <a:ahLst/>
              <a:cxnLst/>
              <a:rect l="l" t="t" r="r" b="b"/>
              <a:pathLst>
                <a:path w="33658" h="27320" extrusionOk="0">
                  <a:moveTo>
                    <a:pt x="16812" y="0"/>
                  </a:moveTo>
                  <a:cubicBezTo>
                    <a:pt x="7539" y="0"/>
                    <a:pt x="0" y="6105"/>
                    <a:pt x="0" y="13643"/>
                  </a:cubicBezTo>
                  <a:cubicBezTo>
                    <a:pt x="0" y="21182"/>
                    <a:pt x="7539" y="27320"/>
                    <a:pt x="16812" y="27320"/>
                  </a:cubicBezTo>
                  <a:cubicBezTo>
                    <a:pt x="26119" y="27320"/>
                    <a:pt x="33657" y="21182"/>
                    <a:pt x="33657" y="13643"/>
                  </a:cubicBezTo>
                  <a:cubicBezTo>
                    <a:pt x="33657" y="6105"/>
                    <a:pt x="26119" y="0"/>
                    <a:pt x="168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2091;p49">
              <a:extLst>
                <a:ext uri="{FF2B5EF4-FFF2-40B4-BE49-F238E27FC236}">
                  <a16:creationId xmlns:a16="http://schemas.microsoft.com/office/drawing/2014/main" id="{6C95C8CC-21B3-2304-2278-0EDEFD77074C}"/>
                </a:ext>
              </a:extLst>
            </p:cNvPr>
            <p:cNvSpPr/>
            <p:nvPr/>
          </p:nvSpPr>
          <p:spPr>
            <a:xfrm>
              <a:off x="4516650" y="1900975"/>
              <a:ext cx="851475" cy="692175"/>
            </a:xfrm>
            <a:custGeom>
              <a:avLst/>
              <a:gdLst/>
              <a:ahLst/>
              <a:cxnLst/>
              <a:rect l="l" t="t" r="r" b="b"/>
              <a:pathLst>
                <a:path w="34059" h="27687" extrusionOk="0">
                  <a:moveTo>
                    <a:pt x="17046" y="401"/>
                  </a:moveTo>
                  <a:cubicBezTo>
                    <a:pt x="26186" y="401"/>
                    <a:pt x="33658" y="6405"/>
                    <a:pt x="33658" y="13810"/>
                  </a:cubicBezTo>
                  <a:cubicBezTo>
                    <a:pt x="33658" y="21249"/>
                    <a:pt x="26186" y="27253"/>
                    <a:pt x="17046" y="27253"/>
                  </a:cubicBezTo>
                  <a:cubicBezTo>
                    <a:pt x="7873" y="27253"/>
                    <a:pt x="401" y="21216"/>
                    <a:pt x="401" y="13810"/>
                  </a:cubicBezTo>
                  <a:cubicBezTo>
                    <a:pt x="401" y="6405"/>
                    <a:pt x="7873" y="401"/>
                    <a:pt x="17046" y="401"/>
                  </a:cubicBezTo>
                  <a:close/>
                  <a:moveTo>
                    <a:pt x="17046" y="1"/>
                  </a:moveTo>
                  <a:cubicBezTo>
                    <a:pt x="7640" y="1"/>
                    <a:pt x="1" y="6172"/>
                    <a:pt x="1" y="13810"/>
                  </a:cubicBezTo>
                  <a:cubicBezTo>
                    <a:pt x="1" y="21483"/>
                    <a:pt x="7640" y="27687"/>
                    <a:pt x="17046" y="27687"/>
                  </a:cubicBezTo>
                  <a:cubicBezTo>
                    <a:pt x="26420" y="27687"/>
                    <a:pt x="34059" y="21483"/>
                    <a:pt x="34059" y="13844"/>
                  </a:cubicBezTo>
                  <a:cubicBezTo>
                    <a:pt x="34059" y="6205"/>
                    <a:pt x="26453" y="1"/>
                    <a:pt x="170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2092;p49">
              <a:extLst>
                <a:ext uri="{FF2B5EF4-FFF2-40B4-BE49-F238E27FC236}">
                  <a16:creationId xmlns:a16="http://schemas.microsoft.com/office/drawing/2014/main" id="{039644C9-CD99-C5A4-8F6C-54A2094AF27E}"/>
                </a:ext>
              </a:extLst>
            </p:cNvPr>
            <p:cNvSpPr/>
            <p:nvPr/>
          </p:nvSpPr>
          <p:spPr>
            <a:xfrm>
              <a:off x="4714300" y="2157700"/>
              <a:ext cx="375300" cy="165375"/>
            </a:xfrm>
            <a:custGeom>
              <a:avLst/>
              <a:gdLst/>
              <a:ahLst/>
              <a:cxnLst/>
              <a:rect l="l" t="t" r="r" b="b"/>
              <a:pathLst>
                <a:path w="15012" h="6615" extrusionOk="0">
                  <a:moveTo>
                    <a:pt x="7450" y="1"/>
                  </a:moveTo>
                  <a:cubicBezTo>
                    <a:pt x="7347" y="1"/>
                    <a:pt x="7243" y="2"/>
                    <a:pt x="7139" y="6"/>
                  </a:cubicBezTo>
                  <a:cubicBezTo>
                    <a:pt x="3336" y="106"/>
                    <a:pt x="1769" y="1907"/>
                    <a:pt x="501" y="3008"/>
                  </a:cubicBezTo>
                  <a:cubicBezTo>
                    <a:pt x="1" y="3441"/>
                    <a:pt x="34" y="4242"/>
                    <a:pt x="601" y="4609"/>
                  </a:cubicBezTo>
                  <a:cubicBezTo>
                    <a:pt x="2515" y="5917"/>
                    <a:pt x="4796" y="6615"/>
                    <a:pt x="7121" y="6615"/>
                  </a:cubicBezTo>
                  <a:cubicBezTo>
                    <a:pt x="7227" y="6615"/>
                    <a:pt x="7333" y="6613"/>
                    <a:pt x="7439" y="6610"/>
                  </a:cubicBezTo>
                  <a:cubicBezTo>
                    <a:pt x="9708" y="6544"/>
                    <a:pt x="11909" y="5976"/>
                    <a:pt x="13944" y="4976"/>
                  </a:cubicBezTo>
                  <a:cubicBezTo>
                    <a:pt x="14778" y="4542"/>
                    <a:pt x="15011" y="3475"/>
                    <a:pt x="14444" y="2707"/>
                  </a:cubicBezTo>
                  <a:cubicBezTo>
                    <a:pt x="13506" y="1511"/>
                    <a:pt x="10719" y="1"/>
                    <a:pt x="745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2093;p49">
              <a:extLst>
                <a:ext uri="{FF2B5EF4-FFF2-40B4-BE49-F238E27FC236}">
                  <a16:creationId xmlns:a16="http://schemas.microsoft.com/office/drawing/2014/main" id="{EF0A8F80-4B17-83CA-A6B7-03903CFBA329}"/>
                </a:ext>
              </a:extLst>
            </p:cNvPr>
            <p:cNvSpPr/>
            <p:nvPr/>
          </p:nvSpPr>
          <p:spPr>
            <a:xfrm>
              <a:off x="4711800" y="2152725"/>
              <a:ext cx="378625" cy="175250"/>
            </a:xfrm>
            <a:custGeom>
              <a:avLst/>
              <a:gdLst/>
              <a:ahLst/>
              <a:cxnLst/>
              <a:rect l="l" t="t" r="r" b="b"/>
              <a:pathLst>
                <a:path w="15145" h="7010" extrusionOk="0">
                  <a:moveTo>
                    <a:pt x="7539" y="405"/>
                  </a:moveTo>
                  <a:cubicBezTo>
                    <a:pt x="10808" y="405"/>
                    <a:pt x="13544" y="1972"/>
                    <a:pt x="14377" y="3040"/>
                  </a:cubicBezTo>
                  <a:cubicBezTo>
                    <a:pt x="14611" y="3340"/>
                    <a:pt x="14678" y="3740"/>
                    <a:pt x="14611" y="4107"/>
                  </a:cubicBezTo>
                  <a:cubicBezTo>
                    <a:pt x="14511" y="4474"/>
                    <a:pt x="14277" y="4808"/>
                    <a:pt x="13944" y="4975"/>
                  </a:cubicBezTo>
                  <a:cubicBezTo>
                    <a:pt x="11942" y="5975"/>
                    <a:pt x="9774" y="6542"/>
                    <a:pt x="7539" y="6609"/>
                  </a:cubicBezTo>
                  <a:cubicBezTo>
                    <a:pt x="7434" y="6612"/>
                    <a:pt x="7330" y="6613"/>
                    <a:pt x="7225" y="6613"/>
                  </a:cubicBezTo>
                  <a:cubicBezTo>
                    <a:pt x="4932" y="6613"/>
                    <a:pt x="2683" y="5917"/>
                    <a:pt x="801" y="4641"/>
                  </a:cubicBezTo>
                  <a:cubicBezTo>
                    <a:pt x="601" y="4474"/>
                    <a:pt x="468" y="4241"/>
                    <a:pt x="434" y="4007"/>
                  </a:cubicBezTo>
                  <a:cubicBezTo>
                    <a:pt x="434" y="3740"/>
                    <a:pt x="534" y="3507"/>
                    <a:pt x="734" y="3340"/>
                  </a:cubicBezTo>
                  <a:cubicBezTo>
                    <a:pt x="868" y="3240"/>
                    <a:pt x="1001" y="3107"/>
                    <a:pt x="1135" y="2973"/>
                  </a:cubicBezTo>
                  <a:cubicBezTo>
                    <a:pt x="2369" y="1872"/>
                    <a:pt x="3903" y="505"/>
                    <a:pt x="7239" y="405"/>
                  </a:cubicBezTo>
                  <a:close/>
                  <a:moveTo>
                    <a:pt x="7546" y="0"/>
                  </a:moveTo>
                  <a:cubicBezTo>
                    <a:pt x="7444" y="0"/>
                    <a:pt x="7342" y="2"/>
                    <a:pt x="7239" y="4"/>
                  </a:cubicBezTo>
                  <a:cubicBezTo>
                    <a:pt x="3770" y="104"/>
                    <a:pt x="2102" y="1572"/>
                    <a:pt x="868" y="2673"/>
                  </a:cubicBezTo>
                  <a:cubicBezTo>
                    <a:pt x="701" y="2806"/>
                    <a:pt x="568" y="2906"/>
                    <a:pt x="468" y="3040"/>
                  </a:cubicBezTo>
                  <a:cubicBezTo>
                    <a:pt x="167" y="3273"/>
                    <a:pt x="1" y="3640"/>
                    <a:pt x="34" y="4007"/>
                  </a:cubicBezTo>
                  <a:cubicBezTo>
                    <a:pt x="67" y="4408"/>
                    <a:pt x="267" y="4774"/>
                    <a:pt x="568" y="4975"/>
                  </a:cubicBezTo>
                  <a:cubicBezTo>
                    <a:pt x="2536" y="6309"/>
                    <a:pt x="4837" y="7009"/>
                    <a:pt x="7172" y="7009"/>
                  </a:cubicBezTo>
                  <a:lnTo>
                    <a:pt x="7573" y="7009"/>
                  </a:lnTo>
                  <a:cubicBezTo>
                    <a:pt x="9841" y="6943"/>
                    <a:pt x="12109" y="6376"/>
                    <a:pt x="14144" y="5342"/>
                  </a:cubicBezTo>
                  <a:cubicBezTo>
                    <a:pt x="14578" y="5108"/>
                    <a:pt x="14911" y="4674"/>
                    <a:pt x="15045" y="4174"/>
                  </a:cubicBezTo>
                  <a:cubicBezTo>
                    <a:pt x="15145" y="3707"/>
                    <a:pt x="15011" y="3173"/>
                    <a:pt x="14711" y="2773"/>
                  </a:cubicBezTo>
                  <a:cubicBezTo>
                    <a:pt x="13804" y="1607"/>
                    <a:pt x="10978" y="0"/>
                    <a:pt x="75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2094;p49">
              <a:extLst>
                <a:ext uri="{FF2B5EF4-FFF2-40B4-BE49-F238E27FC236}">
                  <a16:creationId xmlns:a16="http://schemas.microsoft.com/office/drawing/2014/main" id="{5C2E9DBD-B582-B382-D7F0-75697FC28734}"/>
                </a:ext>
              </a:extLst>
            </p:cNvPr>
            <p:cNvSpPr/>
            <p:nvPr/>
          </p:nvSpPr>
          <p:spPr>
            <a:xfrm>
              <a:off x="4166400" y="2675700"/>
              <a:ext cx="193500" cy="193500"/>
            </a:xfrm>
            <a:custGeom>
              <a:avLst/>
              <a:gdLst/>
              <a:ahLst/>
              <a:cxnLst/>
              <a:rect l="l" t="t" r="r" b="b"/>
              <a:pathLst>
                <a:path w="7740" h="7740" extrusionOk="0">
                  <a:moveTo>
                    <a:pt x="3870" y="0"/>
                  </a:moveTo>
                  <a:cubicBezTo>
                    <a:pt x="1736" y="0"/>
                    <a:pt x="1" y="1735"/>
                    <a:pt x="1" y="3870"/>
                  </a:cubicBezTo>
                  <a:cubicBezTo>
                    <a:pt x="1" y="6005"/>
                    <a:pt x="1736" y="7739"/>
                    <a:pt x="3870" y="7739"/>
                  </a:cubicBezTo>
                  <a:cubicBezTo>
                    <a:pt x="6005" y="7739"/>
                    <a:pt x="7740" y="6005"/>
                    <a:pt x="7740" y="3870"/>
                  </a:cubicBezTo>
                  <a:cubicBezTo>
                    <a:pt x="7740" y="1735"/>
                    <a:pt x="6005" y="0"/>
                    <a:pt x="3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2095;p49">
              <a:extLst>
                <a:ext uri="{FF2B5EF4-FFF2-40B4-BE49-F238E27FC236}">
                  <a16:creationId xmlns:a16="http://schemas.microsoft.com/office/drawing/2014/main" id="{5C823CF6-20A3-CEA0-2391-76D75776D4A5}"/>
                </a:ext>
              </a:extLst>
            </p:cNvPr>
            <p:cNvSpPr/>
            <p:nvPr/>
          </p:nvSpPr>
          <p:spPr>
            <a:xfrm>
              <a:off x="4127225" y="2670550"/>
              <a:ext cx="237675" cy="203650"/>
            </a:xfrm>
            <a:custGeom>
              <a:avLst/>
              <a:gdLst/>
              <a:ahLst/>
              <a:cxnLst/>
              <a:rect l="l" t="t" r="r" b="b"/>
              <a:pathLst>
                <a:path w="9507" h="8146" extrusionOk="0">
                  <a:moveTo>
                    <a:pt x="5437" y="440"/>
                  </a:moveTo>
                  <a:cubicBezTo>
                    <a:pt x="7472" y="440"/>
                    <a:pt x="9107" y="2074"/>
                    <a:pt x="9107" y="4076"/>
                  </a:cubicBezTo>
                  <a:cubicBezTo>
                    <a:pt x="9107" y="6289"/>
                    <a:pt x="7302" y="7754"/>
                    <a:pt x="5411" y="7754"/>
                  </a:cubicBezTo>
                  <a:cubicBezTo>
                    <a:pt x="4510" y="7754"/>
                    <a:pt x="3589" y="7421"/>
                    <a:pt x="2836" y="6678"/>
                  </a:cubicBezTo>
                  <a:cubicBezTo>
                    <a:pt x="534" y="4376"/>
                    <a:pt x="2168" y="440"/>
                    <a:pt x="5437" y="440"/>
                  </a:cubicBezTo>
                  <a:close/>
                  <a:moveTo>
                    <a:pt x="5427" y="0"/>
                  </a:moveTo>
                  <a:cubicBezTo>
                    <a:pt x="4425" y="0"/>
                    <a:pt x="3402" y="374"/>
                    <a:pt x="2569" y="1207"/>
                  </a:cubicBezTo>
                  <a:cubicBezTo>
                    <a:pt x="0" y="3776"/>
                    <a:pt x="1801" y="8145"/>
                    <a:pt x="5437" y="8145"/>
                  </a:cubicBezTo>
                  <a:cubicBezTo>
                    <a:pt x="7672" y="8145"/>
                    <a:pt x="9507" y="6344"/>
                    <a:pt x="9507" y="4076"/>
                  </a:cubicBezTo>
                  <a:cubicBezTo>
                    <a:pt x="9507" y="1619"/>
                    <a:pt x="7513" y="0"/>
                    <a:pt x="5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2096;p49">
              <a:extLst>
                <a:ext uri="{FF2B5EF4-FFF2-40B4-BE49-F238E27FC236}">
                  <a16:creationId xmlns:a16="http://schemas.microsoft.com/office/drawing/2014/main" id="{F035BA6E-2C00-0ADB-F1BC-A2B4E23286FD}"/>
                </a:ext>
              </a:extLst>
            </p:cNvPr>
            <p:cNvSpPr/>
            <p:nvPr/>
          </p:nvSpPr>
          <p:spPr>
            <a:xfrm>
              <a:off x="4437450" y="2675700"/>
              <a:ext cx="193475" cy="193500"/>
            </a:xfrm>
            <a:custGeom>
              <a:avLst/>
              <a:gdLst/>
              <a:ahLst/>
              <a:cxnLst/>
              <a:rect l="l" t="t" r="r" b="b"/>
              <a:pathLst>
                <a:path w="7739" h="7740" extrusionOk="0">
                  <a:moveTo>
                    <a:pt x="3869" y="0"/>
                  </a:moveTo>
                  <a:cubicBezTo>
                    <a:pt x="1735" y="0"/>
                    <a:pt x="0" y="1735"/>
                    <a:pt x="0" y="3870"/>
                  </a:cubicBezTo>
                  <a:cubicBezTo>
                    <a:pt x="0" y="6005"/>
                    <a:pt x="1735" y="7739"/>
                    <a:pt x="3869" y="7739"/>
                  </a:cubicBezTo>
                  <a:cubicBezTo>
                    <a:pt x="6004" y="7739"/>
                    <a:pt x="7739" y="6005"/>
                    <a:pt x="7739" y="3870"/>
                  </a:cubicBezTo>
                  <a:cubicBezTo>
                    <a:pt x="7739" y="1735"/>
                    <a:pt x="6004" y="0"/>
                    <a:pt x="3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2097;p49">
              <a:extLst>
                <a:ext uri="{FF2B5EF4-FFF2-40B4-BE49-F238E27FC236}">
                  <a16:creationId xmlns:a16="http://schemas.microsoft.com/office/drawing/2014/main" id="{A066B908-8BAB-DE9B-8E94-D98D8ADB5CCC}"/>
                </a:ext>
              </a:extLst>
            </p:cNvPr>
            <p:cNvSpPr/>
            <p:nvPr/>
          </p:nvSpPr>
          <p:spPr>
            <a:xfrm>
              <a:off x="4397400" y="2670550"/>
              <a:ext cx="238550" cy="203650"/>
            </a:xfrm>
            <a:custGeom>
              <a:avLst/>
              <a:gdLst/>
              <a:ahLst/>
              <a:cxnLst/>
              <a:rect l="l" t="t" r="r" b="b"/>
              <a:pathLst>
                <a:path w="9542" h="8146" extrusionOk="0">
                  <a:moveTo>
                    <a:pt x="5471" y="440"/>
                  </a:moveTo>
                  <a:cubicBezTo>
                    <a:pt x="7473" y="440"/>
                    <a:pt x="9141" y="2074"/>
                    <a:pt x="9141" y="4076"/>
                  </a:cubicBezTo>
                  <a:cubicBezTo>
                    <a:pt x="9141" y="6289"/>
                    <a:pt x="7321" y="7754"/>
                    <a:pt x="5431" y="7754"/>
                  </a:cubicBezTo>
                  <a:cubicBezTo>
                    <a:pt x="4530" y="7754"/>
                    <a:pt x="3613" y="7421"/>
                    <a:pt x="2870" y="6678"/>
                  </a:cubicBezTo>
                  <a:cubicBezTo>
                    <a:pt x="568" y="4376"/>
                    <a:pt x="2202" y="440"/>
                    <a:pt x="5471" y="440"/>
                  </a:cubicBezTo>
                  <a:close/>
                  <a:moveTo>
                    <a:pt x="5450" y="0"/>
                  </a:moveTo>
                  <a:cubicBezTo>
                    <a:pt x="4444" y="0"/>
                    <a:pt x="3414" y="374"/>
                    <a:pt x="2569" y="1207"/>
                  </a:cubicBezTo>
                  <a:cubicBezTo>
                    <a:pt x="1" y="3776"/>
                    <a:pt x="1836" y="8145"/>
                    <a:pt x="5471" y="8145"/>
                  </a:cubicBezTo>
                  <a:cubicBezTo>
                    <a:pt x="7706" y="8145"/>
                    <a:pt x="9541" y="6344"/>
                    <a:pt x="9541" y="4076"/>
                  </a:cubicBezTo>
                  <a:cubicBezTo>
                    <a:pt x="9541" y="1619"/>
                    <a:pt x="7547" y="0"/>
                    <a:pt x="54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2098;p49">
              <a:extLst>
                <a:ext uri="{FF2B5EF4-FFF2-40B4-BE49-F238E27FC236}">
                  <a16:creationId xmlns:a16="http://schemas.microsoft.com/office/drawing/2014/main" id="{D232D9B9-8480-FF0A-84F1-0897685DBF15}"/>
                </a:ext>
              </a:extLst>
            </p:cNvPr>
            <p:cNvSpPr/>
            <p:nvPr/>
          </p:nvSpPr>
          <p:spPr>
            <a:xfrm>
              <a:off x="4290675" y="2134475"/>
              <a:ext cx="206825" cy="743050"/>
            </a:xfrm>
            <a:custGeom>
              <a:avLst/>
              <a:gdLst/>
              <a:ahLst/>
              <a:cxnLst/>
              <a:rect l="l" t="t" r="r" b="b"/>
              <a:pathLst>
                <a:path w="8273" h="29722" extrusionOk="0">
                  <a:moveTo>
                    <a:pt x="0" y="1"/>
                  </a:moveTo>
                  <a:lnTo>
                    <a:pt x="0" y="25586"/>
                  </a:lnTo>
                  <a:cubicBezTo>
                    <a:pt x="0" y="27854"/>
                    <a:pt x="1835" y="29722"/>
                    <a:pt x="4103" y="29722"/>
                  </a:cubicBezTo>
                  <a:cubicBezTo>
                    <a:pt x="6405" y="29722"/>
                    <a:pt x="8273" y="27887"/>
                    <a:pt x="8273" y="25586"/>
                  </a:cubicBezTo>
                  <a:lnTo>
                    <a:pt x="82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2099;p49">
              <a:extLst>
                <a:ext uri="{FF2B5EF4-FFF2-40B4-BE49-F238E27FC236}">
                  <a16:creationId xmlns:a16="http://schemas.microsoft.com/office/drawing/2014/main" id="{FB152C7D-A931-4266-06C2-D9F5A81B2FFE}"/>
                </a:ext>
              </a:extLst>
            </p:cNvPr>
            <p:cNvSpPr/>
            <p:nvPr/>
          </p:nvSpPr>
          <p:spPr>
            <a:xfrm>
              <a:off x="4284825" y="2129475"/>
              <a:ext cx="217675" cy="753050"/>
            </a:xfrm>
            <a:custGeom>
              <a:avLst/>
              <a:gdLst/>
              <a:ahLst/>
              <a:cxnLst/>
              <a:rect l="l" t="t" r="r" b="b"/>
              <a:pathLst>
                <a:path w="8707" h="30122" extrusionOk="0">
                  <a:moveTo>
                    <a:pt x="8273" y="434"/>
                  </a:moveTo>
                  <a:lnTo>
                    <a:pt x="8273" y="25786"/>
                  </a:lnTo>
                  <a:cubicBezTo>
                    <a:pt x="8273" y="27954"/>
                    <a:pt x="6505" y="29722"/>
                    <a:pt x="4337" y="29722"/>
                  </a:cubicBezTo>
                  <a:cubicBezTo>
                    <a:pt x="2169" y="29722"/>
                    <a:pt x="401" y="27954"/>
                    <a:pt x="401" y="25786"/>
                  </a:cubicBezTo>
                  <a:lnTo>
                    <a:pt x="401" y="434"/>
                  </a:lnTo>
                  <a:close/>
                  <a:moveTo>
                    <a:pt x="201" y="0"/>
                  </a:moveTo>
                  <a:cubicBezTo>
                    <a:pt x="101" y="0"/>
                    <a:pt x="1" y="100"/>
                    <a:pt x="1" y="201"/>
                  </a:cubicBezTo>
                  <a:lnTo>
                    <a:pt x="1" y="25786"/>
                  </a:lnTo>
                  <a:cubicBezTo>
                    <a:pt x="1" y="28187"/>
                    <a:pt x="1935" y="30122"/>
                    <a:pt x="4337" y="30122"/>
                  </a:cubicBezTo>
                  <a:cubicBezTo>
                    <a:pt x="6739" y="30122"/>
                    <a:pt x="8707" y="28187"/>
                    <a:pt x="8707" y="25786"/>
                  </a:cubicBezTo>
                  <a:lnTo>
                    <a:pt x="8707" y="201"/>
                  </a:lnTo>
                  <a:cubicBezTo>
                    <a:pt x="8707" y="100"/>
                    <a:pt x="8607" y="0"/>
                    <a:pt x="84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2100;p49">
              <a:extLst>
                <a:ext uri="{FF2B5EF4-FFF2-40B4-BE49-F238E27FC236}">
                  <a16:creationId xmlns:a16="http://schemas.microsoft.com/office/drawing/2014/main" id="{5CEA7E3F-EF47-8069-90A2-9134ED67BF43}"/>
                </a:ext>
              </a:extLst>
            </p:cNvPr>
            <p:cNvSpPr/>
            <p:nvPr/>
          </p:nvSpPr>
          <p:spPr>
            <a:xfrm>
              <a:off x="3293300" y="537700"/>
              <a:ext cx="2214925" cy="1842800"/>
            </a:xfrm>
            <a:custGeom>
              <a:avLst/>
              <a:gdLst/>
              <a:ahLst/>
              <a:cxnLst/>
              <a:rect l="l" t="t" r="r" b="b"/>
              <a:pathLst>
                <a:path w="88597" h="73712" extrusionOk="0">
                  <a:moveTo>
                    <a:pt x="42274" y="0"/>
                  </a:moveTo>
                  <a:cubicBezTo>
                    <a:pt x="28253" y="0"/>
                    <a:pt x="12483" y="9197"/>
                    <a:pt x="4670" y="20741"/>
                  </a:cubicBezTo>
                  <a:cubicBezTo>
                    <a:pt x="3569" y="22342"/>
                    <a:pt x="2635" y="24043"/>
                    <a:pt x="1801" y="25811"/>
                  </a:cubicBezTo>
                  <a:cubicBezTo>
                    <a:pt x="1101" y="27345"/>
                    <a:pt x="500" y="28947"/>
                    <a:pt x="0" y="30581"/>
                  </a:cubicBezTo>
                  <a:cubicBezTo>
                    <a:pt x="5604" y="32816"/>
                    <a:pt x="14043" y="37786"/>
                    <a:pt x="23117" y="48861"/>
                  </a:cubicBezTo>
                  <a:cubicBezTo>
                    <a:pt x="39028" y="68341"/>
                    <a:pt x="39895" y="73478"/>
                    <a:pt x="45032" y="73712"/>
                  </a:cubicBezTo>
                  <a:cubicBezTo>
                    <a:pt x="50203" y="73478"/>
                    <a:pt x="51070" y="68341"/>
                    <a:pt x="66981" y="48894"/>
                  </a:cubicBezTo>
                  <a:cubicBezTo>
                    <a:pt x="75287" y="38754"/>
                    <a:pt x="83059" y="33717"/>
                    <a:pt x="88597" y="31215"/>
                  </a:cubicBezTo>
                  <a:cubicBezTo>
                    <a:pt x="88063" y="29380"/>
                    <a:pt x="87429" y="27546"/>
                    <a:pt x="86629" y="25811"/>
                  </a:cubicBezTo>
                  <a:cubicBezTo>
                    <a:pt x="85795" y="24043"/>
                    <a:pt x="84861" y="22342"/>
                    <a:pt x="83760" y="20741"/>
                  </a:cubicBezTo>
                  <a:cubicBezTo>
                    <a:pt x="75947" y="9197"/>
                    <a:pt x="60177" y="0"/>
                    <a:pt x="46126" y="0"/>
                  </a:cubicBezTo>
                  <a:cubicBezTo>
                    <a:pt x="45480" y="0"/>
                    <a:pt x="44837" y="20"/>
                    <a:pt x="44198" y="59"/>
                  </a:cubicBezTo>
                  <a:cubicBezTo>
                    <a:pt x="43561" y="20"/>
                    <a:pt x="42920" y="0"/>
                    <a:pt x="42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2101;p49">
              <a:extLst>
                <a:ext uri="{FF2B5EF4-FFF2-40B4-BE49-F238E27FC236}">
                  <a16:creationId xmlns:a16="http://schemas.microsoft.com/office/drawing/2014/main" id="{B99495F4-41F7-F039-93D1-0BC0C8F49DE9}"/>
                </a:ext>
              </a:extLst>
            </p:cNvPr>
            <p:cNvSpPr/>
            <p:nvPr/>
          </p:nvSpPr>
          <p:spPr>
            <a:xfrm>
              <a:off x="3287450" y="531875"/>
              <a:ext cx="2226625" cy="1853650"/>
            </a:xfrm>
            <a:custGeom>
              <a:avLst/>
              <a:gdLst/>
              <a:ahLst/>
              <a:cxnLst/>
              <a:rect l="l" t="t" r="r" b="b"/>
              <a:pathLst>
                <a:path w="89065" h="74146" extrusionOk="0">
                  <a:moveTo>
                    <a:pt x="42554" y="434"/>
                  </a:moveTo>
                  <a:cubicBezTo>
                    <a:pt x="43196" y="434"/>
                    <a:pt x="43834" y="453"/>
                    <a:pt x="44466" y="492"/>
                  </a:cubicBezTo>
                  <a:cubicBezTo>
                    <a:pt x="45094" y="453"/>
                    <a:pt x="45728" y="434"/>
                    <a:pt x="46367" y="434"/>
                  </a:cubicBezTo>
                  <a:cubicBezTo>
                    <a:pt x="59886" y="434"/>
                    <a:pt x="75673" y="9067"/>
                    <a:pt x="83827" y="21107"/>
                  </a:cubicBezTo>
                  <a:cubicBezTo>
                    <a:pt x="84894" y="22708"/>
                    <a:pt x="85862" y="24376"/>
                    <a:pt x="86662" y="26144"/>
                  </a:cubicBezTo>
                  <a:cubicBezTo>
                    <a:pt x="87430" y="27812"/>
                    <a:pt x="88063" y="29546"/>
                    <a:pt x="88597" y="31348"/>
                  </a:cubicBezTo>
                  <a:cubicBezTo>
                    <a:pt x="83393" y="33716"/>
                    <a:pt x="75488" y="38686"/>
                    <a:pt x="67048" y="48994"/>
                  </a:cubicBezTo>
                  <a:cubicBezTo>
                    <a:pt x="61211" y="56132"/>
                    <a:pt x="57408" y="61303"/>
                    <a:pt x="54640" y="65105"/>
                  </a:cubicBezTo>
                  <a:cubicBezTo>
                    <a:pt x="50003" y="71443"/>
                    <a:pt x="48435" y="73578"/>
                    <a:pt x="45300" y="73711"/>
                  </a:cubicBezTo>
                  <a:cubicBezTo>
                    <a:pt x="42131" y="73578"/>
                    <a:pt x="40563" y="71443"/>
                    <a:pt x="35926" y="65105"/>
                  </a:cubicBezTo>
                  <a:cubicBezTo>
                    <a:pt x="33158" y="61303"/>
                    <a:pt x="29321" y="56132"/>
                    <a:pt x="23484" y="48994"/>
                  </a:cubicBezTo>
                  <a:cubicBezTo>
                    <a:pt x="14478" y="37952"/>
                    <a:pt x="6038" y="32949"/>
                    <a:pt x="501" y="30714"/>
                  </a:cubicBezTo>
                  <a:cubicBezTo>
                    <a:pt x="1001" y="29146"/>
                    <a:pt x="1568" y="27612"/>
                    <a:pt x="2235" y="26144"/>
                  </a:cubicBezTo>
                  <a:cubicBezTo>
                    <a:pt x="3069" y="24376"/>
                    <a:pt x="4003" y="22708"/>
                    <a:pt x="5104" y="21107"/>
                  </a:cubicBezTo>
                  <a:cubicBezTo>
                    <a:pt x="13225" y="9037"/>
                    <a:pt x="29007" y="434"/>
                    <a:pt x="42554" y="434"/>
                  </a:cubicBezTo>
                  <a:close/>
                  <a:moveTo>
                    <a:pt x="42560" y="1"/>
                  </a:moveTo>
                  <a:cubicBezTo>
                    <a:pt x="28908" y="1"/>
                    <a:pt x="12958" y="8702"/>
                    <a:pt x="4737" y="20874"/>
                  </a:cubicBezTo>
                  <a:cubicBezTo>
                    <a:pt x="3636" y="22475"/>
                    <a:pt x="2669" y="24176"/>
                    <a:pt x="1869" y="25944"/>
                  </a:cubicBezTo>
                  <a:cubicBezTo>
                    <a:pt x="1135" y="27512"/>
                    <a:pt x="534" y="29113"/>
                    <a:pt x="34" y="30747"/>
                  </a:cubicBezTo>
                  <a:cubicBezTo>
                    <a:pt x="1" y="30847"/>
                    <a:pt x="67" y="30981"/>
                    <a:pt x="167" y="31014"/>
                  </a:cubicBezTo>
                  <a:cubicBezTo>
                    <a:pt x="5671" y="33216"/>
                    <a:pt x="14077" y="38153"/>
                    <a:pt x="23184" y="49227"/>
                  </a:cubicBezTo>
                  <a:cubicBezTo>
                    <a:pt x="29021" y="56399"/>
                    <a:pt x="32824" y="61569"/>
                    <a:pt x="35559" y="65339"/>
                  </a:cubicBezTo>
                  <a:cubicBezTo>
                    <a:pt x="40296" y="71810"/>
                    <a:pt x="41897" y="73978"/>
                    <a:pt x="45300" y="74145"/>
                  </a:cubicBezTo>
                  <a:cubicBezTo>
                    <a:pt x="48669" y="73978"/>
                    <a:pt x="50236" y="71810"/>
                    <a:pt x="54973" y="65339"/>
                  </a:cubicBezTo>
                  <a:cubicBezTo>
                    <a:pt x="57742" y="61536"/>
                    <a:pt x="61544" y="56366"/>
                    <a:pt x="67382" y="49227"/>
                  </a:cubicBezTo>
                  <a:cubicBezTo>
                    <a:pt x="75855" y="38886"/>
                    <a:pt x="83794" y="33950"/>
                    <a:pt x="88931" y="31615"/>
                  </a:cubicBezTo>
                  <a:cubicBezTo>
                    <a:pt x="89031" y="31581"/>
                    <a:pt x="89064" y="31481"/>
                    <a:pt x="89031" y="31381"/>
                  </a:cubicBezTo>
                  <a:cubicBezTo>
                    <a:pt x="88497" y="29513"/>
                    <a:pt x="87830" y="27712"/>
                    <a:pt x="87029" y="25944"/>
                  </a:cubicBezTo>
                  <a:cubicBezTo>
                    <a:pt x="86229" y="24176"/>
                    <a:pt x="85261" y="22475"/>
                    <a:pt x="84161" y="20874"/>
                  </a:cubicBezTo>
                  <a:cubicBezTo>
                    <a:pt x="75972" y="8702"/>
                    <a:pt x="59993" y="1"/>
                    <a:pt x="46368" y="1"/>
                  </a:cubicBezTo>
                  <a:cubicBezTo>
                    <a:pt x="45728" y="1"/>
                    <a:pt x="45094" y="20"/>
                    <a:pt x="44466" y="59"/>
                  </a:cubicBezTo>
                  <a:cubicBezTo>
                    <a:pt x="43836" y="20"/>
                    <a:pt x="43200" y="1"/>
                    <a:pt x="425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2102;p49">
              <a:extLst>
                <a:ext uri="{FF2B5EF4-FFF2-40B4-BE49-F238E27FC236}">
                  <a16:creationId xmlns:a16="http://schemas.microsoft.com/office/drawing/2014/main" id="{A44A5FE0-E60D-10DA-3F8D-FA9E0CC0A82E}"/>
                </a:ext>
              </a:extLst>
            </p:cNvPr>
            <p:cNvSpPr/>
            <p:nvPr/>
          </p:nvSpPr>
          <p:spPr>
            <a:xfrm>
              <a:off x="3887050" y="932775"/>
              <a:ext cx="1051600" cy="1051625"/>
            </a:xfrm>
            <a:custGeom>
              <a:avLst/>
              <a:gdLst/>
              <a:ahLst/>
              <a:cxnLst/>
              <a:rect l="l" t="t" r="r" b="b"/>
              <a:pathLst>
                <a:path w="42064" h="42065" extrusionOk="0">
                  <a:moveTo>
                    <a:pt x="21049" y="1"/>
                  </a:moveTo>
                  <a:cubicBezTo>
                    <a:pt x="9407" y="1"/>
                    <a:pt x="0" y="9408"/>
                    <a:pt x="0" y="21049"/>
                  </a:cubicBezTo>
                  <a:cubicBezTo>
                    <a:pt x="0" y="32657"/>
                    <a:pt x="9407" y="42064"/>
                    <a:pt x="21049" y="42064"/>
                  </a:cubicBezTo>
                  <a:cubicBezTo>
                    <a:pt x="32657" y="42064"/>
                    <a:pt x="42064" y="32657"/>
                    <a:pt x="42064" y="21049"/>
                  </a:cubicBezTo>
                  <a:cubicBezTo>
                    <a:pt x="42064" y="9408"/>
                    <a:pt x="32657" y="1"/>
                    <a:pt x="210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2103;p49">
              <a:extLst>
                <a:ext uri="{FF2B5EF4-FFF2-40B4-BE49-F238E27FC236}">
                  <a16:creationId xmlns:a16="http://schemas.microsoft.com/office/drawing/2014/main" id="{C74644EC-ABCC-9445-0593-3613643377CD}"/>
                </a:ext>
              </a:extLst>
            </p:cNvPr>
            <p:cNvSpPr/>
            <p:nvPr/>
          </p:nvSpPr>
          <p:spPr>
            <a:xfrm>
              <a:off x="3839500" y="926375"/>
              <a:ext cx="1105000" cy="1063850"/>
            </a:xfrm>
            <a:custGeom>
              <a:avLst/>
              <a:gdLst/>
              <a:ahLst/>
              <a:cxnLst/>
              <a:rect l="l" t="t" r="r" b="b"/>
              <a:pathLst>
                <a:path w="44200" h="42554" extrusionOk="0">
                  <a:moveTo>
                    <a:pt x="22951" y="457"/>
                  </a:moveTo>
                  <a:cubicBezTo>
                    <a:pt x="34459" y="457"/>
                    <a:pt x="43799" y="9797"/>
                    <a:pt x="43799" y="21305"/>
                  </a:cubicBezTo>
                  <a:cubicBezTo>
                    <a:pt x="43799" y="29745"/>
                    <a:pt x="38695" y="37350"/>
                    <a:pt x="30923" y="40586"/>
                  </a:cubicBezTo>
                  <a:cubicBezTo>
                    <a:pt x="28343" y="41644"/>
                    <a:pt x="25635" y="42160"/>
                    <a:pt x="22951" y="42160"/>
                  </a:cubicBezTo>
                  <a:cubicBezTo>
                    <a:pt x="17517" y="42160"/>
                    <a:pt x="12182" y="40046"/>
                    <a:pt x="8207" y="36049"/>
                  </a:cubicBezTo>
                  <a:cubicBezTo>
                    <a:pt x="2236" y="30078"/>
                    <a:pt x="435" y="21105"/>
                    <a:pt x="3670" y="13333"/>
                  </a:cubicBezTo>
                  <a:cubicBezTo>
                    <a:pt x="6906" y="5527"/>
                    <a:pt x="14511" y="457"/>
                    <a:pt x="22951" y="457"/>
                  </a:cubicBezTo>
                  <a:close/>
                  <a:moveTo>
                    <a:pt x="22964" y="1"/>
                  </a:moveTo>
                  <a:cubicBezTo>
                    <a:pt x="17432" y="1"/>
                    <a:pt x="11990" y="2166"/>
                    <a:pt x="7907" y="6228"/>
                  </a:cubicBezTo>
                  <a:cubicBezTo>
                    <a:pt x="1836" y="12299"/>
                    <a:pt x="1" y="21472"/>
                    <a:pt x="3303" y="29411"/>
                  </a:cubicBezTo>
                  <a:cubicBezTo>
                    <a:pt x="6572" y="37350"/>
                    <a:pt x="14345" y="42520"/>
                    <a:pt x="22951" y="42554"/>
                  </a:cubicBezTo>
                  <a:cubicBezTo>
                    <a:pt x="34659" y="42554"/>
                    <a:pt x="44199" y="33014"/>
                    <a:pt x="44199" y="21305"/>
                  </a:cubicBezTo>
                  <a:cubicBezTo>
                    <a:pt x="44199" y="12699"/>
                    <a:pt x="39029" y="4927"/>
                    <a:pt x="31090" y="1624"/>
                  </a:cubicBezTo>
                  <a:cubicBezTo>
                    <a:pt x="28462" y="531"/>
                    <a:pt x="25702" y="1"/>
                    <a:pt x="229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2104;p49">
              <a:extLst>
                <a:ext uri="{FF2B5EF4-FFF2-40B4-BE49-F238E27FC236}">
                  <a16:creationId xmlns:a16="http://schemas.microsoft.com/office/drawing/2014/main" id="{6025D978-A542-62C5-F592-876ED5B4312D}"/>
                </a:ext>
              </a:extLst>
            </p:cNvPr>
            <p:cNvSpPr/>
            <p:nvPr/>
          </p:nvSpPr>
          <p:spPr>
            <a:xfrm>
              <a:off x="3747775" y="537650"/>
              <a:ext cx="1327650" cy="953900"/>
            </a:xfrm>
            <a:custGeom>
              <a:avLst/>
              <a:gdLst/>
              <a:ahLst/>
              <a:cxnLst/>
              <a:rect l="l" t="t" r="r" b="b"/>
              <a:pathLst>
                <a:path w="53106" h="38156" extrusionOk="0">
                  <a:moveTo>
                    <a:pt x="28012" y="0"/>
                  </a:moveTo>
                  <a:cubicBezTo>
                    <a:pt x="27355" y="0"/>
                    <a:pt x="26701" y="20"/>
                    <a:pt x="26053" y="61"/>
                  </a:cubicBezTo>
                  <a:cubicBezTo>
                    <a:pt x="25414" y="22"/>
                    <a:pt x="24771" y="2"/>
                    <a:pt x="24124" y="2"/>
                  </a:cubicBezTo>
                  <a:cubicBezTo>
                    <a:pt x="16025" y="2"/>
                    <a:pt x="7384" y="3045"/>
                    <a:pt x="1" y="7833"/>
                  </a:cubicBezTo>
                  <a:cubicBezTo>
                    <a:pt x="1602" y="9501"/>
                    <a:pt x="3270" y="11303"/>
                    <a:pt x="4938" y="13337"/>
                  </a:cubicBezTo>
                  <a:cubicBezTo>
                    <a:pt x="20849" y="32785"/>
                    <a:pt x="21716" y="37922"/>
                    <a:pt x="26853" y="38155"/>
                  </a:cubicBezTo>
                  <a:cubicBezTo>
                    <a:pt x="32024" y="37922"/>
                    <a:pt x="32891" y="32785"/>
                    <a:pt x="48802" y="13337"/>
                  </a:cubicBezTo>
                  <a:cubicBezTo>
                    <a:pt x="50270" y="11569"/>
                    <a:pt x="51671" y="9968"/>
                    <a:pt x="53105" y="8501"/>
                  </a:cubicBezTo>
                  <a:cubicBezTo>
                    <a:pt x="45522" y="3331"/>
                    <a:pt x="36473" y="0"/>
                    <a:pt x="28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2105;p49">
              <a:extLst>
                <a:ext uri="{FF2B5EF4-FFF2-40B4-BE49-F238E27FC236}">
                  <a16:creationId xmlns:a16="http://schemas.microsoft.com/office/drawing/2014/main" id="{9D6FB094-AF22-4CC4-C707-D79614D63436}"/>
                </a:ext>
              </a:extLst>
            </p:cNvPr>
            <p:cNvSpPr/>
            <p:nvPr/>
          </p:nvSpPr>
          <p:spPr>
            <a:xfrm>
              <a:off x="3742775" y="531925"/>
              <a:ext cx="1338475" cy="964625"/>
            </a:xfrm>
            <a:custGeom>
              <a:avLst/>
              <a:gdLst/>
              <a:ahLst/>
              <a:cxnLst/>
              <a:rect l="l" t="t" r="r" b="b"/>
              <a:pathLst>
                <a:path w="53539" h="38585" extrusionOk="0">
                  <a:moveTo>
                    <a:pt x="28177" y="430"/>
                  </a:moveTo>
                  <a:cubicBezTo>
                    <a:pt x="36126" y="430"/>
                    <a:pt x="45076" y="3427"/>
                    <a:pt x="52972" y="8763"/>
                  </a:cubicBezTo>
                  <a:cubicBezTo>
                    <a:pt x="51571" y="10231"/>
                    <a:pt x="50170" y="11832"/>
                    <a:pt x="48835" y="13433"/>
                  </a:cubicBezTo>
                  <a:cubicBezTo>
                    <a:pt x="42998" y="20605"/>
                    <a:pt x="39195" y="25775"/>
                    <a:pt x="36427" y="29544"/>
                  </a:cubicBezTo>
                  <a:cubicBezTo>
                    <a:pt x="31790" y="35882"/>
                    <a:pt x="30222" y="38051"/>
                    <a:pt x="27053" y="38184"/>
                  </a:cubicBezTo>
                  <a:cubicBezTo>
                    <a:pt x="23918" y="38051"/>
                    <a:pt x="22350" y="35882"/>
                    <a:pt x="17713" y="29544"/>
                  </a:cubicBezTo>
                  <a:cubicBezTo>
                    <a:pt x="14945" y="25775"/>
                    <a:pt x="11108" y="20605"/>
                    <a:pt x="5271" y="13433"/>
                  </a:cubicBezTo>
                  <a:cubicBezTo>
                    <a:pt x="3737" y="11565"/>
                    <a:pt x="2135" y="9764"/>
                    <a:pt x="534" y="8096"/>
                  </a:cubicBezTo>
                  <a:cubicBezTo>
                    <a:pt x="8168" y="3170"/>
                    <a:pt x="16740" y="433"/>
                    <a:pt x="24362" y="433"/>
                  </a:cubicBezTo>
                  <a:cubicBezTo>
                    <a:pt x="24999" y="433"/>
                    <a:pt x="25630" y="452"/>
                    <a:pt x="26253" y="490"/>
                  </a:cubicBezTo>
                  <a:cubicBezTo>
                    <a:pt x="26887" y="450"/>
                    <a:pt x="27529" y="430"/>
                    <a:pt x="28177" y="430"/>
                  </a:cubicBezTo>
                  <a:close/>
                  <a:moveTo>
                    <a:pt x="24370" y="0"/>
                  </a:moveTo>
                  <a:cubicBezTo>
                    <a:pt x="16611" y="0"/>
                    <a:pt x="7869" y="2808"/>
                    <a:pt x="67" y="7896"/>
                  </a:cubicBezTo>
                  <a:cubicBezTo>
                    <a:pt x="34" y="7929"/>
                    <a:pt x="1" y="7962"/>
                    <a:pt x="1" y="8029"/>
                  </a:cubicBezTo>
                  <a:cubicBezTo>
                    <a:pt x="1" y="8096"/>
                    <a:pt x="1" y="8162"/>
                    <a:pt x="34" y="8196"/>
                  </a:cubicBezTo>
                  <a:cubicBezTo>
                    <a:pt x="1702" y="9897"/>
                    <a:pt x="3370" y="11765"/>
                    <a:pt x="4971" y="13700"/>
                  </a:cubicBezTo>
                  <a:cubicBezTo>
                    <a:pt x="10808" y="20838"/>
                    <a:pt x="14611" y="26009"/>
                    <a:pt x="17380" y="29811"/>
                  </a:cubicBezTo>
                  <a:cubicBezTo>
                    <a:pt x="22116" y="36249"/>
                    <a:pt x="23684" y="38451"/>
                    <a:pt x="27053" y="38584"/>
                  </a:cubicBezTo>
                  <a:lnTo>
                    <a:pt x="27087" y="38584"/>
                  </a:lnTo>
                  <a:cubicBezTo>
                    <a:pt x="30456" y="38451"/>
                    <a:pt x="32023" y="36283"/>
                    <a:pt x="36760" y="29811"/>
                  </a:cubicBezTo>
                  <a:cubicBezTo>
                    <a:pt x="39529" y="26009"/>
                    <a:pt x="43331" y="20838"/>
                    <a:pt x="49169" y="13700"/>
                  </a:cubicBezTo>
                  <a:cubicBezTo>
                    <a:pt x="50537" y="12032"/>
                    <a:pt x="51971" y="10397"/>
                    <a:pt x="53439" y="8863"/>
                  </a:cubicBezTo>
                  <a:cubicBezTo>
                    <a:pt x="53539" y="8796"/>
                    <a:pt x="53505" y="8629"/>
                    <a:pt x="53405" y="8563"/>
                  </a:cubicBezTo>
                  <a:cubicBezTo>
                    <a:pt x="45345" y="3044"/>
                    <a:pt x="36218" y="4"/>
                    <a:pt x="28087" y="4"/>
                  </a:cubicBezTo>
                  <a:cubicBezTo>
                    <a:pt x="27469" y="4"/>
                    <a:pt x="26858" y="21"/>
                    <a:pt x="26253" y="57"/>
                  </a:cubicBezTo>
                  <a:cubicBezTo>
                    <a:pt x="25632" y="19"/>
                    <a:pt x="25005" y="0"/>
                    <a:pt x="243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2106;p49">
              <a:extLst>
                <a:ext uri="{FF2B5EF4-FFF2-40B4-BE49-F238E27FC236}">
                  <a16:creationId xmlns:a16="http://schemas.microsoft.com/office/drawing/2014/main" id="{64B9A4AE-28AD-626B-1EE6-75CD8F63AB13}"/>
                </a:ext>
              </a:extLst>
            </p:cNvPr>
            <p:cNvSpPr/>
            <p:nvPr/>
          </p:nvSpPr>
          <p:spPr>
            <a:xfrm>
              <a:off x="3992450" y="589900"/>
              <a:ext cx="832800" cy="148325"/>
            </a:xfrm>
            <a:custGeom>
              <a:avLst/>
              <a:gdLst/>
              <a:ahLst/>
              <a:cxnLst/>
              <a:rect l="l" t="t" r="r" b="b"/>
              <a:pathLst>
                <a:path w="33312" h="5933" extrusionOk="0">
                  <a:moveTo>
                    <a:pt x="16421" y="1"/>
                  </a:moveTo>
                  <a:cubicBezTo>
                    <a:pt x="7868" y="1"/>
                    <a:pt x="2253" y="2498"/>
                    <a:pt x="1922" y="2675"/>
                  </a:cubicBezTo>
                  <a:cubicBezTo>
                    <a:pt x="1" y="3391"/>
                    <a:pt x="840" y="5932"/>
                    <a:pt x="2449" y="5932"/>
                  </a:cubicBezTo>
                  <a:cubicBezTo>
                    <a:pt x="2712" y="5932"/>
                    <a:pt x="2995" y="5865"/>
                    <a:pt x="3290" y="5710"/>
                  </a:cubicBezTo>
                  <a:cubicBezTo>
                    <a:pt x="3356" y="5666"/>
                    <a:pt x="8557" y="3363"/>
                    <a:pt x="16508" y="3363"/>
                  </a:cubicBezTo>
                  <a:cubicBezTo>
                    <a:pt x="20547" y="3363"/>
                    <a:pt x="25296" y="3957"/>
                    <a:pt x="30442" y="5743"/>
                  </a:cubicBezTo>
                  <a:cubicBezTo>
                    <a:pt x="30609" y="5810"/>
                    <a:pt x="30809" y="5843"/>
                    <a:pt x="30976" y="5843"/>
                  </a:cubicBezTo>
                  <a:lnTo>
                    <a:pt x="31009" y="5843"/>
                  </a:lnTo>
                  <a:cubicBezTo>
                    <a:pt x="32844" y="5843"/>
                    <a:pt x="33311" y="3242"/>
                    <a:pt x="31543" y="2608"/>
                  </a:cubicBezTo>
                  <a:cubicBezTo>
                    <a:pt x="25943" y="654"/>
                    <a:pt x="20797" y="1"/>
                    <a:pt x="16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2107;p49">
              <a:extLst>
                <a:ext uri="{FF2B5EF4-FFF2-40B4-BE49-F238E27FC236}">
                  <a16:creationId xmlns:a16="http://schemas.microsoft.com/office/drawing/2014/main" id="{9790C9BB-463D-CCBD-FE24-46C540C1CCC0}"/>
                </a:ext>
              </a:extLst>
            </p:cNvPr>
            <p:cNvSpPr/>
            <p:nvPr/>
          </p:nvSpPr>
          <p:spPr>
            <a:xfrm>
              <a:off x="4102750" y="795800"/>
              <a:ext cx="618250" cy="127825"/>
            </a:xfrm>
            <a:custGeom>
              <a:avLst/>
              <a:gdLst/>
              <a:ahLst/>
              <a:cxnLst/>
              <a:rect l="l" t="t" r="r" b="b"/>
              <a:pathLst>
                <a:path w="24730" h="5113" extrusionOk="0">
                  <a:moveTo>
                    <a:pt x="12159" y="0"/>
                  </a:moveTo>
                  <a:cubicBezTo>
                    <a:pt x="5985" y="0"/>
                    <a:pt x="1923" y="1800"/>
                    <a:pt x="1680" y="1911"/>
                  </a:cubicBezTo>
                  <a:cubicBezTo>
                    <a:pt x="0" y="2765"/>
                    <a:pt x="793" y="5076"/>
                    <a:pt x="2357" y="5076"/>
                  </a:cubicBezTo>
                  <a:cubicBezTo>
                    <a:pt x="2564" y="5076"/>
                    <a:pt x="2784" y="5036"/>
                    <a:pt x="3014" y="4946"/>
                  </a:cubicBezTo>
                  <a:cubicBezTo>
                    <a:pt x="3080" y="4924"/>
                    <a:pt x="6688" y="3357"/>
                    <a:pt x="12171" y="3357"/>
                  </a:cubicBezTo>
                  <a:cubicBezTo>
                    <a:pt x="14983" y="3357"/>
                    <a:pt x="18288" y="3769"/>
                    <a:pt x="21861" y="5013"/>
                  </a:cubicBezTo>
                  <a:cubicBezTo>
                    <a:pt x="22028" y="5080"/>
                    <a:pt x="22228" y="5113"/>
                    <a:pt x="22394" y="5113"/>
                  </a:cubicBezTo>
                  <a:lnTo>
                    <a:pt x="22428" y="5113"/>
                  </a:lnTo>
                  <a:cubicBezTo>
                    <a:pt x="24296" y="5113"/>
                    <a:pt x="24729" y="2478"/>
                    <a:pt x="22962" y="1844"/>
                  </a:cubicBezTo>
                  <a:cubicBezTo>
                    <a:pt x="18966" y="463"/>
                    <a:pt x="15291" y="0"/>
                    <a:pt x="12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2108;p49">
              <a:extLst>
                <a:ext uri="{FF2B5EF4-FFF2-40B4-BE49-F238E27FC236}">
                  <a16:creationId xmlns:a16="http://schemas.microsoft.com/office/drawing/2014/main" id="{C188A707-5BE9-85B9-0F01-AF9C2734DCB0}"/>
                </a:ext>
              </a:extLst>
            </p:cNvPr>
            <p:cNvSpPr/>
            <p:nvPr/>
          </p:nvSpPr>
          <p:spPr>
            <a:xfrm>
              <a:off x="4212900" y="1002250"/>
              <a:ext cx="394675" cy="108150"/>
            </a:xfrm>
            <a:custGeom>
              <a:avLst/>
              <a:gdLst/>
              <a:ahLst/>
              <a:cxnLst/>
              <a:rect l="l" t="t" r="r" b="b"/>
              <a:pathLst>
                <a:path w="15787" h="4326" extrusionOk="0">
                  <a:moveTo>
                    <a:pt x="7853" y="0"/>
                  </a:moveTo>
                  <a:cubicBezTo>
                    <a:pt x="4277" y="0"/>
                    <a:pt x="1910" y="1058"/>
                    <a:pt x="1777" y="1125"/>
                  </a:cubicBezTo>
                  <a:cubicBezTo>
                    <a:pt x="0" y="1911"/>
                    <a:pt x="818" y="4325"/>
                    <a:pt x="2408" y="4325"/>
                  </a:cubicBezTo>
                  <a:cubicBezTo>
                    <a:pt x="2639" y="4325"/>
                    <a:pt x="2887" y="4274"/>
                    <a:pt x="3145" y="4160"/>
                  </a:cubicBezTo>
                  <a:cubicBezTo>
                    <a:pt x="3167" y="4138"/>
                    <a:pt x="5032" y="3332"/>
                    <a:pt x="7871" y="3332"/>
                  </a:cubicBezTo>
                  <a:cubicBezTo>
                    <a:pt x="9334" y="3332"/>
                    <a:pt x="11057" y="3546"/>
                    <a:pt x="12918" y="4193"/>
                  </a:cubicBezTo>
                  <a:cubicBezTo>
                    <a:pt x="13085" y="4260"/>
                    <a:pt x="13285" y="4294"/>
                    <a:pt x="13485" y="4294"/>
                  </a:cubicBezTo>
                  <a:cubicBezTo>
                    <a:pt x="15353" y="4294"/>
                    <a:pt x="15787" y="1692"/>
                    <a:pt x="14019" y="1058"/>
                  </a:cubicBezTo>
                  <a:cubicBezTo>
                    <a:pt x="11745" y="267"/>
                    <a:pt x="9647" y="0"/>
                    <a:pt x="78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2109;p49">
              <a:extLst>
                <a:ext uri="{FF2B5EF4-FFF2-40B4-BE49-F238E27FC236}">
                  <a16:creationId xmlns:a16="http://schemas.microsoft.com/office/drawing/2014/main" id="{B9A2EF26-A26D-2200-4865-A80C90855065}"/>
                </a:ext>
              </a:extLst>
            </p:cNvPr>
            <p:cNvSpPr/>
            <p:nvPr/>
          </p:nvSpPr>
          <p:spPr>
            <a:xfrm>
              <a:off x="4726800" y="920275"/>
              <a:ext cx="667175" cy="648900"/>
            </a:xfrm>
            <a:custGeom>
              <a:avLst/>
              <a:gdLst/>
              <a:ahLst/>
              <a:cxnLst/>
              <a:rect l="l" t="t" r="r" b="b"/>
              <a:pathLst>
                <a:path w="26687" h="25956" extrusionOk="0">
                  <a:moveTo>
                    <a:pt x="21983" y="0"/>
                  </a:moveTo>
                  <a:cubicBezTo>
                    <a:pt x="15912" y="4637"/>
                    <a:pt x="7239" y="11976"/>
                    <a:pt x="1269" y="19948"/>
                  </a:cubicBezTo>
                  <a:cubicBezTo>
                    <a:pt x="1" y="21616"/>
                    <a:pt x="335" y="23951"/>
                    <a:pt x="2002" y="25185"/>
                  </a:cubicBezTo>
                  <a:cubicBezTo>
                    <a:pt x="2686" y="25705"/>
                    <a:pt x="3482" y="25955"/>
                    <a:pt x="4267" y="25955"/>
                  </a:cubicBezTo>
                  <a:cubicBezTo>
                    <a:pt x="5399" y="25955"/>
                    <a:pt x="6511" y="25436"/>
                    <a:pt x="7239" y="24451"/>
                  </a:cubicBezTo>
                  <a:cubicBezTo>
                    <a:pt x="12710" y="17146"/>
                    <a:pt x="20983" y="10208"/>
                    <a:pt x="26687" y="5871"/>
                  </a:cubicBezTo>
                  <a:cubicBezTo>
                    <a:pt x="26587" y="5738"/>
                    <a:pt x="26520" y="5604"/>
                    <a:pt x="26420" y="5471"/>
                  </a:cubicBezTo>
                  <a:cubicBezTo>
                    <a:pt x="25086" y="3503"/>
                    <a:pt x="23618" y="1668"/>
                    <a:pt x="219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2110;p49">
              <a:extLst>
                <a:ext uri="{FF2B5EF4-FFF2-40B4-BE49-F238E27FC236}">
                  <a16:creationId xmlns:a16="http://schemas.microsoft.com/office/drawing/2014/main" id="{0FAA8AB8-12B0-982D-9AB2-E3DD5FB6C704}"/>
                </a:ext>
              </a:extLst>
            </p:cNvPr>
            <p:cNvSpPr/>
            <p:nvPr/>
          </p:nvSpPr>
          <p:spPr>
            <a:xfrm>
              <a:off x="3404200" y="917775"/>
              <a:ext cx="669675" cy="650725"/>
            </a:xfrm>
            <a:custGeom>
              <a:avLst/>
              <a:gdLst/>
              <a:ahLst/>
              <a:cxnLst/>
              <a:rect l="l" t="t" r="r" b="b"/>
              <a:pathLst>
                <a:path w="26787" h="26029" extrusionOk="0">
                  <a:moveTo>
                    <a:pt x="4737" y="0"/>
                  </a:moveTo>
                  <a:cubicBezTo>
                    <a:pt x="3069" y="1735"/>
                    <a:pt x="1568" y="3570"/>
                    <a:pt x="234" y="5538"/>
                  </a:cubicBezTo>
                  <a:cubicBezTo>
                    <a:pt x="134" y="5638"/>
                    <a:pt x="67" y="5771"/>
                    <a:pt x="1" y="5871"/>
                  </a:cubicBezTo>
                  <a:cubicBezTo>
                    <a:pt x="5705" y="10241"/>
                    <a:pt x="14044" y="17213"/>
                    <a:pt x="19514" y="24518"/>
                  </a:cubicBezTo>
                  <a:cubicBezTo>
                    <a:pt x="20268" y="25509"/>
                    <a:pt x="21397" y="26029"/>
                    <a:pt x="22540" y="26029"/>
                  </a:cubicBezTo>
                  <a:cubicBezTo>
                    <a:pt x="23321" y="26029"/>
                    <a:pt x="24108" y="25786"/>
                    <a:pt x="24785" y="25285"/>
                  </a:cubicBezTo>
                  <a:cubicBezTo>
                    <a:pt x="26419" y="24018"/>
                    <a:pt x="26786" y="21683"/>
                    <a:pt x="25519" y="20015"/>
                  </a:cubicBezTo>
                  <a:cubicBezTo>
                    <a:pt x="19514" y="12042"/>
                    <a:pt x="10775" y="4637"/>
                    <a:pt x="47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2111;p49">
              <a:extLst>
                <a:ext uri="{FF2B5EF4-FFF2-40B4-BE49-F238E27FC236}">
                  <a16:creationId xmlns:a16="http://schemas.microsoft.com/office/drawing/2014/main" id="{7D2F3700-F1D8-7135-A455-D37D246E25F2}"/>
                </a:ext>
              </a:extLst>
            </p:cNvPr>
            <p:cNvSpPr/>
            <p:nvPr/>
          </p:nvSpPr>
          <p:spPr>
            <a:xfrm>
              <a:off x="4053825" y="3507125"/>
              <a:ext cx="674675" cy="385300"/>
            </a:xfrm>
            <a:custGeom>
              <a:avLst/>
              <a:gdLst/>
              <a:ahLst/>
              <a:cxnLst/>
              <a:rect l="l" t="t" r="r" b="b"/>
              <a:pathLst>
                <a:path w="26987" h="15412" extrusionOk="0">
                  <a:moveTo>
                    <a:pt x="6872" y="1"/>
                  </a:moveTo>
                  <a:lnTo>
                    <a:pt x="1" y="13143"/>
                  </a:lnTo>
                  <a:cubicBezTo>
                    <a:pt x="1468" y="13877"/>
                    <a:pt x="3070" y="14411"/>
                    <a:pt x="4704" y="14711"/>
                  </a:cubicBezTo>
                  <a:cubicBezTo>
                    <a:pt x="7723" y="15178"/>
                    <a:pt x="10758" y="15412"/>
                    <a:pt x="13794" y="15412"/>
                  </a:cubicBezTo>
                  <a:cubicBezTo>
                    <a:pt x="16829" y="15412"/>
                    <a:pt x="19865" y="15178"/>
                    <a:pt x="22884" y="14711"/>
                  </a:cubicBezTo>
                  <a:cubicBezTo>
                    <a:pt x="24285" y="14478"/>
                    <a:pt x="25686" y="14044"/>
                    <a:pt x="26987" y="13443"/>
                  </a:cubicBezTo>
                  <a:lnTo>
                    <a:pt x="21316"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2112;p49">
              <a:extLst>
                <a:ext uri="{FF2B5EF4-FFF2-40B4-BE49-F238E27FC236}">
                  <a16:creationId xmlns:a16="http://schemas.microsoft.com/office/drawing/2014/main" id="{6D4D7FB5-7AAA-A874-0E5F-C7F5205FD4D1}"/>
                </a:ext>
              </a:extLst>
            </p:cNvPr>
            <p:cNvSpPr/>
            <p:nvPr/>
          </p:nvSpPr>
          <p:spPr>
            <a:xfrm>
              <a:off x="4048000" y="3502125"/>
              <a:ext cx="684675" cy="395375"/>
            </a:xfrm>
            <a:custGeom>
              <a:avLst/>
              <a:gdLst/>
              <a:ahLst/>
              <a:cxnLst/>
              <a:rect l="l" t="t" r="r" b="b"/>
              <a:pathLst>
                <a:path w="27387" h="15815" extrusionOk="0">
                  <a:moveTo>
                    <a:pt x="21382" y="434"/>
                  </a:moveTo>
                  <a:lnTo>
                    <a:pt x="26919" y="13543"/>
                  </a:lnTo>
                  <a:cubicBezTo>
                    <a:pt x="25685" y="14077"/>
                    <a:pt x="24418" y="14477"/>
                    <a:pt x="23083" y="14711"/>
                  </a:cubicBezTo>
                  <a:cubicBezTo>
                    <a:pt x="20081" y="15178"/>
                    <a:pt x="17046" y="15411"/>
                    <a:pt x="14010" y="15411"/>
                  </a:cubicBezTo>
                  <a:cubicBezTo>
                    <a:pt x="11008" y="15411"/>
                    <a:pt x="7973" y="15178"/>
                    <a:pt x="4970" y="14711"/>
                  </a:cubicBezTo>
                  <a:cubicBezTo>
                    <a:pt x="3436" y="14444"/>
                    <a:pt x="1935" y="13944"/>
                    <a:pt x="534" y="13243"/>
                  </a:cubicBezTo>
                  <a:lnTo>
                    <a:pt x="7205" y="434"/>
                  </a:lnTo>
                  <a:close/>
                  <a:moveTo>
                    <a:pt x="7072" y="0"/>
                  </a:moveTo>
                  <a:cubicBezTo>
                    <a:pt x="7005" y="0"/>
                    <a:pt x="6939" y="34"/>
                    <a:pt x="6905" y="100"/>
                  </a:cubicBezTo>
                  <a:lnTo>
                    <a:pt x="34" y="13243"/>
                  </a:lnTo>
                  <a:cubicBezTo>
                    <a:pt x="0" y="13310"/>
                    <a:pt x="0" y="13343"/>
                    <a:pt x="34" y="13410"/>
                  </a:cubicBezTo>
                  <a:cubicBezTo>
                    <a:pt x="34" y="13477"/>
                    <a:pt x="100" y="13510"/>
                    <a:pt x="134" y="13543"/>
                  </a:cubicBezTo>
                  <a:cubicBezTo>
                    <a:pt x="1635" y="14311"/>
                    <a:pt x="3236" y="14844"/>
                    <a:pt x="4904" y="15111"/>
                  </a:cubicBezTo>
                  <a:cubicBezTo>
                    <a:pt x="7750" y="15580"/>
                    <a:pt x="10595" y="15815"/>
                    <a:pt x="13441" y="15815"/>
                  </a:cubicBezTo>
                  <a:cubicBezTo>
                    <a:pt x="13631" y="15815"/>
                    <a:pt x="13821" y="15814"/>
                    <a:pt x="14010" y="15812"/>
                  </a:cubicBezTo>
                  <a:lnTo>
                    <a:pt x="14544" y="15812"/>
                  </a:lnTo>
                  <a:cubicBezTo>
                    <a:pt x="17413" y="15812"/>
                    <a:pt x="20281" y="15578"/>
                    <a:pt x="23117" y="15111"/>
                  </a:cubicBezTo>
                  <a:cubicBezTo>
                    <a:pt x="24551" y="14878"/>
                    <a:pt x="25952" y="14444"/>
                    <a:pt x="27253" y="13844"/>
                  </a:cubicBezTo>
                  <a:cubicBezTo>
                    <a:pt x="27353" y="13777"/>
                    <a:pt x="27386" y="13677"/>
                    <a:pt x="27353" y="13577"/>
                  </a:cubicBezTo>
                  <a:lnTo>
                    <a:pt x="21716" y="134"/>
                  </a:lnTo>
                  <a:cubicBezTo>
                    <a:pt x="21682" y="34"/>
                    <a:pt x="21582" y="0"/>
                    <a:pt x="215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2113;p49">
              <a:extLst>
                <a:ext uri="{FF2B5EF4-FFF2-40B4-BE49-F238E27FC236}">
                  <a16:creationId xmlns:a16="http://schemas.microsoft.com/office/drawing/2014/main" id="{AA07B6D1-19D4-68AB-3385-20837D887772}"/>
                </a:ext>
              </a:extLst>
            </p:cNvPr>
            <p:cNvSpPr/>
            <p:nvPr/>
          </p:nvSpPr>
          <p:spPr>
            <a:xfrm>
              <a:off x="4317350" y="1219900"/>
              <a:ext cx="164300" cy="140725"/>
            </a:xfrm>
            <a:custGeom>
              <a:avLst/>
              <a:gdLst/>
              <a:ahLst/>
              <a:cxnLst/>
              <a:rect l="l" t="t" r="r" b="b"/>
              <a:pathLst>
                <a:path w="6572" h="5629" extrusionOk="0">
                  <a:moveTo>
                    <a:pt x="3727" y="1"/>
                  </a:moveTo>
                  <a:cubicBezTo>
                    <a:pt x="3038" y="1"/>
                    <a:pt x="2338" y="255"/>
                    <a:pt x="1769" y="825"/>
                  </a:cubicBezTo>
                  <a:cubicBezTo>
                    <a:pt x="1" y="2593"/>
                    <a:pt x="1268" y="5628"/>
                    <a:pt x="3770" y="5628"/>
                  </a:cubicBezTo>
                  <a:cubicBezTo>
                    <a:pt x="5304" y="5628"/>
                    <a:pt x="6572" y="4360"/>
                    <a:pt x="6572" y="2826"/>
                  </a:cubicBezTo>
                  <a:cubicBezTo>
                    <a:pt x="6572" y="1130"/>
                    <a:pt x="5176" y="1"/>
                    <a:pt x="3727"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2114;p49">
              <a:extLst>
                <a:ext uri="{FF2B5EF4-FFF2-40B4-BE49-F238E27FC236}">
                  <a16:creationId xmlns:a16="http://schemas.microsoft.com/office/drawing/2014/main" id="{B0498D65-BE0F-4F83-CBE6-D83F64109E6F}"/>
                </a:ext>
              </a:extLst>
            </p:cNvPr>
            <p:cNvSpPr/>
            <p:nvPr/>
          </p:nvSpPr>
          <p:spPr>
            <a:xfrm>
              <a:off x="4310675" y="1214850"/>
              <a:ext cx="176000" cy="150775"/>
            </a:xfrm>
            <a:custGeom>
              <a:avLst/>
              <a:gdLst/>
              <a:ahLst/>
              <a:cxnLst/>
              <a:rect l="l" t="t" r="r" b="b"/>
              <a:pathLst>
                <a:path w="7040" h="6031" extrusionOk="0">
                  <a:moveTo>
                    <a:pt x="4037" y="426"/>
                  </a:moveTo>
                  <a:cubicBezTo>
                    <a:pt x="5471" y="426"/>
                    <a:pt x="6605" y="1594"/>
                    <a:pt x="6639" y="3028"/>
                  </a:cubicBezTo>
                  <a:cubicBezTo>
                    <a:pt x="6639" y="4587"/>
                    <a:pt x="5353" y="5626"/>
                    <a:pt x="4016" y="5626"/>
                  </a:cubicBezTo>
                  <a:cubicBezTo>
                    <a:pt x="3379" y="5626"/>
                    <a:pt x="2730" y="5390"/>
                    <a:pt x="2202" y="4863"/>
                  </a:cubicBezTo>
                  <a:cubicBezTo>
                    <a:pt x="534" y="3228"/>
                    <a:pt x="1702" y="426"/>
                    <a:pt x="4037" y="426"/>
                  </a:cubicBezTo>
                  <a:close/>
                  <a:moveTo>
                    <a:pt x="4016" y="1"/>
                  </a:moveTo>
                  <a:cubicBezTo>
                    <a:pt x="3275" y="1"/>
                    <a:pt x="2518" y="277"/>
                    <a:pt x="1902" y="893"/>
                  </a:cubicBezTo>
                  <a:cubicBezTo>
                    <a:pt x="1" y="2795"/>
                    <a:pt x="1335" y="6030"/>
                    <a:pt x="4037" y="6030"/>
                  </a:cubicBezTo>
                  <a:cubicBezTo>
                    <a:pt x="5705" y="6030"/>
                    <a:pt x="7039" y="4696"/>
                    <a:pt x="7039" y="3028"/>
                  </a:cubicBezTo>
                  <a:cubicBezTo>
                    <a:pt x="7039" y="1202"/>
                    <a:pt x="5561" y="1"/>
                    <a:pt x="40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2115;p49">
              <a:extLst>
                <a:ext uri="{FF2B5EF4-FFF2-40B4-BE49-F238E27FC236}">
                  <a16:creationId xmlns:a16="http://schemas.microsoft.com/office/drawing/2014/main" id="{436533A3-C57C-0E18-2A23-3626C57E4338}"/>
                </a:ext>
              </a:extLst>
            </p:cNvPr>
            <p:cNvSpPr/>
            <p:nvPr/>
          </p:nvSpPr>
          <p:spPr>
            <a:xfrm>
              <a:off x="3487600" y="4035825"/>
              <a:ext cx="920675" cy="810625"/>
            </a:xfrm>
            <a:custGeom>
              <a:avLst/>
              <a:gdLst/>
              <a:ahLst/>
              <a:cxnLst/>
              <a:rect l="l" t="t" r="r" b="b"/>
              <a:pathLst>
                <a:path w="36827" h="32425" extrusionOk="0">
                  <a:moveTo>
                    <a:pt x="4470" y="1"/>
                  </a:moveTo>
                  <a:cubicBezTo>
                    <a:pt x="3269" y="4037"/>
                    <a:pt x="1802" y="8073"/>
                    <a:pt x="0" y="11409"/>
                  </a:cubicBezTo>
                  <a:cubicBezTo>
                    <a:pt x="0" y="11409"/>
                    <a:pt x="14110" y="25886"/>
                    <a:pt x="36827" y="32424"/>
                  </a:cubicBezTo>
                  <a:cubicBezTo>
                    <a:pt x="30689" y="23218"/>
                    <a:pt x="12509" y="6973"/>
                    <a:pt x="44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2116;p49">
              <a:extLst>
                <a:ext uri="{FF2B5EF4-FFF2-40B4-BE49-F238E27FC236}">
                  <a16:creationId xmlns:a16="http://schemas.microsoft.com/office/drawing/2014/main" id="{901C1401-F4F0-FE38-9DF8-D201AD74CB12}"/>
                </a:ext>
              </a:extLst>
            </p:cNvPr>
            <p:cNvSpPr/>
            <p:nvPr/>
          </p:nvSpPr>
          <p:spPr>
            <a:xfrm>
              <a:off x="3481750" y="4030825"/>
              <a:ext cx="932375" cy="820625"/>
            </a:xfrm>
            <a:custGeom>
              <a:avLst/>
              <a:gdLst/>
              <a:ahLst/>
              <a:cxnLst/>
              <a:rect l="l" t="t" r="r" b="b"/>
              <a:pathLst>
                <a:path w="37295" h="32825" extrusionOk="0">
                  <a:moveTo>
                    <a:pt x="4838" y="535"/>
                  </a:moveTo>
                  <a:cubicBezTo>
                    <a:pt x="12476" y="7206"/>
                    <a:pt x="30189" y="23017"/>
                    <a:pt x="36560" y="32224"/>
                  </a:cubicBezTo>
                  <a:cubicBezTo>
                    <a:pt x="15535" y="26036"/>
                    <a:pt x="1909" y="12948"/>
                    <a:pt x="479" y="11553"/>
                  </a:cubicBezTo>
                  <a:lnTo>
                    <a:pt x="479" y="11553"/>
                  </a:lnTo>
                  <a:cubicBezTo>
                    <a:pt x="2275" y="8024"/>
                    <a:pt x="3739" y="4329"/>
                    <a:pt x="4838" y="535"/>
                  </a:cubicBezTo>
                  <a:close/>
                  <a:moveTo>
                    <a:pt x="4671" y="1"/>
                  </a:moveTo>
                  <a:cubicBezTo>
                    <a:pt x="4604" y="34"/>
                    <a:pt x="4537" y="68"/>
                    <a:pt x="4504" y="134"/>
                  </a:cubicBezTo>
                  <a:cubicBezTo>
                    <a:pt x="3403" y="4070"/>
                    <a:pt x="1902" y="7873"/>
                    <a:pt x="34" y="11509"/>
                  </a:cubicBezTo>
                  <a:cubicBezTo>
                    <a:pt x="1" y="11609"/>
                    <a:pt x="1" y="11676"/>
                    <a:pt x="67" y="11776"/>
                  </a:cubicBezTo>
                  <a:cubicBezTo>
                    <a:pt x="201" y="11909"/>
                    <a:pt x="14511" y="26353"/>
                    <a:pt x="37027" y="32824"/>
                  </a:cubicBezTo>
                  <a:lnTo>
                    <a:pt x="37061" y="32824"/>
                  </a:lnTo>
                  <a:cubicBezTo>
                    <a:pt x="37127" y="32824"/>
                    <a:pt x="37194" y="32791"/>
                    <a:pt x="37261" y="32724"/>
                  </a:cubicBezTo>
                  <a:cubicBezTo>
                    <a:pt x="37294" y="32658"/>
                    <a:pt x="37294" y="32557"/>
                    <a:pt x="37261" y="32491"/>
                  </a:cubicBezTo>
                  <a:cubicBezTo>
                    <a:pt x="31056" y="23251"/>
                    <a:pt x="12543" y="6706"/>
                    <a:pt x="4871" y="34"/>
                  </a:cubicBezTo>
                  <a:cubicBezTo>
                    <a:pt x="4804" y="1"/>
                    <a:pt x="4737" y="1"/>
                    <a:pt x="46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2117;p49">
              <a:extLst>
                <a:ext uri="{FF2B5EF4-FFF2-40B4-BE49-F238E27FC236}">
                  <a16:creationId xmlns:a16="http://schemas.microsoft.com/office/drawing/2014/main" id="{DCC12794-322C-9895-1229-6B2B5228F7EC}"/>
                </a:ext>
              </a:extLst>
            </p:cNvPr>
            <p:cNvSpPr/>
            <p:nvPr/>
          </p:nvSpPr>
          <p:spPr>
            <a:xfrm>
              <a:off x="4408250" y="4035825"/>
              <a:ext cx="921525" cy="810625"/>
            </a:xfrm>
            <a:custGeom>
              <a:avLst/>
              <a:gdLst/>
              <a:ahLst/>
              <a:cxnLst/>
              <a:rect l="l" t="t" r="r" b="b"/>
              <a:pathLst>
                <a:path w="36861" h="32425" extrusionOk="0">
                  <a:moveTo>
                    <a:pt x="32357" y="1"/>
                  </a:moveTo>
                  <a:cubicBezTo>
                    <a:pt x="24318" y="6973"/>
                    <a:pt x="6138" y="23218"/>
                    <a:pt x="1" y="32424"/>
                  </a:cubicBezTo>
                  <a:cubicBezTo>
                    <a:pt x="22717" y="25886"/>
                    <a:pt x="36860" y="11409"/>
                    <a:pt x="36860" y="11409"/>
                  </a:cubicBezTo>
                  <a:cubicBezTo>
                    <a:pt x="35059" y="8073"/>
                    <a:pt x="33558" y="4037"/>
                    <a:pt x="323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2118;p49">
              <a:extLst>
                <a:ext uri="{FF2B5EF4-FFF2-40B4-BE49-F238E27FC236}">
                  <a16:creationId xmlns:a16="http://schemas.microsoft.com/office/drawing/2014/main" id="{562472A2-ECE8-1504-19D5-A7C05AD21F4D}"/>
                </a:ext>
              </a:extLst>
            </p:cNvPr>
            <p:cNvSpPr/>
            <p:nvPr/>
          </p:nvSpPr>
          <p:spPr>
            <a:xfrm>
              <a:off x="4403250" y="4030500"/>
              <a:ext cx="932350" cy="820950"/>
            </a:xfrm>
            <a:custGeom>
              <a:avLst/>
              <a:gdLst/>
              <a:ahLst/>
              <a:cxnLst/>
              <a:rect l="l" t="t" r="r" b="b"/>
              <a:pathLst>
                <a:path w="37294" h="32838" extrusionOk="0">
                  <a:moveTo>
                    <a:pt x="32457" y="581"/>
                  </a:moveTo>
                  <a:cubicBezTo>
                    <a:pt x="33558" y="4384"/>
                    <a:pt x="34992" y="8086"/>
                    <a:pt x="36793" y="11589"/>
                  </a:cubicBezTo>
                  <a:cubicBezTo>
                    <a:pt x="35459" y="12923"/>
                    <a:pt x="21783" y="26066"/>
                    <a:pt x="701" y="32270"/>
                  </a:cubicBezTo>
                  <a:cubicBezTo>
                    <a:pt x="7105" y="23064"/>
                    <a:pt x="24785" y="7252"/>
                    <a:pt x="32457" y="581"/>
                  </a:cubicBezTo>
                  <a:close/>
                  <a:moveTo>
                    <a:pt x="32565" y="0"/>
                  </a:moveTo>
                  <a:cubicBezTo>
                    <a:pt x="32518" y="0"/>
                    <a:pt x="32471" y="24"/>
                    <a:pt x="32424" y="47"/>
                  </a:cubicBezTo>
                  <a:cubicBezTo>
                    <a:pt x="24751" y="6719"/>
                    <a:pt x="6238" y="23264"/>
                    <a:pt x="34" y="32504"/>
                  </a:cubicBezTo>
                  <a:cubicBezTo>
                    <a:pt x="0" y="32570"/>
                    <a:pt x="0" y="32671"/>
                    <a:pt x="34" y="32737"/>
                  </a:cubicBezTo>
                  <a:cubicBezTo>
                    <a:pt x="67" y="32804"/>
                    <a:pt x="134" y="32837"/>
                    <a:pt x="201" y="32837"/>
                  </a:cubicBezTo>
                  <a:lnTo>
                    <a:pt x="267" y="32837"/>
                  </a:lnTo>
                  <a:cubicBezTo>
                    <a:pt x="22783" y="26366"/>
                    <a:pt x="37060" y="11922"/>
                    <a:pt x="37227" y="11789"/>
                  </a:cubicBezTo>
                  <a:cubicBezTo>
                    <a:pt x="37260" y="11722"/>
                    <a:pt x="37294" y="11622"/>
                    <a:pt x="37260" y="11555"/>
                  </a:cubicBezTo>
                  <a:cubicBezTo>
                    <a:pt x="35359" y="7919"/>
                    <a:pt x="33858" y="4083"/>
                    <a:pt x="32757" y="147"/>
                  </a:cubicBezTo>
                  <a:cubicBezTo>
                    <a:pt x="32757" y="81"/>
                    <a:pt x="32690" y="14"/>
                    <a:pt x="32624" y="14"/>
                  </a:cubicBezTo>
                  <a:cubicBezTo>
                    <a:pt x="32604" y="4"/>
                    <a:pt x="32585" y="0"/>
                    <a:pt x="325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484" name="Resim 1483" descr="logo, amblem, simge, sembol, ticari marka içeren bir resim&#10;&#10;Açıklama otomatik olarak oluşturuldu">
            <a:extLst>
              <a:ext uri="{FF2B5EF4-FFF2-40B4-BE49-F238E27FC236}">
                <a16:creationId xmlns:a16="http://schemas.microsoft.com/office/drawing/2014/main" id="{767AF365-4C1E-FC39-A36A-E3E386CB8B1C}"/>
              </a:ext>
            </a:extLst>
          </p:cNvPr>
          <p:cNvPicPr>
            <a:picLocks noChangeAspect="1"/>
          </p:cNvPicPr>
          <p:nvPr/>
        </p:nvPicPr>
        <p:blipFill>
          <a:blip r:embed="rId3"/>
          <a:stretch>
            <a:fillRect/>
          </a:stretch>
        </p:blipFill>
        <p:spPr>
          <a:xfrm>
            <a:off x="8133994" y="-28411"/>
            <a:ext cx="1031509" cy="729231"/>
          </a:xfrm>
          <a:prstGeom prst="rect">
            <a:avLst/>
          </a:prstGeom>
        </p:spPr>
      </p:pic>
      <p:sp>
        <p:nvSpPr>
          <p:cNvPr id="1485" name="Google Shape;670;p39">
            <a:extLst>
              <a:ext uri="{FF2B5EF4-FFF2-40B4-BE49-F238E27FC236}">
                <a16:creationId xmlns:a16="http://schemas.microsoft.com/office/drawing/2014/main" id="{B152AA8E-93E9-E8A0-F052-B74ABBB804D9}"/>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sp>
        <p:nvSpPr>
          <p:cNvPr id="1573" name="Google Shape;1573;p45"/>
          <p:cNvSpPr txBox="1">
            <a:spLocks noGrp="1"/>
          </p:cNvSpPr>
          <p:nvPr>
            <p:ph type="subTitle" idx="4"/>
          </p:nvPr>
        </p:nvSpPr>
        <p:spPr>
          <a:xfrm>
            <a:off x="825400" y="2575700"/>
            <a:ext cx="22425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latin typeface="Maven Pro" panose="020B0604020202020204" charset="-94"/>
              </a:rPr>
              <a:t>Zihin Nedir?</a:t>
            </a:r>
            <a:endParaRPr dirty="0">
              <a:latin typeface="Maven Pro" panose="020B0604020202020204" charset="-94"/>
            </a:endParaRPr>
          </a:p>
        </p:txBody>
      </p:sp>
      <p:sp>
        <p:nvSpPr>
          <p:cNvPr id="1574" name="Google Shape;1574;p45"/>
          <p:cNvSpPr txBox="1">
            <a:spLocks noGrp="1"/>
          </p:cNvSpPr>
          <p:nvPr>
            <p:ph type="subTitle" idx="5"/>
          </p:nvPr>
        </p:nvSpPr>
        <p:spPr>
          <a:xfrm>
            <a:off x="3450747" y="2575700"/>
            <a:ext cx="22425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latin typeface="Maven Pro" panose="020B0604020202020204" charset="-94"/>
              </a:rPr>
              <a:t>Zekâ Nedir?</a:t>
            </a:r>
            <a:endParaRPr dirty="0">
              <a:latin typeface="Maven Pro" panose="020B0604020202020204" charset="-94"/>
            </a:endParaRPr>
          </a:p>
        </p:txBody>
      </p:sp>
      <p:sp>
        <p:nvSpPr>
          <p:cNvPr id="1575" name="Google Shape;1575;p45"/>
          <p:cNvSpPr txBox="1">
            <a:spLocks noGrp="1"/>
          </p:cNvSpPr>
          <p:nvPr>
            <p:ph type="subTitle" idx="6"/>
          </p:nvPr>
        </p:nvSpPr>
        <p:spPr>
          <a:xfrm>
            <a:off x="6076094" y="2575700"/>
            <a:ext cx="22425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tr-TR" dirty="0">
                <a:latin typeface="Maven Pro" panose="020B0604020202020204" charset="-94"/>
              </a:rPr>
              <a:t>Akıl Nedir?</a:t>
            </a:r>
            <a:endParaRPr dirty="0">
              <a:latin typeface="Maven Pro" panose="020B0604020202020204" charset="-94"/>
            </a:endParaRPr>
          </a:p>
        </p:txBody>
      </p:sp>
      <p:grpSp>
        <p:nvGrpSpPr>
          <p:cNvPr id="1576" name="Google Shape;1576;p45"/>
          <p:cNvGrpSpPr/>
          <p:nvPr/>
        </p:nvGrpSpPr>
        <p:grpSpPr>
          <a:xfrm>
            <a:off x="7003468" y="2023650"/>
            <a:ext cx="387771" cy="438757"/>
            <a:chOff x="3991244" y="1406324"/>
            <a:chExt cx="387771" cy="438757"/>
          </a:xfrm>
        </p:grpSpPr>
        <p:sp>
          <p:nvSpPr>
            <p:cNvPr id="1577" name="Google Shape;1577;p45"/>
            <p:cNvSpPr/>
            <p:nvPr/>
          </p:nvSpPr>
          <p:spPr>
            <a:xfrm>
              <a:off x="4197848" y="1548762"/>
              <a:ext cx="39615" cy="127522"/>
            </a:xfrm>
            <a:custGeom>
              <a:avLst/>
              <a:gdLst/>
              <a:ahLst/>
              <a:cxnLst/>
              <a:rect l="l" t="t" r="r" b="b"/>
              <a:pathLst>
                <a:path w="1073" h="3454" extrusionOk="0">
                  <a:moveTo>
                    <a:pt x="1" y="0"/>
                  </a:moveTo>
                  <a:lnTo>
                    <a:pt x="1" y="3453"/>
                  </a:lnTo>
                  <a:cubicBezTo>
                    <a:pt x="620" y="3286"/>
                    <a:pt x="1072" y="2739"/>
                    <a:pt x="1072" y="2072"/>
                  </a:cubicBezTo>
                  <a:lnTo>
                    <a:pt x="1072" y="1381"/>
                  </a:lnTo>
                  <a:cubicBezTo>
                    <a:pt x="1072" y="714"/>
                    <a:pt x="620" y="16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5"/>
            <p:cNvSpPr/>
            <p:nvPr/>
          </p:nvSpPr>
          <p:spPr>
            <a:xfrm>
              <a:off x="4132795" y="1548762"/>
              <a:ext cx="39578" cy="127522"/>
            </a:xfrm>
            <a:custGeom>
              <a:avLst/>
              <a:gdLst/>
              <a:ahLst/>
              <a:cxnLst/>
              <a:rect l="l" t="t" r="r" b="b"/>
              <a:pathLst>
                <a:path w="1072" h="3454" extrusionOk="0">
                  <a:moveTo>
                    <a:pt x="1072" y="0"/>
                  </a:moveTo>
                  <a:cubicBezTo>
                    <a:pt x="453" y="167"/>
                    <a:pt x="0" y="714"/>
                    <a:pt x="0" y="1381"/>
                  </a:cubicBezTo>
                  <a:lnTo>
                    <a:pt x="0" y="2072"/>
                  </a:lnTo>
                  <a:cubicBezTo>
                    <a:pt x="0" y="2739"/>
                    <a:pt x="453" y="3286"/>
                    <a:pt x="1072" y="3453"/>
                  </a:cubicBezTo>
                  <a:lnTo>
                    <a:pt x="10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5"/>
            <p:cNvSpPr/>
            <p:nvPr/>
          </p:nvSpPr>
          <p:spPr>
            <a:xfrm>
              <a:off x="4068591" y="1482786"/>
              <a:ext cx="233039" cy="284062"/>
            </a:xfrm>
            <a:custGeom>
              <a:avLst/>
              <a:gdLst/>
              <a:ahLst/>
              <a:cxnLst/>
              <a:rect l="l" t="t" r="r" b="b"/>
              <a:pathLst>
                <a:path w="6312" h="7694" extrusionOk="0">
                  <a:moveTo>
                    <a:pt x="3156" y="1047"/>
                  </a:moveTo>
                  <a:cubicBezTo>
                    <a:pt x="4310" y="1047"/>
                    <a:pt x="5264" y="2006"/>
                    <a:pt x="5264" y="3168"/>
                  </a:cubicBezTo>
                  <a:lnTo>
                    <a:pt x="5264" y="3835"/>
                  </a:lnTo>
                  <a:cubicBezTo>
                    <a:pt x="5264" y="4978"/>
                    <a:pt x="4359" y="5931"/>
                    <a:pt x="3216" y="5978"/>
                  </a:cubicBezTo>
                  <a:cubicBezTo>
                    <a:pt x="3188" y="5979"/>
                    <a:pt x="3160" y="5980"/>
                    <a:pt x="3132" y="5980"/>
                  </a:cubicBezTo>
                  <a:cubicBezTo>
                    <a:pt x="1979" y="5980"/>
                    <a:pt x="1025" y="5022"/>
                    <a:pt x="1025" y="3859"/>
                  </a:cubicBezTo>
                  <a:lnTo>
                    <a:pt x="1025" y="3192"/>
                  </a:lnTo>
                  <a:cubicBezTo>
                    <a:pt x="1025" y="2049"/>
                    <a:pt x="1930" y="1096"/>
                    <a:pt x="3073" y="1049"/>
                  </a:cubicBezTo>
                  <a:cubicBezTo>
                    <a:pt x="3101" y="1048"/>
                    <a:pt x="3129" y="1047"/>
                    <a:pt x="3156" y="1047"/>
                  </a:cubicBezTo>
                  <a:close/>
                  <a:moveTo>
                    <a:pt x="3144" y="1"/>
                  </a:moveTo>
                  <a:cubicBezTo>
                    <a:pt x="1692" y="1"/>
                    <a:pt x="620" y="144"/>
                    <a:pt x="1" y="263"/>
                  </a:cubicBezTo>
                  <a:lnTo>
                    <a:pt x="1" y="3811"/>
                  </a:lnTo>
                  <a:cubicBezTo>
                    <a:pt x="1" y="4764"/>
                    <a:pt x="334" y="5693"/>
                    <a:pt x="953" y="6407"/>
                  </a:cubicBezTo>
                  <a:cubicBezTo>
                    <a:pt x="1525" y="7050"/>
                    <a:pt x="2311" y="7503"/>
                    <a:pt x="3144" y="7693"/>
                  </a:cubicBezTo>
                  <a:cubicBezTo>
                    <a:pt x="4002" y="7503"/>
                    <a:pt x="4764" y="7050"/>
                    <a:pt x="5335" y="6407"/>
                  </a:cubicBezTo>
                  <a:cubicBezTo>
                    <a:pt x="5954" y="5693"/>
                    <a:pt x="6312" y="4764"/>
                    <a:pt x="6312" y="3811"/>
                  </a:cubicBezTo>
                  <a:lnTo>
                    <a:pt x="6312" y="263"/>
                  </a:lnTo>
                  <a:cubicBezTo>
                    <a:pt x="5645" y="144"/>
                    <a:pt x="4621" y="1"/>
                    <a:pt x="3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5"/>
            <p:cNvSpPr/>
            <p:nvPr/>
          </p:nvSpPr>
          <p:spPr>
            <a:xfrm>
              <a:off x="3991244" y="1406324"/>
              <a:ext cx="387771" cy="438757"/>
            </a:xfrm>
            <a:custGeom>
              <a:avLst/>
              <a:gdLst/>
              <a:ahLst/>
              <a:cxnLst/>
              <a:rect l="l" t="t" r="r" b="b"/>
              <a:pathLst>
                <a:path w="10503" h="11884" extrusionOk="0">
                  <a:moveTo>
                    <a:pt x="5239" y="1381"/>
                  </a:moveTo>
                  <a:cubicBezTo>
                    <a:pt x="6954" y="1381"/>
                    <a:pt x="8097" y="1572"/>
                    <a:pt x="8764" y="1715"/>
                  </a:cubicBezTo>
                  <a:lnTo>
                    <a:pt x="8835" y="1715"/>
                  </a:lnTo>
                  <a:lnTo>
                    <a:pt x="9097" y="1786"/>
                  </a:lnTo>
                  <a:lnTo>
                    <a:pt x="9097" y="5882"/>
                  </a:lnTo>
                  <a:cubicBezTo>
                    <a:pt x="9097" y="7002"/>
                    <a:pt x="8692" y="8097"/>
                    <a:pt x="7954" y="8931"/>
                  </a:cubicBezTo>
                  <a:cubicBezTo>
                    <a:pt x="7264" y="9716"/>
                    <a:pt x="6335" y="10264"/>
                    <a:pt x="5311" y="10455"/>
                  </a:cubicBezTo>
                  <a:lnTo>
                    <a:pt x="5239" y="10478"/>
                  </a:lnTo>
                  <a:lnTo>
                    <a:pt x="5168" y="10455"/>
                  </a:lnTo>
                  <a:cubicBezTo>
                    <a:pt x="4144" y="10264"/>
                    <a:pt x="3215" y="9716"/>
                    <a:pt x="2524" y="8931"/>
                  </a:cubicBezTo>
                  <a:cubicBezTo>
                    <a:pt x="1786" y="8097"/>
                    <a:pt x="1381" y="7002"/>
                    <a:pt x="1381" y="5882"/>
                  </a:cubicBezTo>
                  <a:lnTo>
                    <a:pt x="1381" y="1786"/>
                  </a:lnTo>
                  <a:lnTo>
                    <a:pt x="1667" y="1715"/>
                  </a:lnTo>
                  <a:cubicBezTo>
                    <a:pt x="1739" y="1715"/>
                    <a:pt x="1810" y="1691"/>
                    <a:pt x="1881" y="1667"/>
                  </a:cubicBezTo>
                  <a:cubicBezTo>
                    <a:pt x="2524" y="1548"/>
                    <a:pt x="3644" y="1381"/>
                    <a:pt x="5239" y="1381"/>
                  </a:cubicBezTo>
                  <a:close/>
                  <a:moveTo>
                    <a:pt x="5239" y="0"/>
                  </a:moveTo>
                  <a:cubicBezTo>
                    <a:pt x="1715" y="0"/>
                    <a:pt x="238" y="691"/>
                    <a:pt x="191" y="715"/>
                  </a:cubicBezTo>
                  <a:lnTo>
                    <a:pt x="0" y="810"/>
                  </a:lnTo>
                  <a:lnTo>
                    <a:pt x="0" y="5882"/>
                  </a:lnTo>
                  <a:cubicBezTo>
                    <a:pt x="0" y="7335"/>
                    <a:pt x="524" y="8740"/>
                    <a:pt x="1477" y="9859"/>
                  </a:cubicBezTo>
                  <a:cubicBezTo>
                    <a:pt x="2429" y="10955"/>
                    <a:pt x="3763" y="11669"/>
                    <a:pt x="5192" y="11883"/>
                  </a:cubicBezTo>
                  <a:lnTo>
                    <a:pt x="5287" y="11883"/>
                  </a:lnTo>
                  <a:cubicBezTo>
                    <a:pt x="6740" y="11669"/>
                    <a:pt x="8049" y="10955"/>
                    <a:pt x="9002" y="9859"/>
                  </a:cubicBezTo>
                  <a:cubicBezTo>
                    <a:pt x="9955" y="8740"/>
                    <a:pt x="10502" y="7335"/>
                    <a:pt x="10502" y="5882"/>
                  </a:cubicBezTo>
                  <a:lnTo>
                    <a:pt x="10502" y="810"/>
                  </a:lnTo>
                  <a:lnTo>
                    <a:pt x="10288" y="715"/>
                  </a:lnTo>
                  <a:cubicBezTo>
                    <a:pt x="10240" y="691"/>
                    <a:pt x="8764" y="0"/>
                    <a:pt x="5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1" name="Google Shape;1581;p45"/>
          <p:cNvGrpSpPr/>
          <p:nvPr/>
        </p:nvGrpSpPr>
        <p:grpSpPr>
          <a:xfrm>
            <a:off x="4352620" y="2049143"/>
            <a:ext cx="438757" cy="387771"/>
            <a:chOff x="3287844" y="1406324"/>
            <a:chExt cx="438757" cy="387771"/>
          </a:xfrm>
        </p:grpSpPr>
        <p:sp>
          <p:nvSpPr>
            <p:cNvPr id="1582" name="Google Shape;1582;p45"/>
            <p:cNvSpPr/>
            <p:nvPr/>
          </p:nvSpPr>
          <p:spPr>
            <a:xfrm>
              <a:off x="3429395" y="1586568"/>
              <a:ext cx="155655" cy="130143"/>
            </a:xfrm>
            <a:custGeom>
              <a:avLst/>
              <a:gdLst/>
              <a:ahLst/>
              <a:cxnLst/>
              <a:rect l="l" t="t" r="r" b="b"/>
              <a:pathLst>
                <a:path w="4216" h="3525" extrusionOk="0">
                  <a:moveTo>
                    <a:pt x="1382" y="691"/>
                  </a:moveTo>
                  <a:lnTo>
                    <a:pt x="1382" y="1381"/>
                  </a:lnTo>
                  <a:lnTo>
                    <a:pt x="691" y="1381"/>
                  </a:lnTo>
                  <a:lnTo>
                    <a:pt x="691" y="691"/>
                  </a:lnTo>
                  <a:close/>
                  <a:moveTo>
                    <a:pt x="3525" y="691"/>
                  </a:moveTo>
                  <a:lnTo>
                    <a:pt x="3525" y="1381"/>
                  </a:lnTo>
                  <a:lnTo>
                    <a:pt x="2835" y="1381"/>
                  </a:lnTo>
                  <a:lnTo>
                    <a:pt x="2835" y="691"/>
                  </a:lnTo>
                  <a:close/>
                  <a:moveTo>
                    <a:pt x="3525" y="2072"/>
                  </a:moveTo>
                  <a:lnTo>
                    <a:pt x="3525" y="2786"/>
                  </a:lnTo>
                  <a:lnTo>
                    <a:pt x="691" y="2786"/>
                  </a:lnTo>
                  <a:lnTo>
                    <a:pt x="691" y="2072"/>
                  </a:lnTo>
                  <a:close/>
                  <a:moveTo>
                    <a:pt x="1" y="0"/>
                  </a:moveTo>
                  <a:lnTo>
                    <a:pt x="1" y="3525"/>
                  </a:lnTo>
                  <a:lnTo>
                    <a:pt x="4216" y="3525"/>
                  </a:lnTo>
                  <a:lnTo>
                    <a:pt x="4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5"/>
            <p:cNvSpPr/>
            <p:nvPr/>
          </p:nvSpPr>
          <p:spPr>
            <a:xfrm>
              <a:off x="3287844" y="1509184"/>
              <a:ext cx="438757" cy="284912"/>
            </a:xfrm>
            <a:custGeom>
              <a:avLst/>
              <a:gdLst/>
              <a:ahLst/>
              <a:cxnLst/>
              <a:rect l="l" t="t" r="r" b="b"/>
              <a:pathLst>
                <a:path w="11884" h="7717" extrusionOk="0">
                  <a:moveTo>
                    <a:pt x="8740" y="1382"/>
                  </a:moveTo>
                  <a:lnTo>
                    <a:pt x="8740" y="3501"/>
                  </a:lnTo>
                  <a:lnTo>
                    <a:pt x="9431" y="3501"/>
                  </a:lnTo>
                  <a:lnTo>
                    <a:pt x="9431" y="2811"/>
                  </a:lnTo>
                  <a:lnTo>
                    <a:pt x="10146" y="2811"/>
                  </a:lnTo>
                  <a:lnTo>
                    <a:pt x="10146" y="4882"/>
                  </a:lnTo>
                  <a:lnTo>
                    <a:pt x="9431" y="4882"/>
                  </a:lnTo>
                  <a:lnTo>
                    <a:pt x="9431" y="4192"/>
                  </a:lnTo>
                  <a:lnTo>
                    <a:pt x="8740" y="4192"/>
                  </a:lnTo>
                  <a:lnTo>
                    <a:pt x="8740" y="6311"/>
                  </a:lnTo>
                  <a:lnTo>
                    <a:pt x="3120" y="6311"/>
                  </a:lnTo>
                  <a:lnTo>
                    <a:pt x="3120" y="4192"/>
                  </a:lnTo>
                  <a:lnTo>
                    <a:pt x="2430" y="4192"/>
                  </a:lnTo>
                  <a:lnTo>
                    <a:pt x="2430" y="4882"/>
                  </a:lnTo>
                  <a:lnTo>
                    <a:pt x="1739" y="4882"/>
                  </a:lnTo>
                  <a:lnTo>
                    <a:pt x="1739" y="2811"/>
                  </a:lnTo>
                  <a:lnTo>
                    <a:pt x="2430" y="2811"/>
                  </a:lnTo>
                  <a:lnTo>
                    <a:pt x="2430" y="3501"/>
                  </a:lnTo>
                  <a:lnTo>
                    <a:pt x="3120" y="3501"/>
                  </a:lnTo>
                  <a:lnTo>
                    <a:pt x="3120" y="1382"/>
                  </a:lnTo>
                  <a:close/>
                  <a:moveTo>
                    <a:pt x="1" y="0"/>
                  </a:moveTo>
                  <a:lnTo>
                    <a:pt x="1" y="7716"/>
                  </a:lnTo>
                  <a:lnTo>
                    <a:pt x="11884" y="7716"/>
                  </a:lnTo>
                  <a:lnTo>
                    <a:pt x="11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5"/>
            <p:cNvSpPr/>
            <p:nvPr/>
          </p:nvSpPr>
          <p:spPr>
            <a:xfrm>
              <a:off x="3287844" y="1406324"/>
              <a:ext cx="438757" cy="76498"/>
            </a:xfrm>
            <a:custGeom>
              <a:avLst/>
              <a:gdLst/>
              <a:ahLst/>
              <a:cxnLst/>
              <a:rect l="l" t="t" r="r" b="b"/>
              <a:pathLst>
                <a:path w="11884" h="2072" extrusionOk="0">
                  <a:moveTo>
                    <a:pt x="2072" y="691"/>
                  </a:moveTo>
                  <a:lnTo>
                    <a:pt x="2072" y="1381"/>
                  </a:lnTo>
                  <a:lnTo>
                    <a:pt x="1382" y="1381"/>
                  </a:lnTo>
                  <a:lnTo>
                    <a:pt x="1382" y="691"/>
                  </a:lnTo>
                  <a:close/>
                  <a:moveTo>
                    <a:pt x="3477" y="691"/>
                  </a:moveTo>
                  <a:lnTo>
                    <a:pt x="3477" y="1381"/>
                  </a:lnTo>
                  <a:lnTo>
                    <a:pt x="2787" y="1381"/>
                  </a:lnTo>
                  <a:lnTo>
                    <a:pt x="2787" y="691"/>
                  </a:lnTo>
                  <a:close/>
                  <a:moveTo>
                    <a:pt x="4859" y="691"/>
                  </a:moveTo>
                  <a:lnTo>
                    <a:pt x="4859" y="1381"/>
                  </a:lnTo>
                  <a:lnTo>
                    <a:pt x="4168" y="1381"/>
                  </a:lnTo>
                  <a:lnTo>
                    <a:pt x="4168" y="691"/>
                  </a:lnTo>
                  <a:close/>
                  <a:moveTo>
                    <a:pt x="1" y="0"/>
                  </a:moveTo>
                  <a:lnTo>
                    <a:pt x="1" y="2072"/>
                  </a:lnTo>
                  <a:lnTo>
                    <a:pt x="11884" y="2072"/>
                  </a:lnTo>
                  <a:lnTo>
                    <a:pt x="11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45"/>
          <p:cNvGrpSpPr/>
          <p:nvPr/>
        </p:nvGrpSpPr>
        <p:grpSpPr>
          <a:xfrm>
            <a:off x="1740414" y="2023650"/>
            <a:ext cx="400102" cy="438757"/>
            <a:chOff x="2551032" y="1406324"/>
            <a:chExt cx="400102" cy="438757"/>
          </a:xfrm>
        </p:grpSpPr>
        <p:sp>
          <p:nvSpPr>
            <p:cNvPr id="1586" name="Google Shape;1586;p45"/>
            <p:cNvSpPr/>
            <p:nvPr/>
          </p:nvSpPr>
          <p:spPr>
            <a:xfrm>
              <a:off x="2685568" y="1540824"/>
              <a:ext cx="131029" cy="130180"/>
            </a:xfrm>
            <a:custGeom>
              <a:avLst/>
              <a:gdLst/>
              <a:ahLst/>
              <a:cxnLst/>
              <a:rect l="l" t="t" r="r" b="b"/>
              <a:pathLst>
                <a:path w="3549" h="3526" extrusionOk="0">
                  <a:moveTo>
                    <a:pt x="1406" y="691"/>
                  </a:moveTo>
                  <a:lnTo>
                    <a:pt x="1406" y="1382"/>
                  </a:lnTo>
                  <a:lnTo>
                    <a:pt x="715" y="1382"/>
                  </a:lnTo>
                  <a:lnTo>
                    <a:pt x="715" y="691"/>
                  </a:lnTo>
                  <a:close/>
                  <a:moveTo>
                    <a:pt x="2835" y="691"/>
                  </a:moveTo>
                  <a:lnTo>
                    <a:pt x="2835" y="1382"/>
                  </a:lnTo>
                  <a:lnTo>
                    <a:pt x="2144" y="1382"/>
                  </a:lnTo>
                  <a:lnTo>
                    <a:pt x="2144" y="691"/>
                  </a:lnTo>
                  <a:close/>
                  <a:moveTo>
                    <a:pt x="2835" y="2096"/>
                  </a:moveTo>
                  <a:lnTo>
                    <a:pt x="2835" y="2787"/>
                  </a:lnTo>
                  <a:lnTo>
                    <a:pt x="715" y="2787"/>
                  </a:lnTo>
                  <a:lnTo>
                    <a:pt x="715" y="2096"/>
                  </a:lnTo>
                  <a:close/>
                  <a:moveTo>
                    <a:pt x="1" y="1"/>
                  </a:moveTo>
                  <a:lnTo>
                    <a:pt x="1" y="3525"/>
                  </a:lnTo>
                  <a:lnTo>
                    <a:pt x="3549" y="3525"/>
                  </a:lnTo>
                  <a:lnTo>
                    <a:pt x="3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5"/>
            <p:cNvSpPr/>
            <p:nvPr/>
          </p:nvSpPr>
          <p:spPr>
            <a:xfrm>
              <a:off x="2551032" y="1406324"/>
              <a:ext cx="400102" cy="438757"/>
            </a:xfrm>
            <a:custGeom>
              <a:avLst/>
              <a:gdLst/>
              <a:ahLst/>
              <a:cxnLst/>
              <a:rect l="l" t="t" r="r" b="b"/>
              <a:pathLst>
                <a:path w="10837" h="11884" extrusionOk="0">
                  <a:moveTo>
                    <a:pt x="7884" y="2929"/>
                  </a:moveTo>
                  <a:lnTo>
                    <a:pt x="7884" y="5049"/>
                  </a:lnTo>
                  <a:lnTo>
                    <a:pt x="8574" y="5049"/>
                  </a:lnTo>
                  <a:lnTo>
                    <a:pt x="8574" y="4358"/>
                  </a:lnTo>
                  <a:lnTo>
                    <a:pt x="9265" y="4358"/>
                  </a:lnTo>
                  <a:lnTo>
                    <a:pt x="9265" y="6454"/>
                  </a:lnTo>
                  <a:lnTo>
                    <a:pt x="8574" y="6454"/>
                  </a:lnTo>
                  <a:lnTo>
                    <a:pt x="8574" y="5739"/>
                  </a:lnTo>
                  <a:lnTo>
                    <a:pt x="7884" y="5739"/>
                  </a:lnTo>
                  <a:lnTo>
                    <a:pt x="7884" y="7859"/>
                  </a:lnTo>
                  <a:lnTo>
                    <a:pt x="2954" y="7859"/>
                  </a:lnTo>
                  <a:lnTo>
                    <a:pt x="2954" y="5739"/>
                  </a:lnTo>
                  <a:lnTo>
                    <a:pt x="2263" y="5739"/>
                  </a:lnTo>
                  <a:lnTo>
                    <a:pt x="2263" y="6454"/>
                  </a:lnTo>
                  <a:lnTo>
                    <a:pt x="1573" y="6454"/>
                  </a:lnTo>
                  <a:lnTo>
                    <a:pt x="1573" y="4358"/>
                  </a:lnTo>
                  <a:lnTo>
                    <a:pt x="2263" y="4358"/>
                  </a:lnTo>
                  <a:lnTo>
                    <a:pt x="2263" y="5049"/>
                  </a:lnTo>
                  <a:lnTo>
                    <a:pt x="2954" y="5049"/>
                  </a:lnTo>
                  <a:lnTo>
                    <a:pt x="2954" y="2929"/>
                  </a:lnTo>
                  <a:close/>
                  <a:moveTo>
                    <a:pt x="5431" y="0"/>
                  </a:moveTo>
                  <a:cubicBezTo>
                    <a:pt x="3978" y="0"/>
                    <a:pt x="2621" y="548"/>
                    <a:pt x="1597" y="1572"/>
                  </a:cubicBezTo>
                  <a:cubicBezTo>
                    <a:pt x="573" y="2596"/>
                    <a:pt x="1" y="3977"/>
                    <a:pt x="1" y="5406"/>
                  </a:cubicBezTo>
                  <a:cubicBezTo>
                    <a:pt x="1" y="6668"/>
                    <a:pt x="453" y="7906"/>
                    <a:pt x="1239" y="8883"/>
                  </a:cubicBezTo>
                  <a:cubicBezTo>
                    <a:pt x="2025" y="9812"/>
                    <a:pt x="3073" y="10455"/>
                    <a:pt x="4264" y="10717"/>
                  </a:cubicBezTo>
                  <a:lnTo>
                    <a:pt x="5431" y="11883"/>
                  </a:lnTo>
                  <a:lnTo>
                    <a:pt x="6598" y="10717"/>
                  </a:lnTo>
                  <a:cubicBezTo>
                    <a:pt x="7765" y="10455"/>
                    <a:pt x="8836" y="9812"/>
                    <a:pt x="9598" y="8883"/>
                  </a:cubicBezTo>
                  <a:cubicBezTo>
                    <a:pt x="10408" y="7906"/>
                    <a:pt x="10837" y="6668"/>
                    <a:pt x="10837" y="5406"/>
                  </a:cubicBezTo>
                  <a:cubicBezTo>
                    <a:pt x="10837" y="3953"/>
                    <a:pt x="10289" y="2596"/>
                    <a:pt x="9265" y="1572"/>
                  </a:cubicBezTo>
                  <a:cubicBezTo>
                    <a:pt x="8241" y="548"/>
                    <a:pt x="6883" y="0"/>
                    <a:pt x="5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0" name="Resim 9" descr="logo, amblem, simge, sembol, ticari marka içeren bir resim&#10;&#10;Açıklama otomatik olarak oluşturuldu">
            <a:extLst>
              <a:ext uri="{FF2B5EF4-FFF2-40B4-BE49-F238E27FC236}">
                <a16:creationId xmlns:a16="http://schemas.microsoft.com/office/drawing/2014/main" id="{967B4D15-B5F4-1C99-3AC1-1BB756A5841F}"/>
              </a:ext>
            </a:extLst>
          </p:cNvPr>
          <p:cNvPicPr>
            <a:picLocks noChangeAspect="1"/>
          </p:cNvPicPr>
          <p:nvPr/>
        </p:nvPicPr>
        <p:blipFill>
          <a:blip r:embed="rId3"/>
          <a:stretch>
            <a:fillRect/>
          </a:stretch>
        </p:blipFill>
        <p:spPr>
          <a:xfrm>
            <a:off x="8133994" y="-28411"/>
            <a:ext cx="1031509" cy="729231"/>
          </a:xfrm>
          <a:prstGeom prst="rect">
            <a:avLst/>
          </a:prstGeom>
        </p:spPr>
      </p:pic>
      <p:sp>
        <p:nvSpPr>
          <p:cNvPr id="11" name="Google Shape;670;p39">
            <a:extLst>
              <a:ext uri="{FF2B5EF4-FFF2-40B4-BE49-F238E27FC236}">
                <a16:creationId xmlns:a16="http://schemas.microsoft.com/office/drawing/2014/main" id="{C08F7613-1B53-9C25-0BDA-A87142493034}"/>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585"/>
                                        </p:tgtEl>
                                        <p:attrNameLst>
                                          <p:attrName>style.visibility</p:attrName>
                                        </p:attrNameLst>
                                      </p:cBhvr>
                                      <p:to>
                                        <p:strVal val="visible"/>
                                      </p:to>
                                    </p:set>
                                    <p:anim calcmode="lin" valueType="num">
                                      <p:cBhvr>
                                        <p:cTn id="7" dur="500" fill="hold"/>
                                        <p:tgtEl>
                                          <p:spTgt spid="1585"/>
                                        </p:tgtEl>
                                        <p:attrNameLst>
                                          <p:attrName>ppt_w</p:attrName>
                                        </p:attrNameLst>
                                      </p:cBhvr>
                                      <p:tavLst>
                                        <p:tav tm="0">
                                          <p:val>
                                            <p:fltVal val="0"/>
                                          </p:val>
                                        </p:tav>
                                        <p:tav tm="100000">
                                          <p:val>
                                            <p:strVal val="#ppt_w"/>
                                          </p:val>
                                        </p:tav>
                                      </p:tavLst>
                                    </p:anim>
                                    <p:anim calcmode="lin" valueType="num">
                                      <p:cBhvr>
                                        <p:cTn id="8" dur="500" fill="hold"/>
                                        <p:tgtEl>
                                          <p:spTgt spid="1585"/>
                                        </p:tgtEl>
                                        <p:attrNameLst>
                                          <p:attrName>ppt_h</p:attrName>
                                        </p:attrNameLst>
                                      </p:cBhvr>
                                      <p:tavLst>
                                        <p:tav tm="0">
                                          <p:val>
                                            <p:fltVal val="0"/>
                                          </p:val>
                                        </p:tav>
                                        <p:tav tm="100000">
                                          <p:val>
                                            <p:strVal val="#ppt_h"/>
                                          </p:val>
                                        </p:tav>
                                      </p:tavLst>
                                    </p:anim>
                                    <p:animEffect transition="in" filter="fade">
                                      <p:cBhvr>
                                        <p:cTn id="9" dur="500"/>
                                        <p:tgtEl>
                                          <p:spTgt spid="158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1573">
                                            <p:txEl>
                                              <p:pRg st="0" end="0"/>
                                            </p:txEl>
                                          </p:spTgt>
                                        </p:tgtEl>
                                        <p:attrNameLst>
                                          <p:attrName>style.visibility</p:attrName>
                                        </p:attrNameLst>
                                      </p:cBhvr>
                                      <p:to>
                                        <p:strVal val="visible"/>
                                      </p:to>
                                    </p:set>
                                    <p:anim calcmode="lin" valueType="num">
                                      <p:cBhvr>
                                        <p:cTn id="12" dur="500" fill="hold"/>
                                        <p:tgtEl>
                                          <p:spTgt spid="1573">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1573">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157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1581"/>
                                        </p:tgtEl>
                                        <p:attrNameLst>
                                          <p:attrName>style.visibility</p:attrName>
                                        </p:attrNameLst>
                                      </p:cBhvr>
                                      <p:to>
                                        <p:strVal val="visible"/>
                                      </p:to>
                                    </p:set>
                                    <p:anim calcmode="lin" valueType="num">
                                      <p:cBhvr>
                                        <p:cTn id="19" dur="500" fill="hold"/>
                                        <p:tgtEl>
                                          <p:spTgt spid="1581"/>
                                        </p:tgtEl>
                                        <p:attrNameLst>
                                          <p:attrName>ppt_w</p:attrName>
                                        </p:attrNameLst>
                                      </p:cBhvr>
                                      <p:tavLst>
                                        <p:tav tm="0">
                                          <p:val>
                                            <p:fltVal val="0"/>
                                          </p:val>
                                        </p:tav>
                                        <p:tav tm="100000">
                                          <p:val>
                                            <p:strVal val="#ppt_w"/>
                                          </p:val>
                                        </p:tav>
                                      </p:tavLst>
                                    </p:anim>
                                    <p:anim calcmode="lin" valueType="num">
                                      <p:cBhvr>
                                        <p:cTn id="20" dur="500" fill="hold"/>
                                        <p:tgtEl>
                                          <p:spTgt spid="1581"/>
                                        </p:tgtEl>
                                        <p:attrNameLst>
                                          <p:attrName>ppt_h</p:attrName>
                                        </p:attrNameLst>
                                      </p:cBhvr>
                                      <p:tavLst>
                                        <p:tav tm="0">
                                          <p:val>
                                            <p:fltVal val="0"/>
                                          </p:val>
                                        </p:tav>
                                        <p:tav tm="100000">
                                          <p:val>
                                            <p:strVal val="#ppt_h"/>
                                          </p:val>
                                        </p:tav>
                                      </p:tavLst>
                                    </p:anim>
                                    <p:animEffect transition="in" filter="fade">
                                      <p:cBhvr>
                                        <p:cTn id="21" dur="500"/>
                                        <p:tgtEl>
                                          <p:spTgt spid="1581"/>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1574">
                                            <p:txEl>
                                              <p:pRg st="0" end="0"/>
                                            </p:txEl>
                                          </p:spTgt>
                                        </p:tgtEl>
                                        <p:attrNameLst>
                                          <p:attrName>style.visibility</p:attrName>
                                        </p:attrNameLst>
                                      </p:cBhvr>
                                      <p:to>
                                        <p:strVal val="visible"/>
                                      </p:to>
                                    </p:set>
                                    <p:anim calcmode="lin" valueType="num">
                                      <p:cBhvr>
                                        <p:cTn id="24" dur="500" fill="hold"/>
                                        <p:tgtEl>
                                          <p:spTgt spid="1574">
                                            <p:txEl>
                                              <p:pRg st="0" end="0"/>
                                            </p:txEl>
                                          </p:spTgt>
                                        </p:tgtEl>
                                        <p:attrNameLst>
                                          <p:attrName>ppt_w</p:attrName>
                                        </p:attrNameLst>
                                      </p:cBhvr>
                                      <p:tavLst>
                                        <p:tav tm="0">
                                          <p:val>
                                            <p:fltVal val="0"/>
                                          </p:val>
                                        </p:tav>
                                        <p:tav tm="100000">
                                          <p:val>
                                            <p:strVal val="#ppt_w"/>
                                          </p:val>
                                        </p:tav>
                                      </p:tavLst>
                                    </p:anim>
                                    <p:anim calcmode="lin" valueType="num">
                                      <p:cBhvr>
                                        <p:cTn id="25" dur="500" fill="hold"/>
                                        <p:tgtEl>
                                          <p:spTgt spid="1574">
                                            <p:txEl>
                                              <p:pRg st="0" end="0"/>
                                            </p:txEl>
                                          </p:spTgt>
                                        </p:tgtEl>
                                        <p:attrNameLst>
                                          <p:attrName>ppt_h</p:attrName>
                                        </p:attrNameLst>
                                      </p:cBhvr>
                                      <p:tavLst>
                                        <p:tav tm="0">
                                          <p:val>
                                            <p:fltVal val="0"/>
                                          </p:val>
                                        </p:tav>
                                        <p:tav tm="100000">
                                          <p:val>
                                            <p:strVal val="#ppt_h"/>
                                          </p:val>
                                        </p:tav>
                                      </p:tavLst>
                                    </p:anim>
                                    <p:animEffect transition="in" filter="fade">
                                      <p:cBhvr>
                                        <p:cTn id="26" dur="500"/>
                                        <p:tgtEl>
                                          <p:spTgt spid="1574">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nodeType="clickEffect">
                                  <p:stCondLst>
                                    <p:cond delay="0"/>
                                  </p:stCondLst>
                                  <p:childTnLst>
                                    <p:set>
                                      <p:cBhvr>
                                        <p:cTn id="30" dur="1" fill="hold">
                                          <p:stCondLst>
                                            <p:cond delay="0"/>
                                          </p:stCondLst>
                                        </p:cTn>
                                        <p:tgtEl>
                                          <p:spTgt spid="1576"/>
                                        </p:tgtEl>
                                        <p:attrNameLst>
                                          <p:attrName>style.visibility</p:attrName>
                                        </p:attrNameLst>
                                      </p:cBhvr>
                                      <p:to>
                                        <p:strVal val="visible"/>
                                      </p:to>
                                    </p:set>
                                    <p:anim calcmode="lin" valueType="num">
                                      <p:cBhvr>
                                        <p:cTn id="31" dur="500" fill="hold"/>
                                        <p:tgtEl>
                                          <p:spTgt spid="1576"/>
                                        </p:tgtEl>
                                        <p:attrNameLst>
                                          <p:attrName>ppt_w</p:attrName>
                                        </p:attrNameLst>
                                      </p:cBhvr>
                                      <p:tavLst>
                                        <p:tav tm="0">
                                          <p:val>
                                            <p:fltVal val="0"/>
                                          </p:val>
                                        </p:tav>
                                        <p:tav tm="100000">
                                          <p:val>
                                            <p:strVal val="#ppt_w"/>
                                          </p:val>
                                        </p:tav>
                                      </p:tavLst>
                                    </p:anim>
                                    <p:anim calcmode="lin" valueType="num">
                                      <p:cBhvr>
                                        <p:cTn id="32" dur="500" fill="hold"/>
                                        <p:tgtEl>
                                          <p:spTgt spid="1576"/>
                                        </p:tgtEl>
                                        <p:attrNameLst>
                                          <p:attrName>ppt_h</p:attrName>
                                        </p:attrNameLst>
                                      </p:cBhvr>
                                      <p:tavLst>
                                        <p:tav tm="0">
                                          <p:val>
                                            <p:fltVal val="0"/>
                                          </p:val>
                                        </p:tav>
                                        <p:tav tm="100000">
                                          <p:val>
                                            <p:strVal val="#ppt_h"/>
                                          </p:val>
                                        </p:tav>
                                      </p:tavLst>
                                    </p:anim>
                                    <p:animEffect transition="in" filter="fade">
                                      <p:cBhvr>
                                        <p:cTn id="33" dur="500"/>
                                        <p:tgtEl>
                                          <p:spTgt spid="1576"/>
                                        </p:tgtEl>
                                      </p:cBhvr>
                                    </p:animEffect>
                                  </p:childTnLst>
                                </p:cTn>
                              </p:par>
                              <p:par>
                                <p:cTn id="34" presetID="53" presetClass="entr" presetSubtype="16" fill="hold" grpId="0" nodeType="withEffect">
                                  <p:stCondLst>
                                    <p:cond delay="0"/>
                                  </p:stCondLst>
                                  <p:childTnLst>
                                    <p:set>
                                      <p:cBhvr>
                                        <p:cTn id="35" dur="1" fill="hold">
                                          <p:stCondLst>
                                            <p:cond delay="0"/>
                                          </p:stCondLst>
                                        </p:cTn>
                                        <p:tgtEl>
                                          <p:spTgt spid="1575">
                                            <p:txEl>
                                              <p:pRg st="0" end="0"/>
                                            </p:txEl>
                                          </p:spTgt>
                                        </p:tgtEl>
                                        <p:attrNameLst>
                                          <p:attrName>style.visibility</p:attrName>
                                        </p:attrNameLst>
                                      </p:cBhvr>
                                      <p:to>
                                        <p:strVal val="visible"/>
                                      </p:to>
                                    </p:set>
                                    <p:anim calcmode="lin" valueType="num">
                                      <p:cBhvr>
                                        <p:cTn id="36" dur="500" fill="hold"/>
                                        <p:tgtEl>
                                          <p:spTgt spid="1575">
                                            <p:txEl>
                                              <p:pRg st="0" end="0"/>
                                            </p:txEl>
                                          </p:spTgt>
                                        </p:tgtEl>
                                        <p:attrNameLst>
                                          <p:attrName>ppt_w</p:attrName>
                                        </p:attrNameLst>
                                      </p:cBhvr>
                                      <p:tavLst>
                                        <p:tav tm="0">
                                          <p:val>
                                            <p:fltVal val="0"/>
                                          </p:val>
                                        </p:tav>
                                        <p:tav tm="100000">
                                          <p:val>
                                            <p:strVal val="#ppt_w"/>
                                          </p:val>
                                        </p:tav>
                                      </p:tavLst>
                                    </p:anim>
                                    <p:anim calcmode="lin" valueType="num">
                                      <p:cBhvr>
                                        <p:cTn id="37" dur="500" fill="hold"/>
                                        <p:tgtEl>
                                          <p:spTgt spid="1575">
                                            <p:txEl>
                                              <p:pRg st="0" end="0"/>
                                            </p:txEl>
                                          </p:spTgt>
                                        </p:tgtEl>
                                        <p:attrNameLst>
                                          <p:attrName>ppt_h</p:attrName>
                                        </p:attrNameLst>
                                      </p:cBhvr>
                                      <p:tavLst>
                                        <p:tav tm="0">
                                          <p:val>
                                            <p:fltVal val="0"/>
                                          </p:val>
                                        </p:tav>
                                        <p:tav tm="100000">
                                          <p:val>
                                            <p:strVal val="#ppt_h"/>
                                          </p:val>
                                        </p:tav>
                                      </p:tavLst>
                                    </p:anim>
                                    <p:animEffect transition="in" filter="fade">
                                      <p:cBhvr>
                                        <p:cTn id="38" dur="500"/>
                                        <p:tgtEl>
                                          <p:spTgt spid="157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3" grpId="0" build="p"/>
      <p:bldP spid="1574" grpId="0" build="p"/>
      <p:bldP spid="157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b="1" dirty="0">
                <a:latin typeface="Maven Pro" panose="020B0604020202020204" charset="-94"/>
              </a:rPr>
              <a:t>Yapay Zekâ Nedir?</a:t>
            </a:r>
            <a:endParaRPr b="1" dirty="0">
              <a:latin typeface="Maven Pro" panose="020B0604020202020204" charset="-94"/>
            </a:endParaRPr>
          </a:p>
        </p:txBody>
      </p:sp>
      <p:sp>
        <p:nvSpPr>
          <p:cNvPr id="1274" name="Google Shape;1274;p42"/>
          <p:cNvSpPr txBox="1">
            <a:spLocks noGrp="1"/>
          </p:cNvSpPr>
          <p:nvPr>
            <p:ph type="subTitle" idx="2"/>
          </p:nvPr>
        </p:nvSpPr>
        <p:spPr>
          <a:xfrm>
            <a:off x="785250" y="1112200"/>
            <a:ext cx="6701075" cy="3361300"/>
          </a:xfrm>
          <a:prstGeom prst="rect">
            <a:avLst/>
          </a:prstGeom>
        </p:spPr>
        <p:txBody>
          <a:bodyPr spcFirstLastPara="1" wrap="square" lIns="91425" tIns="91425" rIns="91425" bIns="91425" anchor="t" anchorCtr="0">
            <a:noAutofit/>
          </a:bodyPr>
          <a:lstStyle/>
          <a:p>
            <a:pPr marL="0" indent="0" algn="just"/>
            <a:r>
              <a:rPr lang="tr-TR" dirty="0">
                <a:latin typeface="Maven Pro" panose="020B0604020202020204" charset="-94"/>
              </a:rPr>
              <a:t>İnsan davranışını taklit edebilen, akıllı makineler oluşturmayı hedefleyen bir bilgisayar bilimi teknolojisidir.</a:t>
            </a:r>
          </a:p>
          <a:p>
            <a:pPr marL="0" indent="0" algn="just"/>
            <a:endParaRPr lang="tr-TR" dirty="0">
              <a:latin typeface="Maven Pro" panose="020B0604020202020204" charset="-94"/>
            </a:endParaRPr>
          </a:p>
          <a:p>
            <a:pPr marL="0" indent="0" algn="just"/>
            <a:r>
              <a:rPr lang="tr-TR" dirty="0">
                <a:latin typeface="Maven Pro" panose="020B0604020202020204" charset="-94"/>
              </a:rPr>
              <a:t>Farklı bir ifadeyle, AI kendisine verilen görevleri yerine getirmek için insan zekâsını taklit eden ve topladıkları bilgiye göre kendilerini iyileştiren sistemler veya makineler anlamına gelir. </a:t>
            </a:r>
          </a:p>
          <a:p>
            <a:pPr marL="0" indent="0" algn="just"/>
            <a:endParaRPr lang="tr-TR" dirty="0">
              <a:latin typeface="Maven Pro" panose="020B0604020202020204" charset="-94"/>
            </a:endParaRPr>
          </a:p>
          <a:p>
            <a:pPr marL="0" indent="0" algn="just"/>
            <a:r>
              <a:rPr lang="tr-TR" dirty="0">
                <a:latin typeface="Maven Pro" panose="020B0604020202020204" charset="-94"/>
              </a:rPr>
              <a:t>Yapay Zeka, herhangi bir özel biçim veya işlevden ziyade süper güçlendirilmiş düşünce ve veri analizi yeteneği ve süreciyle ilgilidir. Yapay Zekâ dendiğinde zihinlerde dünyayı ele geçiren çok fonksiyonel, insan benzeri robotlar canlansa da yapay zekâ insanların yerine geçmek üzere tasarlanmamıştır. İnsan yeteneklerini ve katkılarını önemli ölçüde geliştirmek üzere tasarlanmıştır. Bu nedenle oldukça değerli bir ticari varlıktır.</a:t>
            </a:r>
          </a:p>
          <a:p>
            <a:pPr marL="0" indent="0" algn="just"/>
            <a:endParaRPr lang="tr-TR" dirty="0">
              <a:latin typeface="Maven Pro" panose="020B0604020202020204" charset="-94"/>
            </a:endParaRP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 name="Google Shape;8615;p88">
            <a:extLst>
              <a:ext uri="{FF2B5EF4-FFF2-40B4-BE49-F238E27FC236}">
                <a16:creationId xmlns:a16="http://schemas.microsoft.com/office/drawing/2014/main" id="{458459AC-4FAC-9BA5-F3C6-4D7AC6B0C57D}"/>
              </a:ext>
            </a:extLst>
          </p:cNvPr>
          <p:cNvGrpSpPr/>
          <p:nvPr/>
        </p:nvGrpSpPr>
        <p:grpSpPr>
          <a:xfrm>
            <a:off x="7640876" y="3338285"/>
            <a:ext cx="659402" cy="624115"/>
            <a:chOff x="581525" y="3254850"/>
            <a:chExt cx="297750" cy="294575"/>
          </a:xfrm>
          <a:solidFill>
            <a:schemeClr val="accent1"/>
          </a:solidFill>
        </p:grpSpPr>
        <p:sp>
          <p:nvSpPr>
            <p:cNvPr id="5" name="Google Shape;8616;p88">
              <a:extLst>
                <a:ext uri="{FF2B5EF4-FFF2-40B4-BE49-F238E27FC236}">
                  <a16:creationId xmlns:a16="http://schemas.microsoft.com/office/drawing/2014/main" id="{A719A895-E16C-B143-964C-661E5BF4B6A1}"/>
                </a:ext>
              </a:extLst>
            </p:cNvPr>
            <p:cNvSpPr/>
            <p:nvPr/>
          </p:nvSpPr>
          <p:spPr>
            <a:xfrm>
              <a:off x="616950" y="3358025"/>
              <a:ext cx="89025" cy="86650"/>
            </a:xfrm>
            <a:custGeom>
              <a:avLst/>
              <a:gdLst/>
              <a:ahLst/>
              <a:cxnLst/>
              <a:rect l="l" t="t" r="r" b="b"/>
              <a:pathLst>
                <a:path w="3561" h="3466" extrusionOk="0">
                  <a:moveTo>
                    <a:pt x="1797" y="0"/>
                  </a:moveTo>
                  <a:cubicBezTo>
                    <a:pt x="789" y="0"/>
                    <a:pt x="1" y="788"/>
                    <a:pt x="1" y="1733"/>
                  </a:cubicBezTo>
                  <a:cubicBezTo>
                    <a:pt x="1" y="2710"/>
                    <a:pt x="789" y="3466"/>
                    <a:pt x="1797" y="3466"/>
                  </a:cubicBezTo>
                  <a:cubicBezTo>
                    <a:pt x="2773" y="3466"/>
                    <a:pt x="3561" y="2710"/>
                    <a:pt x="3561" y="1733"/>
                  </a:cubicBezTo>
                  <a:cubicBezTo>
                    <a:pt x="3561" y="788"/>
                    <a:pt x="2773" y="0"/>
                    <a:pt x="1797"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8617;p88">
              <a:extLst>
                <a:ext uri="{FF2B5EF4-FFF2-40B4-BE49-F238E27FC236}">
                  <a16:creationId xmlns:a16="http://schemas.microsoft.com/office/drawing/2014/main" id="{26BD8130-F9BD-EE96-0B16-C9C05C5749A6}"/>
                </a:ext>
              </a:extLst>
            </p:cNvPr>
            <p:cNvSpPr/>
            <p:nvPr/>
          </p:nvSpPr>
          <p:spPr>
            <a:xfrm>
              <a:off x="721725" y="3254850"/>
              <a:ext cx="157550" cy="155975"/>
            </a:xfrm>
            <a:custGeom>
              <a:avLst/>
              <a:gdLst/>
              <a:ahLst/>
              <a:cxnLst/>
              <a:rect l="l" t="t" r="r" b="b"/>
              <a:pathLst>
                <a:path w="6302" h="6239" extrusionOk="0">
                  <a:moveTo>
                    <a:pt x="3151" y="1355"/>
                  </a:moveTo>
                  <a:cubicBezTo>
                    <a:pt x="3749" y="1355"/>
                    <a:pt x="4159" y="1827"/>
                    <a:pt x="4159" y="2363"/>
                  </a:cubicBezTo>
                  <a:cubicBezTo>
                    <a:pt x="4159" y="2773"/>
                    <a:pt x="3970" y="3119"/>
                    <a:pt x="3623" y="3277"/>
                  </a:cubicBezTo>
                  <a:cubicBezTo>
                    <a:pt x="3529" y="3308"/>
                    <a:pt x="3497" y="3434"/>
                    <a:pt x="3497" y="3560"/>
                  </a:cubicBezTo>
                  <a:cubicBezTo>
                    <a:pt x="3497" y="3749"/>
                    <a:pt x="3340" y="3907"/>
                    <a:pt x="3151" y="3907"/>
                  </a:cubicBezTo>
                  <a:cubicBezTo>
                    <a:pt x="2962" y="3907"/>
                    <a:pt x="2804" y="3749"/>
                    <a:pt x="2804" y="3560"/>
                  </a:cubicBezTo>
                  <a:cubicBezTo>
                    <a:pt x="2804" y="3151"/>
                    <a:pt x="2993" y="2836"/>
                    <a:pt x="3308" y="2647"/>
                  </a:cubicBezTo>
                  <a:cubicBezTo>
                    <a:pt x="3434" y="2552"/>
                    <a:pt x="3497" y="2458"/>
                    <a:pt x="3497" y="2332"/>
                  </a:cubicBezTo>
                  <a:cubicBezTo>
                    <a:pt x="3497" y="2143"/>
                    <a:pt x="3340" y="1953"/>
                    <a:pt x="3151" y="1953"/>
                  </a:cubicBezTo>
                  <a:cubicBezTo>
                    <a:pt x="2962" y="1953"/>
                    <a:pt x="2804" y="2143"/>
                    <a:pt x="2804" y="2332"/>
                  </a:cubicBezTo>
                  <a:cubicBezTo>
                    <a:pt x="2804" y="2521"/>
                    <a:pt x="2646" y="2678"/>
                    <a:pt x="2426" y="2678"/>
                  </a:cubicBezTo>
                  <a:cubicBezTo>
                    <a:pt x="2237" y="2678"/>
                    <a:pt x="2079" y="2521"/>
                    <a:pt x="2079" y="2332"/>
                  </a:cubicBezTo>
                  <a:cubicBezTo>
                    <a:pt x="2079" y="1827"/>
                    <a:pt x="2552" y="1355"/>
                    <a:pt x="3151" y="1355"/>
                  </a:cubicBezTo>
                  <a:close/>
                  <a:moveTo>
                    <a:pt x="3151" y="4096"/>
                  </a:moveTo>
                  <a:cubicBezTo>
                    <a:pt x="3340" y="4096"/>
                    <a:pt x="3497" y="4253"/>
                    <a:pt x="3497" y="4442"/>
                  </a:cubicBezTo>
                  <a:cubicBezTo>
                    <a:pt x="3497" y="4663"/>
                    <a:pt x="3340" y="4820"/>
                    <a:pt x="3151" y="4820"/>
                  </a:cubicBezTo>
                  <a:cubicBezTo>
                    <a:pt x="2962" y="4820"/>
                    <a:pt x="2804" y="4663"/>
                    <a:pt x="2804" y="4442"/>
                  </a:cubicBezTo>
                  <a:cubicBezTo>
                    <a:pt x="2804" y="4253"/>
                    <a:pt x="2962" y="4096"/>
                    <a:pt x="3151" y="4096"/>
                  </a:cubicBezTo>
                  <a:close/>
                  <a:moveTo>
                    <a:pt x="3182" y="0"/>
                  </a:moveTo>
                  <a:cubicBezTo>
                    <a:pt x="1481" y="0"/>
                    <a:pt x="63" y="1418"/>
                    <a:pt x="63" y="3119"/>
                  </a:cubicBezTo>
                  <a:cubicBezTo>
                    <a:pt x="63" y="3655"/>
                    <a:pt x="189" y="4159"/>
                    <a:pt x="473" y="4663"/>
                  </a:cubicBezTo>
                  <a:lnTo>
                    <a:pt x="32" y="5766"/>
                  </a:lnTo>
                  <a:cubicBezTo>
                    <a:pt x="0" y="5860"/>
                    <a:pt x="32" y="5986"/>
                    <a:pt x="126" y="6112"/>
                  </a:cubicBezTo>
                  <a:cubicBezTo>
                    <a:pt x="189" y="6175"/>
                    <a:pt x="347" y="6238"/>
                    <a:pt x="473" y="6238"/>
                  </a:cubicBezTo>
                  <a:lnTo>
                    <a:pt x="1764" y="5892"/>
                  </a:lnTo>
                  <a:cubicBezTo>
                    <a:pt x="2205" y="6144"/>
                    <a:pt x="2678" y="6238"/>
                    <a:pt x="3182" y="6238"/>
                  </a:cubicBezTo>
                  <a:cubicBezTo>
                    <a:pt x="4915" y="6238"/>
                    <a:pt x="6301" y="4789"/>
                    <a:pt x="6301" y="3119"/>
                  </a:cubicBezTo>
                  <a:cubicBezTo>
                    <a:pt x="6301" y="1386"/>
                    <a:pt x="4883" y="0"/>
                    <a:pt x="3182"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8618;p88">
              <a:extLst>
                <a:ext uri="{FF2B5EF4-FFF2-40B4-BE49-F238E27FC236}">
                  <a16:creationId xmlns:a16="http://schemas.microsoft.com/office/drawing/2014/main" id="{D752D115-A768-A063-5056-0B2D976F9299}"/>
                </a:ext>
              </a:extLst>
            </p:cNvPr>
            <p:cNvSpPr/>
            <p:nvPr/>
          </p:nvSpPr>
          <p:spPr>
            <a:xfrm>
              <a:off x="581525" y="3440725"/>
              <a:ext cx="157550" cy="108700"/>
            </a:xfrm>
            <a:custGeom>
              <a:avLst/>
              <a:gdLst/>
              <a:ahLst/>
              <a:cxnLst/>
              <a:rect l="l" t="t" r="r" b="b"/>
              <a:pathLst>
                <a:path w="6302" h="4348" extrusionOk="0">
                  <a:moveTo>
                    <a:pt x="1355" y="0"/>
                  </a:moveTo>
                  <a:cubicBezTo>
                    <a:pt x="567" y="567"/>
                    <a:pt x="0" y="1513"/>
                    <a:pt x="0" y="2584"/>
                  </a:cubicBezTo>
                  <a:lnTo>
                    <a:pt x="0" y="4001"/>
                  </a:lnTo>
                  <a:cubicBezTo>
                    <a:pt x="63" y="4190"/>
                    <a:pt x="221" y="4348"/>
                    <a:pt x="410" y="4348"/>
                  </a:cubicBezTo>
                  <a:lnTo>
                    <a:pt x="5955" y="4348"/>
                  </a:lnTo>
                  <a:cubicBezTo>
                    <a:pt x="6144" y="4348"/>
                    <a:pt x="6301" y="4190"/>
                    <a:pt x="6301" y="4001"/>
                  </a:cubicBezTo>
                  <a:lnTo>
                    <a:pt x="6301" y="2584"/>
                  </a:lnTo>
                  <a:cubicBezTo>
                    <a:pt x="6301" y="1513"/>
                    <a:pt x="5797" y="599"/>
                    <a:pt x="4978" y="0"/>
                  </a:cubicBezTo>
                  <a:cubicBezTo>
                    <a:pt x="4537" y="536"/>
                    <a:pt x="3875" y="851"/>
                    <a:pt x="3151" y="851"/>
                  </a:cubicBezTo>
                  <a:cubicBezTo>
                    <a:pt x="2458" y="851"/>
                    <a:pt x="1796" y="536"/>
                    <a:pt x="1355" y="0"/>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9" name="Düz Bağlayıcı 8">
            <a:extLst>
              <a:ext uri="{FF2B5EF4-FFF2-40B4-BE49-F238E27FC236}">
                <a16:creationId xmlns:a16="http://schemas.microsoft.com/office/drawing/2014/main" id="{19B601D1-FA48-3D46-551C-21609BE6F486}"/>
              </a:ext>
            </a:extLst>
          </p:cNvPr>
          <p:cNvCxnSpPr/>
          <p:nvPr/>
        </p:nvCxnSpPr>
        <p:spPr>
          <a:xfrm>
            <a:off x="1224852" y="3897086"/>
            <a:ext cx="5596862"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12" name="Resim 11" descr="logo, amblem, simge, sembol, ticari marka içeren bir resim&#10;&#10;Açıklama otomatik olarak oluşturuldu">
            <a:extLst>
              <a:ext uri="{FF2B5EF4-FFF2-40B4-BE49-F238E27FC236}">
                <a16:creationId xmlns:a16="http://schemas.microsoft.com/office/drawing/2014/main" id="{44DAB3AF-749D-0153-B41E-A8DE7F8A5092}"/>
              </a:ext>
            </a:extLst>
          </p:cNvPr>
          <p:cNvPicPr>
            <a:picLocks noChangeAspect="1"/>
          </p:cNvPicPr>
          <p:nvPr/>
        </p:nvPicPr>
        <p:blipFill>
          <a:blip r:embed="rId3"/>
          <a:stretch>
            <a:fillRect/>
          </a:stretch>
        </p:blipFill>
        <p:spPr>
          <a:xfrm>
            <a:off x="8133994" y="-28411"/>
            <a:ext cx="1031509" cy="729231"/>
          </a:xfrm>
          <a:prstGeom prst="rect">
            <a:avLst/>
          </a:prstGeom>
        </p:spPr>
      </p:pic>
      <p:sp>
        <p:nvSpPr>
          <p:cNvPr id="13" name="Google Shape;670;p39">
            <a:extLst>
              <a:ext uri="{FF2B5EF4-FFF2-40B4-BE49-F238E27FC236}">
                <a16:creationId xmlns:a16="http://schemas.microsoft.com/office/drawing/2014/main" id="{4897A63D-345A-84A2-C8DB-C090A03305E3}"/>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extLst>
      <p:ext uri="{BB962C8B-B14F-4D97-AF65-F5344CB8AC3E}">
        <p14:creationId xmlns:p14="http://schemas.microsoft.com/office/powerpoint/2010/main" val="3006312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74">
                                            <p:txEl>
                                              <p:pRg st="0" end="0"/>
                                            </p:txEl>
                                          </p:spTgt>
                                        </p:tgtEl>
                                        <p:attrNameLst>
                                          <p:attrName>style.visibility</p:attrName>
                                        </p:attrNameLst>
                                      </p:cBhvr>
                                      <p:to>
                                        <p:strVal val="visible"/>
                                      </p:to>
                                    </p:set>
                                    <p:animEffect transition="in" filter="randombar(horizontal)">
                                      <p:cBhvr>
                                        <p:cTn id="7" dur="500"/>
                                        <p:tgtEl>
                                          <p:spTgt spid="1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274">
                                            <p:txEl>
                                              <p:pRg st="2" end="2"/>
                                            </p:txEl>
                                          </p:spTgt>
                                        </p:tgtEl>
                                        <p:attrNameLst>
                                          <p:attrName>style.visibility</p:attrName>
                                        </p:attrNameLst>
                                      </p:cBhvr>
                                      <p:to>
                                        <p:strVal val="visible"/>
                                      </p:to>
                                    </p:set>
                                    <p:animEffect transition="in" filter="barn(inVertical)">
                                      <p:cBhvr>
                                        <p:cTn id="12" dur="500"/>
                                        <p:tgtEl>
                                          <p:spTgt spid="127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2" presetClass="entr" presetSubtype="0" fill="hold" nodeType="clickEffect">
                                  <p:stCondLst>
                                    <p:cond delay="0"/>
                                  </p:stCondLst>
                                  <p:childTnLst>
                                    <p:set>
                                      <p:cBhvr>
                                        <p:cTn id="16" dur="1" fill="hold">
                                          <p:stCondLst>
                                            <p:cond delay="0"/>
                                          </p:stCondLst>
                                        </p:cTn>
                                        <p:tgtEl>
                                          <p:spTgt spid="1274">
                                            <p:txEl>
                                              <p:pRg st="4" end="4"/>
                                            </p:txEl>
                                          </p:spTgt>
                                        </p:tgtEl>
                                        <p:attrNameLst>
                                          <p:attrName>style.visibility</p:attrName>
                                        </p:attrNameLst>
                                      </p:cBhvr>
                                      <p:to>
                                        <p:strVal val="visible"/>
                                      </p:to>
                                    </p:set>
                                    <p:animEffect transition="in" filter="fade">
                                      <p:cBhvr>
                                        <p:cTn id="17" dur="1000"/>
                                        <p:tgtEl>
                                          <p:spTgt spid="1274">
                                            <p:txEl>
                                              <p:pRg st="4" end="4"/>
                                            </p:txEl>
                                          </p:spTgt>
                                        </p:tgtEl>
                                      </p:cBhvr>
                                    </p:animEffect>
                                    <p:anim calcmode="lin" valueType="num">
                                      <p:cBhvr>
                                        <p:cTn id="18" dur="1000" fill="hold"/>
                                        <p:tgtEl>
                                          <p:spTgt spid="1274">
                                            <p:txEl>
                                              <p:pRg st="4" end="4"/>
                                            </p:txEl>
                                          </p:spTgt>
                                        </p:tgtEl>
                                        <p:attrNameLst>
                                          <p:attrName>ppt_x</p:attrName>
                                        </p:attrNameLst>
                                      </p:cBhvr>
                                      <p:tavLst>
                                        <p:tav tm="0">
                                          <p:val>
                                            <p:strVal val="#ppt_x"/>
                                          </p:val>
                                        </p:tav>
                                        <p:tav tm="100000">
                                          <p:val>
                                            <p:strVal val="#ppt_x"/>
                                          </p:val>
                                        </p:tav>
                                      </p:tavLst>
                                    </p:anim>
                                    <p:anim calcmode="lin" valueType="num">
                                      <p:cBhvr>
                                        <p:cTn id="19" dur="1000" fill="hold"/>
                                        <p:tgtEl>
                                          <p:spTgt spid="1274">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31" presetClass="entr" presetSubtype="0"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1000" fill="hold"/>
                                        <p:tgtEl>
                                          <p:spTgt spid="9"/>
                                        </p:tgtEl>
                                        <p:attrNameLst>
                                          <p:attrName>ppt_w</p:attrName>
                                        </p:attrNameLst>
                                      </p:cBhvr>
                                      <p:tavLst>
                                        <p:tav tm="0">
                                          <p:val>
                                            <p:fltVal val="0"/>
                                          </p:val>
                                        </p:tav>
                                        <p:tav tm="100000">
                                          <p:val>
                                            <p:strVal val="#ppt_w"/>
                                          </p:val>
                                        </p:tav>
                                      </p:tavLst>
                                    </p:anim>
                                    <p:anim calcmode="lin" valueType="num">
                                      <p:cBhvr>
                                        <p:cTn id="25" dur="1000" fill="hold"/>
                                        <p:tgtEl>
                                          <p:spTgt spid="9"/>
                                        </p:tgtEl>
                                        <p:attrNameLst>
                                          <p:attrName>ppt_h</p:attrName>
                                        </p:attrNameLst>
                                      </p:cBhvr>
                                      <p:tavLst>
                                        <p:tav tm="0">
                                          <p:val>
                                            <p:fltVal val="0"/>
                                          </p:val>
                                        </p:tav>
                                        <p:tav tm="100000">
                                          <p:val>
                                            <p:strVal val="#ppt_h"/>
                                          </p:val>
                                        </p:tav>
                                      </p:tavLst>
                                    </p:anim>
                                    <p:anim calcmode="lin" valueType="num">
                                      <p:cBhvr>
                                        <p:cTn id="26" dur="1000" fill="hold"/>
                                        <p:tgtEl>
                                          <p:spTgt spid="9"/>
                                        </p:tgtEl>
                                        <p:attrNameLst>
                                          <p:attrName>style.rotation</p:attrName>
                                        </p:attrNameLst>
                                      </p:cBhvr>
                                      <p:tavLst>
                                        <p:tav tm="0">
                                          <p:val>
                                            <p:fltVal val="90"/>
                                          </p:val>
                                        </p:tav>
                                        <p:tav tm="100000">
                                          <p:val>
                                            <p:fltVal val="0"/>
                                          </p:val>
                                        </p:tav>
                                      </p:tavLst>
                                    </p:anim>
                                    <p:animEffect transition="in" filter="fade">
                                      <p:cBhvr>
                                        <p:cTn id="27" dur="1000"/>
                                        <p:tgtEl>
                                          <p:spTgt spid="9"/>
                                        </p:tgtEl>
                                      </p:cBhvr>
                                    </p:animEffect>
                                  </p:childTnLst>
                                </p:cTn>
                              </p:par>
                              <p:par>
                                <p:cTn id="28" presetID="31" presetClass="entr" presetSubtype="0"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 calcmode="lin" valueType="num">
                                      <p:cBhvr>
                                        <p:cTn id="30" dur="1000" fill="hold"/>
                                        <p:tgtEl>
                                          <p:spTgt spid="4"/>
                                        </p:tgtEl>
                                        <p:attrNameLst>
                                          <p:attrName>ppt_w</p:attrName>
                                        </p:attrNameLst>
                                      </p:cBhvr>
                                      <p:tavLst>
                                        <p:tav tm="0">
                                          <p:val>
                                            <p:fltVal val="0"/>
                                          </p:val>
                                        </p:tav>
                                        <p:tav tm="100000">
                                          <p:val>
                                            <p:strVal val="#ppt_w"/>
                                          </p:val>
                                        </p:tav>
                                      </p:tavLst>
                                    </p:anim>
                                    <p:anim calcmode="lin" valueType="num">
                                      <p:cBhvr>
                                        <p:cTn id="31" dur="1000" fill="hold"/>
                                        <p:tgtEl>
                                          <p:spTgt spid="4"/>
                                        </p:tgtEl>
                                        <p:attrNameLst>
                                          <p:attrName>ppt_h</p:attrName>
                                        </p:attrNameLst>
                                      </p:cBhvr>
                                      <p:tavLst>
                                        <p:tav tm="0">
                                          <p:val>
                                            <p:fltVal val="0"/>
                                          </p:val>
                                        </p:tav>
                                        <p:tav tm="100000">
                                          <p:val>
                                            <p:strVal val="#ppt_h"/>
                                          </p:val>
                                        </p:tav>
                                      </p:tavLst>
                                    </p:anim>
                                    <p:anim calcmode="lin" valueType="num">
                                      <p:cBhvr>
                                        <p:cTn id="32" dur="1000" fill="hold"/>
                                        <p:tgtEl>
                                          <p:spTgt spid="4"/>
                                        </p:tgtEl>
                                        <p:attrNameLst>
                                          <p:attrName>style.rotation</p:attrName>
                                        </p:attrNameLst>
                                      </p:cBhvr>
                                      <p:tavLst>
                                        <p:tav tm="0">
                                          <p:val>
                                            <p:fltVal val="90"/>
                                          </p:val>
                                        </p:tav>
                                        <p:tav tm="100000">
                                          <p:val>
                                            <p:fltVal val="0"/>
                                          </p:val>
                                        </p:tav>
                                      </p:tavLst>
                                    </p:anim>
                                    <p:animEffect transition="in" filter="fade">
                                      <p:cBhvr>
                                        <p:cTn id="33"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b="1" dirty="0">
                <a:latin typeface="Maven Pro" panose="020B0604020202020204" charset="-94"/>
              </a:rPr>
              <a:t>Yapay Zekâ Nedir?</a:t>
            </a:r>
            <a:endParaRPr b="1" dirty="0">
              <a:latin typeface="Maven Pro" panose="020B0604020202020204" charset="-94"/>
            </a:endParaRPr>
          </a:p>
        </p:txBody>
      </p:sp>
      <p:sp>
        <p:nvSpPr>
          <p:cNvPr id="1274" name="Google Shape;1274;p42"/>
          <p:cNvSpPr txBox="1">
            <a:spLocks noGrp="1"/>
          </p:cNvSpPr>
          <p:nvPr>
            <p:ph type="subTitle" idx="2"/>
          </p:nvPr>
        </p:nvSpPr>
        <p:spPr>
          <a:xfrm>
            <a:off x="785250" y="1337171"/>
            <a:ext cx="6701075" cy="2908257"/>
          </a:xfrm>
          <a:prstGeom prst="rect">
            <a:avLst/>
          </a:prstGeom>
        </p:spPr>
        <p:txBody>
          <a:bodyPr spcFirstLastPara="1" wrap="square" lIns="91425" tIns="91425" rIns="91425" bIns="91425" anchor="t" anchorCtr="0">
            <a:noAutofit/>
          </a:bodyPr>
          <a:lstStyle/>
          <a:p>
            <a:pPr marL="0" indent="0" algn="just"/>
            <a:r>
              <a:rPr lang="tr-TR" b="1" dirty="0">
                <a:latin typeface="Maven Pro" panose="020B0604020202020204" charset="-94"/>
              </a:rPr>
              <a:t>Otomasyon ve Tekrarlayan İşler</a:t>
            </a:r>
            <a:r>
              <a:rPr lang="tr-TR" dirty="0">
                <a:latin typeface="Maven Pro" panose="020B0604020202020204" charset="-94"/>
              </a:rPr>
              <a:t>: YZ, tekrarlayan ve rutin işleri kolayca otomatikleştirebilir. Örneğin, fabrikalardaki montaj hatları, veri girişi, çağrı merkezleri gibi alanlarda </a:t>
            </a:r>
            <a:r>
              <a:rPr lang="tr-TR" dirty="0" err="1">
                <a:latin typeface="Maven Pro" panose="020B0604020202020204" charset="-94"/>
              </a:rPr>
              <a:t>YZ'nin</a:t>
            </a:r>
            <a:r>
              <a:rPr lang="tr-TR" dirty="0">
                <a:latin typeface="Maven Pro" panose="020B0604020202020204" charset="-94"/>
              </a:rPr>
              <a:t> insanların yerini alma potansiyeli çok yüksektir.</a:t>
            </a:r>
          </a:p>
          <a:p>
            <a:pPr marL="0" indent="0" algn="just"/>
            <a:endParaRPr lang="tr-TR" dirty="0">
              <a:latin typeface="Maven Pro" panose="020B0604020202020204" charset="-94"/>
            </a:endParaRPr>
          </a:p>
          <a:p>
            <a:pPr marL="0" indent="0" algn="just"/>
            <a:r>
              <a:rPr lang="tr-TR" b="1" dirty="0">
                <a:latin typeface="Maven Pro" panose="020B0604020202020204" charset="-94"/>
              </a:rPr>
              <a:t>Yaratıcılık ve Karmaşık Problem Çözme</a:t>
            </a:r>
            <a:r>
              <a:rPr lang="tr-TR" dirty="0">
                <a:latin typeface="Maven Pro" panose="020B0604020202020204" charset="-94"/>
              </a:rPr>
              <a:t>: İnsanlar yaratıcı düşünme, empati kurma, karmaşık problemleri anlama ve çözme gibi becerilere sahiptir. YZ bu tür becerilerde henüz insanlarla aynı seviyede değildir. Sanat, edebiyat, tasarım gibi yaratıcı alanlarda ya da stratejik karar alma süreçlerinde </a:t>
            </a:r>
            <a:r>
              <a:rPr lang="tr-TR" dirty="0" err="1">
                <a:latin typeface="Maven Pro" panose="020B0604020202020204" charset="-94"/>
              </a:rPr>
              <a:t>YZ'nin</a:t>
            </a:r>
            <a:r>
              <a:rPr lang="tr-TR" dirty="0">
                <a:latin typeface="Maven Pro" panose="020B0604020202020204" charset="-94"/>
              </a:rPr>
              <a:t> insanları tamamen ikame etmesi zordur.</a:t>
            </a:r>
          </a:p>
          <a:p>
            <a:pPr marL="0" indent="0" algn="just"/>
            <a:endParaRPr lang="tr-TR" dirty="0">
              <a:latin typeface="Maven Pro" panose="020B0604020202020204" charset="-94"/>
            </a:endParaRP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Resim 1" descr="logo, amblem, simge, sembol, ticari marka içeren bir resim&#10;&#10;Açıklama otomatik olarak oluşturuldu">
            <a:extLst>
              <a:ext uri="{FF2B5EF4-FFF2-40B4-BE49-F238E27FC236}">
                <a16:creationId xmlns:a16="http://schemas.microsoft.com/office/drawing/2014/main" id="{D9A281E9-1B4C-6899-7451-31476F2EE912}"/>
              </a:ext>
            </a:extLst>
          </p:cNvPr>
          <p:cNvPicPr>
            <a:picLocks noChangeAspect="1"/>
          </p:cNvPicPr>
          <p:nvPr/>
        </p:nvPicPr>
        <p:blipFill>
          <a:blip r:embed="rId3"/>
          <a:stretch>
            <a:fillRect/>
          </a:stretch>
        </p:blipFill>
        <p:spPr>
          <a:xfrm>
            <a:off x="8133994" y="-28411"/>
            <a:ext cx="1031509" cy="729231"/>
          </a:xfrm>
          <a:prstGeom prst="rect">
            <a:avLst/>
          </a:prstGeom>
        </p:spPr>
      </p:pic>
      <p:sp>
        <p:nvSpPr>
          <p:cNvPr id="3" name="Google Shape;670;p39">
            <a:extLst>
              <a:ext uri="{FF2B5EF4-FFF2-40B4-BE49-F238E27FC236}">
                <a16:creationId xmlns:a16="http://schemas.microsoft.com/office/drawing/2014/main" id="{26080992-63FC-5BCA-D6AF-7B9D400A5A66}"/>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extLst>
      <p:ext uri="{BB962C8B-B14F-4D97-AF65-F5344CB8AC3E}">
        <p14:creationId xmlns:p14="http://schemas.microsoft.com/office/powerpoint/2010/main" val="176220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4">
                                            <p:txEl>
                                              <p:pRg st="0" end="0"/>
                                            </p:txEl>
                                          </p:spTgt>
                                        </p:tgtEl>
                                        <p:attrNameLst>
                                          <p:attrName>style.visibility</p:attrName>
                                        </p:attrNameLst>
                                      </p:cBhvr>
                                      <p:to>
                                        <p:strVal val="visible"/>
                                      </p:to>
                                    </p:set>
                                    <p:animEffect transition="in" filter="fade">
                                      <p:cBhvr>
                                        <p:cTn id="7" dur="500"/>
                                        <p:tgtEl>
                                          <p:spTgt spid="1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1274">
                                            <p:txEl>
                                              <p:pRg st="2" end="2"/>
                                            </p:txEl>
                                          </p:spTgt>
                                        </p:tgtEl>
                                        <p:attrNameLst>
                                          <p:attrName>style.visibility</p:attrName>
                                        </p:attrNameLst>
                                      </p:cBhvr>
                                      <p:to>
                                        <p:strVal val="visible"/>
                                      </p:to>
                                    </p:set>
                                    <p:animEffect transition="in" filter="wheel(1)">
                                      <p:cBhvr>
                                        <p:cTn id="12" dur="2000"/>
                                        <p:tgtEl>
                                          <p:spTgt spid="12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tr-TR" b="1" dirty="0">
                <a:latin typeface="Maven Pro" panose="020B0604020202020204" charset="-94"/>
              </a:rPr>
              <a:t>Yapay Zekâ Nedir?</a:t>
            </a:r>
            <a:endParaRPr b="1" dirty="0">
              <a:latin typeface="Maven Pro" panose="020B0604020202020204" charset="-94"/>
            </a:endParaRPr>
          </a:p>
        </p:txBody>
      </p:sp>
      <p:sp>
        <p:nvSpPr>
          <p:cNvPr id="1274" name="Google Shape;1274;p42"/>
          <p:cNvSpPr txBox="1">
            <a:spLocks noGrp="1"/>
          </p:cNvSpPr>
          <p:nvPr>
            <p:ph type="subTitle" idx="2"/>
          </p:nvPr>
        </p:nvSpPr>
        <p:spPr>
          <a:xfrm>
            <a:off x="785250" y="1337171"/>
            <a:ext cx="6701075" cy="2908257"/>
          </a:xfrm>
          <a:prstGeom prst="rect">
            <a:avLst/>
          </a:prstGeom>
        </p:spPr>
        <p:txBody>
          <a:bodyPr spcFirstLastPara="1" wrap="square" lIns="91425" tIns="91425" rIns="91425" bIns="91425" anchor="t" anchorCtr="0">
            <a:noAutofit/>
          </a:bodyPr>
          <a:lstStyle/>
          <a:p>
            <a:pPr marL="0" indent="0" algn="just"/>
            <a:r>
              <a:rPr lang="tr-TR" b="1" dirty="0">
                <a:latin typeface="Maven Pro" panose="020B0604020202020204" charset="-94"/>
              </a:rPr>
              <a:t>Duygusal Zeka ve Sosyal Etkileşim: </a:t>
            </a:r>
            <a:r>
              <a:rPr lang="tr-TR" dirty="0">
                <a:latin typeface="Maven Pro" panose="020B0604020202020204" charset="-94"/>
              </a:rPr>
              <a:t>YZ, insan duygularını anlama ve bu duygulara uygun tepkiler verme konusunda önemli adımlar atmış olsa da, tam anlamıyla bir "</a:t>
            </a:r>
            <a:r>
              <a:rPr lang="tr-TR" i="1" dirty="0">
                <a:latin typeface="Maven Pro" panose="020B0604020202020204" charset="-94"/>
              </a:rPr>
              <a:t>duygusal zeka</a:t>
            </a:r>
            <a:r>
              <a:rPr lang="tr-TR" dirty="0">
                <a:latin typeface="Maven Pro" panose="020B0604020202020204" charset="-94"/>
              </a:rPr>
              <a:t>" geliştirdiğini söylemek zor. Sağlık hizmetleri, eğitim, danışmanlık gibi alanlarda insan-insan etkileşiminin yerine geçmesi çok daha zor.</a:t>
            </a:r>
          </a:p>
          <a:p>
            <a:pPr marL="0" indent="0" algn="just"/>
            <a:endParaRPr lang="tr-TR" dirty="0">
              <a:latin typeface="Maven Pro" panose="020B0604020202020204" charset="-94"/>
            </a:endParaRPr>
          </a:p>
          <a:p>
            <a:pPr marL="0" indent="0" algn="just"/>
            <a:r>
              <a:rPr lang="tr-TR" b="1" dirty="0">
                <a:latin typeface="Maven Pro" panose="020B0604020202020204" charset="-94"/>
              </a:rPr>
              <a:t>Etik ve Sosyal Konular: </a:t>
            </a:r>
            <a:r>
              <a:rPr lang="tr-TR" dirty="0">
                <a:latin typeface="Maven Pro" panose="020B0604020202020204" charset="-94"/>
              </a:rPr>
              <a:t>Yapay zekâ, insanların yerine geçerse, bu durum toplumsal ve etik sorunlar doğurabilir. İşsizlik, gelir eşitsizliği gibi ekonomik sorunların yanı sıra, kararların tarafsızlık ve adaletle alınıp alınmadığı gibi etik sorunlar da gündeme gelir.</a:t>
            </a: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 name="Resim 1" descr="logo, amblem, simge, sembol, ticari marka içeren bir resim&#10;&#10;Açıklama otomatik olarak oluşturuldu">
            <a:extLst>
              <a:ext uri="{FF2B5EF4-FFF2-40B4-BE49-F238E27FC236}">
                <a16:creationId xmlns:a16="http://schemas.microsoft.com/office/drawing/2014/main" id="{D85E4C7E-723A-719C-EAD0-213B0B43F369}"/>
              </a:ext>
            </a:extLst>
          </p:cNvPr>
          <p:cNvPicPr>
            <a:picLocks noChangeAspect="1"/>
          </p:cNvPicPr>
          <p:nvPr/>
        </p:nvPicPr>
        <p:blipFill>
          <a:blip r:embed="rId3"/>
          <a:stretch>
            <a:fillRect/>
          </a:stretch>
        </p:blipFill>
        <p:spPr>
          <a:xfrm>
            <a:off x="8133994" y="-28411"/>
            <a:ext cx="1031509" cy="729231"/>
          </a:xfrm>
          <a:prstGeom prst="rect">
            <a:avLst/>
          </a:prstGeom>
        </p:spPr>
      </p:pic>
      <p:sp>
        <p:nvSpPr>
          <p:cNvPr id="3" name="Google Shape;670;p39">
            <a:extLst>
              <a:ext uri="{FF2B5EF4-FFF2-40B4-BE49-F238E27FC236}">
                <a16:creationId xmlns:a16="http://schemas.microsoft.com/office/drawing/2014/main" id="{65F21A29-BF05-4010-A311-C9661F96D1E7}"/>
              </a:ext>
            </a:extLst>
          </p:cNvPr>
          <p:cNvSpPr txBox="1">
            <a:spLocks/>
          </p:cNvSpPr>
          <p:nvPr/>
        </p:nvSpPr>
        <p:spPr>
          <a:xfrm>
            <a:off x="2258810" y="4957361"/>
            <a:ext cx="4626379" cy="186139"/>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15000"/>
              </a:lnSpc>
              <a:spcBef>
                <a:spcPts val="0"/>
              </a:spcBef>
              <a:spcAft>
                <a:spcPts val="0"/>
              </a:spcAft>
              <a:buClr>
                <a:schemeClr val="dk1"/>
              </a:buClr>
              <a:buSzPts val="2400"/>
              <a:buFont typeface="DM Sans"/>
              <a:buNone/>
              <a:defRPr sz="2400" b="0" i="0" u="none" strike="noStrike" cap="none">
                <a:solidFill>
                  <a:schemeClr val="dk1"/>
                </a:solidFill>
                <a:latin typeface="MuseoModerno Medium"/>
                <a:ea typeface="MuseoModerno Medium"/>
                <a:cs typeface="MuseoModerno Medium"/>
                <a:sym typeface="MuseoModerno Medium"/>
              </a:defRPr>
            </a:lvl1pPr>
            <a:lvl2pPr marL="914400" marR="0" lvl="1"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2pPr>
            <a:lvl3pPr marL="1371600" marR="0" lvl="2"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3pPr>
            <a:lvl4pPr marL="1828800" marR="0" lvl="3"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4pPr>
            <a:lvl5pPr marL="2286000" marR="0" lvl="4"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5pPr>
            <a:lvl6pPr marL="2743200" marR="0" lvl="5"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6pPr>
            <a:lvl7pPr marL="3200400" marR="0" lvl="6"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7pPr>
            <a:lvl8pPr marL="3657600" marR="0" lvl="7"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8pPr>
            <a:lvl9pPr marL="4114800" marR="0" lvl="8" indent="-317500" algn="l" rtl="0">
              <a:lnSpc>
                <a:spcPct val="100000"/>
              </a:lnSpc>
              <a:spcBef>
                <a:spcPts val="0"/>
              </a:spcBef>
              <a:spcAft>
                <a:spcPts val="0"/>
              </a:spcAft>
              <a:buClr>
                <a:schemeClr val="dk1"/>
              </a:buClr>
              <a:buSzPts val="2400"/>
              <a:buFont typeface="DM Sans"/>
              <a:buNone/>
              <a:defRPr sz="2400" b="1" i="0" u="none" strike="noStrike" cap="none">
                <a:solidFill>
                  <a:schemeClr val="dk1"/>
                </a:solidFill>
                <a:latin typeface="DM Sans"/>
                <a:ea typeface="DM Sans"/>
                <a:cs typeface="DM Sans"/>
                <a:sym typeface="DM Sans"/>
              </a:defRPr>
            </a:lvl9pPr>
          </a:lstStyle>
          <a:p>
            <a:pPr marL="0" indent="0" algn="l"/>
            <a:r>
              <a:rPr lang="tr-TR" sz="700" b="1" dirty="0">
                <a:solidFill>
                  <a:schemeClr val="accent1"/>
                </a:solidFill>
                <a:latin typeface="Maven Pro" panose="020B0604020202020204" charset="-94"/>
              </a:rPr>
              <a:t>Dr. Öğr. Üyesi Fatih BAL | Kırklareli Üniversitesi | Yazılım Mühendisliği Bölümü | Derin Öğrenme | 2024 </a:t>
            </a:r>
          </a:p>
        </p:txBody>
      </p:sp>
    </p:spTree>
    <p:extLst>
      <p:ext uri="{BB962C8B-B14F-4D97-AF65-F5344CB8AC3E}">
        <p14:creationId xmlns:p14="http://schemas.microsoft.com/office/powerpoint/2010/main" val="3279262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274">
                                            <p:txEl>
                                              <p:pRg st="0" end="0"/>
                                            </p:txEl>
                                          </p:spTgt>
                                        </p:tgtEl>
                                        <p:attrNameLst>
                                          <p:attrName>style.visibility</p:attrName>
                                        </p:attrNameLst>
                                      </p:cBhvr>
                                      <p:to>
                                        <p:strVal val="visible"/>
                                      </p:to>
                                    </p:set>
                                    <p:animEffect transition="in" filter="randombar(horizontal)">
                                      <p:cBhvr>
                                        <p:cTn id="7" dur="500"/>
                                        <p:tgtEl>
                                          <p:spTgt spid="127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1274">
                                            <p:txEl>
                                              <p:pRg st="2" end="2"/>
                                            </p:txEl>
                                          </p:spTgt>
                                        </p:tgtEl>
                                        <p:attrNameLst>
                                          <p:attrName>style.visibility</p:attrName>
                                        </p:attrNameLst>
                                      </p:cBhvr>
                                      <p:to>
                                        <p:strVal val="visible"/>
                                      </p:to>
                                    </p:set>
                                    <p:animEffect transition="in" filter="randombar(horizontal)">
                                      <p:cBhvr>
                                        <p:cTn id="12" dur="500"/>
                                        <p:tgtEl>
                                          <p:spTgt spid="127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All About Artificial Intelligence by Slidesgo">
  <a:themeElements>
    <a:clrScheme name="Simple Light">
      <a:dk1>
        <a:srgbClr val="181818"/>
      </a:dk1>
      <a:lt1>
        <a:srgbClr val="F3F3F3"/>
      </a:lt1>
      <a:dk2>
        <a:srgbClr val="3D3D3B"/>
      </a:dk2>
      <a:lt2>
        <a:srgbClr val="C1C1C1"/>
      </a:lt2>
      <a:accent1>
        <a:srgbClr val="5D65BB"/>
      </a:accent1>
      <a:accent2>
        <a:srgbClr val="707BE0"/>
      </a:accent2>
      <a:accent3>
        <a:srgbClr val="BCC1E6"/>
      </a:accent3>
      <a:accent4>
        <a:srgbClr val="FFFFFF"/>
      </a:accent4>
      <a:accent5>
        <a:srgbClr val="FFFFFF"/>
      </a:accent5>
      <a:accent6>
        <a:srgbClr val="FFFFFF"/>
      </a:accent6>
      <a:hlink>
        <a:srgbClr val="1818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TotalTime>
  <Words>1526</Words>
  <Application>Microsoft Office PowerPoint</Application>
  <PresentationFormat>Ekran Gösterisi (16:9)</PresentationFormat>
  <Paragraphs>198</Paragraphs>
  <Slides>27</Slides>
  <Notes>27</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27</vt:i4>
      </vt:variant>
    </vt:vector>
  </HeadingPairs>
  <TitlesOfParts>
    <vt:vector size="35" baseType="lpstr">
      <vt:lpstr>Anaheim</vt:lpstr>
      <vt:lpstr>MuseoModerno Medium</vt:lpstr>
      <vt:lpstr>Cambria Math</vt:lpstr>
      <vt:lpstr>Nunito Light</vt:lpstr>
      <vt:lpstr>Arial</vt:lpstr>
      <vt:lpstr>Maven Pro</vt:lpstr>
      <vt:lpstr>DM Sans</vt:lpstr>
      <vt:lpstr>All About Artificial Intelligence by Slidesgo</vt:lpstr>
      <vt:lpstr>Derin Öğrenme</vt:lpstr>
      <vt:lpstr>Dönem İçi Değerlendirme</vt:lpstr>
      <vt:lpstr>Haftalık Ders Planı</vt:lpstr>
      <vt:lpstr>Ders Akışı</vt:lpstr>
      <vt:lpstr>Yapay Zekâ Nedir?</vt:lpstr>
      <vt:lpstr>PowerPoint Sunusu</vt:lpstr>
      <vt:lpstr>Yapay Zekâ Nedir?</vt:lpstr>
      <vt:lpstr>Yapay Zekâ Nedir?</vt:lpstr>
      <vt:lpstr>Yapay Zekâ Nedir?</vt:lpstr>
      <vt:lpstr>Neden Yapay Zekâ?</vt:lpstr>
      <vt:lpstr>Yapay Zekâ Tarihçesi</vt:lpstr>
      <vt:lpstr>Yapay Zekânın Alt Alanları</vt:lpstr>
      <vt:lpstr>Ders Kapsamında Uygulama Geliştirme Gereksinimleri</vt:lpstr>
      <vt:lpstr>Ders Kaynakları</vt:lpstr>
      <vt:lpstr>Ders Kaynakları</vt:lpstr>
      <vt:lpstr>Makine Öğrenmesi</vt:lpstr>
      <vt:lpstr>Makine Öğrenmesi Nedir?</vt:lpstr>
      <vt:lpstr>Makine Öğrenmesi Nedir?</vt:lpstr>
      <vt:lpstr>ML Çalışma Prensibi</vt:lpstr>
      <vt:lpstr>ML Avantajları</vt:lpstr>
      <vt:lpstr>ML Dezavantajları</vt:lpstr>
      <vt:lpstr>ML Türleri</vt:lpstr>
      <vt:lpstr>Regresyon Modelleri</vt:lpstr>
      <vt:lpstr>PowerPoint Sunusu</vt:lpstr>
      <vt:lpstr>PowerPoint Sunusu</vt:lpstr>
      <vt:lpstr>PowerPoint Sunusu</vt:lpstr>
      <vt:lpstr>Ders Sonu!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FATİH BAL</cp:lastModifiedBy>
  <cp:revision>36</cp:revision>
  <dcterms:modified xsi:type="dcterms:W3CDTF">2025-09-14T22:08:14Z</dcterms:modified>
</cp:coreProperties>
</file>