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D60093"/>
    <a:srgbClr val="FF0066"/>
    <a:srgbClr val="FF33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F537-982F-4C86-81B3-D903271B6371}" type="datetimeFigureOut">
              <a:rPr lang="th-TH" smtClean="0"/>
              <a:t>25/06/61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AF60-92C3-4BE2-A5FB-4F7BF0AA2C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5324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F537-982F-4C86-81B3-D903271B6371}" type="datetimeFigureOut">
              <a:rPr lang="th-TH" smtClean="0"/>
              <a:t>25/06/61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AF60-92C3-4BE2-A5FB-4F7BF0AA2C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139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F537-982F-4C86-81B3-D903271B6371}" type="datetimeFigureOut">
              <a:rPr lang="th-TH" smtClean="0"/>
              <a:t>25/06/61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AF60-92C3-4BE2-A5FB-4F7BF0AA2C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112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F537-982F-4C86-81B3-D903271B6371}" type="datetimeFigureOut">
              <a:rPr lang="th-TH" smtClean="0"/>
              <a:t>25/06/61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AF60-92C3-4BE2-A5FB-4F7BF0AA2C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019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F537-982F-4C86-81B3-D903271B6371}" type="datetimeFigureOut">
              <a:rPr lang="th-TH" smtClean="0"/>
              <a:t>25/06/61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AF60-92C3-4BE2-A5FB-4F7BF0AA2C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244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F537-982F-4C86-81B3-D903271B6371}" type="datetimeFigureOut">
              <a:rPr lang="th-TH" smtClean="0"/>
              <a:t>25/06/61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AF60-92C3-4BE2-A5FB-4F7BF0AA2C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859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F537-982F-4C86-81B3-D903271B6371}" type="datetimeFigureOut">
              <a:rPr lang="th-TH" smtClean="0"/>
              <a:t>25/06/61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AF60-92C3-4BE2-A5FB-4F7BF0AA2C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853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F537-982F-4C86-81B3-D903271B6371}" type="datetimeFigureOut">
              <a:rPr lang="th-TH" smtClean="0"/>
              <a:t>25/06/61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AF60-92C3-4BE2-A5FB-4F7BF0AA2C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296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F537-982F-4C86-81B3-D903271B6371}" type="datetimeFigureOut">
              <a:rPr lang="th-TH" smtClean="0"/>
              <a:t>25/06/61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AF60-92C3-4BE2-A5FB-4F7BF0AA2C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551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F537-982F-4C86-81B3-D903271B6371}" type="datetimeFigureOut">
              <a:rPr lang="th-TH" smtClean="0"/>
              <a:t>25/06/61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AF60-92C3-4BE2-A5FB-4F7BF0AA2C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193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F537-982F-4C86-81B3-D903271B6371}" type="datetimeFigureOut">
              <a:rPr lang="th-TH" smtClean="0"/>
              <a:t>25/06/61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AF60-92C3-4BE2-A5FB-4F7BF0AA2C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377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My Documents\PA\CCD\BusinessPartner\BTH\สหกรณ์\Template\สหกรณ์Template04.jpg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"/>
          <a:stretch/>
        </p:blipFill>
        <p:spPr bwMode="auto">
          <a:xfrm>
            <a:off x="0" y="-82217"/>
            <a:ext cx="9143999" cy="694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F537-982F-4C86-81B3-D903271B6371}" type="datetimeFigureOut">
              <a:rPr lang="th-TH" smtClean="0"/>
              <a:t>25/06/61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BAF60-92C3-4BE2-A5FB-4F7BF0AA2C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474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539180" y="6034545"/>
            <a:ext cx="3023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>
              <a:defRPr sz="2400" b="1">
                <a:solidFill>
                  <a:srgbClr val="7030A0"/>
                </a:solidFill>
                <a:effectLst>
                  <a:outerShdw blurRad="38100" dist="38100" dir="2700000" algn="tl">
                    <a:schemeClr val="bg1">
                      <a:lumMod val="50000"/>
                      <a:alpha val="43000"/>
                    </a:scheme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defRPr>
            </a:lvl1pPr>
          </a:lstStyle>
          <a:p>
            <a:r>
              <a:rPr lang="th-TH" dirty="0" smtClean="0">
                <a:solidFill>
                  <a:schemeClr val="bg1"/>
                </a:solidFill>
              </a:rPr>
              <a:t>สอบถามรายละเอียดเพิ่มเติมที่...</a:t>
            </a:r>
          </a:p>
          <a:p>
            <a:r>
              <a:rPr lang="th-TH" dirty="0" smtClean="0">
                <a:solidFill>
                  <a:schemeClr val="bg1"/>
                </a:solidFill>
              </a:rPr>
              <a:t>คุณธัญญ์นรี    โทร.8649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60" y="4293096"/>
            <a:ext cx="1423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1</a:t>
            </a:r>
            <a:r>
              <a:rPr lang="th-TH" sz="4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.</a:t>
            </a: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00%</a:t>
            </a:r>
            <a:endParaRPr lang="th-TH" sz="4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crosiaUPC" panose="02020603050405020304" pitchFamily="18" charset="-34"/>
              <a:cs typeface="EucrosiaUPC" panose="02020603050405020304" pitchFamily="18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64844" y="4293096"/>
            <a:ext cx="1423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1</a:t>
            </a:r>
            <a:r>
              <a:rPr lang="th-TH" sz="4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.</a:t>
            </a: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25%</a:t>
            </a:r>
            <a:endParaRPr lang="th-TH" sz="4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crosiaUPC" panose="02020603050405020304" pitchFamily="18" charset="-34"/>
              <a:cs typeface="EucrosiaUPC" panose="02020603050405020304" pitchFamily="18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19682" y="4293096"/>
            <a:ext cx="1423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1</a:t>
            </a:r>
            <a:r>
              <a:rPr lang="th-TH" sz="4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.</a:t>
            </a: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50%</a:t>
            </a:r>
            <a:endParaRPr lang="th-TH" sz="4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crosiaUPC" panose="02020603050405020304" pitchFamily="18" charset="-34"/>
              <a:cs typeface="EucrosiaUPC" panose="02020603050405020304" pitchFamily="18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2160" y="3717032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2</a:t>
            </a:r>
            <a:r>
              <a:rPr lang="en-US" sz="2000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6</a:t>
            </a:r>
            <a:r>
              <a:rPr lang="en-US" sz="2000" b="1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 </a:t>
            </a:r>
            <a:r>
              <a:rPr lang="th-TH" sz="2000" b="1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กันยายน</a:t>
            </a:r>
            <a:r>
              <a:rPr lang="th-TH" sz="2000" b="1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 </a:t>
            </a:r>
            <a:r>
              <a:rPr lang="th-TH" sz="2000" b="1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25</a:t>
            </a:r>
            <a:r>
              <a:rPr lang="en-US" sz="2000" b="1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61</a:t>
            </a:r>
            <a:endParaRPr lang="th-TH" sz="2000" b="1" u="sng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crosiaUPC" panose="02020603050405020304" pitchFamily="18" charset="-34"/>
              <a:cs typeface="EucrosiaUPC" panose="02020603050405020304" pitchFamily="18" charset="-3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60714" y="3717032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2</a:t>
            </a:r>
            <a:r>
              <a:rPr lang="en-US" sz="2000" b="1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6 </a:t>
            </a:r>
            <a:r>
              <a:rPr lang="th-TH" sz="2000" b="1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ธันวาคม </a:t>
            </a:r>
            <a:r>
              <a:rPr lang="th-TH" sz="2000" b="1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25</a:t>
            </a:r>
            <a:r>
              <a:rPr lang="en-US" sz="2000" b="1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61</a:t>
            </a:r>
            <a:endParaRPr lang="th-TH" sz="2000" b="1" u="sng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crosiaUPC" panose="02020603050405020304" pitchFamily="18" charset="-34"/>
              <a:cs typeface="EucrosiaUPC" panose="02020603050405020304" pitchFamily="18" charset="-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54638" y="3717032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2</a:t>
            </a:r>
            <a:r>
              <a:rPr lang="en-US" sz="2000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6</a:t>
            </a:r>
            <a:r>
              <a:rPr lang="en-US" sz="2000" b="1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 </a:t>
            </a:r>
            <a:r>
              <a:rPr lang="th-TH" sz="2000" b="1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มิถุนายน </a:t>
            </a:r>
            <a:r>
              <a:rPr lang="th-TH" sz="2000" b="1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25</a:t>
            </a:r>
            <a:r>
              <a:rPr lang="en-US" sz="2000" b="1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62</a:t>
            </a:r>
            <a:endParaRPr lang="th-TH" sz="2000" b="1" u="sng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crosiaUPC" panose="02020603050405020304" pitchFamily="18" charset="-34"/>
              <a:cs typeface="EucrosiaUPC" panose="02020603050405020304" pitchFamily="18" charset="-3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84214" y="5251266"/>
            <a:ext cx="47933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0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2</a:t>
            </a:r>
            <a:r>
              <a:rPr lang="en-US" sz="3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6</a:t>
            </a:r>
            <a:r>
              <a:rPr lang="en-US" sz="30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 </a:t>
            </a:r>
            <a:r>
              <a:rPr lang="th-TH" sz="30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มิถุนายน</a:t>
            </a:r>
            <a:r>
              <a:rPr lang="th-TH" sz="30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 </a:t>
            </a:r>
            <a:r>
              <a:rPr lang="th-TH" sz="30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25</a:t>
            </a:r>
            <a:r>
              <a:rPr lang="en-US" sz="30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61</a:t>
            </a:r>
            <a:r>
              <a:rPr lang="th-TH" sz="30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 </a:t>
            </a:r>
            <a:r>
              <a:rPr lang="th-TH" sz="30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–</a:t>
            </a:r>
            <a:r>
              <a:rPr lang="en-US" sz="3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3</a:t>
            </a:r>
            <a:r>
              <a:rPr lang="en-US" sz="30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 </a:t>
            </a:r>
            <a:r>
              <a:rPr lang="th-TH" sz="30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กรกฎาคม</a:t>
            </a:r>
            <a:r>
              <a:rPr lang="th-TH" sz="30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 </a:t>
            </a:r>
            <a:r>
              <a:rPr lang="th-TH" sz="30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25</a:t>
            </a:r>
            <a:r>
              <a:rPr lang="en-US" sz="30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61</a:t>
            </a:r>
            <a:endParaRPr lang="th-TH" sz="3000" b="1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crosiaUPC" panose="02020603050405020304" pitchFamily="18" charset="-34"/>
              <a:cs typeface="EucrosiaUPC" panose="02020603050405020304" pitchFamily="18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918" y="6188433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>
              <a:defRPr sz="2400" b="1">
                <a:solidFill>
                  <a:srgbClr val="7030A0"/>
                </a:solidFill>
                <a:effectLst>
                  <a:outerShdw blurRad="38100" dist="38100" dir="2700000" algn="tl">
                    <a:schemeClr val="bg1">
                      <a:lumMod val="50000"/>
                      <a:alpha val="43000"/>
                    </a:scheme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defRPr>
            </a:lvl1pPr>
          </a:lstStyle>
          <a:p>
            <a:r>
              <a:rPr lang="th-TH" sz="2000" dirty="0">
                <a:solidFill>
                  <a:schemeClr val="bg1"/>
                </a:solidFill>
              </a:rPr>
              <a:t>เงื่อนไข 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endParaRPr lang="th-TH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31845" y="5955757"/>
            <a:ext cx="30380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>
              <a:defRPr sz="2400" b="1">
                <a:solidFill>
                  <a:srgbClr val="7030A0"/>
                </a:solidFill>
                <a:effectLst>
                  <a:outerShdw blurRad="38100" dist="38100" dir="2700000" algn="tl">
                    <a:schemeClr val="bg1">
                      <a:lumMod val="50000"/>
                      <a:alpha val="43000"/>
                    </a:scheme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bg1"/>
                </a:solidFill>
              </a:rPr>
              <a:t>เงินฝากตั้งแต่ 10,000 บาท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bg1"/>
                </a:solidFill>
              </a:rPr>
              <a:t>ไม่ต้องเสีย</a:t>
            </a:r>
            <a:r>
              <a:rPr lang="th-TH" sz="2000" dirty="0" smtClean="0">
                <a:solidFill>
                  <a:schemeClr val="bg1"/>
                </a:solidFill>
              </a:rPr>
              <a:t>ภาษี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000" dirty="0" smtClean="0">
                <a:solidFill>
                  <a:schemeClr val="bg1"/>
                </a:solidFill>
              </a:rPr>
              <a:t>คิดดอกเบี้ยให้ตามระยะเวลาที่ฝาก</a:t>
            </a:r>
            <a:endParaRPr lang="th-TH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h-TH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65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Angsana New</vt:lpstr>
      <vt:lpstr>Arial</vt:lpstr>
      <vt:lpstr>Calibri</vt:lpstr>
      <vt:lpstr>Cordia New</vt:lpstr>
      <vt:lpstr>EucrosiaUPC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Napaporn Muangtong</dc:creator>
  <cp:lastModifiedBy>Sutida Lerksomphut</cp:lastModifiedBy>
  <cp:revision>53</cp:revision>
  <dcterms:created xsi:type="dcterms:W3CDTF">2014-10-20T10:12:25Z</dcterms:created>
  <dcterms:modified xsi:type="dcterms:W3CDTF">2018-06-25T02:45:54Z</dcterms:modified>
</cp:coreProperties>
</file>