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2467-DD64-6B74-969D-2E07C8459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7C4AC-321E-2AF2-00B5-E592C5354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89AE3-27B6-3D75-6A6B-E3CE4C34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755D-B7F2-4C33-9C6A-7ADF1131F002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9E329-8E1E-2503-0896-9D6A36941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293A5-9604-C564-3E0A-AF0BC3AA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B3A9E-E383-4AFE-A0CA-126248CC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0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36166-28D7-5947-44C5-B831AE0B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5F4B4-8DF1-B9EE-A065-9E689D4A1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EE41D-9F6F-CB52-EEF6-1B108885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755D-B7F2-4C33-9C6A-7ADF1131F002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A99EB-90B0-0361-41F2-C6258275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A15C7-B4C7-DC21-DB6C-57306B92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B3A9E-E383-4AFE-A0CA-126248CC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E86BF6-2725-647B-780D-790FCEE35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15AD3-B149-5D38-0478-FB4E69664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EC04-253E-D71F-9497-056272C7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755D-B7F2-4C33-9C6A-7ADF1131F002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89E29-9E37-EB07-5245-AD665DEB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9EA34-8322-6657-9F98-635D314B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B3A9E-E383-4AFE-A0CA-126248CC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4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379A-7F9D-69DF-B46E-9AE3983F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4C7DC-7DD8-4011-A3E4-E200487F7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8B561-A278-0315-6915-CBB0FABD9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755D-B7F2-4C33-9C6A-7ADF1131F002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F81C6-79B7-6B7D-3EE4-AC7F95BF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2F524-2D08-E9D7-FF93-015B5D38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B3A9E-E383-4AFE-A0CA-126248CC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7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D3D3-9B02-159A-9AE7-C2E8F5E76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3FBD4-71B1-E5B2-DFAE-546E3124F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74EC1-0FD9-135F-AEB5-2E069092E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755D-B7F2-4C33-9C6A-7ADF1131F002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F2E70-25E7-C564-EBB2-8028A893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1E57C-6B11-2E30-66C8-9E6C7175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B3A9E-E383-4AFE-A0CA-126248CC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6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6CC9-4B4A-CF29-C00F-67E3FBCB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21FFB-AE8B-15F3-7B9E-9006F45D8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01C50-3740-F2D9-22B8-188370E13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A4ED1-8DC1-2397-530C-563AF08E3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755D-B7F2-4C33-9C6A-7ADF1131F002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9CF41-BD88-E6E4-D804-171642458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BAB5C-4D02-D310-8A03-CA3EA688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B3A9E-E383-4AFE-A0CA-126248CC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5005-1022-D966-3EAF-9DFD631E9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74206-5D11-0282-2ECB-EB9A63A3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F5E80-61D3-FFE3-1B3E-D029AC81B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85BCC-B297-F258-FED5-B49159123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DF51E-EFD1-59FE-C2ED-38A456F61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58D7E6-F159-B238-38A2-D172241BF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755D-B7F2-4C33-9C6A-7ADF1131F002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46460-6FAC-9855-A50E-650D0E83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006C4-0366-6B8B-E75C-63102C41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B3A9E-E383-4AFE-A0CA-126248CC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8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39BD-A31C-6C6C-FE5F-909BAFD32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402A8-8A0D-5A9A-8FAC-905DDB22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755D-B7F2-4C33-9C6A-7ADF1131F002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7FF66-B302-B1A9-E02B-65FBFB60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4A76E-BF31-FC13-3FFD-1FF9410F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B3A9E-E383-4AFE-A0CA-126248CC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6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E345F-8E4C-C65D-3FCE-06EA3378F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755D-B7F2-4C33-9C6A-7ADF1131F002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FF37E8-0AFC-4639-B8FB-44828809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FA51D-9F35-9696-B313-B01E68E8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B3A9E-E383-4AFE-A0CA-126248CC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6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DD53-F8DD-7511-B63C-4D417B62C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83B09-9175-8157-E125-9ABD26746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3733F-D60B-8F1F-DB81-01171472E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759EB-B216-669A-3D93-5CF99AC9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755D-B7F2-4C33-9C6A-7ADF1131F002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7F0AD-B668-756E-E3CD-DE2E1B47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44755-0922-BF27-7F47-6B671861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B3A9E-E383-4AFE-A0CA-126248CC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4DDD-E2EA-75CD-887E-736AC20D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47048F-D95A-0269-E4C2-AC2AE7E85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38F37-2046-9719-CB60-94794F825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854D0-2894-FC3D-518C-C6C36D33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5755D-B7F2-4C33-9C6A-7ADF1131F002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18FFD-E731-1A68-6DD5-657C3E552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14075-BCB0-4BCB-BC5A-F38F1447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B3A9E-E383-4AFE-A0CA-126248CC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5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0B7AC4-ECA4-9429-994B-BEF3D7297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9CB77-AEFC-0AF9-2DBB-0F5E65A98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25DD9-13B8-E567-522D-604348E97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5755D-B7F2-4C33-9C6A-7ADF1131F002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997D6-2898-4BE1-3230-0D05C4681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5454D-1B6C-CFBE-B3E7-84D5E52C1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B3A9E-E383-4AFE-A0CA-126248CC3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7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B516924-2B5A-9095-1F9A-2CDC5D838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21" y="449322"/>
            <a:ext cx="5959356" cy="59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01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Baptiste Alglave</dc:creator>
  <cp:lastModifiedBy>Baptiste Alglave</cp:lastModifiedBy>
  <cp:revision>1</cp:revision>
  <dcterms:created xsi:type="dcterms:W3CDTF">2023-02-15T22:59:06Z</dcterms:created>
  <dcterms:modified xsi:type="dcterms:W3CDTF">2023-02-15T23:03:51Z</dcterms:modified>
</cp:coreProperties>
</file>