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8402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684873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879116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1151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67654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282970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855087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11756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7868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1572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7062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649450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868036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9313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4226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2620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7979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160EA64-D806-43AC-9DF2-F8C432F32B4C}" type="datetimeFigureOut">
              <a:rPr lang="en-US" smtClean="0"/>
              <a:t>1/28/2021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6889325"/>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AF1C61-F67C-C649-853A-F5DD93E76965}"/>
              </a:ext>
            </a:extLst>
          </p:cNvPr>
          <p:cNvSpPr>
            <a:spLocks noGrp="1"/>
          </p:cNvSpPr>
          <p:nvPr>
            <p:ph type="subTitle" idx="1"/>
          </p:nvPr>
        </p:nvSpPr>
        <p:spPr>
          <a:xfrm>
            <a:off x="2558281" y="2341297"/>
            <a:ext cx="5912185" cy="1330475"/>
          </a:xfrm>
        </p:spPr>
        <p:txBody>
          <a:bodyPr>
            <a:noAutofit/>
          </a:bodyPr>
          <a:lstStyle/>
          <a:p>
            <a:r>
              <a:rPr lang="en-US" sz="8000" b="1" dirty="0">
                <a:solidFill>
                  <a:schemeClr val="bg1"/>
                </a:solidFill>
                <a:latin typeface="Times New Roman" panose="02020603050405020304" pitchFamily="18" charset="0"/>
                <a:cs typeface="Times New Roman" panose="02020603050405020304" pitchFamily="18" charset="0"/>
              </a:rPr>
              <a:t>AVISHKAR</a:t>
            </a:r>
          </a:p>
        </p:txBody>
      </p:sp>
      <p:sp>
        <p:nvSpPr>
          <p:cNvPr id="4" name="TextBox 3">
            <a:extLst>
              <a:ext uri="{FF2B5EF4-FFF2-40B4-BE49-F238E27FC236}">
                <a16:creationId xmlns:a16="http://schemas.microsoft.com/office/drawing/2014/main" id="{090FB3A2-564E-F84C-AFFE-1578D772E2D6}"/>
              </a:ext>
            </a:extLst>
          </p:cNvPr>
          <p:cNvSpPr txBox="1"/>
          <p:nvPr/>
        </p:nvSpPr>
        <p:spPr>
          <a:xfrm>
            <a:off x="253746" y="5488319"/>
            <a:ext cx="2165990" cy="1015663"/>
          </a:xfrm>
          <a:prstGeom prst="rect">
            <a:avLst/>
          </a:prstGeom>
          <a:noFill/>
        </p:spPr>
        <p:txBody>
          <a:bodyPr wrap="square" rtlCol="0">
            <a:spAutoFit/>
          </a:bodyPr>
          <a:lstStyle/>
          <a:p>
            <a:pPr algn="l"/>
            <a:r>
              <a:rPr lang="en-US" sz="2000" dirty="0">
                <a:solidFill>
                  <a:schemeClr val="bg1"/>
                </a:solidFill>
                <a:latin typeface="Times New Roman" panose="02020603050405020304" pitchFamily="18" charset="0"/>
                <a:cs typeface="Times New Roman" panose="02020603050405020304" pitchFamily="18" charset="0"/>
              </a:rPr>
              <a:t>J. SAILAJA
19P61A0588</a:t>
            </a:r>
          </a:p>
          <a:p>
            <a:pPr algn="l"/>
            <a:r>
              <a:rPr lang="en-US" sz="2000" dirty="0">
                <a:solidFill>
                  <a:schemeClr val="bg1"/>
                </a:solidFill>
                <a:latin typeface="Times New Roman" panose="02020603050405020304" pitchFamily="18" charset="0"/>
                <a:cs typeface="Times New Roman" panose="02020603050405020304" pitchFamily="18" charset="0"/>
              </a:rPr>
              <a:t>CSE-B</a:t>
            </a:r>
          </a:p>
        </p:txBody>
      </p:sp>
      <p:sp>
        <p:nvSpPr>
          <p:cNvPr id="5" name="TextBox 4">
            <a:extLst>
              <a:ext uri="{FF2B5EF4-FFF2-40B4-BE49-F238E27FC236}">
                <a16:creationId xmlns:a16="http://schemas.microsoft.com/office/drawing/2014/main" id="{B8D87A86-8396-FA40-8658-30AB9DA6AD09}"/>
              </a:ext>
            </a:extLst>
          </p:cNvPr>
          <p:cNvSpPr txBox="1"/>
          <p:nvPr/>
        </p:nvSpPr>
        <p:spPr>
          <a:xfrm>
            <a:off x="9635352" y="5473505"/>
            <a:ext cx="2695194" cy="1015663"/>
          </a:xfrm>
          <a:prstGeom prst="rect">
            <a:avLst/>
          </a:prstGeom>
          <a:noFill/>
        </p:spPr>
        <p:txBody>
          <a:bodyPr wrap="square" rtlCol="0">
            <a:spAutoFit/>
          </a:bodyPr>
          <a:lstStyle/>
          <a:p>
            <a:pPr algn="l"/>
            <a:r>
              <a:rPr lang="en-US" sz="2000" dirty="0">
                <a:solidFill>
                  <a:schemeClr val="bg1"/>
                </a:solidFill>
                <a:latin typeface="Times New Roman" panose="02020603050405020304" pitchFamily="18" charset="0"/>
                <a:cs typeface="Times New Roman" panose="02020603050405020304" pitchFamily="18" charset="0"/>
              </a:rPr>
              <a:t>P. SANJAY KUMAR
19P61A05H5</a:t>
            </a:r>
          </a:p>
          <a:p>
            <a:pPr algn="l"/>
            <a:r>
              <a:rPr lang="en-US" sz="2000" dirty="0">
                <a:solidFill>
                  <a:schemeClr val="bg1"/>
                </a:solidFill>
                <a:latin typeface="Times New Roman" panose="02020603050405020304" pitchFamily="18" charset="0"/>
                <a:cs typeface="Times New Roman" panose="02020603050405020304" pitchFamily="18" charset="0"/>
              </a:rPr>
              <a:t>CSE-C</a:t>
            </a:r>
          </a:p>
        </p:txBody>
      </p:sp>
      <p:pic>
        <p:nvPicPr>
          <p:cNvPr id="2" name="Picture 1">
            <a:extLst>
              <a:ext uri="{FF2B5EF4-FFF2-40B4-BE49-F238E27FC236}">
                <a16:creationId xmlns:a16="http://schemas.microsoft.com/office/drawing/2014/main" id="{C286193F-1645-2347-B427-AC72FB866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16563" cy="1167638"/>
          </a:xfrm>
          <a:prstGeom prst="rect">
            <a:avLst/>
          </a:prstGeom>
        </p:spPr>
      </p:pic>
    </p:spTree>
    <p:extLst>
      <p:ext uri="{BB962C8B-B14F-4D97-AF65-F5344CB8AC3E}">
        <p14:creationId xmlns:p14="http://schemas.microsoft.com/office/powerpoint/2010/main" val="144739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60E17-9FFB-844A-A915-CBFCE4C291D0}"/>
              </a:ext>
            </a:extLst>
          </p:cNvPr>
          <p:cNvSpPr>
            <a:spLocks noGrp="1"/>
          </p:cNvSpPr>
          <p:nvPr>
            <p:ph type="subTitle" idx="1"/>
          </p:nvPr>
        </p:nvSpPr>
        <p:spPr>
          <a:xfrm>
            <a:off x="1560946" y="2456873"/>
            <a:ext cx="8829964" cy="1046693"/>
          </a:xfrm>
        </p:spPr>
        <p:txBody>
          <a:bodyPr>
            <a:no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4D -VISUALIZATION</a:t>
            </a:r>
          </a:p>
        </p:txBody>
      </p:sp>
    </p:spTree>
    <p:extLst>
      <p:ext uri="{BB962C8B-B14F-4D97-AF65-F5344CB8AC3E}">
        <p14:creationId xmlns:p14="http://schemas.microsoft.com/office/powerpoint/2010/main" val="71072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0303D-E1E6-E84A-BD8F-DA428569F59F}"/>
              </a:ext>
            </a:extLst>
          </p:cNvPr>
          <p:cNvSpPr>
            <a:spLocks noGrp="1"/>
          </p:cNvSpPr>
          <p:nvPr>
            <p:ph type="subTitle" idx="1"/>
          </p:nvPr>
        </p:nvSpPr>
        <p:spPr>
          <a:xfrm>
            <a:off x="191480" y="616437"/>
            <a:ext cx="4513568" cy="683052"/>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1CB12D0A-5869-0647-9BCA-3F160694D66D}"/>
              </a:ext>
            </a:extLst>
          </p:cNvPr>
          <p:cNvSpPr txBox="1"/>
          <p:nvPr/>
        </p:nvSpPr>
        <p:spPr>
          <a:xfrm rot="10800000" flipH="1" flipV="1">
            <a:off x="191480" y="4610347"/>
            <a:ext cx="11385442"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contrast to 3D imaging diagnostic processes, 4D allows doctor to visualize internal anatomy moving in real-time. </a:t>
            </a: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So physicians and sonographers can detect or rule out any number of issues, from vascular anomalies and genetic syndromes. Time will reveal the importance of 4d visualization.</a:t>
            </a: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For example: Movement patterns of fetuses allows conclusions to be drawn about their development.</a:t>
            </a:r>
          </a:p>
        </p:txBody>
      </p:sp>
      <p:pic>
        <p:nvPicPr>
          <p:cNvPr id="7" name="Picture 7">
            <a:extLst>
              <a:ext uri="{FF2B5EF4-FFF2-40B4-BE49-F238E27FC236}">
                <a16:creationId xmlns:a16="http://schemas.microsoft.com/office/drawing/2014/main" id="{1D365FBB-95F8-D54B-9565-35780B59A327}"/>
              </a:ext>
            </a:extLst>
          </p:cNvPr>
          <p:cNvPicPr>
            <a:picLocks noChangeAspect="1"/>
          </p:cNvPicPr>
          <p:nvPr/>
        </p:nvPicPr>
        <p:blipFill>
          <a:blip r:embed="rId3"/>
          <a:stretch>
            <a:fillRect/>
          </a:stretch>
        </p:blipFill>
        <p:spPr>
          <a:xfrm>
            <a:off x="8787959" y="1726711"/>
            <a:ext cx="3045007" cy="2182124"/>
          </a:xfrm>
          <a:prstGeom prst="rect">
            <a:avLst/>
          </a:prstGeom>
        </p:spPr>
      </p:pic>
      <p:sp>
        <p:nvSpPr>
          <p:cNvPr id="8" name="TextBox 7">
            <a:extLst>
              <a:ext uri="{FF2B5EF4-FFF2-40B4-BE49-F238E27FC236}">
                <a16:creationId xmlns:a16="http://schemas.microsoft.com/office/drawing/2014/main" id="{9924C6C2-4E63-CA4C-8A03-1692AB4FFAA6}"/>
              </a:ext>
            </a:extLst>
          </p:cNvPr>
          <p:cNvSpPr txBox="1"/>
          <p:nvPr/>
        </p:nvSpPr>
        <p:spPr>
          <a:xfrm>
            <a:off x="191480" y="1726711"/>
            <a:ext cx="8347758" cy="2554545"/>
          </a:xfrm>
          <a:prstGeom prst="rect">
            <a:avLst/>
          </a:prstGeom>
          <a:noFill/>
        </p:spPr>
        <p:txBody>
          <a:bodyPr wrap="square" rtlCol="0">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“4D” is shorthand for “four-dimensional”- the fourth dimension being time. 4D visualization takes three-dimensional images and adds the element of time to the process. The important capabilities of new three-dimensional and four-dimensional medical imaging techniques along with computer reconstruction and multidimensional medical and histologic volume image data, to avoid the need for physical dissection of anatomy and provide powerful new opportunities for medical diagnosis and treatment, as well as for biological investigations.</a:t>
            </a:r>
          </a:p>
        </p:txBody>
      </p:sp>
    </p:spTree>
    <p:extLst>
      <p:ext uri="{BB962C8B-B14F-4D97-AF65-F5344CB8AC3E}">
        <p14:creationId xmlns:p14="http://schemas.microsoft.com/office/powerpoint/2010/main" val="120100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EE519-B20C-7144-B256-F67DF63BEABA}"/>
              </a:ext>
            </a:extLst>
          </p:cNvPr>
          <p:cNvSpPr>
            <a:spLocks noGrp="1"/>
          </p:cNvSpPr>
          <p:nvPr>
            <p:ph type="subTitle" idx="1"/>
          </p:nvPr>
        </p:nvSpPr>
        <p:spPr>
          <a:xfrm>
            <a:off x="4128635" y="2640722"/>
            <a:ext cx="3916258" cy="745283"/>
          </a:xfrm>
        </p:spPr>
        <p:txBody>
          <a:bodyPr>
            <a:no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QUERIES ?</a:t>
            </a:r>
          </a:p>
        </p:txBody>
      </p:sp>
    </p:spTree>
    <p:extLst>
      <p:ext uri="{BB962C8B-B14F-4D97-AF65-F5344CB8AC3E}">
        <p14:creationId xmlns:p14="http://schemas.microsoft.com/office/powerpoint/2010/main" val="166860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E9E9D-0C41-7442-903C-2B1BBE8F3DDD}"/>
              </a:ext>
            </a:extLst>
          </p:cNvPr>
          <p:cNvSpPr>
            <a:spLocks noGrp="1"/>
          </p:cNvSpPr>
          <p:nvPr>
            <p:ph type="subTitle" idx="1"/>
          </p:nvPr>
        </p:nvSpPr>
        <p:spPr>
          <a:xfrm>
            <a:off x="3954112" y="2737416"/>
            <a:ext cx="4080574" cy="755096"/>
          </a:xfrm>
        </p:spPr>
        <p:txBody>
          <a:bodyPr>
            <a:norm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0174213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tf00001227</Template>
  <TotalTime>91</TotalTime>
  <Words>168</Words>
  <Application>Microsoft Office PowerPoint</Application>
  <PresentationFormat>Widescreen</PresentationFormat>
  <Paragraphs>13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Depth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30</cp:revision>
  <dcterms:created xsi:type="dcterms:W3CDTF">2021-01-21T11:32:30Z</dcterms:created>
  <dcterms:modified xsi:type="dcterms:W3CDTF">2021-01-28T09:00:07Z</dcterms:modified>
</cp:coreProperties>
</file>