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4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0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26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8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6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6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EA4203-9BDA-41EC-953B-7A56D53D06C5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5E27F3-5972-4935-9047-E2B0CC20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877-F6CD-4EDF-ACCB-2DEF8985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99" y="2539013"/>
            <a:ext cx="10198006" cy="1129683"/>
          </a:xfrm>
        </p:spPr>
        <p:txBody>
          <a:bodyPr>
            <a:noAutofit/>
          </a:bodyPr>
          <a:lstStyle/>
          <a:p>
            <a:r>
              <a:rPr lang="en-US" sz="7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AVISHKAR</a:t>
            </a:r>
            <a:endParaRPr lang="en-IN" sz="7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2CB1-79CC-4AF2-A04A-D09F1AED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498" y="5483588"/>
            <a:ext cx="14404368" cy="1129684"/>
          </a:xfrm>
        </p:spPr>
        <p:txBody>
          <a:bodyPr numCol="3">
            <a:normAutofit/>
          </a:bodyPr>
          <a:lstStyle/>
          <a:p>
            <a:pPr algn="l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SAISREE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19P65A0206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</a:p>
          <a:p>
            <a:pPr algn="l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CHANAKYA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18P61A05J5</a:t>
            </a:r>
            <a:b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DCC2-944B-4E26-94BF-2D4A07DD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8" y="244728"/>
            <a:ext cx="4527612" cy="10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1B45-A6B0-40FC-BC58-6DAF664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E550-865E-4FDA-94F1-9A975DDA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</a:t>
            </a:r>
            <a:endParaRPr lang="en-IN" sz="8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C182-9CEB-48D3-A8FB-8778CE95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128969"/>
            <a:ext cx="10530710" cy="97045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ED76-3EE7-4D5D-A02C-10533523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6" y="1099419"/>
            <a:ext cx="6880303" cy="55132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 is nothing but the usage of a digital computer to process digital images through an algorithm. As a subcategory or field of digital signal processing, digital image processing has many advantages over analog image processing. It allows a much wider range of algorithms to be applied to the input data and can avoid problems such as the build-up of noise and distortion during processing. </a:t>
            </a:r>
          </a:p>
          <a:p>
            <a:pPr marL="0" indent="0" algn="just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and development of digital image processing are mainly affected by three factor: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development of computers.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mathematics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demand for a wide range of applications in environment, agriculture, military, industry and medical science has increased.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7EC50-57A8-4C3E-8B44-96444304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62" y="1169085"/>
            <a:ext cx="4002906" cy="29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EE95-5D80-4388-A2DC-B492922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499-7572-46E6-BC62-561CA82B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2716567"/>
            <a:ext cx="10199703" cy="107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16180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D8F2-3560-411C-AAA5-832C26B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FAE6-08A6-4E81-BC8C-49ADFDE6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221"/>
            <a:ext cx="10515600" cy="3362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395</TotalTime>
  <Words>144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Times New Roman</vt:lpstr>
      <vt:lpstr>Wingdings 2</vt:lpstr>
      <vt:lpstr>Slate</vt:lpstr>
      <vt:lpstr>AVISHKAR</vt:lpstr>
      <vt:lpstr> </vt:lpstr>
      <vt:lpstr>INTRODUCTION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AVISHKAR</dc:title>
  <dc:creator>yashaswi chinni</dc:creator>
  <cp:lastModifiedBy>CHANU SAMUDRALA</cp:lastModifiedBy>
  <cp:revision>14</cp:revision>
  <dcterms:created xsi:type="dcterms:W3CDTF">2019-12-28T09:55:59Z</dcterms:created>
  <dcterms:modified xsi:type="dcterms:W3CDTF">2019-12-31T15:42:15Z</dcterms:modified>
</cp:coreProperties>
</file>