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notesMasterIdLst>
    <p:notesMasterId r:id="rId24"/>
  </p:notesMasterIdLst>
  <p:sldIdLst>
    <p:sldId id="256" r:id="rId3"/>
    <p:sldId id="257" r:id="rId4"/>
    <p:sldId id="258" r:id="rId5"/>
    <p:sldId id="265" r:id="rId6"/>
    <p:sldId id="266" r:id="rId7"/>
    <p:sldId id="276" r:id="rId8"/>
    <p:sldId id="281" r:id="rId9"/>
    <p:sldId id="282" r:id="rId10"/>
    <p:sldId id="272" r:id="rId11"/>
    <p:sldId id="280" r:id="rId12"/>
    <p:sldId id="273" r:id="rId13"/>
    <p:sldId id="261" r:id="rId14"/>
    <p:sldId id="262" r:id="rId15"/>
    <p:sldId id="263" r:id="rId16"/>
    <p:sldId id="267" r:id="rId17"/>
    <p:sldId id="264" r:id="rId18"/>
    <p:sldId id="268" r:id="rId19"/>
    <p:sldId id="269" r:id="rId20"/>
    <p:sldId id="270" r:id="rId21"/>
    <p:sldId id="271" r:id="rId22"/>
    <p:sldId id="26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2746"/>
    <a:srgbClr val="51A6F5"/>
    <a:srgbClr val="C2DA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B74EE6-57E7-EF91-4A36-C498125E92CB}" v="60" dt="2023-04-05T02:33:48.151"/>
    <p1510:client id="{0C04DDB1-9D42-B2E9-4DBB-CF28F84076C3}" v="19" dt="2023-04-05T01:12:37.809"/>
    <p1510:client id="{1918CF33-A1CE-4298-BA08-F907D78BC389}" v="1752" dt="2023-04-05T15:25:33"/>
    <p1510:client id="{1EEB687C-1AC6-E419-D8DB-B133587AA9B8}" v="18" dt="2023-04-05T21:48:27.935"/>
    <p1510:client id="{7321FA13-449E-F5EF-BC90-70DB3DE76B78}" v="9" dt="2023-04-05T14:14:02.289"/>
    <p1510:client id="{82E0943B-9A03-8B48-AFB7-AF8A792A00AB}" v="9" dt="2023-04-05T14:24:38.349"/>
    <p1510:client id="{8535FBA1-4C28-73C3-DA24-433B883704C1}" v="72" dt="2023-04-05T19:33:10.115"/>
    <p1510:client id="{FED1694F-D55A-214F-B963-B0D49A8328C6}" v="946" dt="2023-04-06T00:24:39.9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87" autoAdjust="0"/>
  </p:normalViewPr>
  <p:slideViewPr>
    <p:cSldViewPr snapToGrid="0">
      <p:cViewPr varScale="1">
        <p:scale>
          <a:sx n="79" d="100"/>
          <a:sy n="79" d="100"/>
        </p:scale>
        <p:origin x="82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der Al-Hilawani" userId="S::bader.alhilawani@mail.utoronto.ca::dae7627d-8cc5-4eaf-8c2f-d3bae4a84b4a" providerId="AD" clId="Web-{1EEB687C-1AC6-E419-D8DB-B133587AA9B8}"/>
    <pc:docChg chg="addSld delSld modSld sldOrd">
      <pc:chgData name="Bader Al-Hilawani" userId="S::bader.alhilawani@mail.utoronto.ca::dae7627d-8cc5-4eaf-8c2f-d3bae4a84b4a" providerId="AD" clId="Web-{1EEB687C-1AC6-E419-D8DB-B133587AA9B8}" dt="2023-04-05T21:48:27.935" v="14" actId="14100"/>
      <pc:docMkLst>
        <pc:docMk/>
      </pc:docMkLst>
      <pc:sldChg chg="new del">
        <pc:chgData name="Bader Al-Hilawani" userId="S::bader.alhilawani@mail.utoronto.ca::dae7627d-8cc5-4eaf-8c2f-d3bae4a84b4a" providerId="AD" clId="Web-{1EEB687C-1AC6-E419-D8DB-B133587AA9B8}" dt="2023-04-05T02:02:25.059" v="2"/>
        <pc:sldMkLst>
          <pc:docMk/>
          <pc:sldMk cId="3388357006" sldId="275"/>
        </pc:sldMkLst>
      </pc:sldChg>
      <pc:sldChg chg="modSp add">
        <pc:chgData name="Bader Al-Hilawani" userId="S::bader.alhilawani@mail.utoronto.ca::dae7627d-8cc5-4eaf-8c2f-d3bae4a84b4a" providerId="AD" clId="Web-{1EEB687C-1AC6-E419-D8DB-B133587AA9B8}" dt="2023-04-05T21:48:27.935" v="14" actId="14100"/>
        <pc:sldMkLst>
          <pc:docMk/>
          <pc:sldMk cId="1217188786" sldId="276"/>
        </pc:sldMkLst>
        <pc:spChg chg="mod">
          <ac:chgData name="Bader Al-Hilawani" userId="S::bader.alhilawani@mail.utoronto.ca::dae7627d-8cc5-4eaf-8c2f-d3bae4a84b4a" providerId="AD" clId="Web-{1EEB687C-1AC6-E419-D8DB-B133587AA9B8}" dt="2023-04-05T21:48:27.935" v="14" actId="14100"/>
          <ac:spMkLst>
            <pc:docMk/>
            <pc:sldMk cId="1217188786" sldId="276"/>
            <ac:spMk id="10" creationId="{CD63830C-A3ED-F8B1-9C9A-0D4C48E6618F}"/>
          </ac:spMkLst>
        </pc:spChg>
        <pc:picChg chg="mod">
          <ac:chgData name="Bader Al-Hilawani" userId="S::bader.alhilawani@mail.utoronto.ca::dae7627d-8cc5-4eaf-8c2f-d3bae4a84b4a" providerId="AD" clId="Web-{1EEB687C-1AC6-E419-D8DB-B133587AA9B8}" dt="2023-04-05T21:45:34.937" v="10" actId="1076"/>
          <ac:picMkLst>
            <pc:docMk/>
            <pc:sldMk cId="1217188786" sldId="276"/>
            <ac:picMk id="3" creationId="{8ADDD9E5-E7CC-82C3-8CDB-5CDA5AF0B5FD}"/>
          </ac:picMkLst>
        </pc:picChg>
      </pc:sldChg>
      <pc:sldChg chg="add">
        <pc:chgData name="Bader Al-Hilawani" userId="S::bader.alhilawani@mail.utoronto.ca::dae7627d-8cc5-4eaf-8c2f-d3bae4a84b4a" providerId="AD" clId="Web-{1EEB687C-1AC6-E419-D8DB-B133587AA9B8}" dt="2023-04-05T02:02:35.637" v="3"/>
        <pc:sldMkLst>
          <pc:docMk/>
          <pc:sldMk cId="4122517167" sldId="277"/>
        </pc:sldMkLst>
      </pc:sldChg>
      <pc:sldChg chg="add">
        <pc:chgData name="Bader Al-Hilawani" userId="S::bader.alhilawani@mail.utoronto.ca::dae7627d-8cc5-4eaf-8c2f-d3bae4a84b4a" providerId="AD" clId="Web-{1EEB687C-1AC6-E419-D8DB-B133587AA9B8}" dt="2023-04-05T02:02:46.465" v="4"/>
        <pc:sldMkLst>
          <pc:docMk/>
          <pc:sldMk cId="2049093731" sldId="278"/>
        </pc:sldMkLst>
      </pc:sldChg>
      <pc:sldChg chg="add">
        <pc:chgData name="Bader Al-Hilawani" userId="S::bader.alhilawani@mail.utoronto.ca::dae7627d-8cc5-4eaf-8c2f-d3bae4a84b4a" providerId="AD" clId="Web-{1EEB687C-1AC6-E419-D8DB-B133587AA9B8}" dt="2023-04-05T02:02:56.449" v="5"/>
        <pc:sldMkLst>
          <pc:docMk/>
          <pc:sldMk cId="6570285" sldId="279"/>
        </pc:sldMkLst>
      </pc:sldChg>
      <pc:sldChg chg="add ord">
        <pc:chgData name="Bader Al-Hilawani" userId="S::bader.alhilawani@mail.utoronto.ca::dae7627d-8cc5-4eaf-8c2f-d3bae4a84b4a" providerId="AD" clId="Web-{1EEB687C-1AC6-E419-D8DB-B133587AA9B8}" dt="2023-04-05T02:38:36.016" v="7"/>
        <pc:sldMkLst>
          <pc:docMk/>
          <pc:sldMk cId="4097043319" sldId="280"/>
        </pc:sldMkLst>
      </pc:sldChg>
    </pc:docChg>
  </pc:docChgLst>
  <pc:docChgLst>
    <pc:chgData name="Bader Al-Hilawani" userId="S::bader.alhilawani@mail.utoronto.ca::dae7627d-8cc5-4eaf-8c2f-d3bae4a84b4a" providerId="AD" clId="Web-{8535FBA1-4C28-73C3-DA24-433B883704C1}"/>
    <pc:docChg chg="addSld delSld modSld addMainMaster">
      <pc:chgData name="Bader Al-Hilawani" userId="S::bader.alhilawani@mail.utoronto.ca::dae7627d-8cc5-4eaf-8c2f-d3bae4a84b4a" providerId="AD" clId="Web-{8535FBA1-4C28-73C3-DA24-433B883704C1}" dt="2023-04-05T19:33:10.115" v="51" actId="1076"/>
      <pc:docMkLst>
        <pc:docMk/>
      </pc:docMkLst>
      <pc:sldChg chg="addSp delSp modSp del">
        <pc:chgData name="Bader Al-Hilawani" userId="S::bader.alhilawani@mail.utoronto.ca::dae7627d-8cc5-4eaf-8c2f-d3bae4a84b4a" providerId="AD" clId="Web-{8535FBA1-4C28-73C3-DA24-433B883704C1}" dt="2023-04-05T18:57:39.659" v="17"/>
        <pc:sldMkLst>
          <pc:docMk/>
          <pc:sldMk cId="4122517167" sldId="277"/>
        </pc:sldMkLst>
        <pc:picChg chg="add del mod">
          <ac:chgData name="Bader Al-Hilawani" userId="S::bader.alhilawani@mail.utoronto.ca::dae7627d-8cc5-4eaf-8c2f-d3bae4a84b4a" providerId="AD" clId="Web-{8535FBA1-4C28-73C3-DA24-433B883704C1}" dt="2023-04-05T18:50:35.154" v="13"/>
          <ac:picMkLst>
            <pc:docMk/>
            <pc:sldMk cId="4122517167" sldId="277"/>
            <ac:picMk id="5" creationId="{6C6A912E-6552-8230-DD1F-D415187CF477}"/>
          </ac:picMkLst>
        </pc:picChg>
        <pc:picChg chg="add del mod">
          <ac:chgData name="Bader Al-Hilawani" userId="S::bader.alhilawani@mail.utoronto.ca::dae7627d-8cc5-4eaf-8c2f-d3bae4a84b4a" providerId="AD" clId="Web-{8535FBA1-4C28-73C3-DA24-433B883704C1}" dt="2023-04-05T18:19:15.939" v="2"/>
          <ac:picMkLst>
            <pc:docMk/>
            <pc:sldMk cId="4122517167" sldId="277"/>
            <ac:picMk id="5" creationId="{AB29D0BE-E5CC-9253-DF29-333B04EC810C}"/>
          </ac:picMkLst>
        </pc:picChg>
        <pc:picChg chg="add del mod">
          <ac:chgData name="Bader Al-Hilawani" userId="S::bader.alhilawani@mail.utoronto.ca::dae7627d-8cc5-4eaf-8c2f-d3bae4a84b4a" providerId="AD" clId="Web-{8535FBA1-4C28-73C3-DA24-433B883704C1}" dt="2023-04-05T18:20:00.017" v="9"/>
          <ac:picMkLst>
            <pc:docMk/>
            <pc:sldMk cId="4122517167" sldId="277"/>
            <ac:picMk id="6" creationId="{8BDD6FD4-59DF-2B6F-AF4E-1DD368948CE0}"/>
          </ac:picMkLst>
        </pc:picChg>
        <pc:picChg chg="add del mod">
          <ac:chgData name="Bader Al-Hilawani" userId="S::bader.alhilawani@mail.utoronto.ca::dae7627d-8cc5-4eaf-8c2f-d3bae4a84b4a" providerId="AD" clId="Web-{8535FBA1-4C28-73C3-DA24-433B883704C1}" dt="2023-04-05T18:50:48.123" v="15"/>
          <ac:picMkLst>
            <pc:docMk/>
            <pc:sldMk cId="4122517167" sldId="277"/>
            <ac:picMk id="6" creationId="{C41D2E48-A41D-C434-81B3-2CF430AD3DA2}"/>
          </ac:picMkLst>
        </pc:picChg>
      </pc:sldChg>
      <pc:sldChg chg="addSp delSp modSp add del">
        <pc:chgData name="Bader Al-Hilawani" userId="S::bader.alhilawani@mail.utoronto.ca::dae7627d-8cc5-4eaf-8c2f-d3bae4a84b4a" providerId="AD" clId="Web-{8535FBA1-4C28-73C3-DA24-433B883704C1}" dt="2023-04-05T19:30:18.240" v="19"/>
        <pc:sldMkLst>
          <pc:docMk/>
          <pc:sldMk cId="2049093731" sldId="278"/>
        </pc:sldMkLst>
        <pc:picChg chg="add del mod">
          <ac:chgData name="Bader Al-Hilawani" userId="S::bader.alhilawani@mail.utoronto.ca::dae7627d-8cc5-4eaf-8c2f-d3bae4a84b4a" providerId="AD" clId="Web-{8535FBA1-4C28-73C3-DA24-433B883704C1}" dt="2023-04-05T18:19:39.080" v="5"/>
          <ac:picMkLst>
            <pc:docMk/>
            <pc:sldMk cId="2049093731" sldId="278"/>
            <ac:picMk id="3" creationId="{667FE12D-E312-8131-A022-BC90D71B543A}"/>
          </ac:picMkLst>
        </pc:picChg>
        <pc:picChg chg="add del mod">
          <ac:chgData name="Bader Al-Hilawani" userId="S::bader.alhilawani@mail.utoronto.ca::dae7627d-8cc5-4eaf-8c2f-d3bae4a84b4a" providerId="AD" clId="Web-{8535FBA1-4C28-73C3-DA24-433B883704C1}" dt="2023-04-05T18:19:48.564" v="7"/>
          <ac:picMkLst>
            <pc:docMk/>
            <pc:sldMk cId="2049093731" sldId="278"/>
            <ac:picMk id="4" creationId="{3EBDACFB-77C6-7D50-C855-D9EC291FD8D4}"/>
          </ac:picMkLst>
        </pc:picChg>
      </pc:sldChg>
      <pc:sldChg chg="del">
        <pc:chgData name="Bader Al-Hilawani" userId="S::bader.alhilawani@mail.utoronto.ca::dae7627d-8cc5-4eaf-8c2f-d3bae4a84b4a" providerId="AD" clId="Web-{8535FBA1-4C28-73C3-DA24-433B883704C1}" dt="2023-04-05T19:30:21.428" v="20"/>
        <pc:sldMkLst>
          <pc:docMk/>
          <pc:sldMk cId="6570285" sldId="279"/>
        </pc:sldMkLst>
      </pc:sldChg>
      <pc:sldChg chg="addSp delSp modSp">
        <pc:chgData name="Bader Al-Hilawani" userId="S::bader.alhilawani@mail.utoronto.ca::dae7627d-8cc5-4eaf-8c2f-d3bae4a84b4a" providerId="AD" clId="Web-{8535FBA1-4C28-73C3-DA24-433B883704C1}" dt="2023-04-05T19:33:10.115" v="51" actId="1076"/>
        <pc:sldMkLst>
          <pc:docMk/>
          <pc:sldMk cId="4097043319" sldId="280"/>
        </pc:sldMkLst>
        <pc:spChg chg="add del mod">
          <ac:chgData name="Bader Al-Hilawani" userId="S::bader.alhilawani@mail.utoronto.ca::dae7627d-8cc5-4eaf-8c2f-d3bae4a84b4a" providerId="AD" clId="Web-{8535FBA1-4C28-73C3-DA24-433B883704C1}" dt="2023-04-05T19:32:50.490" v="45"/>
          <ac:spMkLst>
            <pc:docMk/>
            <pc:sldMk cId="4097043319" sldId="280"/>
            <ac:spMk id="3" creationId="{D9CDEBC8-96D4-B7F0-3410-54F804DD8778}"/>
          </ac:spMkLst>
        </pc:spChg>
        <pc:spChg chg="add mod">
          <ac:chgData name="Bader Al-Hilawani" userId="S::bader.alhilawani@mail.utoronto.ca::dae7627d-8cc5-4eaf-8c2f-d3bae4a84b4a" providerId="AD" clId="Web-{8535FBA1-4C28-73C3-DA24-433B883704C1}" dt="2023-04-05T19:32:54.740" v="46" actId="1076"/>
          <ac:spMkLst>
            <pc:docMk/>
            <pc:sldMk cId="4097043319" sldId="280"/>
            <ac:spMk id="6" creationId="{525068CC-F8A5-96F6-D36F-018284E6EB58}"/>
          </ac:spMkLst>
        </pc:spChg>
        <pc:spChg chg="add mod">
          <ac:chgData name="Bader Al-Hilawani" userId="S::bader.alhilawani@mail.utoronto.ca::dae7627d-8cc5-4eaf-8c2f-d3bae4a84b4a" providerId="AD" clId="Web-{8535FBA1-4C28-73C3-DA24-433B883704C1}" dt="2023-04-05T19:32:28.787" v="39" actId="14100"/>
          <ac:spMkLst>
            <pc:docMk/>
            <pc:sldMk cId="4097043319" sldId="280"/>
            <ac:spMk id="8" creationId="{9DB19017-DFB0-AD8B-9120-87A1CC2C6516}"/>
          </ac:spMkLst>
        </pc:spChg>
        <pc:spChg chg="add del mod">
          <ac:chgData name="Bader Al-Hilawani" userId="S::bader.alhilawani@mail.utoronto.ca::dae7627d-8cc5-4eaf-8c2f-d3bae4a84b4a" providerId="AD" clId="Web-{8535FBA1-4C28-73C3-DA24-433B883704C1}" dt="2023-04-05T19:33:01.224" v="48" actId="1076"/>
          <ac:spMkLst>
            <pc:docMk/>
            <pc:sldMk cId="4097043319" sldId="280"/>
            <ac:spMk id="9" creationId="{88FC0D1F-A702-8A90-5C97-F4A4021DE6B2}"/>
          </ac:spMkLst>
        </pc:spChg>
        <pc:spChg chg="add del">
          <ac:chgData name="Bader Al-Hilawani" userId="S::bader.alhilawani@mail.utoronto.ca::dae7627d-8cc5-4eaf-8c2f-d3bae4a84b4a" providerId="AD" clId="Web-{8535FBA1-4C28-73C3-DA24-433B883704C1}" dt="2023-04-05T19:32:37.881" v="43"/>
          <ac:spMkLst>
            <pc:docMk/>
            <pc:sldMk cId="4097043319" sldId="280"/>
            <ac:spMk id="10" creationId="{CA3A9503-6F3B-D846-6CB7-EAC6B6D28F0D}"/>
          </ac:spMkLst>
        </pc:spChg>
        <pc:spChg chg="add del mod">
          <ac:chgData name="Bader Al-Hilawani" userId="S::bader.alhilawani@mail.utoronto.ca::dae7627d-8cc5-4eaf-8c2f-d3bae4a84b4a" providerId="AD" clId="Web-{8535FBA1-4C28-73C3-DA24-433B883704C1}" dt="2023-04-05T19:33:10.115" v="51" actId="1076"/>
          <ac:spMkLst>
            <pc:docMk/>
            <pc:sldMk cId="4097043319" sldId="280"/>
            <ac:spMk id="11" creationId="{BAF0BB8A-1863-6A5C-9BBE-2369B080481F}"/>
          </ac:spMkLst>
        </pc:spChg>
        <pc:spChg chg="add del mod">
          <ac:chgData name="Bader Al-Hilawani" userId="S::bader.alhilawani@mail.utoronto.ca::dae7627d-8cc5-4eaf-8c2f-d3bae4a84b4a" providerId="AD" clId="Web-{8535FBA1-4C28-73C3-DA24-433B883704C1}" dt="2023-04-05T19:33:08.084" v="50" actId="1076"/>
          <ac:spMkLst>
            <pc:docMk/>
            <pc:sldMk cId="4097043319" sldId="280"/>
            <ac:spMk id="12" creationId="{ABF837A2-F0D8-4FA7-17D7-C86FCE6BF00A}"/>
          </ac:spMkLst>
        </pc:spChg>
        <pc:spChg chg="add mod">
          <ac:chgData name="Bader Al-Hilawani" userId="S::bader.alhilawani@mail.utoronto.ca::dae7627d-8cc5-4eaf-8c2f-d3bae4a84b4a" providerId="AD" clId="Web-{8535FBA1-4C28-73C3-DA24-433B883704C1}" dt="2023-04-05T19:32:26.412" v="38" actId="1076"/>
          <ac:spMkLst>
            <pc:docMk/>
            <pc:sldMk cId="4097043319" sldId="280"/>
            <ac:spMk id="13" creationId="{561A35FA-31AB-C081-03AA-9C45B731A42F}"/>
          </ac:spMkLst>
        </pc:spChg>
        <pc:spChg chg="add mod">
          <ac:chgData name="Bader Al-Hilawani" userId="S::bader.alhilawani@mail.utoronto.ca::dae7627d-8cc5-4eaf-8c2f-d3bae4a84b4a" providerId="AD" clId="Web-{8535FBA1-4C28-73C3-DA24-433B883704C1}" dt="2023-04-05T19:32:59.240" v="47" actId="1076"/>
          <ac:spMkLst>
            <pc:docMk/>
            <pc:sldMk cId="4097043319" sldId="280"/>
            <ac:spMk id="14" creationId="{014A631C-281C-254F-9B6B-670DBF3D47A0}"/>
          </ac:spMkLst>
        </pc:spChg>
        <pc:picChg chg="add">
          <ac:chgData name="Bader Al-Hilawani" userId="S::bader.alhilawani@mail.utoronto.ca::dae7627d-8cc5-4eaf-8c2f-d3bae4a84b4a" providerId="AD" clId="Web-{8535FBA1-4C28-73C3-DA24-433B883704C1}" dt="2023-04-05T19:30:59.647" v="22"/>
          <ac:picMkLst>
            <pc:docMk/>
            <pc:sldMk cId="4097043319" sldId="280"/>
            <ac:picMk id="4" creationId="{D29E5540-ECEE-C1F8-9819-58557CA2CFF9}"/>
          </ac:picMkLst>
        </pc:picChg>
        <pc:picChg chg="del">
          <ac:chgData name="Bader Al-Hilawani" userId="S::bader.alhilawani@mail.utoronto.ca::dae7627d-8cc5-4eaf-8c2f-d3bae4a84b4a" providerId="AD" clId="Web-{8535FBA1-4C28-73C3-DA24-433B883704C1}" dt="2023-04-05T19:30:57.787" v="21"/>
          <ac:picMkLst>
            <pc:docMk/>
            <pc:sldMk cId="4097043319" sldId="280"/>
            <ac:picMk id="5" creationId="{B8890066-5493-D248-4702-95675DC2F6E7}"/>
          </ac:picMkLst>
        </pc:picChg>
      </pc:sldChg>
      <pc:sldChg chg="new del">
        <pc:chgData name="Bader Al-Hilawani" userId="S::bader.alhilawani@mail.utoronto.ca::dae7627d-8cc5-4eaf-8c2f-d3bae4a84b4a" providerId="AD" clId="Web-{8535FBA1-4C28-73C3-DA24-433B883704C1}" dt="2023-04-05T18:20:06.830" v="11"/>
        <pc:sldMkLst>
          <pc:docMk/>
          <pc:sldMk cId="2659917735" sldId="281"/>
        </pc:sldMkLst>
      </pc:sldChg>
      <pc:sldChg chg="add">
        <pc:chgData name="Bader Al-Hilawani" userId="S::bader.alhilawani@mail.utoronto.ca::dae7627d-8cc5-4eaf-8c2f-d3bae4a84b4a" providerId="AD" clId="Web-{8535FBA1-4C28-73C3-DA24-433B883704C1}" dt="2023-04-05T18:57:34.253" v="16"/>
        <pc:sldMkLst>
          <pc:docMk/>
          <pc:sldMk cId="4044527698" sldId="281"/>
        </pc:sldMkLst>
      </pc:sldChg>
      <pc:sldChg chg="add">
        <pc:chgData name="Bader Al-Hilawani" userId="S::bader.alhilawani@mail.utoronto.ca::dae7627d-8cc5-4eaf-8c2f-d3bae4a84b4a" providerId="AD" clId="Web-{8535FBA1-4C28-73C3-DA24-433B883704C1}" dt="2023-04-05T18:57:53.878" v="18"/>
        <pc:sldMkLst>
          <pc:docMk/>
          <pc:sldMk cId="2036393985" sldId="282"/>
        </pc:sldMkLst>
      </pc:sldChg>
      <pc:sldMasterChg chg="add addSldLayout">
        <pc:chgData name="Bader Al-Hilawani" userId="S::bader.alhilawani@mail.utoronto.ca::dae7627d-8cc5-4eaf-8c2f-d3bae4a84b4a" providerId="AD" clId="Web-{8535FBA1-4C28-73C3-DA24-433B883704C1}" dt="2023-04-05T18:57:34.253" v="16"/>
        <pc:sldMasterMkLst>
          <pc:docMk/>
          <pc:sldMasterMk cId="2460954070" sldId="2147483660"/>
        </pc:sldMasterMkLst>
        <pc:sldLayoutChg chg="add">
          <pc:chgData name="Bader Al-Hilawani" userId="S::bader.alhilawani@mail.utoronto.ca::dae7627d-8cc5-4eaf-8c2f-d3bae4a84b4a" providerId="AD" clId="Web-{8535FBA1-4C28-73C3-DA24-433B883704C1}" dt="2023-04-05T18:57:34.253" v="16"/>
          <pc:sldLayoutMkLst>
            <pc:docMk/>
            <pc:sldMasterMk cId="2460954070" sldId="2147483660"/>
            <pc:sldLayoutMk cId="2385387890" sldId="2147483661"/>
          </pc:sldLayoutMkLst>
        </pc:sldLayoutChg>
        <pc:sldLayoutChg chg="add">
          <pc:chgData name="Bader Al-Hilawani" userId="S::bader.alhilawani@mail.utoronto.ca::dae7627d-8cc5-4eaf-8c2f-d3bae4a84b4a" providerId="AD" clId="Web-{8535FBA1-4C28-73C3-DA24-433B883704C1}" dt="2023-04-05T18:57:34.253" v="16"/>
          <pc:sldLayoutMkLst>
            <pc:docMk/>
            <pc:sldMasterMk cId="2460954070" sldId="2147483660"/>
            <pc:sldLayoutMk cId="949138452" sldId="2147483662"/>
          </pc:sldLayoutMkLst>
        </pc:sldLayoutChg>
        <pc:sldLayoutChg chg="add">
          <pc:chgData name="Bader Al-Hilawani" userId="S::bader.alhilawani@mail.utoronto.ca::dae7627d-8cc5-4eaf-8c2f-d3bae4a84b4a" providerId="AD" clId="Web-{8535FBA1-4C28-73C3-DA24-433B883704C1}" dt="2023-04-05T18:57:34.253" v="16"/>
          <pc:sldLayoutMkLst>
            <pc:docMk/>
            <pc:sldMasterMk cId="2460954070" sldId="2147483660"/>
            <pc:sldLayoutMk cId="2591524520" sldId="2147483663"/>
          </pc:sldLayoutMkLst>
        </pc:sldLayoutChg>
        <pc:sldLayoutChg chg="add">
          <pc:chgData name="Bader Al-Hilawani" userId="S::bader.alhilawani@mail.utoronto.ca::dae7627d-8cc5-4eaf-8c2f-d3bae4a84b4a" providerId="AD" clId="Web-{8535FBA1-4C28-73C3-DA24-433B883704C1}" dt="2023-04-05T18:57:34.253" v="16"/>
          <pc:sldLayoutMkLst>
            <pc:docMk/>
            <pc:sldMasterMk cId="2460954070" sldId="2147483660"/>
            <pc:sldLayoutMk cId="1203092039" sldId="2147483664"/>
          </pc:sldLayoutMkLst>
        </pc:sldLayoutChg>
        <pc:sldLayoutChg chg="add">
          <pc:chgData name="Bader Al-Hilawani" userId="S::bader.alhilawani@mail.utoronto.ca::dae7627d-8cc5-4eaf-8c2f-d3bae4a84b4a" providerId="AD" clId="Web-{8535FBA1-4C28-73C3-DA24-433B883704C1}" dt="2023-04-05T18:57:34.253" v="16"/>
          <pc:sldLayoutMkLst>
            <pc:docMk/>
            <pc:sldMasterMk cId="2460954070" sldId="2147483660"/>
            <pc:sldLayoutMk cId="3733172339" sldId="2147483665"/>
          </pc:sldLayoutMkLst>
        </pc:sldLayoutChg>
        <pc:sldLayoutChg chg="add">
          <pc:chgData name="Bader Al-Hilawani" userId="S::bader.alhilawani@mail.utoronto.ca::dae7627d-8cc5-4eaf-8c2f-d3bae4a84b4a" providerId="AD" clId="Web-{8535FBA1-4C28-73C3-DA24-433B883704C1}" dt="2023-04-05T18:57:34.253" v="16"/>
          <pc:sldLayoutMkLst>
            <pc:docMk/>
            <pc:sldMasterMk cId="2460954070" sldId="2147483660"/>
            <pc:sldLayoutMk cId="3210312558" sldId="2147483666"/>
          </pc:sldLayoutMkLst>
        </pc:sldLayoutChg>
        <pc:sldLayoutChg chg="add">
          <pc:chgData name="Bader Al-Hilawani" userId="S::bader.alhilawani@mail.utoronto.ca::dae7627d-8cc5-4eaf-8c2f-d3bae4a84b4a" providerId="AD" clId="Web-{8535FBA1-4C28-73C3-DA24-433B883704C1}" dt="2023-04-05T18:57:34.253" v="16"/>
          <pc:sldLayoutMkLst>
            <pc:docMk/>
            <pc:sldMasterMk cId="2460954070" sldId="2147483660"/>
            <pc:sldLayoutMk cId="3146388984" sldId="2147483667"/>
          </pc:sldLayoutMkLst>
        </pc:sldLayoutChg>
        <pc:sldLayoutChg chg="add">
          <pc:chgData name="Bader Al-Hilawani" userId="S::bader.alhilawani@mail.utoronto.ca::dae7627d-8cc5-4eaf-8c2f-d3bae4a84b4a" providerId="AD" clId="Web-{8535FBA1-4C28-73C3-DA24-433B883704C1}" dt="2023-04-05T18:57:34.253" v="16"/>
          <pc:sldLayoutMkLst>
            <pc:docMk/>
            <pc:sldMasterMk cId="2460954070" sldId="2147483660"/>
            <pc:sldLayoutMk cId="3171841454" sldId="2147483668"/>
          </pc:sldLayoutMkLst>
        </pc:sldLayoutChg>
        <pc:sldLayoutChg chg="add">
          <pc:chgData name="Bader Al-Hilawani" userId="S::bader.alhilawani@mail.utoronto.ca::dae7627d-8cc5-4eaf-8c2f-d3bae4a84b4a" providerId="AD" clId="Web-{8535FBA1-4C28-73C3-DA24-433B883704C1}" dt="2023-04-05T18:57:34.253" v="16"/>
          <pc:sldLayoutMkLst>
            <pc:docMk/>
            <pc:sldMasterMk cId="2460954070" sldId="2147483660"/>
            <pc:sldLayoutMk cId="1718958274" sldId="2147483669"/>
          </pc:sldLayoutMkLst>
        </pc:sldLayoutChg>
        <pc:sldLayoutChg chg="add">
          <pc:chgData name="Bader Al-Hilawani" userId="S::bader.alhilawani@mail.utoronto.ca::dae7627d-8cc5-4eaf-8c2f-d3bae4a84b4a" providerId="AD" clId="Web-{8535FBA1-4C28-73C3-DA24-433B883704C1}" dt="2023-04-05T18:57:34.253" v="16"/>
          <pc:sldLayoutMkLst>
            <pc:docMk/>
            <pc:sldMasterMk cId="2460954070" sldId="2147483660"/>
            <pc:sldLayoutMk cId="2202905451" sldId="2147483670"/>
          </pc:sldLayoutMkLst>
        </pc:sldLayoutChg>
        <pc:sldLayoutChg chg="add">
          <pc:chgData name="Bader Al-Hilawani" userId="S::bader.alhilawani@mail.utoronto.ca::dae7627d-8cc5-4eaf-8c2f-d3bae4a84b4a" providerId="AD" clId="Web-{8535FBA1-4C28-73C3-DA24-433B883704C1}" dt="2023-04-05T18:57:34.253" v="16"/>
          <pc:sldLayoutMkLst>
            <pc:docMk/>
            <pc:sldMasterMk cId="2460954070" sldId="2147483660"/>
            <pc:sldLayoutMk cId="3479445657" sldId="2147483671"/>
          </pc:sldLayoutMkLst>
        </pc:sldLayoutChg>
      </pc:sldMasterChg>
    </pc:docChg>
  </pc:docChgLst>
  <pc:docChgLst>
    <pc:chgData name="Xiaotong Liu" userId="S::xtlau.liu@mail.utoronto.ca::154bad8f-1ef6-404f-8b13-b1b38e8544fe" providerId="AD" clId="Web-{F52D7702-665C-5F49-87E5-C12ED6E71279}"/>
    <pc:docChg chg="modSld">
      <pc:chgData name="Xiaotong Liu" userId="S::xtlau.liu@mail.utoronto.ca::154bad8f-1ef6-404f-8b13-b1b38e8544fe" providerId="AD" clId="Web-{F52D7702-665C-5F49-87E5-C12ED6E71279}" dt="2023-04-04T01:57:53.516" v="0" actId="1076"/>
      <pc:docMkLst>
        <pc:docMk/>
      </pc:docMkLst>
      <pc:sldChg chg="modSp">
        <pc:chgData name="Xiaotong Liu" userId="S::xtlau.liu@mail.utoronto.ca::154bad8f-1ef6-404f-8b13-b1b38e8544fe" providerId="AD" clId="Web-{F52D7702-665C-5F49-87E5-C12ED6E71279}" dt="2023-04-04T01:57:53.516" v="0" actId="1076"/>
        <pc:sldMkLst>
          <pc:docMk/>
          <pc:sldMk cId="2320032835" sldId="257"/>
        </pc:sldMkLst>
        <pc:spChg chg="mod">
          <ac:chgData name="Xiaotong Liu" userId="S::xtlau.liu@mail.utoronto.ca::154bad8f-1ef6-404f-8b13-b1b38e8544fe" providerId="AD" clId="Web-{F52D7702-665C-5F49-87E5-C12ED6E71279}" dt="2023-04-04T01:57:53.516" v="0" actId="1076"/>
          <ac:spMkLst>
            <pc:docMk/>
            <pc:sldMk cId="2320032835" sldId="257"/>
            <ac:spMk id="430" creationId="{75E95E05-4E62-B37D-88AC-5CE86B0DC2D7}"/>
          </ac:spMkLst>
        </pc:spChg>
      </pc:sldChg>
    </pc:docChg>
  </pc:docChgLst>
  <pc:docChgLst>
    <pc:chgData name="Joyce Chen" userId="S::joyceyj.chen@mail.utoronto.ca::28d727b4-74c2-4359-a7e5-f722e83318c5" providerId="AD" clId="Web-{269E6967-EBF5-4AF2-8F00-CFD884B98D38}"/>
    <pc:docChg chg="addSld">
      <pc:chgData name="Joyce Chen" userId="S::joyceyj.chen@mail.utoronto.ca::28d727b4-74c2-4359-a7e5-f722e83318c5" providerId="AD" clId="Web-{269E6967-EBF5-4AF2-8F00-CFD884B98D38}" dt="2023-03-26T17:38:50.310" v="1"/>
      <pc:docMkLst>
        <pc:docMk/>
      </pc:docMkLst>
      <pc:sldChg chg="new">
        <pc:chgData name="Joyce Chen" userId="S::joyceyj.chen@mail.utoronto.ca::28d727b4-74c2-4359-a7e5-f722e83318c5" providerId="AD" clId="Web-{269E6967-EBF5-4AF2-8F00-CFD884B98D38}" dt="2023-03-26T17:38:49.872" v="0"/>
        <pc:sldMkLst>
          <pc:docMk/>
          <pc:sldMk cId="2320032835" sldId="257"/>
        </pc:sldMkLst>
      </pc:sldChg>
      <pc:sldChg chg="new">
        <pc:chgData name="Joyce Chen" userId="S::joyceyj.chen@mail.utoronto.ca::28d727b4-74c2-4359-a7e5-f722e83318c5" providerId="AD" clId="Web-{269E6967-EBF5-4AF2-8F00-CFD884B98D38}" dt="2023-03-26T17:38:50.310" v="1"/>
        <pc:sldMkLst>
          <pc:docMk/>
          <pc:sldMk cId="3749268248" sldId="258"/>
        </pc:sldMkLst>
      </pc:sldChg>
    </pc:docChg>
  </pc:docChgLst>
  <pc:docChgLst>
    <pc:chgData name="Xiaotong Liu" userId="S::xtlau.liu@mail.utoronto.ca::154bad8f-1ef6-404f-8b13-b1b38e8544fe" providerId="AD" clId="Web-{1F6B9E13-8C68-760D-8031-9AC866ADC6FC}"/>
    <pc:docChg chg="modSld">
      <pc:chgData name="Xiaotong Liu" userId="S::xtlau.liu@mail.utoronto.ca::154bad8f-1ef6-404f-8b13-b1b38e8544fe" providerId="AD" clId="Web-{1F6B9E13-8C68-760D-8031-9AC866ADC6FC}" dt="2023-04-03T23:16:19.186" v="380" actId="1076"/>
      <pc:docMkLst>
        <pc:docMk/>
      </pc:docMkLst>
      <pc:sldChg chg="addSp delSp modSp mod modShow">
        <pc:chgData name="Xiaotong Liu" userId="S::xtlau.liu@mail.utoronto.ca::154bad8f-1ef6-404f-8b13-b1b38e8544fe" providerId="AD" clId="Web-{1F6B9E13-8C68-760D-8031-9AC866ADC6FC}" dt="2023-04-03T23:16:19.186" v="380" actId="1076"/>
        <pc:sldMkLst>
          <pc:docMk/>
          <pc:sldMk cId="2320032835" sldId="257"/>
        </pc:sldMkLst>
        <pc:spChg chg="mod">
          <ac:chgData name="Xiaotong Liu" userId="S::xtlau.liu@mail.utoronto.ca::154bad8f-1ef6-404f-8b13-b1b38e8544fe" providerId="AD" clId="Web-{1F6B9E13-8C68-760D-8031-9AC866ADC6FC}" dt="2023-04-03T23:13:50.043" v="335" actId="20577"/>
          <ac:spMkLst>
            <pc:docMk/>
            <pc:sldMk cId="2320032835" sldId="257"/>
            <ac:spMk id="2" creationId="{5971837E-704F-A061-2582-E94902DA2FB5}"/>
          </ac:spMkLst>
        </pc:spChg>
        <pc:spChg chg="del mod">
          <ac:chgData name="Xiaotong Liu" userId="S::xtlau.liu@mail.utoronto.ca::154bad8f-1ef6-404f-8b13-b1b38e8544fe" providerId="AD" clId="Web-{1F6B9E13-8C68-760D-8031-9AC866ADC6FC}" dt="2023-04-03T23:09:10.711" v="277"/>
          <ac:spMkLst>
            <pc:docMk/>
            <pc:sldMk cId="2320032835" sldId="257"/>
            <ac:spMk id="6" creationId="{EA057EBC-55C6-396A-95E9-3CE948679F53}"/>
          </ac:spMkLst>
        </pc:spChg>
        <pc:spChg chg="del mod">
          <ac:chgData name="Xiaotong Liu" userId="S::xtlau.liu@mail.utoronto.ca::154bad8f-1ef6-404f-8b13-b1b38e8544fe" providerId="AD" clId="Web-{1F6B9E13-8C68-760D-8031-9AC866ADC6FC}" dt="2023-04-03T22:38:56.948" v="21"/>
          <ac:spMkLst>
            <pc:docMk/>
            <pc:sldMk cId="2320032835" sldId="257"/>
            <ac:spMk id="7" creationId="{1E0988DB-47D9-3AB9-7407-7D962D2950D5}"/>
          </ac:spMkLst>
        </pc:spChg>
        <pc:spChg chg="add mod">
          <ac:chgData name="Xiaotong Liu" userId="S::xtlau.liu@mail.utoronto.ca::154bad8f-1ef6-404f-8b13-b1b38e8544fe" providerId="AD" clId="Web-{1F6B9E13-8C68-760D-8031-9AC866ADC6FC}" dt="2023-04-03T23:14:47.419" v="348" actId="1076"/>
          <ac:spMkLst>
            <pc:docMk/>
            <pc:sldMk cId="2320032835" sldId="257"/>
            <ac:spMk id="87" creationId="{C9697E27-526C-3D6D-9B47-25F94863C1C7}"/>
          </ac:spMkLst>
        </pc:spChg>
        <pc:spChg chg="add mod">
          <ac:chgData name="Xiaotong Liu" userId="S::xtlau.liu@mail.utoronto.ca::154bad8f-1ef6-404f-8b13-b1b38e8544fe" providerId="AD" clId="Web-{1F6B9E13-8C68-760D-8031-9AC866ADC6FC}" dt="2023-04-03T23:14:21.637" v="344" actId="1076"/>
          <ac:spMkLst>
            <pc:docMk/>
            <pc:sldMk cId="2320032835" sldId="257"/>
            <ac:spMk id="118" creationId="{05373F7C-E432-68D8-5636-879D02299623}"/>
          </ac:spMkLst>
        </pc:spChg>
        <pc:spChg chg="add del">
          <ac:chgData name="Xiaotong Liu" userId="S::xtlau.liu@mail.utoronto.ca::154bad8f-1ef6-404f-8b13-b1b38e8544fe" providerId="AD" clId="Web-{1F6B9E13-8C68-760D-8031-9AC866ADC6FC}" dt="2023-04-03T22:59:37.514" v="199"/>
          <ac:spMkLst>
            <pc:docMk/>
            <pc:sldMk cId="2320032835" sldId="257"/>
            <ac:spMk id="284" creationId="{E2CEB084-D35E-72F6-D700-F80C6270942E}"/>
          </ac:spMkLst>
        </pc:spChg>
        <pc:spChg chg="add del mod">
          <ac:chgData name="Xiaotong Liu" userId="S::xtlau.liu@mail.utoronto.ca::154bad8f-1ef6-404f-8b13-b1b38e8544fe" providerId="AD" clId="Web-{1F6B9E13-8C68-760D-8031-9AC866ADC6FC}" dt="2023-04-03T23:09:08.476" v="276"/>
          <ac:spMkLst>
            <pc:docMk/>
            <pc:sldMk cId="2320032835" sldId="257"/>
            <ac:spMk id="385" creationId="{11081085-973F-65C2-0C15-3198CF0B038F}"/>
          </ac:spMkLst>
        </pc:spChg>
        <pc:spChg chg="add del mod">
          <ac:chgData name="Xiaotong Liu" userId="S::xtlau.liu@mail.utoronto.ca::154bad8f-1ef6-404f-8b13-b1b38e8544fe" providerId="AD" clId="Web-{1F6B9E13-8C68-760D-8031-9AC866ADC6FC}" dt="2023-04-03T23:10:26.024" v="290"/>
          <ac:spMkLst>
            <pc:docMk/>
            <pc:sldMk cId="2320032835" sldId="257"/>
            <ac:spMk id="396" creationId="{D6DEB490-2A0A-03EE-41B2-840C2A04FF0C}"/>
          </ac:spMkLst>
        </pc:spChg>
        <pc:spChg chg="add mod">
          <ac:chgData name="Xiaotong Liu" userId="S::xtlau.liu@mail.utoronto.ca::154bad8f-1ef6-404f-8b13-b1b38e8544fe" providerId="AD" clId="Web-{1F6B9E13-8C68-760D-8031-9AC866ADC6FC}" dt="2023-04-03T23:14:18.434" v="343" actId="1076"/>
          <ac:spMkLst>
            <pc:docMk/>
            <pc:sldMk cId="2320032835" sldId="257"/>
            <ac:spMk id="407" creationId="{28D81C1E-4E52-33D8-D6AD-C103045E1DC2}"/>
          </ac:spMkLst>
        </pc:spChg>
        <pc:spChg chg="add del mod">
          <ac:chgData name="Xiaotong Liu" userId="S::xtlau.liu@mail.utoronto.ca::154bad8f-1ef6-404f-8b13-b1b38e8544fe" providerId="AD" clId="Web-{1F6B9E13-8C68-760D-8031-9AC866ADC6FC}" dt="2023-04-03T23:12:13.292" v="303"/>
          <ac:spMkLst>
            <pc:docMk/>
            <pc:sldMk cId="2320032835" sldId="257"/>
            <ac:spMk id="408" creationId="{741EC4FE-1E80-56BB-C9C9-0B38AF3DE340}"/>
          </ac:spMkLst>
        </pc:spChg>
        <pc:spChg chg="add del mod">
          <ac:chgData name="Xiaotong Liu" userId="S::xtlau.liu@mail.utoronto.ca::154bad8f-1ef6-404f-8b13-b1b38e8544fe" providerId="AD" clId="Web-{1F6B9E13-8C68-760D-8031-9AC866ADC6FC}" dt="2023-04-03T23:14:01.903" v="337"/>
          <ac:spMkLst>
            <pc:docMk/>
            <pc:sldMk cId="2320032835" sldId="257"/>
            <ac:spMk id="409" creationId="{CED865F3-9990-513F-9B77-55EA5873F4C3}"/>
          </ac:spMkLst>
        </pc:spChg>
        <pc:spChg chg="add mod">
          <ac:chgData name="Xiaotong Liu" userId="S::xtlau.liu@mail.utoronto.ca::154bad8f-1ef6-404f-8b13-b1b38e8544fe" providerId="AD" clId="Web-{1F6B9E13-8C68-760D-8031-9AC866ADC6FC}" dt="2023-04-03T23:16:13.686" v="379" actId="1076"/>
          <ac:spMkLst>
            <pc:docMk/>
            <pc:sldMk cId="2320032835" sldId="257"/>
            <ac:spMk id="430" creationId="{75E95E05-4E62-B37D-88AC-5CE86B0DC2D7}"/>
          </ac:spMkLst>
        </pc:spChg>
        <pc:spChg chg="add mod">
          <ac:chgData name="Xiaotong Liu" userId="S::xtlau.liu@mail.utoronto.ca::154bad8f-1ef6-404f-8b13-b1b38e8544fe" providerId="AD" clId="Web-{1F6B9E13-8C68-760D-8031-9AC866ADC6FC}" dt="2023-04-03T23:14:58.216" v="350" actId="1076"/>
          <ac:spMkLst>
            <pc:docMk/>
            <pc:sldMk cId="2320032835" sldId="257"/>
            <ac:spMk id="441" creationId="{C543E32F-F2CE-4E79-2F24-04E985A7BE64}"/>
          </ac:spMkLst>
        </pc:spChg>
        <pc:graphicFrameChg chg="mod modGraphic">
          <ac:chgData name="Xiaotong Liu" userId="S::xtlau.liu@mail.utoronto.ca::154bad8f-1ef6-404f-8b13-b1b38e8544fe" providerId="AD" clId="Web-{1F6B9E13-8C68-760D-8031-9AC866ADC6FC}" dt="2023-04-03T23:16:19.186" v="380" actId="1076"/>
          <ac:graphicFrameMkLst>
            <pc:docMk/>
            <pc:sldMk cId="2320032835" sldId="257"/>
            <ac:graphicFrameMk id="5" creationId="{B7BDEF14-C5B5-1E85-7FEA-E694507AB52B}"/>
          </ac:graphicFrameMkLst>
        </pc:graphicFrameChg>
        <pc:graphicFrameChg chg="add del">
          <ac:chgData name="Xiaotong Liu" userId="S::xtlau.liu@mail.utoronto.ca::154bad8f-1ef6-404f-8b13-b1b38e8544fe" providerId="AD" clId="Web-{1F6B9E13-8C68-760D-8031-9AC866ADC6FC}" dt="2023-04-03T22:40:48.934" v="34"/>
          <ac:graphicFrameMkLst>
            <pc:docMk/>
            <pc:sldMk cId="2320032835" sldId="257"/>
            <ac:graphicFrameMk id="66" creationId="{C10E41D4-ACBA-B037-4EDB-C7825728874B}"/>
          </ac:graphicFrameMkLst>
        </pc:graphicFrameChg>
        <pc:graphicFrameChg chg="add del mod modGraphic">
          <ac:chgData name="Xiaotong Liu" userId="S::xtlau.liu@mail.utoronto.ca::154bad8f-1ef6-404f-8b13-b1b38e8544fe" providerId="AD" clId="Web-{1F6B9E13-8C68-760D-8031-9AC866ADC6FC}" dt="2023-04-03T22:54:44.588" v="172"/>
          <ac:graphicFrameMkLst>
            <pc:docMk/>
            <pc:sldMk cId="2320032835" sldId="257"/>
            <ac:graphicFrameMk id="149" creationId="{5E4610A7-C98D-F80F-C337-D78EC91E2C00}"/>
          </ac:graphicFrameMkLst>
        </pc:graphicFrameChg>
        <pc:graphicFrameChg chg="add del mod modGraphic">
          <ac:chgData name="Xiaotong Liu" userId="S::xtlau.liu@mail.utoronto.ca::154bad8f-1ef6-404f-8b13-b1b38e8544fe" providerId="AD" clId="Web-{1F6B9E13-8C68-760D-8031-9AC866ADC6FC}" dt="2023-04-03T22:56:25.902" v="182"/>
          <ac:graphicFrameMkLst>
            <pc:docMk/>
            <pc:sldMk cId="2320032835" sldId="257"/>
            <ac:graphicFrameMk id="155" creationId="{83769804-DBB7-8DEB-C892-F88D6391A8FE}"/>
          </ac:graphicFrameMkLst>
        </pc:graphicFrameChg>
        <pc:graphicFrameChg chg="add del mod modGraphic">
          <ac:chgData name="Xiaotong Liu" userId="S::xtlau.liu@mail.utoronto.ca::154bad8f-1ef6-404f-8b13-b1b38e8544fe" providerId="AD" clId="Web-{1F6B9E13-8C68-760D-8031-9AC866ADC6FC}" dt="2023-04-03T22:57:02.559" v="192"/>
          <ac:graphicFrameMkLst>
            <pc:docMk/>
            <pc:sldMk cId="2320032835" sldId="257"/>
            <ac:graphicFrameMk id="198" creationId="{78DAF488-3E32-188F-B2C1-6833AF42077A}"/>
          </ac:graphicFrameMkLst>
        </pc:graphicFrameChg>
      </pc:sldChg>
    </pc:docChg>
  </pc:docChgLst>
  <pc:docChgLst>
    <pc:chgData name="Xiaotong Liu" userId="S::xtlau.liu@mail.utoronto.ca::154bad8f-1ef6-404f-8b13-b1b38e8544fe" providerId="AD" clId="Web-{05B74EE6-57E7-EF91-4A36-C498125E92CB}"/>
    <pc:docChg chg="modSld">
      <pc:chgData name="Xiaotong Liu" userId="S::xtlau.liu@mail.utoronto.ca::154bad8f-1ef6-404f-8b13-b1b38e8544fe" providerId="AD" clId="Web-{05B74EE6-57E7-EF91-4A36-C498125E92CB}" dt="2023-04-05T02:33:48.151" v="34" actId="1076"/>
      <pc:docMkLst>
        <pc:docMk/>
      </pc:docMkLst>
      <pc:sldChg chg="modSp">
        <pc:chgData name="Xiaotong Liu" userId="S::xtlau.liu@mail.utoronto.ca::154bad8f-1ef6-404f-8b13-b1b38e8544fe" providerId="AD" clId="Web-{05B74EE6-57E7-EF91-4A36-C498125E92CB}" dt="2023-04-05T02:33:48.151" v="34" actId="1076"/>
        <pc:sldMkLst>
          <pc:docMk/>
          <pc:sldMk cId="109857222" sldId="256"/>
        </pc:sldMkLst>
        <pc:spChg chg="mod">
          <ac:chgData name="Xiaotong Liu" userId="S::xtlau.liu@mail.utoronto.ca::154bad8f-1ef6-404f-8b13-b1b38e8544fe" providerId="AD" clId="Web-{05B74EE6-57E7-EF91-4A36-C498125E92CB}" dt="2023-04-05T02:33:48.151" v="34" actId="1076"/>
          <ac:spMkLst>
            <pc:docMk/>
            <pc:sldMk cId="109857222" sldId="256"/>
            <ac:spMk id="3" creationId="{00000000-0000-0000-0000-000000000000}"/>
          </ac:spMkLst>
        </pc:spChg>
      </pc:sldChg>
      <pc:sldChg chg="modSp">
        <pc:chgData name="Xiaotong Liu" userId="S::xtlau.liu@mail.utoronto.ca::154bad8f-1ef6-404f-8b13-b1b38e8544fe" providerId="AD" clId="Web-{05B74EE6-57E7-EF91-4A36-C498125E92CB}" dt="2023-04-05T02:30:16.856" v="33" actId="1076"/>
        <pc:sldMkLst>
          <pc:docMk/>
          <pc:sldMk cId="553434938" sldId="272"/>
        </pc:sldMkLst>
        <pc:spChg chg="mod">
          <ac:chgData name="Xiaotong Liu" userId="S::xtlau.liu@mail.utoronto.ca::154bad8f-1ef6-404f-8b13-b1b38e8544fe" providerId="AD" clId="Web-{05B74EE6-57E7-EF91-4A36-C498125E92CB}" dt="2023-04-05T02:30:07.638" v="31" actId="1076"/>
          <ac:spMkLst>
            <pc:docMk/>
            <pc:sldMk cId="553434938" sldId="272"/>
            <ac:spMk id="10" creationId="{68CB0D62-1EEE-545B-385F-08F21A7E7EF5}"/>
          </ac:spMkLst>
        </pc:spChg>
        <pc:spChg chg="mod">
          <ac:chgData name="Xiaotong Liu" userId="S::xtlau.liu@mail.utoronto.ca::154bad8f-1ef6-404f-8b13-b1b38e8544fe" providerId="AD" clId="Web-{05B74EE6-57E7-EF91-4A36-C498125E92CB}" dt="2023-04-05T02:30:16.856" v="33" actId="1076"/>
          <ac:spMkLst>
            <pc:docMk/>
            <pc:sldMk cId="553434938" sldId="272"/>
            <ac:spMk id="12" creationId="{084102C3-3542-8FFE-03FE-31107ACF5721}"/>
          </ac:spMkLst>
        </pc:spChg>
        <pc:cxnChg chg="mod">
          <ac:chgData name="Xiaotong Liu" userId="S::xtlau.liu@mail.utoronto.ca::154bad8f-1ef6-404f-8b13-b1b38e8544fe" providerId="AD" clId="Web-{05B74EE6-57E7-EF91-4A36-C498125E92CB}" dt="2023-04-05T02:30:13.138" v="32" actId="1076"/>
          <ac:cxnSpMkLst>
            <pc:docMk/>
            <pc:sldMk cId="553434938" sldId="272"/>
            <ac:cxnSpMk id="14" creationId="{20F335A3-CD43-0108-C157-994013414D50}"/>
          </ac:cxnSpMkLst>
        </pc:cxnChg>
      </pc:sldChg>
    </pc:docChg>
  </pc:docChgLst>
  <pc:docChgLst>
    <pc:chgData name="Xiaotong Liu" userId="S::xtlau.liu@mail.utoronto.ca::154bad8f-1ef6-404f-8b13-b1b38e8544fe" providerId="AD" clId="Web-{1E022F07-ACBA-7763-123E-0F36278BD12F}"/>
    <pc:docChg chg="modSld">
      <pc:chgData name="Xiaotong Liu" userId="S::xtlau.liu@mail.utoronto.ca::154bad8f-1ef6-404f-8b13-b1b38e8544fe" providerId="AD" clId="Web-{1E022F07-ACBA-7763-123E-0F36278BD12F}" dt="2023-04-04T23:51:20.303" v="0" actId="1076"/>
      <pc:docMkLst>
        <pc:docMk/>
      </pc:docMkLst>
      <pc:sldChg chg="modSp">
        <pc:chgData name="Xiaotong Liu" userId="S::xtlau.liu@mail.utoronto.ca::154bad8f-1ef6-404f-8b13-b1b38e8544fe" providerId="AD" clId="Web-{1E022F07-ACBA-7763-123E-0F36278BD12F}" dt="2023-04-04T23:51:20.303" v="0" actId="1076"/>
        <pc:sldMkLst>
          <pc:docMk/>
          <pc:sldMk cId="2320032835" sldId="257"/>
        </pc:sldMkLst>
        <pc:spChg chg="mod">
          <ac:chgData name="Xiaotong Liu" userId="S::xtlau.liu@mail.utoronto.ca::154bad8f-1ef6-404f-8b13-b1b38e8544fe" providerId="AD" clId="Web-{1E022F07-ACBA-7763-123E-0F36278BD12F}" dt="2023-04-04T23:51:20.303" v="0" actId="1076"/>
          <ac:spMkLst>
            <pc:docMk/>
            <pc:sldMk cId="2320032835" sldId="257"/>
            <ac:spMk id="430" creationId="{75E95E05-4E62-B37D-88AC-5CE86B0DC2D7}"/>
          </ac:spMkLst>
        </pc:spChg>
      </pc:sldChg>
    </pc:docChg>
  </pc:docChgLst>
  <pc:docChgLst>
    <pc:chgData name="Xiaotong Liu" userId="S::xtlau.liu@mail.utoronto.ca::154bad8f-1ef6-404f-8b13-b1b38e8544fe" providerId="AD" clId="Web-{7321FA13-449E-F5EF-BC90-70DB3DE76B78}"/>
    <pc:docChg chg="modSld modMainMaster">
      <pc:chgData name="Xiaotong Liu" userId="S::xtlau.liu@mail.utoronto.ca::154bad8f-1ef6-404f-8b13-b1b38e8544fe" providerId="AD" clId="Web-{7321FA13-449E-F5EF-BC90-70DB3DE76B78}" dt="2023-04-05T14:14:02.289" v="6"/>
      <pc:docMkLst>
        <pc:docMk/>
      </pc:docMkLst>
      <pc:sldChg chg="mod">
        <pc:chgData name="Xiaotong Liu" userId="S::xtlau.liu@mail.utoronto.ca::154bad8f-1ef6-404f-8b13-b1b38e8544fe" providerId="AD" clId="Web-{7321FA13-449E-F5EF-BC90-70DB3DE76B78}" dt="2023-04-05T14:14:02.289" v="6"/>
        <pc:sldMkLst>
          <pc:docMk/>
          <pc:sldMk cId="109857222" sldId="256"/>
        </pc:sldMkLst>
      </pc:sldChg>
      <pc:sldChg chg="addSp delSp modSp mod setBg">
        <pc:chgData name="Xiaotong Liu" userId="S::xtlau.liu@mail.utoronto.ca::154bad8f-1ef6-404f-8b13-b1b38e8544fe" providerId="AD" clId="Web-{7321FA13-449E-F5EF-BC90-70DB3DE76B78}" dt="2023-04-05T14:14:02.289" v="6"/>
        <pc:sldMkLst>
          <pc:docMk/>
          <pc:sldMk cId="2320032835" sldId="257"/>
        </pc:sldMkLst>
        <pc:spChg chg="mod">
          <ac:chgData name="Xiaotong Liu" userId="S::xtlau.liu@mail.utoronto.ca::154bad8f-1ef6-404f-8b13-b1b38e8544fe" providerId="AD" clId="Web-{7321FA13-449E-F5EF-BC90-70DB3DE76B78}" dt="2023-04-05T14:12:23.084" v="2"/>
          <ac:spMkLst>
            <pc:docMk/>
            <pc:sldMk cId="2320032835" sldId="257"/>
            <ac:spMk id="2" creationId="{5971837E-704F-A061-2582-E94902DA2FB5}"/>
          </ac:spMkLst>
        </pc:spChg>
        <pc:spChg chg="mod">
          <ac:chgData name="Xiaotong Liu" userId="S::xtlau.liu@mail.utoronto.ca::154bad8f-1ef6-404f-8b13-b1b38e8544fe" providerId="AD" clId="Web-{7321FA13-449E-F5EF-BC90-70DB3DE76B78}" dt="2023-04-05T14:12:23.084" v="2"/>
          <ac:spMkLst>
            <pc:docMk/>
            <pc:sldMk cId="2320032835" sldId="257"/>
            <ac:spMk id="87" creationId="{C9697E27-526C-3D6D-9B47-25F94863C1C7}"/>
          </ac:spMkLst>
        </pc:spChg>
        <pc:spChg chg="mod">
          <ac:chgData name="Xiaotong Liu" userId="S::xtlau.liu@mail.utoronto.ca::154bad8f-1ef6-404f-8b13-b1b38e8544fe" providerId="AD" clId="Web-{7321FA13-449E-F5EF-BC90-70DB3DE76B78}" dt="2023-04-05T14:12:23.084" v="2"/>
          <ac:spMkLst>
            <pc:docMk/>
            <pc:sldMk cId="2320032835" sldId="257"/>
            <ac:spMk id="118" creationId="{05373F7C-E432-68D8-5636-879D02299623}"/>
          </ac:spMkLst>
        </pc:spChg>
        <pc:spChg chg="mod">
          <ac:chgData name="Xiaotong Liu" userId="S::xtlau.liu@mail.utoronto.ca::154bad8f-1ef6-404f-8b13-b1b38e8544fe" providerId="AD" clId="Web-{7321FA13-449E-F5EF-BC90-70DB3DE76B78}" dt="2023-04-05T14:12:23.084" v="2"/>
          <ac:spMkLst>
            <pc:docMk/>
            <pc:sldMk cId="2320032835" sldId="257"/>
            <ac:spMk id="407" creationId="{28D81C1E-4E52-33D8-D6AD-C103045E1DC2}"/>
          </ac:spMkLst>
        </pc:spChg>
        <pc:spChg chg="mod">
          <ac:chgData name="Xiaotong Liu" userId="S::xtlau.liu@mail.utoronto.ca::154bad8f-1ef6-404f-8b13-b1b38e8544fe" providerId="AD" clId="Web-{7321FA13-449E-F5EF-BC90-70DB3DE76B78}" dt="2023-04-05T14:12:23.084" v="2"/>
          <ac:spMkLst>
            <pc:docMk/>
            <pc:sldMk cId="2320032835" sldId="257"/>
            <ac:spMk id="430" creationId="{75E95E05-4E62-B37D-88AC-5CE86B0DC2D7}"/>
          </ac:spMkLst>
        </pc:spChg>
        <pc:spChg chg="mod">
          <ac:chgData name="Xiaotong Liu" userId="S::xtlau.liu@mail.utoronto.ca::154bad8f-1ef6-404f-8b13-b1b38e8544fe" providerId="AD" clId="Web-{7321FA13-449E-F5EF-BC90-70DB3DE76B78}" dt="2023-04-05T14:12:23.084" v="2"/>
          <ac:spMkLst>
            <pc:docMk/>
            <pc:sldMk cId="2320032835" sldId="257"/>
            <ac:spMk id="441" creationId="{C543E32F-F2CE-4E79-2F24-04E985A7BE64}"/>
          </ac:spMkLst>
        </pc:spChg>
        <pc:spChg chg="add del">
          <ac:chgData name="Xiaotong Liu" userId="S::xtlau.liu@mail.utoronto.ca::154bad8f-1ef6-404f-8b13-b1b38e8544fe" providerId="AD" clId="Web-{7321FA13-449E-F5EF-BC90-70DB3DE76B78}" dt="2023-04-05T14:12:18.303" v="1"/>
          <ac:spMkLst>
            <pc:docMk/>
            <pc:sldMk cId="2320032835" sldId="257"/>
            <ac:spMk id="445" creationId="{388F20F8-60BF-42FE-A252-DFD5A74451CA}"/>
          </ac:spMkLst>
        </pc:spChg>
        <pc:spChg chg="add del">
          <ac:chgData name="Xiaotong Liu" userId="S::xtlau.liu@mail.utoronto.ca::154bad8f-1ef6-404f-8b13-b1b38e8544fe" providerId="AD" clId="Web-{7321FA13-449E-F5EF-BC90-70DB3DE76B78}" dt="2023-04-05T14:12:18.303" v="1"/>
          <ac:spMkLst>
            <pc:docMk/>
            <pc:sldMk cId="2320032835" sldId="257"/>
            <ac:spMk id="447" creationId="{98A68847-134F-4AF1-B1C6-332344C9C90D}"/>
          </ac:spMkLst>
        </pc:spChg>
        <pc:spChg chg="add">
          <ac:chgData name="Xiaotong Liu" userId="S::xtlau.liu@mail.utoronto.ca::154bad8f-1ef6-404f-8b13-b1b38e8544fe" providerId="AD" clId="Web-{7321FA13-449E-F5EF-BC90-70DB3DE76B78}" dt="2023-04-05T14:12:23.084" v="2"/>
          <ac:spMkLst>
            <pc:docMk/>
            <pc:sldMk cId="2320032835" sldId="257"/>
            <ac:spMk id="449" creationId="{388F20F8-60BF-42FE-A252-DFD5A74451CA}"/>
          </ac:spMkLst>
        </pc:spChg>
        <pc:spChg chg="add">
          <ac:chgData name="Xiaotong Liu" userId="S::xtlau.liu@mail.utoronto.ca::154bad8f-1ef6-404f-8b13-b1b38e8544fe" providerId="AD" clId="Web-{7321FA13-449E-F5EF-BC90-70DB3DE76B78}" dt="2023-04-05T14:12:23.084" v="2"/>
          <ac:spMkLst>
            <pc:docMk/>
            <pc:sldMk cId="2320032835" sldId="257"/>
            <ac:spMk id="451" creationId="{98A68847-134F-4AF1-B1C6-332344C9C90D}"/>
          </ac:spMkLst>
        </pc:spChg>
        <pc:graphicFrameChg chg="mod">
          <ac:chgData name="Xiaotong Liu" userId="S::xtlau.liu@mail.utoronto.ca::154bad8f-1ef6-404f-8b13-b1b38e8544fe" providerId="AD" clId="Web-{7321FA13-449E-F5EF-BC90-70DB3DE76B78}" dt="2023-04-05T14:12:23.084" v="2"/>
          <ac:graphicFrameMkLst>
            <pc:docMk/>
            <pc:sldMk cId="2320032835" sldId="257"/>
            <ac:graphicFrameMk id="5" creationId="{B7BDEF14-C5B5-1E85-7FEA-E694507AB52B}"/>
          </ac:graphicFrameMkLst>
        </pc:graphicFrameChg>
      </pc:sldChg>
      <pc:sldChg chg="addSp delSp modSp mod setBg">
        <pc:chgData name="Xiaotong Liu" userId="S::xtlau.liu@mail.utoronto.ca::154bad8f-1ef6-404f-8b13-b1b38e8544fe" providerId="AD" clId="Web-{7321FA13-449E-F5EF-BC90-70DB3DE76B78}" dt="2023-04-05T14:14:02.289" v="6"/>
        <pc:sldMkLst>
          <pc:docMk/>
          <pc:sldMk cId="3749268248" sldId="258"/>
        </pc:sldMkLst>
        <pc:spChg chg="mod">
          <ac:chgData name="Xiaotong Liu" userId="S::xtlau.liu@mail.utoronto.ca::154bad8f-1ef6-404f-8b13-b1b38e8544fe" providerId="AD" clId="Web-{7321FA13-449E-F5EF-BC90-70DB3DE76B78}" dt="2023-04-05T14:13:32.148" v="4"/>
          <ac:spMkLst>
            <pc:docMk/>
            <pc:sldMk cId="3749268248" sldId="258"/>
            <ac:spMk id="2" creationId="{2B272C3A-2987-35E2-9861-BFEA9E42E600}"/>
          </ac:spMkLst>
        </pc:spChg>
        <pc:spChg chg="mod">
          <ac:chgData name="Xiaotong Liu" userId="S::xtlau.liu@mail.utoronto.ca::154bad8f-1ef6-404f-8b13-b1b38e8544fe" providerId="AD" clId="Web-{7321FA13-449E-F5EF-BC90-70DB3DE76B78}" dt="2023-04-05T14:13:32.148" v="4"/>
          <ac:spMkLst>
            <pc:docMk/>
            <pc:sldMk cId="3749268248" sldId="258"/>
            <ac:spMk id="3" creationId="{4517DCD5-3A11-9991-5FDB-E9B8A9644C84}"/>
          </ac:spMkLst>
        </pc:spChg>
        <pc:spChg chg="add del">
          <ac:chgData name="Xiaotong Liu" userId="S::xtlau.liu@mail.utoronto.ca::154bad8f-1ef6-404f-8b13-b1b38e8544fe" providerId="AD" clId="Web-{7321FA13-449E-F5EF-BC90-70DB3DE76B78}" dt="2023-04-05T14:13:32.148" v="4"/>
          <ac:spMkLst>
            <pc:docMk/>
            <pc:sldMk cId="3749268248" sldId="258"/>
            <ac:spMk id="12" creationId="{131BAD53-4E89-4F62-BBB7-26359763ED39}"/>
          </ac:spMkLst>
        </pc:spChg>
        <pc:spChg chg="add del">
          <ac:chgData name="Xiaotong Liu" userId="S::xtlau.liu@mail.utoronto.ca::154bad8f-1ef6-404f-8b13-b1b38e8544fe" providerId="AD" clId="Web-{7321FA13-449E-F5EF-BC90-70DB3DE76B78}" dt="2023-04-05T14:13:32.148" v="4"/>
          <ac:spMkLst>
            <pc:docMk/>
            <pc:sldMk cId="3749268248" sldId="258"/>
            <ac:spMk id="14" creationId="{62756DA2-40EB-4C6F-B962-5822FFB54FB6}"/>
          </ac:spMkLst>
        </pc:spChg>
        <pc:spChg chg="add">
          <ac:chgData name="Xiaotong Liu" userId="S::xtlau.liu@mail.utoronto.ca::154bad8f-1ef6-404f-8b13-b1b38e8544fe" providerId="AD" clId="Web-{7321FA13-449E-F5EF-BC90-70DB3DE76B78}" dt="2023-04-05T14:13:32.148" v="4"/>
          <ac:spMkLst>
            <pc:docMk/>
            <pc:sldMk cId="3749268248" sldId="258"/>
            <ac:spMk id="19" creationId="{7FF47CB7-972F-479F-A36D-9E72D26EC8DA}"/>
          </ac:spMkLst>
        </pc:spChg>
        <pc:spChg chg="add">
          <ac:chgData name="Xiaotong Liu" userId="S::xtlau.liu@mail.utoronto.ca::154bad8f-1ef6-404f-8b13-b1b38e8544fe" providerId="AD" clId="Web-{7321FA13-449E-F5EF-BC90-70DB3DE76B78}" dt="2023-04-05T14:13:32.148" v="4"/>
          <ac:spMkLst>
            <pc:docMk/>
            <pc:sldMk cId="3749268248" sldId="258"/>
            <ac:spMk id="21" creationId="{0D153B68-5844-490D-8E67-F616D6D721CA}"/>
          </ac:spMkLst>
        </pc:spChg>
        <pc:spChg chg="add">
          <ac:chgData name="Xiaotong Liu" userId="S::xtlau.liu@mail.utoronto.ca::154bad8f-1ef6-404f-8b13-b1b38e8544fe" providerId="AD" clId="Web-{7321FA13-449E-F5EF-BC90-70DB3DE76B78}" dt="2023-04-05T14:13:32.148" v="4"/>
          <ac:spMkLst>
            <pc:docMk/>
            <pc:sldMk cId="3749268248" sldId="258"/>
            <ac:spMk id="23" creationId="{9A0D773F-7A7D-4DBB-9DEA-86BB8B8F4BC8}"/>
          </ac:spMkLst>
        </pc:spChg>
        <pc:graphicFrameChg chg="mod modGraphic">
          <ac:chgData name="Xiaotong Liu" userId="S::xtlau.liu@mail.utoronto.ca::154bad8f-1ef6-404f-8b13-b1b38e8544fe" providerId="AD" clId="Web-{7321FA13-449E-F5EF-BC90-70DB3DE76B78}" dt="2023-04-05T14:13:32.148" v="4"/>
          <ac:graphicFrameMkLst>
            <pc:docMk/>
            <pc:sldMk cId="3749268248" sldId="258"/>
            <ac:graphicFrameMk id="7" creationId="{0DA39335-3A78-E147-85A2-D5CAF6C627DB}"/>
          </ac:graphicFrameMkLst>
        </pc:graphicFrameChg>
      </pc:sldChg>
      <pc:sldChg chg="mod">
        <pc:chgData name="Xiaotong Liu" userId="S::xtlau.liu@mail.utoronto.ca::154bad8f-1ef6-404f-8b13-b1b38e8544fe" providerId="AD" clId="Web-{7321FA13-449E-F5EF-BC90-70DB3DE76B78}" dt="2023-04-05T14:14:02.289" v="6"/>
        <pc:sldMkLst>
          <pc:docMk/>
          <pc:sldMk cId="2035535104" sldId="260"/>
        </pc:sldMkLst>
      </pc:sldChg>
      <pc:sldChg chg="mod">
        <pc:chgData name="Xiaotong Liu" userId="S::xtlau.liu@mail.utoronto.ca::154bad8f-1ef6-404f-8b13-b1b38e8544fe" providerId="AD" clId="Web-{7321FA13-449E-F5EF-BC90-70DB3DE76B78}" dt="2023-04-05T14:14:02.289" v="6"/>
        <pc:sldMkLst>
          <pc:docMk/>
          <pc:sldMk cId="3220074680" sldId="261"/>
        </pc:sldMkLst>
      </pc:sldChg>
      <pc:sldChg chg="mod">
        <pc:chgData name="Xiaotong Liu" userId="S::xtlau.liu@mail.utoronto.ca::154bad8f-1ef6-404f-8b13-b1b38e8544fe" providerId="AD" clId="Web-{7321FA13-449E-F5EF-BC90-70DB3DE76B78}" dt="2023-04-05T14:14:02.289" v="6"/>
        <pc:sldMkLst>
          <pc:docMk/>
          <pc:sldMk cId="4092879415" sldId="262"/>
        </pc:sldMkLst>
      </pc:sldChg>
      <pc:sldChg chg="mod">
        <pc:chgData name="Xiaotong Liu" userId="S::xtlau.liu@mail.utoronto.ca::154bad8f-1ef6-404f-8b13-b1b38e8544fe" providerId="AD" clId="Web-{7321FA13-449E-F5EF-BC90-70DB3DE76B78}" dt="2023-04-05T14:14:02.289" v="6"/>
        <pc:sldMkLst>
          <pc:docMk/>
          <pc:sldMk cId="3440780499" sldId="263"/>
        </pc:sldMkLst>
      </pc:sldChg>
      <pc:sldChg chg="mod">
        <pc:chgData name="Xiaotong Liu" userId="S::xtlau.liu@mail.utoronto.ca::154bad8f-1ef6-404f-8b13-b1b38e8544fe" providerId="AD" clId="Web-{7321FA13-449E-F5EF-BC90-70DB3DE76B78}" dt="2023-04-05T14:14:02.289" v="6"/>
        <pc:sldMkLst>
          <pc:docMk/>
          <pc:sldMk cId="3144268759" sldId="264"/>
        </pc:sldMkLst>
      </pc:sldChg>
      <pc:sldChg chg="mod">
        <pc:chgData name="Xiaotong Liu" userId="S::xtlau.liu@mail.utoronto.ca::154bad8f-1ef6-404f-8b13-b1b38e8544fe" providerId="AD" clId="Web-{7321FA13-449E-F5EF-BC90-70DB3DE76B78}" dt="2023-04-05T14:14:02.289" v="6"/>
        <pc:sldMkLst>
          <pc:docMk/>
          <pc:sldMk cId="2444287280" sldId="265"/>
        </pc:sldMkLst>
      </pc:sldChg>
      <pc:sldChg chg="mod">
        <pc:chgData name="Xiaotong Liu" userId="S::xtlau.liu@mail.utoronto.ca::154bad8f-1ef6-404f-8b13-b1b38e8544fe" providerId="AD" clId="Web-{7321FA13-449E-F5EF-BC90-70DB3DE76B78}" dt="2023-04-05T14:14:02.289" v="6"/>
        <pc:sldMkLst>
          <pc:docMk/>
          <pc:sldMk cId="2591923599" sldId="266"/>
        </pc:sldMkLst>
      </pc:sldChg>
      <pc:sldChg chg="mod">
        <pc:chgData name="Xiaotong Liu" userId="S::xtlau.liu@mail.utoronto.ca::154bad8f-1ef6-404f-8b13-b1b38e8544fe" providerId="AD" clId="Web-{7321FA13-449E-F5EF-BC90-70DB3DE76B78}" dt="2023-04-05T14:14:02.289" v="6"/>
        <pc:sldMkLst>
          <pc:docMk/>
          <pc:sldMk cId="1762885793" sldId="267"/>
        </pc:sldMkLst>
      </pc:sldChg>
      <pc:sldChg chg="mod">
        <pc:chgData name="Xiaotong Liu" userId="S::xtlau.liu@mail.utoronto.ca::154bad8f-1ef6-404f-8b13-b1b38e8544fe" providerId="AD" clId="Web-{7321FA13-449E-F5EF-BC90-70DB3DE76B78}" dt="2023-04-05T14:14:02.289" v="6"/>
        <pc:sldMkLst>
          <pc:docMk/>
          <pc:sldMk cId="3559731679" sldId="268"/>
        </pc:sldMkLst>
      </pc:sldChg>
      <pc:sldChg chg="mod">
        <pc:chgData name="Xiaotong Liu" userId="S::xtlau.liu@mail.utoronto.ca::154bad8f-1ef6-404f-8b13-b1b38e8544fe" providerId="AD" clId="Web-{7321FA13-449E-F5EF-BC90-70DB3DE76B78}" dt="2023-04-05T14:14:02.289" v="6"/>
        <pc:sldMkLst>
          <pc:docMk/>
          <pc:sldMk cId="1063697821" sldId="269"/>
        </pc:sldMkLst>
      </pc:sldChg>
      <pc:sldChg chg="mod">
        <pc:chgData name="Xiaotong Liu" userId="S::xtlau.liu@mail.utoronto.ca::154bad8f-1ef6-404f-8b13-b1b38e8544fe" providerId="AD" clId="Web-{7321FA13-449E-F5EF-BC90-70DB3DE76B78}" dt="2023-04-05T14:14:02.289" v="6"/>
        <pc:sldMkLst>
          <pc:docMk/>
          <pc:sldMk cId="3145153517" sldId="270"/>
        </pc:sldMkLst>
      </pc:sldChg>
      <pc:sldChg chg="mod">
        <pc:chgData name="Xiaotong Liu" userId="S::xtlau.liu@mail.utoronto.ca::154bad8f-1ef6-404f-8b13-b1b38e8544fe" providerId="AD" clId="Web-{7321FA13-449E-F5EF-BC90-70DB3DE76B78}" dt="2023-04-05T14:14:02.289" v="6"/>
        <pc:sldMkLst>
          <pc:docMk/>
          <pc:sldMk cId="1129037032" sldId="271"/>
        </pc:sldMkLst>
      </pc:sldChg>
      <pc:sldChg chg="mod">
        <pc:chgData name="Xiaotong Liu" userId="S::xtlau.liu@mail.utoronto.ca::154bad8f-1ef6-404f-8b13-b1b38e8544fe" providerId="AD" clId="Web-{7321FA13-449E-F5EF-BC90-70DB3DE76B78}" dt="2023-04-05T14:14:02.289" v="6"/>
        <pc:sldMkLst>
          <pc:docMk/>
          <pc:sldMk cId="553434938" sldId="272"/>
        </pc:sldMkLst>
      </pc:sldChg>
      <pc:sldChg chg="mod">
        <pc:chgData name="Xiaotong Liu" userId="S::xtlau.liu@mail.utoronto.ca::154bad8f-1ef6-404f-8b13-b1b38e8544fe" providerId="AD" clId="Web-{7321FA13-449E-F5EF-BC90-70DB3DE76B78}" dt="2023-04-05T14:14:02.289" v="6"/>
        <pc:sldMkLst>
          <pc:docMk/>
          <pc:sldMk cId="2003294937" sldId="273"/>
        </pc:sldMkLst>
      </pc:sldChg>
      <pc:sldChg chg="mod">
        <pc:chgData name="Xiaotong Liu" userId="S::xtlau.liu@mail.utoronto.ca::154bad8f-1ef6-404f-8b13-b1b38e8544fe" providerId="AD" clId="Web-{7321FA13-449E-F5EF-BC90-70DB3DE76B78}" dt="2023-04-05T14:14:02.289" v="6"/>
        <pc:sldMkLst>
          <pc:docMk/>
          <pc:sldMk cId="3446850314" sldId="274"/>
        </pc:sldMkLst>
      </pc:sldChg>
      <pc:sldChg chg="mod">
        <pc:chgData name="Xiaotong Liu" userId="S::xtlau.liu@mail.utoronto.ca::154bad8f-1ef6-404f-8b13-b1b38e8544fe" providerId="AD" clId="Web-{7321FA13-449E-F5EF-BC90-70DB3DE76B78}" dt="2023-04-05T14:14:02.289" v="6"/>
        <pc:sldMkLst>
          <pc:docMk/>
          <pc:sldMk cId="1217188786" sldId="276"/>
        </pc:sldMkLst>
      </pc:sldChg>
      <pc:sldChg chg="mod">
        <pc:chgData name="Xiaotong Liu" userId="S::xtlau.liu@mail.utoronto.ca::154bad8f-1ef6-404f-8b13-b1b38e8544fe" providerId="AD" clId="Web-{7321FA13-449E-F5EF-BC90-70DB3DE76B78}" dt="2023-04-05T14:14:02.289" v="6"/>
        <pc:sldMkLst>
          <pc:docMk/>
          <pc:sldMk cId="4122517167" sldId="277"/>
        </pc:sldMkLst>
      </pc:sldChg>
      <pc:sldChg chg="mod">
        <pc:chgData name="Xiaotong Liu" userId="S::xtlau.liu@mail.utoronto.ca::154bad8f-1ef6-404f-8b13-b1b38e8544fe" providerId="AD" clId="Web-{7321FA13-449E-F5EF-BC90-70DB3DE76B78}" dt="2023-04-05T14:14:02.289" v="6"/>
        <pc:sldMkLst>
          <pc:docMk/>
          <pc:sldMk cId="2049093731" sldId="278"/>
        </pc:sldMkLst>
      </pc:sldChg>
      <pc:sldChg chg="mod">
        <pc:chgData name="Xiaotong Liu" userId="S::xtlau.liu@mail.utoronto.ca::154bad8f-1ef6-404f-8b13-b1b38e8544fe" providerId="AD" clId="Web-{7321FA13-449E-F5EF-BC90-70DB3DE76B78}" dt="2023-04-05T14:14:02.289" v="6"/>
        <pc:sldMkLst>
          <pc:docMk/>
          <pc:sldMk cId="6570285" sldId="279"/>
        </pc:sldMkLst>
      </pc:sldChg>
      <pc:sldChg chg="mod">
        <pc:chgData name="Xiaotong Liu" userId="S::xtlau.liu@mail.utoronto.ca::154bad8f-1ef6-404f-8b13-b1b38e8544fe" providerId="AD" clId="Web-{7321FA13-449E-F5EF-BC90-70DB3DE76B78}" dt="2023-04-05T14:14:02.289" v="6"/>
        <pc:sldMkLst>
          <pc:docMk/>
          <pc:sldMk cId="4097043319" sldId="280"/>
        </pc:sldMkLst>
      </pc:sldChg>
      <pc:sldMasterChg chg="mod setBg modSldLayout">
        <pc:chgData name="Xiaotong Liu" userId="S::xtlau.liu@mail.utoronto.ca::154bad8f-1ef6-404f-8b13-b1b38e8544fe" providerId="AD" clId="Web-{7321FA13-449E-F5EF-BC90-70DB3DE76B78}" dt="2023-04-05T14:14:02.289" v="6"/>
        <pc:sldMasterMkLst>
          <pc:docMk/>
          <pc:sldMasterMk cId="2460954070" sldId="2147483660"/>
        </pc:sldMasterMkLst>
        <pc:sldLayoutChg chg="mod">
          <pc:chgData name="Xiaotong Liu" userId="S::xtlau.liu@mail.utoronto.ca::154bad8f-1ef6-404f-8b13-b1b38e8544fe" providerId="AD" clId="Web-{7321FA13-449E-F5EF-BC90-70DB3DE76B78}" dt="2023-04-05T14:14:02.289" v="6"/>
          <pc:sldLayoutMkLst>
            <pc:docMk/>
            <pc:sldMasterMk cId="2460954070" sldId="2147483660"/>
            <pc:sldLayoutMk cId="2385387890" sldId="2147483661"/>
          </pc:sldLayoutMkLst>
        </pc:sldLayoutChg>
        <pc:sldLayoutChg chg="mod">
          <pc:chgData name="Xiaotong Liu" userId="S::xtlau.liu@mail.utoronto.ca::154bad8f-1ef6-404f-8b13-b1b38e8544fe" providerId="AD" clId="Web-{7321FA13-449E-F5EF-BC90-70DB3DE76B78}" dt="2023-04-05T14:14:02.289" v="6"/>
          <pc:sldLayoutMkLst>
            <pc:docMk/>
            <pc:sldMasterMk cId="2460954070" sldId="2147483660"/>
            <pc:sldLayoutMk cId="949138452" sldId="2147483662"/>
          </pc:sldLayoutMkLst>
        </pc:sldLayoutChg>
        <pc:sldLayoutChg chg="mod">
          <pc:chgData name="Xiaotong Liu" userId="S::xtlau.liu@mail.utoronto.ca::154bad8f-1ef6-404f-8b13-b1b38e8544fe" providerId="AD" clId="Web-{7321FA13-449E-F5EF-BC90-70DB3DE76B78}" dt="2023-04-05T14:14:02.289" v="6"/>
          <pc:sldLayoutMkLst>
            <pc:docMk/>
            <pc:sldMasterMk cId="2460954070" sldId="2147483660"/>
            <pc:sldLayoutMk cId="2591524520" sldId="2147483663"/>
          </pc:sldLayoutMkLst>
        </pc:sldLayoutChg>
        <pc:sldLayoutChg chg="mod">
          <pc:chgData name="Xiaotong Liu" userId="S::xtlau.liu@mail.utoronto.ca::154bad8f-1ef6-404f-8b13-b1b38e8544fe" providerId="AD" clId="Web-{7321FA13-449E-F5EF-BC90-70DB3DE76B78}" dt="2023-04-05T14:14:02.289" v="6"/>
          <pc:sldLayoutMkLst>
            <pc:docMk/>
            <pc:sldMasterMk cId="2460954070" sldId="2147483660"/>
            <pc:sldLayoutMk cId="1203092039" sldId="2147483664"/>
          </pc:sldLayoutMkLst>
        </pc:sldLayoutChg>
        <pc:sldLayoutChg chg="mod">
          <pc:chgData name="Xiaotong Liu" userId="S::xtlau.liu@mail.utoronto.ca::154bad8f-1ef6-404f-8b13-b1b38e8544fe" providerId="AD" clId="Web-{7321FA13-449E-F5EF-BC90-70DB3DE76B78}" dt="2023-04-05T14:14:02.289" v="6"/>
          <pc:sldLayoutMkLst>
            <pc:docMk/>
            <pc:sldMasterMk cId="2460954070" sldId="2147483660"/>
            <pc:sldLayoutMk cId="3733172339" sldId="2147483665"/>
          </pc:sldLayoutMkLst>
        </pc:sldLayoutChg>
        <pc:sldLayoutChg chg="mod">
          <pc:chgData name="Xiaotong Liu" userId="S::xtlau.liu@mail.utoronto.ca::154bad8f-1ef6-404f-8b13-b1b38e8544fe" providerId="AD" clId="Web-{7321FA13-449E-F5EF-BC90-70DB3DE76B78}" dt="2023-04-05T14:14:02.289" v="6"/>
          <pc:sldLayoutMkLst>
            <pc:docMk/>
            <pc:sldMasterMk cId="2460954070" sldId="2147483660"/>
            <pc:sldLayoutMk cId="3210312558" sldId="2147483666"/>
          </pc:sldLayoutMkLst>
        </pc:sldLayoutChg>
        <pc:sldLayoutChg chg="mod">
          <pc:chgData name="Xiaotong Liu" userId="S::xtlau.liu@mail.utoronto.ca::154bad8f-1ef6-404f-8b13-b1b38e8544fe" providerId="AD" clId="Web-{7321FA13-449E-F5EF-BC90-70DB3DE76B78}" dt="2023-04-05T14:14:02.289" v="6"/>
          <pc:sldLayoutMkLst>
            <pc:docMk/>
            <pc:sldMasterMk cId="2460954070" sldId="2147483660"/>
            <pc:sldLayoutMk cId="3146388984" sldId="2147483667"/>
          </pc:sldLayoutMkLst>
        </pc:sldLayoutChg>
        <pc:sldLayoutChg chg="mod">
          <pc:chgData name="Xiaotong Liu" userId="S::xtlau.liu@mail.utoronto.ca::154bad8f-1ef6-404f-8b13-b1b38e8544fe" providerId="AD" clId="Web-{7321FA13-449E-F5EF-BC90-70DB3DE76B78}" dt="2023-04-05T14:14:02.289" v="6"/>
          <pc:sldLayoutMkLst>
            <pc:docMk/>
            <pc:sldMasterMk cId="2460954070" sldId="2147483660"/>
            <pc:sldLayoutMk cId="3171841454" sldId="2147483668"/>
          </pc:sldLayoutMkLst>
        </pc:sldLayoutChg>
        <pc:sldLayoutChg chg="mod">
          <pc:chgData name="Xiaotong Liu" userId="S::xtlau.liu@mail.utoronto.ca::154bad8f-1ef6-404f-8b13-b1b38e8544fe" providerId="AD" clId="Web-{7321FA13-449E-F5EF-BC90-70DB3DE76B78}" dt="2023-04-05T14:14:02.289" v="6"/>
          <pc:sldLayoutMkLst>
            <pc:docMk/>
            <pc:sldMasterMk cId="2460954070" sldId="2147483660"/>
            <pc:sldLayoutMk cId="1718958274" sldId="2147483669"/>
          </pc:sldLayoutMkLst>
        </pc:sldLayoutChg>
        <pc:sldLayoutChg chg="mod">
          <pc:chgData name="Xiaotong Liu" userId="S::xtlau.liu@mail.utoronto.ca::154bad8f-1ef6-404f-8b13-b1b38e8544fe" providerId="AD" clId="Web-{7321FA13-449E-F5EF-BC90-70DB3DE76B78}" dt="2023-04-05T14:14:02.289" v="6"/>
          <pc:sldLayoutMkLst>
            <pc:docMk/>
            <pc:sldMasterMk cId="2460954070" sldId="2147483660"/>
            <pc:sldLayoutMk cId="2202905451" sldId="2147483670"/>
          </pc:sldLayoutMkLst>
        </pc:sldLayoutChg>
        <pc:sldLayoutChg chg="mod">
          <pc:chgData name="Xiaotong Liu" userId="S::xtlau.liu@mail.utoronto.ca::154bad8f-1ef6-404f-8b13-b1b38e8544fe" providerId="AD" clId="Web-{7321FA13-449E-F5EF-BC90-70DB3DE76B78}" dt="2023-04-05T14:14:02.289" v="6"/>
          <pc:sldLayoutMkLst>
            <pc:docMk/>
            <pc:sldMasterMk cId="2460954070" sldId="2147483660"/>
            <pc:sldLayoutMk cId="3479445657" sldId="2147483671"/>
          </pc:sldLayoutMkLst>
        </pc:sldLayoutChg>
      </pc:sldMasterChg>
    </pc:docChg>
  </pc:docChgLst>
  <pc:docChgLst>
    <pc:chgData name="Xiaotong Liu" userId="S::xtlau.liu@mail.utoronto.ca::154bad8f-1ef6-404f-8b13-b1b38e8544fe" providerId="AD" clId="Web-{439F6A18-19B4-DA84-31F6-A44AFC26F0FA}"/>
    <pc:docChg chg="addSld modSld sldOrd">
      <pc:chgData name="Xiaotong Liu" userId="S::xtlau.liu@mail.utoronto.ca::154bad8f-1ef6-404f-8b13-b1b38e8544fe" providerId="AD" clId="Web-{439F6A18-19B4-DA84-31F6-A44AFC26F0FA}" dt="2023-04-04T19:25:04.081" v="343"/>
      <pc:docMkLst>
        <pc:docMk/>
      </pc:docMkLst>
      <pc:sldChg chg="addSp delSp modSp mod setBg">
        <pc:chgData name="Xiaotong Liu" userId="S::xtlau.liu@mail.utoronto.ca::154bad8f-1ef6-404f-8b13-b1b38e8544fe" providerId="AD" clId="Web-{439F6A18-19B4-DA84-31F6-A44AFC26F0FA}" dt="2023-04-04T19:25:04.081" v="343"/>
        <pc:sldMkLst>
          <pc:docMk/>
          <pc:sldMk cId="2320032835" sldId="257"/>
        </pc:sldMkLst>
        <pc:spChg chg="mod">
          <ac:chgData name="Xiaotong Liu" userId="S::xtlau.liu@mail.utoronto.ca::154bad8f-1ef6-404f-8b13-b1b38e8544fe" providerId="AD" clId="Web-{439F6A18-19B4-DA84-31F6-A44AFC26F0FA}" dt="2023-04-04T19:25:04.081" v="343"/>
          <ac:spMkLst>
            <pc:docMk/>
            <pc:sldMk cId="2320032835" sldId="257"/>
            <ac:spMk id="2" creationId="{5971837E-704F-A061-2582-E94902DA2FB5}"/>
          </ac:spMkLst>
        </pc:spChg>
        <pc:spChg chg="mod">
          <ac:chgData name="Xiaotong Liu" userId="S::xtlau.liu@mail.utoronto.ca::154bad8f-1ef6-404f-8b13-b1b38e8544fe" providerId="AD" clId="Web-{439F6A18-19B4-DA84-31F6-A44AFC26F0FA}" dt="2023-04-04T19:25:04.081" v="343"/>
          <ac:spMkLst>
            <pc:docMk/>
            <pc:sldMk cId="2320032835" sldId="257"/>
            <ac:spMk id="87" creationId="{C9697E27-526C-3D6D-9B47-25F94863C1C7}"/>
          </ac:spMkLst>
        </pc:spChg>
        <pc:spChg chg="mod">
          <ac:chgData name="Xiaotong Liu" userId="S::xtlau.liu@mail.utoronto.ca::154bad8f-1ef6-404f-8b13-b1b38e8544fe" providerId="AD" clId="Web-{439F6A18-19B4-DA84-31F6-A44AFC26F0FA}" dt="2023-04-04T19:25:04.081" v="343"/>
          <ac:spMkLst>
            <pc:docMk/>
            <pc:sldMk cId="2320032835" sldId="257"/>
            <ac:spMk id="118" creationId="{05373F7C-E432-68D8-5636-879D02299623}"/>
          </ac:spMkLst>
        </pc:spChg>
        <pc:spChg chg="mod">
          <ac:chgData name="Xiaotong Liu" userId="S::xtlau.liu@mail.utoronto.ca::154bad8f-1ef6-404f-8b13-b1b38e8544fe" providerId="AD" clId="Web-{439F6A18-19B4-DA84-31F6-A44AFC26F0FA}" dt="2023-04-04T19:25:04.081" v="343"/>
          <ac:spMkLst>
            <pc:docMk/>
            <pc:sldMk cId="2320032835" sldId="257"/>
            <ac:spMk id="407" creationId="{28D81C1E-4E52-33D8-D6AD-C103045E1DC2}"/>
          </ac:spMkLst>
        </pc:spChg>
        <pc:spChg chg="mod">
          <ac:chgData name="Xiaotong Liu" userId="S::xtlau.liu@mail.utoronto.ca::154bad8f-1ef6-404f-8b13-b1b38e8544fe" providerId="AD" clId="Web-{439F6A18-19B4-DA84-31F6-A44AFC26F0FA}" dt="2023-04-04T19:25:04.081" v="343"/>
          <ac:spMkLst>
            <pc:docMk/>
            <pc:sldMk cId="2320032835" sldId="257"/>
            <ac:spMk id="430" creationId="{75E95E05-4E62-B37D-88AC-5CE86B0DC2D7}"/>
          </ac:spMkLst>
        </pc:spChg>
        <pc:spChg chg="mod">
          <ac:chgData name="Xiaotong Liu" userId="S::xtlau.liu@mail.utoronto.ca::154bad8f-1ef6-404f-8b13-b1b38e8544fe" providerId="AD" clId="Web-{439F6A18-19B4-DA84-31F6-A44AFC26F0FA}" dt="2023-04-04T19:25:04.081" v="343"/>
          <ac:spMkLst>
            <pc:docMk/>
            <pc:sldMk cId="2320032835" sldId="257"/>
            <ac:spMk id="441" creationId="{C543E32F-F2CE-4E79-2F24-04E985A7BE64}"/>
          </ac:spMkLst>
        </pc:spChg>
        <pc:spChg chg="add del">
          <ac:chgData name="Xiaotong Liu" userId="S::xtlau.liu@mail.utoronto.ca::154bad8f-1ef6-404f-8b13-b1b38e8544fe" providerId="AD" clId="Web-{439F6A18-19B4-DA84-31F6-A44AFC26F0FA}" dt="2023-04-04T19:25:04.081" v="343"/>
          <ac:spMkLst>
            <pc:docMk/>
            <pc:sldMk cId="2320032835" sldId="257"/>
            <ac:spMk id="443" creationId="{BACC6370-2D7E-4714-9D71-7542949D7D5D}"/>
          </ac:spMkLst>
        </pc:spChg>
        <pc:spChg chg="add del">
          <ac:chgData name="Xiaotong Liu" userId="S::xtlau.liu@mail.utoronto.ca::154bad8f-1ef6-404f-8b13-b1b38e8544fe" providerId="AD" clId="Web-{439F6A18-19B4-DA84-31F6-A44AFC26F0FA}" dt="2023-04-04T19:25:04.081" v="343"/>
          <ac:spMkLst>
            <pc:docMk/>
            <pc:sldMk cId="2320032835" sldId="257"/>
            <ac:spMk id="444" creationId="{B444D337-4D9F-40A8-BA84-C0BFA7A8AD66}"/>
          </ac:spMkLst>
        </pc:spChg>
        <pc:spChg chg="add del">
          <ac:chgData name="Xiaotong Liu" userId="S::xtlau.liu@mail.utoronto.ca::154bad8f-1ef6-404f-8b13-b1b38e8544fe" providerId="AD" clId="Web-{439F6A18-19B4-DA84-31F6-A44AFC26F0FA}" dt="2023-04-04T19:23:32.642" v="341"/>
          <ac:spMkLst>
            <pc:docMk/>
            <pc:sldMk cId="2320032835" sldId="257"/>
            <ac:spMk id="446" creationId="{160022CF-D73B-45FB-8DD4-1B1C0C92E702}"/>
          </ac:spMkLst>
        </pc:spChg>
        <pc:spChg chg="add del">
          <ac:chgData name="Xiaotong Liu" userId="S::xtlau.liu@mail.utoronto.ca::154bad8f-1ef6-404f-8b13-b1b38e8544fe" providerId="AD" clId="Web-{439F6A18-19B4-DA84-31F6-A44AFC26F0FA}" dt="2023-04-04T19:23:32.642" v="341"/>
          <ac:spMkLst>
            <pc:docMk/>
            <pc:sldMk cId="2320032835" sldId="257"/>
            <ac:spMk id="448" creationId="{AC2C106E-0A9A-4090-95B9-B7070646D255}"/>
          </ac:spMkLst>
        </pc:spChg>
        <pc:spChg chg="add del">
          <ac:chgData name="Xiaotong Liu" userId="S::xtlau.liu@mail.utoronto.ca::154bad8f-1ef6-404f-8b13-b1b38e8544fe" providerId="AD" clId="Web-{439F6A18-19B4-DA84-31F6-A44AFC26F0FA}" dt="2023-04-04T19:25:04.081" v="343"/>
          <ac:spMkLst>
            <pc:docMk/>
            <pc:sldMk cId="2320032835" sldId="257"/>
            <ac:spMk id="450" creationId="{70478D1D-B50E-41C8-8A55-36A53D449402}"/>
          </ac:spMkLst>
        </pc:spChg>
        <pc:graphicFrameChg chg="mod">
          <ac:chgData name="Xiaotong Liu" userId="S::xtlau.liu@mail.utoronto.ca::154bad8f-1ef6-404f-8b13-b1b38e8544fe" providerId="AD" clId="Web-{439F6A18-19B4-DA84-31F6-A44AFC26F0FA}" dt="2023-04-04T19:25:04.081" v="343"/>
          <ac:graphicFrameMkLst>
            <pc:docMk/>
            <pc:sldMk cId="2320032835" sldId="257"/>
            <ac:graphicFrameMk id="5" creationId="{B7BDEF14-C5B5-1E85-7FEA-E694507AB52B}"/>
          </ac:graphicFrameMkLst>
        </pc:graphicFrameChg>
      </pc:sldChg>
      <pc:sldChg chg="addSp delSp modSp new ord">
        <pc:chgData name="Xiaotong Liu" userId="S::xtlau.liu@mail.utoronto.ca::154bad8f-1ef6-404f-8b13-b1b38e8544fe" providerId="AD" clId="Web-{439F6A18-19B4-DA84-31F6-A44AFC26F0FA}" dt="2023-04-04T19:21:34.078" v="338" actId="1076"/>
        <pc:sldMkLst>
          <pc:docMk/>
          <pc:sldMk cId="553434938" sldId="272"/>
        </pc:sldMkLst>
        <pc:spChg chg="add del mod">
          <ac:chgData name="Xiaotong Liu" userId="S::xtlau.liu@mail.utoronto.ca::154bad8f-1ef6-404f-8b13-b1b38e8544fe" providerId="AD" clId="Web-{439F6A18-19B4-DA84-31F6-A44AFC26F0FA}" dt="2023-04-04T19:19:52.717" v="315" actId="20577"/>
          <ac:spMkLst>
            <pc:docMk/>
            <pc:sldMk cId="553434938" sldId="272"/>
            <ac:spMk id="2" creationId="{070FECF3-923A-96EA-E928-33863ED03679}"/>
          </ac:spMkLst>
        </pc:spChg>
        <pc:spChg chg="del mod">
          <ac:chgData name="Xiaotong Liu" userId="S::xtlau.liu@mail.utoronto.ca::154bad8f-1ef6-404f-8b13-b1b38e8544fe" providerId="AD" clId="Web-{439F6A18-19B4-DA84-31F6-A44AFC26F0FA}" dt="2023-04-04T19:10:47.350" v="87"/>
          <ac:spMkLst>
            <pc:docMk/>
            <pc:sldMk cId="553434938" sldId="272"/>
            <ac:spMk id="3" creationId="{D7872314-A3A2-F656-8A0C-1B86A57F9954}"/>
          </ac:spMkLst>
        </pc:spChg>
        <pc:spChg chg="add del mod">
          <ac:chgData name="Xiaotong Liu" userId="S::xtlau.liu@mail.utoronto.ca::154bad8f-1ef6-404f-8b13-b1b38e8544fe" providerId="AD" clId="Web-{439F6A18-19B4-DA84-31F6-A44AFC26F0FA}" dt="2023-04-04T19:21:20.094" v="334"/>
          <ac:spMkLst>
            <pc:docMk/>
            <pc:sldMk cId="553434938" sldId="272"/>
            <ac:spMk id="6" creationId="{0ECE9847-9DEF-F490-F40F-FDDBB71E6A53}"/>
          </ac:spMkLst>
        </pc:spChg>
        <pc:spChg chg="add mod">
          <ac:chgData name="Xiaotong Liu" userId="S::xtlau.liu@mail.utoronto.ca::154bad8f-1ef6-404f-8b13-b1b38e8544fe" providerId="AD" clId="Web-{439F6A18-19B4-DA84-31F6-A44AFC26F0FA}" dt="2023-04-04T19:21:24.187" v="335" actId="1076"/>
          <ac:spMkLst>
            <pc:docMk/>
            <pc:sldMk cId="553434938" sldId="272"/>
            <ac:spMk id="8" creationId="{E4AD88A5-C177-E803-B89D-E17420E2877B}"/>
          </ac:spMkLst>
        </pc:spChg>
        <pc:spChg chg="add mod">
          <ac:chgData name="Xiaotong Liu" userId="S::xtlau.liu@mail.utoronto.ca::154bad8f-1ef6-404f-8b13-b1b38e8544fe" providerId="AD" clId="Web-{439F6A18-19B4-DA84-31F6-A44AFC26F0FA}" dt="2023-04-04T19:20:14.108" v="322" actId="1076"/>
          <ac:spMkLst>
            <pc:docMk/>
            <pc:sldMk cId="553434938" sldId="272"/>
            <ac:spMk id="9" creationId="{EE31EF52-31EA-57C0-8624-34B20D871FC0}"/>
          </ac:spMkLst>
        </pc:spChg>
        <pc:spChg chg="add mod">
          <ac:chgData name="Xiaotong Liu" userId="S::xtlau.liu@mail.utoronto.ca::154bad8f-1ef6-404f-8b13-b1b38e8544fe" providerId="AD" clId="Web-{439F6A18-19B4-DA84-31F6-A44AFC26F0FA}" dt="2023-04-04T19:21:28.984" v="336" actId="1076"/>
          <ac:spMkLst>
            <pc:docMk/>
            <pc:sldMk cId="553434938" sldId="272"/>
            <ac:spMk id="10" creationId="{68CB0D62-1EEE-545B-385F-08F21A7E7EF5}"/>
          </ac:spMkLst>
        </pc:spChg>
        <pc:spChg chg="add del mod">
          <ac:chgData name="Xiaotong Liu" userId="S::xtlau.liu@mail.utoronto.ca::154bad8f-1ef6-404f-8b13-b1b38e8544fe" providerId="AD" clId="Web-{439F6A18-19B4-DA84-31F6-A44AFC26F0FA}" dt="2023-04-04T19:17:43.340" v="267"/>
          <ac:spMkLst>
            <pc:docMk/>
            <pc:sldMk cId="553434938" sldId="272"/>
            <ac:spMk id="11" creationId="{1AEF86DB-1326-BD96-3C27-1F09462A9869}"/>
          </ac:spMkLst>
        </pc:spChg>
        <pc:spChg chg="add mod">
          <ac:chgData name="Xiaotong Liu" userId="S::xtlau.liu@mail.utoronto.ca::154bad8f-1ef6-404f-8b13-b1b38e8544fe" providerId="AD" clId="Web-{439F6A18-19B4-DA84-31F6-A44AFC26F0FA}" dt="2023-04-04T19:21:31.750" v="337" actId="1076"/>
          <ac:spMkLst>
            <pc:docMk/>
            <pc:sldMk cId="553434938" sldId="272"/>
            <ac:spMk id="12" creationId="{084102C3-3542-8FFE-03FE-31107ACF5721}"/>
          </ac:spMkLst>
        </pc:spChg>
        <pc:spChg chg="add mod">
          <ac:chgData name="Xiaotong Liu" userId="S::xtlau.liu@mail.utoronto.ca::154bad8f-1ef6-404f-8b13-b1b38e8544fe" providerId="AD" clId="Web-{439F6A18-19B4-DA84-31F6-A44AFC26F0FA}" dt="2023-04-04T19:20:45.406" v="326" actId="14100"/>
          <ac:spMkLst>
            <pc:docMk/>
            <pc:sldMk cId="553434938" sldId="272"/>
            <ac:spMk id="16" creationId="{3109BECC-74DC-A851-53B7-DF65B5AC5A78}"/>
          </ac:spMkLst>
        </pc:spChg>
        <pc:spChg chg="add mod">
          <ac:chgData name="Xiaotong Liu" userId="S::xtlau.liu@mail.utoronto.ca::154bad8f-1ef6-404f-8b13-b1b38e8544fe" providerId="AD" clId="Web-{439F6A18-19B4-DA84-31F6-A44AFC26F0FA}" dt="2023-04-04T19:21:17.656" v="333" actId="1076"/>
          <ac:spMkLst>
            <pc:docMk/>
            <pc:sldMk cId="553434938" sldId="272"/>
            <ac:spMk id="17" creationId="{64E03001-37E7-BB5C-357C-A8126E812D0D}"/>
          </ac:spMkLst>
        </pc:spChg>
        <pc:picChg chg="add mod ord">
          <ac:chgData name="Xiaotong Liu" userId="S::xtlau.liu@mail.utoronto.ca::154bad8f-1ef6-404f-8b13-b1b38e8544fe" providerId="AD" clId="Web-{439F6A18-19B4-DA84-31F6-A44AFC26F0FA}" dt="2023-04-04T19:15:18.807" v="172" actId="1076"/>
          <ac:picMkLst>
            <pc:docMk/>
            <pc:sldMk cId="553434938" sldId="272"/>
            <ac:picMk id="4" creationId="{29E66700-3BE6-F165-05D4-01EED29F29A8}"/>
          </ac:picMkLst>
        </pc:picChg>
        <pc:cxnChg chg="add mod">
          <ac:chgData name="Xiaotong Liu" userId="S::xtlau.liu@mail.utoronto.ca::154bad8f-1ef6-404f-8b13-b1b38e8544fe" providerId="AD" clId="Web-{439F6A18-19B4-DA84-31F6-A44AFC26F0FA}" dt="2023-04-04T19:21:34.078" v="338" actId="1076"/>
          <ac:cxnSpMkLst>
            <pc:docMk/>
            <pc:sldMk cId="553434938" sldId="272"/>
            <ac:cxnSpMk id="14" creationId="{20F335A3-CD43-0108-C157-994013414D50}"/>
          </ac:cxnSpMkLst>
        </pc:cxnChg>
      </pc:sldChg>
    </pc:docChg>
  </pc:docChgLst>
  <pc:docChgLst>
    <pc:chgData name="Xiaotong Liu" userId="S::xtlau.liu@mail.utoronto.ca::154bad8f-1ef6-404f-8b13-b1b38e8544fe" providerId="AD" clId="Web-{0C04DDB1-9D42-B2E9-4DBB-CF28F84076C3}"/>
    <pc:docChg chg="modSld">
      <pc:chgData name="Xiaotong Liu" userId="S::xtlau.liu@mail.utoronto.ca::154bad8f-1ef6-404f-8b13-b1b38e8544fe" providerId="AD" clId="Web-{0C04DDB1-9D42-B2E9-4DBB-CF28F84076C3}" dt="2023-04-05T01:12:37.809" v="18" actId="1076"/>
      <pc:docMkLst>
        <pc:docMk/>
      </pc:docMkLst>
      <pc:sldChg chg="addSp delSp modSp">
        <pc:chgData name="Xiaotong Liu" userId="S::xtlau.liu@mail.utoronto.ca::154bad8f-1ef6-404f-8b13-b1b38e8544fe" providerId="AD" clId="Web-{0C04DDB1-9D42-B2E9-4DBB-CF28F84076C3}" dt="2023-04-05T01:12:37.809" v="18" actId="1076"/>
        <pc:sldMkLst>
          <pc:docMk/>
          <pc:sldMk cId="553434938" sldId="272"/>
        </pc:sldMkLst>
        <pc:spChg chg="add del mod">
          <ac:chgData name="Xiaotong Liu" userId="S::xtlau.liu@mail.utoronto.ca::154bad8f-1ef6-404f-8b13-b1b38e8544fe" providerId="AD" clId="Web-{0C04DDB1-9D42-B2E9-4DBB-CF28F84076C3}" dt="2023-04-05T01:11:33.448" v="1"/>
          <ac:spMkLst>
            <pc:docMk/>
            <pc:sldMk cId="553434938" sldId="272"/>
            <ac:spMk id="5" creationId="{A021DF69-17E9-66E2-6219-38CFDC13FBF7}"/>
          </ac:spMkLst>
        </pc:spChg>
        <pc:spChg chg="mod">
          <ac:chgData name="Xiaotong Liu" userId="S::xtlau.liu@mail.utoronto.ca::154bad8f-1ef6-404f-8b13-b1b38e8544fe" providerId="AD" clId="Web-{0C04DDB1-9D42-B2E9-4DBB-CF28F84076C3}" dt="2023-04-05T01:12:26.808" v="15" actId="1076"/>
          <ac:spMkLst>
            <pc:docMk/>
            <pc:sldMk cId="553434938" sldId="272"/>
            <ac:spMk id="8" creationId="{E4AD88A5-C177-E803-B89D-E17420E2877B}"/>
          </ac:spMkLst>
        </pc:spChg>
        <pc:spChg chg="mod">
          <ac:chgData name="Xiaotong Liu" userId="S::xtlau.liu@mail.utoronto.ca::154bad8f-1ef6-404f-8b13-b1b38e8544fe" providerId="AD" clId="Web-{0C04DDB1-9D42-B2E9-4DBB-CF28F84076C3}" dt="2023-04-05T01:11:44.558" v="4" actId="1076"/>
          <ac:spMkLst>
            <pc:docMk/>
            <pc:sldMk cId="553434938" sldId="272"/>
            <ac:spMk id="9" creationId="{EE31EF52-31EA-57C0-8624-34B20D871FC0}"/>
          </ac:spMkLst>
        </pc:spChg>
        <pc:spChg chg="mod">
          <ac:chgData name="Xiaotong Liu" userId="S::xtlau.liu@mail.utoronto.ca::154bad8f-1ef6-404f-8b13-b1b38e8544fe" providerId="AD" clId="Web-{0C04DDB1-9D42-B2E9-4DBB-CF28F84076C3}" dt="2023-04-05T01:12:29.371" v="16" actId="1076"/>
          <ac:spMkLst>
            <pc:docMk/>
            <pc:sldMk cId="553434938" sldId="272"/>
            <ac:spMk id="10" creationId="{68CB0D62-1EEE-545B-385F-08F21A7E7EF5}"/>
          </ac:spMkLst>
        </pc:spChg>
        <pc:spChg chg="mod">
          <ac:chgData name="Xiaotong Liu" userId="S::xtlau.liu@mail.utoronto.ca::154bad8f-1ef6-404f-8b13-b1b38e8544fe" providerId="AD" clId="Web-{0C04DDB1-9D42-B2E9-4DBB-CF28F84076C3}" dt="2023-04-05T01:12:37.809" v="18" actId="1076"/>
          <ac:spMkLst>
            <pc:docMk/>
            <pc:sldMk cId="553434938" sldId="272"/>
            <ac:spMk id="12" creationId="{084102C3-3542-8FFE-03FE-31107ACF5721}"/>
          </ac:spMkLst>
        </pc:spChg>
        <pc:spChg chg="mod">
          <ac:chgData name="Xiaotong Liu" userId="S::xtlau.liu@mail.utoronto.ca::154bad8f-1ef6-404f-8b13-b1b38e8544fe" providerId="AD" clId="Web-{0C04DDB1-9D42-B2E9-4DBB-CF28F84076C3}" dt="2023-04-05T01:12:17.824" v="13" actId="14100"/>
          <ac:spMkLst>
            <pc:docMk/>
            <pc:sldMk cId="553434938" sldId="272"/>
            <ac:spMk id="16" creationId="{3109BECC-74DC-A851-53B7-DF65B5AC5A78}"/>
          </ac:spMkLst>
        </pc:spChg>
        <pc:spChg chg="mod">
          <ac:chgData name="Xiaotong Liu" userId="S::xtlau.liu@mail.utoronto.ca::154bad8f-1ef6-404f-8b13-b1b38e8544fe" providerId="AD" clId="Web-{0C04DDB1-9D42-B2E9-4DBB-CF28F84076C3}" dt="2023-04-05T01:12:23.105" v="14" actId="1076"/>
          <ac:spMkLst>
            <pc:docMk/>
            <pc:sldMk cId="553434938" sldId="272"/>
            <ac:spMk id="17" creationId="{64E03001-37E7-BB5C-357C-A8126E812D0D}"/>
          </ac:spMkLst>
        </pc:spChg>
        <pc:picChg chg="del">
          <ac:chgData name="Xiaotong Liu" userId="S::xtlau.liu@mail.utoronto.ca::154bad8f-1ef6-404f-8b13-b1b38e8544fe" providerId="AD" clId="Web-{0C04DDB1-9D42-B2E9-4DBB-CF28F84076C3}" dt="2023-04-05T01:11:28.292" v="0"/>
          <ac:picMkLst>
            <pc:docMk/>
            <pc:sldMk cId="553434938" sldId="272"/>
            <ac:picMk id="4" creationId="{29E66700-3BE6-F165-05D4-01EED29F29A8}"/>
          </ac:picMkLst>
        </pc:picChg>
        <pc:picChg chg="add mod ord">
          <ac:chgData name="Xiaotong Liu" userId="S::xtlau.liu@mail.utoronto.ca::154bad8f-1ef6-404f-8b13-b1b38e8544fe" providerId="AD" clId="Web-{0C04DDB1-9D42-B2E9-4DBB-CF28F84076C3}" dt="2023-04-05T01:12:08.355" v="11" actId="1076"/>
          <ac:picMkLst>
            <pc:docMk/>
            <pc:sldMk cId="553434938" sldId="272"/>
            <ac:picMk id="6" creationId="{9CB15771-F062-BD57-6864-395308860633}"/>
          </ac:picMkLst>
        </pc:picChg>
        <pc:cxnChg chg="mod">
          <ac:chgData name="Xiaotong Liu" userId="S::xtlau.liu@mail.utoronto.ca::154bad8f-1ef6-404f-8b13-b1b38e8544fe" providerId="AD" clId="Web-{0C04DDB1-9D42-B2E9-4DBB-CF28F84076C3}" dt="2023-04-05T01:12:33.855" v="17" actId="1076"/>
          <ac:cxnSpMkLst>
            <pc:docMk/>
            <pc:sldMk cId="553434938" sldId="272"/>
            <ac:cxnSpMk id="14" creationId="{20F335A3-CD43-0108-C157-994013414D50}"/>
          </ac:cxnSpMkLst>
        </pc:cxnChg>
      </pc:sldChg>
    </pc:docChg>
  </pc:docChgLst>
  <pc:docChgLst>
    <pc:chgData name="ella Wang" userId="4cd2eb6b-d077-404e-9aae-cc6addecc012" providerId="ADAL" clId="{FED1694F-D55A-214F-B963-B0D49A8328C6}"/>
    <pc:docChg chg="undo redo custSel addSld modSld">
      <pc:chgData name="ella Wang" userId="4cd2eb6b-d077-404e-9aae-cc6addecc012" providerId="ADAL" clId="{FED1694F-D55A-214F-B963-B0D49A8328C6}" dt="2023-04-06T00:24:37.475" v="940" actId="20577"/>
      <pc:docMkLst>
        <pc:docMk/>
      </pc:docMkLst>
      <pc:sldChg chg="addSp delSp modSp mod modNotesTx">
        <pc:chgData name="ella Wang" userId="4cd2eb6b-d077-404e-9aae-cc6addecc012" providerId="ADAL" clId="{FED1694F-D55A-214F-B963-B0D49A8328C6}" dt="2023-04-05T00:07:36.638" v="586"/>
        <pc:sldMkLst>
          <pc:docMk/>
          <pc:sldMk cId="3749268248" sldId="258"/>
        </pc:sldMkLst>
        <pc:spChg chg="mod">
          <ac:chgData name="ella Wang" userId="4cd2eb6b-d077-404e-9aae-cc6addecc012" providerId="ADAL" clId="{FED1694F-D55A-214F-B963-B0D49A8328C6}" dt="2023-04-04T15:33:14.415" v="291" actId="113"/>
          <ac:spMkLst>
            <pc:docMk/>
            <pc:sldMk cId="3749268248" sldId="258"/>
            <ac:spMk id="2" creationId="{2B272C3A-2987-35E2-9861-BFEA9E42E600}"/>
          </ac:spMkLst>
        </pc:spChg>
        <pc:spChg chg="mod">
          <ac:chgData name="ella Wang" userId="4cd2eb6b-d077-404e-9aae-cc6addecc012" providerId="ADAL" clId="{FED1694F-D55A-214F-B963-B0D49A8328C6}" dt="2023-04-04T23:28:26.359" v="542" actId="20577"/>
          <ac:spMkLst>
            <pc:docMk/>
            <pc:sldMk cId="3749268248" sldId="258"/>
            <ac:spMk id="3" creationId="{4517DCD5-3A11-9991-5FDB-E9B8A9644C84}"/>
          </ac:spMkLst>
        </pc:spChg>
        <pc:graphicFrameChg chg="add del mod modGraphic">
          <ac:chgData name="ella Wang" userId="4cd2eb6b-d077-404e-9aae-cc6addecc012" providerId="ADAL" clId="{FED1694F-D55A-214F-B963-B0D49A8328C6}" dt="2023-04-04T15:36:39.890" v="302" actId="478"/>
          <ac:graphicFrameMkLst>
            <pc:docMk/>
            <pc:sldMk cId="3749268248" sldId="258"/>
            <ac:graphicFrameMk id="4" creationId="{6E6459CB-6382-2947-ADD0-FD21EA82CE72}"/>
          </ac:graphicFrameMkLst>
        </pc:graphicFrameChg>
        <pc:graphicFrameChg chg="add del mod">
          <ac:chgData name="ella Wang" userId="4cd2eb6b-d077-404e-9aae-cc6addecc012" providerId="ADAL" clId="{FED1694F-D55A-214F-B963-B0D49A8328C6}" dt="2023-04-04T15:36:51.256" v="305" actId="478"/>
          <ac:graphicFrameMkLst>
            <pc:docMk/>
            <pc:sldMk cId="3749268248" sldId="258"/>
            <ac:graphicFrameMk id="5" creationId="{4AEF4A56-74F2-3347-992E-17C1D5C312BF}"/>
          </ac:graphicFrameMkLst>
        </pc:graphicFrameChg>
        <pc:graphicFrameChg chg="add del mod modGraphic">
          <ac:chgData name="ella Wang" userId="4cd2eb6b-d077-404e-9aae-cc6addecc012" providerId="ADAL" clId="{FED1694F-D55A-214F-B963-B0D49A8328C6}" dt="2023-04-04T15:39:13.263" v="321" actId="478"/>
          <ac:graphicFrameMkLst>
            <pc:docMk/>
            <pc:sldMk cId="3749268248" sldId="258"/>
            <ac:graphicFrameMk id="6" creationId="{3619EC03-F864-9744-BF70-D0D9C77F6A1A}"/>
          </ac:graphicFrameMkLst>
        </pc:graphicFrameChg>
        <pc:graphicFrameChg chg="add mod modGraphic">
          <ac:chgData name="ella Wang" userId="4cd2eb6b-d077-404e-9aae-cc6addecc012" providerId="ADAL" clId="{FED1694F-D55A-214F-B963-B0D49A8328C6}" dt="2023-04-04T15:40:53.430" v="350" actId="1076"/>
          <ac:graphicFrameMkLst>
            <pc:docMk/>
            <pc:sldMk cId="3749268248" sldId="258"/>
            <ac:graphicFrameMk id="7" creationId="{0DA39335-3A78-E147-85A2-D5CAF6C627DB}"/>
          </ac:graphicFrameMkLst>
        </pc:graphicFrameChg>
      </pc:sldChg>
      <pc:sldChg chg="addSp delSp modSp new mod modNotesTx">
        <pc:chgData name="ella Wang" userId="4cd2eb6b-d077-404e-9aae-cc6addecc012" providerId="ADAL" clId="{FED1694F-D55A-214F-B963-B0D49A8328C6}" dt="2023-04-05T03:04:07.571" v="929" actId="20577"/>
        <pc:sldMkLst>
          <pc:docMk/>
          <pc:sldMk cId="2444287280" sldId="265"/>
        </pc:sldMkLst>
        <pc:spChg chg="mod">
          <ac:chgData name="ella Wang" userId="4cd2eb6b-d077-404e-9aae-cc6addecc012" providerId="ADAL" clId="{FED1694F-D55A-214F-B963-B0D49A8328C6}" dt="2023-04-04T15:44:31.144" v="352" actId="113"/>
          <ac:spMkLst>
            <pc:docMk/>
            <pc:sldMk cId="2444287280" sldId="265"/>
            <ac:spMk id="2" creationId="{758D502B-9640-734E-B096-F17862681916}"/>
          </ac:spMkLst>
        </pc:spChg>
        <pc:spChg chg="del mod">
          <ac:chgData name="ella Wang" userId="4cd2eb6b-d077-404e-9aae-cc6addecc012" providerId="ADAL" clId="{FED1694F-D55A-214F-B963-B0D49A8328C6}" dt="2023-04-04T15:14:27.227" v="38" actId="478"/>
          <ac:spMkLst>
            <pc:docMk/>
            <pc:sldMk cId="2444287280" sldId="265"/>
            <ac:spMk id="3" creationId="{9A2ABE60-693F-7047-88C9-5FF3383B4756}"/>
          </ac:spMkLst>
        </pc:spChg>
        <pc:spChg chg="add del mod">
          <ac:chgData name="ella Wang" userId="4cd2eb6b-d077-404e-9aae-cc6addecc012" providerId="ADAL" clId="{FED1694F-D55A-214F-B963-B0D49A8328C6}" dt="2023-04-04T15:14:44.418" v="42" actId="478"/>
          <ac:spMkLst>
            <pc:docMk/>
            <pc:sldMk cId="2444287280" sldId="265"/>
            <ac:spMk id="5" creationId="{21786B07-8BC0-0B47-ADC4-94A3A0729B61}"/>
          </ac:spMkLst>
        </pc:spChg>
        <pc:spChg chg="add del mod">
          <ac:chgData name="ella Wang" userId="4cd2eb6b-d077-404e-9aae-cc6addecc012" providerId="ADAL" clId="{FED1694F-D55A-214F-B963-B0D49A8328C6}" dt="2023-04-04T15:17:03.255" v="59" actId="931"/>
          <ac:spMkLst>
            <pc:docMk/>
            <pc:sldMk cId="2444287280" sldId="265"/>
            <ac:spMk id="7" creationId="{5F806833-A490-A94A-8C68-285F8169AAE8}"/>
          </ac:spMkLst>
        </pc:spChg>
        <pc:spChg chg="add del mod">
          <ac:chgData name="ella Wang" userId="4cd2eb6b-d077-404e-9aae-cc6addecc012" providerId="ADAL" clId="{FED1694F-D55A-214F-B963-B0D49A8328C6}" dt="2023-04-04T15:15:03.134" v="47" actId="22"/>
          <ac:spMkLst>
            <pc:docMk/>
            <pc:sldMk cId="2444287280" sldId="265"/>
            <ac:spMk id="9" creationId="{DD87055C-EC93-B848-BD24-933DE19F8007}"/>
          </ac:spMkLst>
        </pc:spChg>
        <pc:spChg chg="add mod">
          <ac:chgData name="ella Wang" userId="4cd2eb6b-d077-404e-9aae-cc6addecc012" providerId="ADAL" clId="{FED1694F-D55A-214F-B963-B0D49A8328C6}" dt="2023-04-05T02:54:06.851" v="860" actId="20577"/>
          <ac:spMkLst>
            <pc:docMk/>
            <pc:sldMk cId="2444287280" sldId="265"/>
            <ac:spMk id="12" creationId="{C7F77003-6A2E-DA45-88DA-ED67F87AA824}"/>
          </ac:spMkLst>
        </pc:spChg>
        <pc:spChg chg="add del mod">
          <ac:chgData name="ella Wang" userId="4cd2eb6b-d077-404e-9aae-cc6addecc012" providerId="ADAL" clId="{FED1694F-D55A-214F-B963-B0D49A8328C6}" dt="2023-04-04T15:21:59.036" v="148" actId="478"/>
          <ac:spMkLst>
            <pc:docMk/>
            <pc:sldMk cId="2444287280" sldId="265"/>
            <ac:spMk id="14" creationId="{D24B735E-F78E-1D4F-939F-D7B167837EA2}"/>
          </ac:spMkLst>
        </pc:spChg>
        <pc:picChg chg="add del mod">
          <ac:chgData name="ella Wang" userId="4cd2eb6b-d077-404e-9aae-cc6addecc012" providerId="ADAL" clId="{FED1694F-D55A-214F-B963-B0D49A8328C6}" dt="2023-04-04T15:21:45.393" v="146" actId="478"/>
          <ac:picMkLst>
            <pc:docMk/>
            <pc:sldMk cId="2444287280" sldId="265"/>
            <ac:picMk id="11" creationId="{ECF3B8D7-B3C7-0E41-887B-1412C2C1E05A}"/>
          </ac:picMkLst>
        </pc:picChg>
      </pc:sldChg>
      <pc:sldChg chg="addSp delSp modSp add mod modNotesTx">
        <pc:chgData name="ella Wang" userId="4cd2eb6b-d077-404e-9aae-cc6addecc012" providerId="ADAL" clId="{FED1694F-D55A-214F-B963-B0D49A8328C6}" dt="2023-04-06T00:24:37.475" v="940" actId="20577"/>
        <pc:sldMkLst>
          <pc:docMk/>
          <pc:sldMk cId="2591923599" sldId="266"/>
        </pc:sldMkLst>
        <pc:spChg chg="mod">
          <ac:chgData name="ella Wang" userId="4cd2eb6b-d077-404e-9aae-cc6addecc012" providerId="ADAL" clId="{FED1694F-D55A-214F-B963-B0D49A8328C6}" dt="2023-04-04T15:45:04.918" v="360" actId="113"/>
          <ac:spMkLst>
            <pc:docMk/>
            <pc:sldMk cId="2591923599" sldId="266"/>
            <ac:spMk id="2" creationId="{758D502B-9640-734E-B096-F17862681916}"/>
          </ac:spMkLst>
        </pc:spChg>
        <pc:spChg chg="add mod">
          <ac:chgData name="ella Wang" userId="4cd2eb6b-d077-404e-9aae-cc6addecc012" providerId="ADAL" clId="{FED1694F-D55A-214F-B963-B0D49A8328C6}" dt="2023-04-06T00:24:37.475" v="940" actId="20577"/>
          <ac:spMkLst>
            <pc:docMk/>
            <pc:sldMk cId="2591923599" sldId="266"/>
            <ac:spMk id="4" creationId="{93755833-C8D8-904A-895B-5093210C5C15}"/>
          </ac:spMkLst>
        </pc:spChg>
        <pc:picChg chg="del">
          <ac:chgData name="ella Wang" userId="4cd2eb6b-d077-404e-9aae-cc6addecc012" providerId="ADAL" clId="{FED1694F-D55A-214F-B963-B0D49A8328C6}" dt="2023-04-04T15:18:25.851" v="104" actId="478"/>
          <ac:picMkLst>
            <pc:docMk/>
            <pc:sldMk cId="2591923599" sldId="266"/>
            <ac:picMk id="11" creationId="{ECF3B8D7-B3C7-0E41-887B-1412C2C1E05A}"/>
          </ac:picMkLst>
        </pc:picChg>
      </pc:sldChg>
    </pc:docChg>
  </pc:docChgLst>
  <pc:docChgLst>
    <pc:chgData name="Xiaotong Liu" userId="S::xtlau.liu@mail.utoronto.ca::154bad8f-1ef6-404f-8b13-b1b38e8544fe" providerId="AD" clId="Web-{27068E3C-9211-1EF6-5278-2EC0B6924AC3}"/>
    <pc:docChg chg="modSld">
      <pc:chgData name="Xiaotong Liu" userId="S::xtlau.liu@mail.utoronto.ca::154bad8f-1ef6-404f-8b13-b1b38e8544fe" providerId="AD" clId="Web-{27068E3C-9211-1EF6-5278-2EC0B6924AC3}" dt="2023-04-04T23:36:45.979" v="0" actId="20577"/>
      <pc:docMkLst>
        <pc:docMk/>
      </pc:docMkLst>
      <pc:sldChg chg="modSp">
        <pc:chgData name="Xiaotong Liu" userId="S::xtlau.liu@mail.utoronto.ca::154bad8f-1ef6-404f-8b13-b1b38e8544fe" providerId="AD" clId="Web-{27068E3C-9211-1EF6-5278-2EC0B6924AC3}" dt="2023-04-04T23:36:45.979" v="0" actId="20577"/>
        <pc:sldMkLst>
          <pc:docMk/>
          <pc:sldMk cId="1762885793" sldId="267"/>
        </pc:sldMkLst>
        <pc:spChg chg="mod">
          <ac:chgData name="Xiaotong Liu" userId="S::xtlau.liu@mail.utoronto.ca::154bad8f-1ef6-404f-8b13-b1b38e8544fe" providerId="AD" clId="Web-{27068E3C-9211-1EF6-5278-2EC0B6924AC3}" dt="2023-04-04T23:36:45.979" v="0" actId="20577"/>
          <ac:spMkLst>
            <pc:docMk/>
            <pc:sldMk cId="1762885793" sldId="267"/>
            <ac:spMk id="4" creationId="{7BA9F234-A7BE-28D8-F1D2-829ECCFA428B}"/>
          </ac:spMkLst>
        </pc:spChg>
      </pc:sldChg>
    </pc:docChg>
  </pc:docChgLst>
  <pc:docChgLst>
    <pc:chgData name="Xiaotong Liu" userId="S::xtlau.liu@mail.utoronto.ca::154bad8f-1ef6-404f-8b13-b1b38e8544fe" providerId="AD" clId="Web-{F26A1C17-FED7-0FFF-C5F9-3E8AE016CE8B}"/>
    <pc:docChg chg="modSld">
      <pc:chgData name="Xiaotong Liu" userId="S::xtlau.liu@mail.utoronto.ca::154bad8f-1ef6-404f-8b13-b1b38e8544fe" providerId="AD" clId="Web-{F26A1C17-FED7-0FFF-C5F9-3E8AE016CE8B}" dt="2023-04-04T23:01:19.968" v="2" actId="1076"/>
      <pc:docMkLst>
        <pc:docMk/>
      </pc:docMkLst>
      <pc:sldChg chg="modSp">
        <pc:chgData name="Xiaotong Liu" userId="S::xtlau.liu@mail.utoronto.ca::154bad8f-1ef6-404f-8b13-b1b38e8544fe" providerId="AD" clId="Web-{F26A1C17-FED7-0FFF-C5F9-3E8AE016CE8B}" dt="2023-04-04T23:01:19.968" v="2" actId="1076"/>
        <pc:sldMkLst>
          <pc:docMk/>
          <pc:sldMk cId="553434938" sldId="272"/>
        </pc:sldMkLst>
        <pc:cxnChg chg="mod">
          <ac:chgData name="Xiaotong Liu" userId="S::xtlau.liu@mail.utoronto.ca::154bad8f-1ef6-404f-8b13-b1b38e8544fe" providerId="AD" clId="Web-{F26A1C17-FED7-0FFF-C5F9-3E8AE016CE8B}" dt="2023-04-04T23:01:19.968" v="2" actId="1076"/>
          <ac:cxnSpMkLst>
            <pc:docMk/>
            <pc:sldMk cId="553434938" sldId="272"/>
            <ac:cxnSpMk id="14" creationId="{20F335A3-CD43-0108-C157-994013414D50}"/>
          </ac:cxnSpMkLst>
        </pc:cxnChg>
      </pc:sldChg>
    </pc:docChg>
  </pc:docChgLst>
  <pc:docChgLst>
    <pc:chgData name="Joyce" userId="28d727b4-74c2-4359-a7e5-f722e83318c5" providerId="ADAL" clId="{1918CF33-A1CE-4298-BA08-F907D78BC389}"/>
    <pc:docChg chg="undo redo custSel addSld delSld modSld sldOrd">
      <pc:chgData name="Joyce" userId="28d727b4-74c2-4359-a7e5-f722e83318c5" providerId="ADAL" clId="{1918CF33-A1CE-4298-BA08-F907D78BC389}" dt="2023-04-05T19:29:24.199" v="2918" actId="47"/>
      <pc:docMkLst>
        <pc:docMk/>
      </pc:docMkLst>
      <pc:sldChg chg="addSp delSp modSp mod">
        <pc:chgData name="Joyce" userId="28d727b4-74c2-4359-a7e5-f722e83318c5" providerId="ADAL" clId="{1918CF33-A1CE-4298-BA08-F907D78BC389}" dt="2023-04-03T21:42:07.713" v="384" actId="207"/>
        <pc:sldMkLst>
          <pc:docMk/>
          <pc:sldMk cId="109857222" sldId="256"/>
        </pc:sldMkLst>
        <pc:spChg chg="del mod">
          <ac:chgData name="Joyce" userId="28d727b4-74c2-4359-a7e5-f722e83318c5" providerId="ADAL" clId="{1918CF33-A1CE-4298-BA08-F907D78BC389}" dt="2023-04-03T21:40:53.220" v="350" actId="478"/>
          <ac:spMkLst>
            <pc:docMk/>
            <pc:sldMk cId="109857222" sldId="256"/>
            <ac:spMk id="2" creationId="{00000000-0000-0000-0000-000000000000}"/>
          </ac:spMkLst>
        </pc:spChg>
        <pc:spChg chg="mod">
          <ac:chgData name="Joyce" userId="28d727b4-74c2-4359-a7e5-f722e83318c5" providerId="ADAL" clId="{1918CF33-A1CE-4298-BA08-F907D78BC389}" dt="2023-04-03T21:41:58.316" v="383" actId="1076"/>
          <ac:spMkLst>
            <pc:docMk/>
            <pc:sldMk cId="109857222" sldId="256"/>
            <ac:spMk id="3" creationId="{00000000-0000-0000-0000-000000000000}"/>
          </ac:spMkLst>
        </pc:spChg>
        <pc:spChg chg="add mod ord">
          <ac:chgData name="Joyce" userId="28d727b4-74c2-4359-a7e5-f722e83318c5" providerId="ADAL" clId="{1918CF33-A1CE-4298-BA08-F907D78BC389}" dt="2023-04-03T21:42:07.713" v="384" actId="207"/>
          <ac:spMkLst>
            <pc:docMk/>
            <pc:sldMk cId="109857222" sldId="256"/>
            <ac:spMk id="4" creationId="{9C6DC254-BF77-715F-32F6-3452282BE2E4}"/>
          </ac:spMkLst>
        </pc:spChg>
        <pc:spChg chg="add mod">
          <ac:chgData name="Joyce" userId="28d727b4-74c2-4359-a7e5-f722e83318c5" providerId="ADAL" clId="{1918CF33-A1CE-4298-BA08-F907D78BC389}" dt="2023-04-03T21:41:14.485" v="369" actId="14100"/>
          <ac:spMkLst>
            <pc:docMk/>
            <pc:sldMk cId="109857222" sldId="256"/>
            <ac:spMk id="5" creationId="{E8314F58-A3D8-D173-B78D-B227FFCED107}"/>
          </ac:spMkLst>
        </pc:spChg>
        <pc:spChg chg="add del mod">
          <ac:chgData name="Joyce" userId="28d727b4-74c2-4359-a7e5-f722e83318c5" providerId="ADAL" clId="{1918CF33-A1CE-4298-BA08-F907D78BC389}" dt="2023-04-03T21:40:55.273" v="351" actId="478"/>
          <ac:spMkLst>
            <pc:docMk/>
            <pc:sldMk cId="109857222" sldId="256"/>
            <ac:spMk id="7" creationId="{9AD2DB6E-4E0B-0398-222D-16907480AF7A}"/>
          </ac:spMkLst>
        </pc:spChg>
        <pc:spChg chg="add del mod">
          <ac:chgData name="Joyce" userId="28d727b4-74c2-4359-a7e5-f722e83318c5" providerId="ADAL" clId="{1918CF33-A1CE-4298-BA08-F907D78BC389}" dt="2023-04-03T21:41:53.769" v="382" actId="478"/>
          <ac:spMkLst>
            <pc:docMk/>
            <pc:sldMk cId="109857222" sldId="256"/>
            <ac:spMk id="8" creationId="{60EBE786-BC15-25B2-8377-3111DC9FF584}"/>
          </ac:spMkLst>
        </pc:spChg>
      </pc:sldChg>
      <pc:sldChg chg="addSp delSp modSp mod">
        <pc:chgData name="Joyce" userId="28d727b4-74c2-4359-a7e5-f722e83318c5" providerId="ADAL" clId="{1918CF33-A1CE-4298-BA08-F907D78BC389}" dt="2023-04-05T02:43:56.908" v="2758" actId="1076"/>
        <pc:sldMkLst>
          <pc:docMk/>
          <pc:sldMk cId="2320032835" sldId="257"/>
        </pc:sldMkLst>
        <pc:spChg chg="mod">
          <ac:chgData name="Joyce" userId="28d727b4-74c2-4359-a7e5-f722e83318c5" providerId="ADAL" clId="{1918CF33-A1CE-4298-BA08-F907D78BC389}" dt="2023-04-03T21:42:16.734" v="385" actId="2711"/>
          <ac:spMkLst>
            <pc:docMk/>
            <pc:sldMk cId="2320032835" sldId="257"/>
            <ac:spMk id="2" creationId="{5971837E-704F-A061-2582-E94902DA2FB5}"/>
          </ac:spMkLst>
        </pc:spChg>
        <pc:spChg chg="del">
          <ac:chgData name="Joyce" userId="28d727b4-74c2-4359-a7e5-f722e83318c5" providerId="ADAL" clId="{1918CF33-A1CE-4298-BA08-F907D78BC389}" dt="2023-04-03T21:21:44.225" v="117" actId="478"/>
          <ac:spMkLst>
            <pc:docMk/>
            <pc:sldMk cId="2320032835" sldId="257"/>
            <ac:spMk id="3" creationId="{F0726E26-F977-E2F2-9996-3962B2719CAD}"/>
          </ac:spMkLst>
        </pc:spChg>
        <pc:spChg chg="add mod">
          <ac:chgData name="Joyce" userId="28d727b4-74c2-4359-a7e5-f722e83318c5" providerId="ADAL" clId="{1918CF33-A1CE-4298-BA08-F907D78BC389}" dt="2023-04-03T21:43:20.519" v="433" actId="1076"/>
          <ac:spMkLst>
            <pc:docMk/>
            <pc:sldMk cId="2320032835" sldId="257"/>
            <ac:spMk id="6" creationId="{EA057EBC-55C6-396A-95E9-3CE948679F53}"/>
          </ac:spMkLst>
        </pc:spChg>
        <pc:spChg chg="add mod">
          <ac:chgData name="Joyce" userId="28d727b4-74c2-4359-a7e5-f722e83318c5" providerId="ADAL" clId="{1918CF33-A1CE-4298-BA08-F907D78BC389}" dt="2023-04-03T22:18:44.880" v="522" actId="20577"/>
          <ac:spMkLst>
            <pc:docMk/>
            <pc:sldMk cId="2320032835" sldId="257"/>
            <ac:spMk id="7" creationId="{1E0988DB-47D9-3AB9-7407-7D962D2950D5}"/>
          </ac:spMkLst>
        </pc:spChg>
        <pc:spChg chg="mod">
          <ac:chgData name="Joyce" userId="28d727b4-74c2-4359-a7e5-f722e83318c5" providerId="ADAL" clId="{1918CF33-A1CE-4298-BA08-F907D78BC389}" dt="2023-04-04T03:31:04.732" v="722" actId="113"/>
          <ac:spMkLst>
            <pc:docMk/>
            <pc:sldMk cId="2320032835" sldId="257"/>
            <ac:spMk id="407" creationId="{28D81C1E-4E52-33D8-D6AD-C103045E1DC2}"/>
          </ac:spMkLst>
        </pc:spChg>
        <pc:spChg chg="mod">
          <ac:chgData name="Joyce" userId="28d727b4-74c2-4359-a7e5-f722e83318c5" providerId="ADAL" clId="{1918CF33-A1CE-4298-BA08-F907D78BC389}" dt="2023-04-04T03:31:14.399" v="726" actId="1076"/>
          <ac:spMkLst>
            <pc:docMk/>
            <pc:sldMk cId="2320032835" sldId="257"/>
            <ac:spMk id="430" creationId="{75E95E05-4E62-B37D-88AC-5CE86B0DC2D7}"/>
          </ac:spMkLst>
        </pc:spChg>
        <pc:spChg chg="mod">
          <ac:chgData name="Joyce" userId="28d727b4-74c2-4359-a7e5-f722e83318c5" providerId="ADAL" clId="{1918CF33-A1CE-4298-BA08-F907D78BC389}" dt="2023-04-05T02:43:56.908" v="2758" actId="1076"/>
          <ac:spMkLst>
            <pc:docMk/>
            <pc:sldMk cId="2320032835" sldId="257"/>
            <ac:spMk id="441" creationId="{C543E32F-F2CE-4E79-2F24-04E985A7BE64}"/>
          </ac:spMkLst>
        </pc:spChg>
        <pc:graphicFrameChg chg="add del mod">
          <ac:chgData name="Joyce" userId="28d727b4-74c2-4359-a7e5-f722e83318c5" providerId="ADAL" clId="{1918CF33-A1CE-4298-BA08-F907D78BC389}" dt="2023-04-03T21:21:49.673" v="123"/>
          <ac:graphicFrameMkLst>
            <pc:docMk/>
            <pc:sldMk cId="2320032835" sldId="257"/>
            <ac:graphicFrameMk id="4" creationId="{7F69E29B-1419-BD24-9511-E79159A77033}"/>
          </ac:graphicFrameMkLst>
        </pc:graphicFrameChg>
        <pc:graphicFrameChg chg="add mod">
          <ac:chgData name="Joyce" userId="28d727b4-74c2-4359-a7e5-f722e83318c5" providerId="ADAL" clId="{1918CF33-A1CE-4298-BA08-F907D78BC389}" dt="2023-04-04T16:50:15.474" v="2067" actId="207"/>
          <ac:graphicFrameMkLst>
            <pc:docMk/>
            <pc:sldMk cId="2320032835" sldId="257"/>
            <ac:graphicFrameMk id="5" creationId="{B7BDEF14-C5B5-1E85-7FEA-E694507AB52B}"/>
          </ac:graphicFrameMkLst>
        </pc:graphicFrameChg>
      </pc:sldChg>
      <pc:sldChg chg="addSp delSp modSp mod">
        <pc:chgData name="Joyce" userId="28d727b4-74c2-4359-a7e5-f722e83318c5" providerId="ADAL" clId="{1918CF33-A1CE-4298-BA08-F907D78BC389}" dt="2023-04-04T03:31:30.689" v="727" actId="2711"/>
        <pc:sldMkLst>
          <pc:docMk/>
          <pc:sldMk cId="3749268248" sldId="258"/>
        </pc:sldMkLst>
        <pc:spChg chg="mod">
          <ac:chgData name="Joyce" userId="28d727b4-74c2-4359-a7e5-f722e83318c5" providerId="ADAL" clId="{1918CF33-A1CE-4298-BA08-F907D78BC389}" dt="2023-04-04T03:31:30.689" v="727" actId="2711"/>
          <ac:spMkLst>
            <pc:docMk/>
            <pc:sldMk cId="3749268248" sldId="258"/>
            <ac:spMk id="2" creationId="{2B272C3A-2987-35E2-9861-BFEA9E42E600}"/>
          </ac:spMkLst>
        </pc:spChg>
        <pc:spChg chg="mod">
          <ac:chgData name="Joyce" userId="28d727b4-74c2-4359-a7e5-f722e83318c5" providerId="ADAL" clId="{1918CF33-A1CE-4298-BA08-F907D78BC389}" dt="2023-04-04T03:31:30.689" v="727" actId="2711"/>
          <ac:spMkLst>
            <pc:docMk/>
            <pc:sldMk cId="3749268248" sldId="258"/>
            <ac:spMk id="3" creationId="{4517DCD5-3A11-9991-5FDB-E9B8A9644C84}"/>
          </ac:spMkLst>
        </pc:spChg>
        <pc:spChg chg="add del mod">
          <ac:chgData name="Joyce" userId="28d727b4-74c2-4359-a7e5-f722e83318c5" providerId="ADAL" clId="{1918CF33-A1CE-4298-BA08-F907D78BC389}" dt="2023-04-03T22:19:18.284" v="524" actId="478"/>
          <ac:spMkLst>
            <pc:docMk/>
            <pc:sldMk cId="3749268248" sldId="258"/>
            <ac:spMk id="4" creationId="{ABB160EC-B4E2-3939-7DC5-E21AD1344DA2}"/>
          </ac:spMkLst>
        </pc:spChg>
      </pc:sldChg>
      <pc:sldChg chg="modSp new del mod">
        <pc:chgData name="Joyce" userId="28d727b4-74c2-4359-a7e5-f722e83318c5" providerId="ADAL" clId="{1918CF33-A1CE-4298-BA08-F907D78BC389}" dt="2023-04-05T02:16:55.246" v="2516" actId="47"/>
        <pc:sldMkLst>
          <pc:docMk/>
          <pc:sldMk cId="4141960052" sldId="259"/>
        </pc:sldMkLst>
        <pc:spChg chg="mod">
          <ac:chgData name="Joyce" userId="28d727b4-74c2-4359-a7e5-f722e83318c5" providerId="ADAL" clId="{1918CF33-A1CE-4298-BA08-F907D78BC389}" dt="2023-04-04T03:31:34.985" v="728" actId="2711"/>
          <ac:spMkLst>
            <pc:docMk/>
            <pc:sldMk cId="4141960052" sldId="259"/>
            <ac:spMk id="2" creationId="{54073727-783D-4C94-29D3-9605DED9F60B}"/>
          </ac:spMkLst>
        </pc:spChg>
        <pc:spChg chg="mod">
          <ac:chgData name="Joyce" userId="28d727b4-74c2-4359-a7e5-f722e83318c5" providerId="ADAL" clId="{1918CF33-A1CE-4298-BA08-F907D78BC389}" dt="2023-04-04T03:31:34.985" v="728" actId="2711"/>
          <ac:spMkLst>
            <pc:docMk/>
            <pc:sldMk cId="4141960052" sldId="259"/>
            <ac:spMk id="3" creationId="{11EC5831-5AF8-53C1-E789-32850EEA69D2}"/>
          </ac:spMkLst>
        </pc:spChg>
      </pc:sldChg>
      <pc:sldChg chg="addSp delSp modSp new mod">
        <pc:chgData name="Joyce" userId="28d727b4-74c2-4359-a7e5-f722e83318c5" providerId="ADAL" clId="{1918CF33-A1CE-4298-BA08-F907D78BC389}" dt="2023-04-04T16:00:53.984" v="2063" actId="1076"/>
        <pc:sldMkLst>
          <pc:docMk/>
          <pc:sldMk cId="2035535104" sldId="260"/>
        </pc:sldMkLst>
        <pc:spChg chg="del mod ord">
          <ac:chgData name="Joyce" userId="28d727b4-74c2-4359-a7e5-f722e83318c5" providerId="ADAL" clId="{1918CF33-A1CE-4298-BA08-F907D78BC389}" dt="2023-04-04T16:00:49.083" v="2060" actId="478"/>
          <ac:spMkLst>
            <pc:docMk/>
            <pc:sldMk cId="2035535104" sldId="260"/>
            <ac:spMk id="2" creationId="{CE671A8D-D035-88D8-1923-539AE621612F}"/>
          </ac:spMkLst>
        </pc:spChg>
        <pc:spChg chg="del">
          <ac:chgData name="Joyce" userId="28d727b4-74c2-4359-a7e5-f722e83318c5" providerId="ADAL" clId="{1918CF33-A1CE-4298-BA08-F907D78BC389}" dt="2023-04-04T16:00:08.933" v="2035" actId="478"/>
          <ac:spMkLst>
            <pc:docMk/>
            <pc:sldMk cId="2035535104" sldId="260"/>
            <ac:spMk id="3" creationId="{0761C964-4799-FA87-4B6D-C30D9A515FC2}"/>
          </ac:spMkLst>
        </pc:spChg>
        <pc:spChg chg="add mod">
          <ac:chgData name="Joyce" userId="28d727b4-74c2-4359-a7e5-f722e83318c5" providerId="ADAL" clId="{1918CF33-A1CE-4298-BA08-F907D78BC389}" dt="2023-04-04T16:00:51.701" v="2062" actId="1076"/>
          <ac:spMkLst>
            <pc:docMk/>
            <pc:sldMk cId="2035535104" sldId="260"/>
            <ac:spMk id="4" creationId="{704CC881-58CE-2BAD-CED6-E629D2986D1F}"/>
          </ac:spMkLst>
        </pc:spChg>
        <pc:spChg chg="add del mod">
          <ac:chgData name="Joyce" userId="28d727b4-74c2-4359-a7e5-f722e83318c5" providerId="ADAL" clId="{1918CF33-A1CE-4298-BA08-F907D78BC389}" dt="2023-04-04T16:00:53.984" v="2063" actId="1076"/>
          <ac:spMkLst>
            <pc:docMk/>
            <pc:sldMk cId="2035535104" sldId="260"/>
            <ac:spMk id="5" creationId="{0385FF27-BFAF-923B-05BD-BFC13E76E413}"/>
          </ac:spMkLst>
        </pc:spChg>
        <pc:spChg chg="add del mod">
          <ac:chgData name="Joyce" userId="28d727b4-74c2-4359-a7e5-f722e83318c5" providerId="ADAL" clId="{1918CF33-A1CE-4298-BA08-F907D78BC389}" dt="2023-04-04T16:00:51" v="2061" actId="478"/>
          <ac:spMkLst>
            <pc:docMk/>
            <pc:sldMk cId="2035535104" sldId="260"/>
            <ac:spMk id="7" creationId="{12826B93-9981-675D-4C3C-D4E6C322E0A3}"/>
          </ac:spMkLst>
        </pc:spChg>
      </pc:sldChg>
      <pc:sldChg chg="addSp delSp modSp new mod">
        <pc:chgData name="Joyce" userId="28d727b4-74c2-4359-a7e5-f722e83318c5" providerId="ADAL" clId="{1918CF33-A1CE-4298-BA08-F907D78BC389}" dt="2023-04-05T15:23:28.727" v="2891" actId="113"/>
        <pc:sldMkLst>
          <pc:docMk/>
          <pc:sldMk cId="3220074680" sldId="261"/>
        </pc:sldMkLst>
        <pc:spChg chg="mod">
          <ac:chgData name="Joyce" userId="28d727b4-74c2-4359-a7e5-f722e83318c5" providerId="ADAL" clId="{1918CF33-A1CE-4298-BA08-F907D78BC389}" dt="2023-04-05T15:23:28.727" v="2891" actId="113"/>
          <ac:spMkLst>
            <pc:docMk/>
            <pc:sldMk cId="3220074680" sldId="261"/>
            <ac:spMk id="2" creationId="{DFF318D3-7DF3-2B6B-CD2F-523AA01FDDC1}"/>
          </ac:spMkLst>
        </pc:spChg>
        <pc:spChg chg="del mod">
          <ac:chgData name="Joyce" userId="28d727b4-74c2-4359-a7e5-f722e83318c5" providerId="ADAL" clId="{1918CF33-A1CE-4298-BA08-F907D78BC389}" dt="2023-04-04T03:02:34.099" v="555" actId="478"/>
          <ac:spMkLst>
            <pc:docMk/>
            <pc:sldMk cId="3220074680" sldId="261"/>
            <ac:spMk id="3" creationId="{BBFA64C4-695D-D72E-767B-B1C18970EAE5}"/>
          </ac:spMkLst>
        </pc:spChg>
        <pc:spChg chg="add del mod">
          <ac:chgData name="Joyce" userId="28d727b4-74c2-4359-a7e5-f722e83318c5" providerId="ADAL" clId="{1918CF33-A1CE-4298-BA08-F907D78BC389}" dt="2023-04-04T03:02:39.281" v="570" actId="478"/>
          <ac:spMkLst>
            <pc:docMk/>
            <pc:sldMk cId="3220074680" sldId="261"/>
            <ac:spMk id="5" creationId="{7A6CAA9C-ED38-DD41-DD27-694251704105}"/>
          </ac:spMkLst>
        </pc:spChg>
        <pc:spChg chg="add del mod">
          <ac:chgData name="Joyce" userId="28d727b4-74c2-4359-a7e5-f722e83318c5" providerId="ADAL" clId="{1918CF33-A1CE-4298-BA08-F907D78BC389}" dt="2023-04-04T03:23:41.540" v="655" actId="478"/>
          <ac:spMkLst>
            <pc:docMk/>
            <pc:sldMk cId="3220074680" sldId="261"/>
            <ac:spMk id="8" creationId="{FB7DD545-D7D9-A9C9-7D43-99A16E0013D0}"/>
          </ac:spMkLst>
        </pc:spChg>
        <pc:picChg chg="add mod">
          <ac:chgData name="Joyce" userId="28d727b4-74c2-4359-a7e5-f722e83318c5" providerId="ADAL" clId="{1918CF33-A1CE-4298-BA08-F907D78BC389}" dt="2023-04-05T15:18:14.907" v="2852" actId="1076"/>
          <ac:picMkLst>
            <pc:docMk/>
            <pc:sldMk cId="3220074680" sldId="261"/>
            <ac:picMk id="4" creationId="{863F1789-D565-39C2-2FF3-4B9FE44BA5B9}"/>
          </ac:picMkLst>
        </pc:picChg>
        <pc:picChg chg="add del mod">
          <ac:chgData name="Joyce" userId="28d727b4-74c2-4359-a7e5-f722e83318c5" providerId="ADAL" clId="{1918CF33-A1CE-4298-BA08-F907D78BC389}" dt="2023-04-04T15:35:39.297" v="1383" actId="478"/>
          <ac:picMkLst>
            <pc:docMk/>
            <pc:sldMk cId="3220074680" sldId="261"/>
            <ac:picMk id="4" creationId="{A8A6778C-7245-4AC4-FCD3-1CBF2EE2FEB5}"/>
          </ac:picMkLst>
        </pc:picChg>
        <pc:picChg chg="add mod">
          <ac:chgData name="Joyce" userId="28d727b4-74c2-4359-a7e5-f722e83318c5" providerId="ADAL" clId="{1918CF33-A1CE-4298-BA08-F907D78BC389}" dt="2023-04-04T15:35:45.557" v="1389" actId="1076"/>
          <ac:picMkLst>
            <pc:docMk/>
            <pc:sldMk cId="3220074680" sldId="261"/>
            <ac:picMk id="6" creationId="{7610964B-DCDF-3B42-101F-7E3189ADC4D3}"/>
          </ac:picMkLst>
        </pc:picChg>
        <pc:picChg chg="add del mod">
          <ac:chgData name="Joyce" userId="28d727b4-74c2-4359-a7e5-f722e83318c5" providerId="ADAL" clId="{1918CF33-A1CE-4298-BA08-F907D78BC389}" dt="2023-04-04T15:35:27.368" v="1378" actId="478"/>
          <ac:picMkLst>
            <pc:docMk/>
            <pc:sldMk cId="3220074680" sldId="261"/>
            <ac:picMk id="7" creationId="{04A2C1C1-74EA-3D0C-5908-012D9380E0FA}"/>
          </ac:picMkLst>
        </pc:picChg>
      </pc:sldChg>
      <pc:sldChg chg="addSp delSp modSp add mod">
        <pc:chgData name="Joyce" userId="28d727b4-74c2-4359-a7e5-f722e83318c5" providerId="ADAL" clId="{1918CF33-A1CE-4298-BA08-F907D78BC389}" dt="2023-04-05T15:23:31.932" v="2893" actId="255"/>
        <pc:sldMkLst>
          <pc:docMk/>
          <pc:sldMk cId="4092879415" sldId="262"/>
        </pc:sldMkLst>
        <pc:spChg chg="mod">
          <ac:chgData name="Joyce" userId="28d727b4-74c2-4359-a7e5-f722e83318c5" providerId="ADAL" clId="{1918CF33-A1CE-4298-BA08-F907D78BC389}" dt="2023-04-05T15:23:31.932" v="2893" actId="255"/>
          <ac:spMkLst>
            <pc:docMk/>
            <pc:sldMk cId="4092879415" sldId="262"/>
            <ac:spMk id="2" creationId="{DFF318D3-7DF3-2B6B-CD2F-523AA01FDDC1}"/>
          </ac:spMkLst>
        </pc:spChg>
        <pc:spChg chg="del">
          <ac:chgData name="Joyce" userId="28d727b4-74c2-4359-a7e5-f722e83318c5" providerId="ADAL" clId="{1918CF33-A1CE-4298-BA08-F907D78BC389}" dt="2023-04-04T03:23:51.332" v="659" actId="478"/>
          <ac:spMkLst>
            <pc:docMk/>
            <pc:sldMk cId="4092879415" sldId="262"/>
            <ac:spMk id="8" creationId="{FB7DD545-D7D9-A9C9-7D43-99A16E0013D0}"/>
          </ac:spMkLst>
        </pc:spChg>
        <pc:spChg chg="add mod">
          <ac:chgData name="Joyce" userId="28d727b4-74c2-4359-a7e5-f722e83318c5" providerId="ADAL" clId="{1918CF33-A1CE-4298-BA08-F907D78BC389}" dt="2023-04-04T03:46:38.734" v="1085" actId="1076"/>
          <ac:spMkLst>
            <pc:docMk/>
            <pc:sldMk cId="4092879415" sldId="262"/>
            <ac:spMk id="13" creationId="{A68717FA-A13E-D977-1A22-BDF158C724B6}"/>
          </ac:spMkLst>
        </pc:spChg>
        <pc:spChg chg="add mod">
          <ac:chgData name="Joyce" userId="28d727b4-74c2-4359-a7e5-f722e83318c5" providerId="ADAL" clId="{1918CF33-A1CE-4298-BA08-F907D78BC389}" dt="2023-04-04T03:46:38.734" v="1085" actId="1076"/>
          <ac:spMkLst>
            <pc:docMk/>
            <pc:sldMk cId="4092879415" sldId="262"/>
            <ac:spMk id="14" creationId="{7E1D7C3C-DA5F-FDB6-F66B-77FA2C40C499}"/>
          </ac:spMkLst>
        </pc:spChg>
        <pc:spChg chg="add mod">
          <ac:chgData name="Joyce" userId="28d727b4-74c2-4359-a7e5-f722e83318c5" providerId="ADAL" clId="{1918CF33-A1CE-4298-BA08-F907D78BC389}" dt="2023-04-04T03:46:38.734" v="1085" actId="1076"/>
          <ac:spMkLst>
            <pc:docMk/>
            <pc:sldMk cId="4092879415" sldId="262"/>
            <ac:spMk id="15" creationId="{04782CAA-7F95-D557-14F6-FE5A385926F7}"/>
          </ac:spMkLst>
        </pc:spChg>
        <pc:spChg chg="add mod">
          <ac:chgData name="Joyce" userId="28d727b4-74c2-4359-a7e5-f722e83318c5" providerId="ADAL" clId="{1918CF33-A1CE-4298-BA08-F907D78BC389}" dt="2023-04-05T03:56:33.045" v="2827" actId="20577"/>
          <ac:spMkLst>
            <pc:docMk/>
            <pc:sldMk cId="4092879415" sldId="262"/>
            <ac:spMk id="16" creationId="{FD38D42A-610C-D122-CD76-5925538E6D2C}"/>
          </ac:spMkLst>
        </pc:spChg>
        <pc:picChg chg="add mod">
          <ac:chgData name="Joyce" userId="28d727b4-74c2-4359-a7e5-f722e83318c5" providerId="ADAL" clId="{1918CF33-A1CE-4298-BA08-F907D78BC389}" dt="2023-04-04T15:36:02.441" v="1392" actId="1076"/>
          <ac:picMkLst>
            <pc:docMk/>
            <pc:sldMk cId="4092879415" sldId="262"/>
            <ac:picMk id="4" creationId="{2C4EEA74-47C8-8DC7-4E6F-66AC8FA87842}"/>
          </ac:picMkLst>
        </pc:picChg>
        <pc:picChg chg="add del mod">
          <ac:chgData name="Joyce" userId="28d727b4-74c2-4359-a7e5-f722e83318c5" providerId="ADAL" clId="{1918CF33-A1CE-4298-BA08-F907D78BC389}" dt="2023-04-04T03:45:32.673" v="1005" actId="478"/>
          <ac:picMkLst>
            <pc:docMk/>
            <pc:sldMk cId="4092879415" sldId="262"/>
            <ac:picMk id="4" creationId="{63261133-AD01-43DC-0596-072782075E33}"/>
          </ac:picMkLst>
        </pc:picChg>
        <pc:picChg chg="add del mod">
          <ac:chgData name="Joyce" userId="28d727b4-74c2-4359-a7e5-f722e83318c5" providerId="ADAL" clId="{1918CF33-A1CE-4298-BA08-F907D78BC389}" dt="2023-04-04T03:32:27.294" v="750" actId="478"/>
          <ac:picMkLst>
            <pc:docMk/>
            <pc:sldMk cId="4092879415" sldId="262"/>
            <ac:picMk id="6" creationId="{FF39F605-C839-FA2E-A81D-9BB5DA1C2335}"/>
          </ac:picMkLst>
        </pc:picChg>
        <pc:picChg chg="del">
          <ac:chgData name="Joyce" userId="28d727b4-74c2-4359-a7e5-f722e83318c5" providerId="ADAL" clId="{1918CF33-A1CE-4298-BA08-F907D78BC389}" dt="2023-04-04T03:23:22.667" v="635" actId="478"/>
          <ac:picMkLst>
            <pc:docMk/>
            <pc:sldMk cId="4092879415" sldId="262"/>
            <ac:picMk id="7" creationId="{04A2C1C1-74EA-3D0C-5908-012D9380E0FA}"/>
          </ac:picMkLst>
        </pc:picChg>
        <pc:picChg chg="add del mod">
          <ac:chgData name="Joyce" userId="28d727b4-74c2-4359-a7e5-f722e83318c5" providerId="ADAL" clId="{1918CF33-A1CE-4298-BA08-F907D78BC389}" dt="2023-04-04T15:36:00.087" v="1390" actId="478"/>
          <ac:picMkLst>
            <pc:docMk/>
            <pc:sldMk cId="4092879415" sldId="262"/>
            <ac:picMk id="18" creationId="{D244395F-012B-18A0-D437-F5F5549CD6F3}"/>
          </ac:picMkLst>
        </pc:picChg>
        <pc:cxnChg chg="add mod">
          <ac:chgData name="Joyce" userId="28d727b4-74c2-4359-a7e5-f722e83318c5" providerId="ADAL" clId="{1918CF33-A1CE-4298-BA08-F907D78BC389}" dt="2023-04-04T03:46:38.734" v="1085" actId="1076"/>
          <ac:cxnSpMkLst>
            <pc:docMk/>
            <pc:sldMk cId="4092879415" sldId="262"/>
            <ac:cxnSpMk id="10" creationId="{74FF08E0-55AC-1CBF-BF7F-B3FAF2E18DCC}"/>
          </ac:cxnSpMkLst>
        </pc:cxnChg>
        <pc:cxnChg chg="add mod">
          <ac:chgData name="Joyce" userId="28d727b4-74c2-4359-a7e5-f722e83318c5" providerId="ADAL" clId="{1918CF33-A1CE-4298-BA08-F907D78BC389}" dt="2023-04-04T03:46:38.734" v="1085" actId="1076"/>
          <ac:cxnSpMkLst>
            <pc:docMk/>
            <pc:sldMk cId="4092879415" sldId="262"/>
            <ac:cxnSpMk id="11" creationId="{844D7F62-A6AC-78AF-6ECB-DD00195D9CC2}"/>
          </ac:cxnSpMkLst>
        </pc:cxnChg>
        <pc:cxnChg chg="add mod">
          <ac:chgData name="Joyce" userId="28d727b4-74c2-4359-a7e5-f722e83318c5" providerId="ADAL" clId="{1918CF33-A1CE-4298-BA08-F907D78BC389}" dt="2023-04-04T03:46:38.734" v="1085" actId="1076"/>
          <ac:cxnSpMkLst>
            <pc:docMk/>
            <pc:sldMk cId="4092879415" sldId="262"/>
            <ac:cxnSpMk id="12" creationId="{A3758613-AB35-C4C6-54D0-20A7DD5182C4}"/>
          </ac:cxnSpMkLst>
        </pc:cxnChg>
      </pc:sldChg>
      <pc:sldChg chg="addSp delSp modSp new mod modClrScheme chgLayout">
        <pc:chgData name="Joyce" userId="28d727b4-74c2-4359-a7e5-f722e83318c5" providerId="ADAL" clId="{1918CF33-A1CE-4298-BA08-F907D78BC389}" dt="2023-04-05T15:23:34.908" v="2895" actId="255"/>
        <pc:sldMkLst>
          <pc:docMk/>
          <pc:sldMk cId="3440780499" sldId="263"/>
        </pc:sldMkLst>
        <pc:spChg chg="del">
          <ac:chgData name="Joyce" userId="28d727b4-74c2-4359-a7e5-f722e83318c5" providerId="ADAL" clId="{1918CF33-A1CE-4298-BA08-F907D78BC389}" dt="2023-04-04T03:32:25.944" v="749" actId="700"/>
          <ac:spMkLst>
            <pc:docMk/>
            <pc:sldMk cId="3440780499" sldId="263"/>
            <ac:spMk id="2" creationId="{3FF0AF62-6793-1827-AA99-526AF9338243}"/>
          </ac:spMkLst>
        </pc:spChg>
        <pc:spChg chg="del">
          <ac:chgData name="Joyce" userId="28d727b4-74c2-4359-a7e5-f722e83318c5" providerId="ADAL" clId="{1918CF33-A1CE-4298-BA08-F907D78BC389}" dt="2023-04-04T03:32:25.944" v="749" actId="700"/>
          <ac:spMkLst>
            <pc:docMk/>
            <pc:sldMk cId="3440780499" sldId="263"/>
            <ac:spMk id="3" creationId="{EA7AD857-2502-914A-E061-799B9DFA667A}"/>
          </ac:spMkLst>
        </pc:spChg>
        <pc:spChg chg="add del mod">
          <ac:chgData name="Joyce" userId="28d727b4-74c2-4359-a7e5-f722e83318c5" providerId="ADAL" clId="{1918CF33-A1CE-4298-BA08-F907D78BC389}" dt="2023-04-04T15:38:00.967" v="1424" actId="478"/>
          <ac:spMkLst>
            <pc:docMk/>
            <pc:sldMk cId="3440780499" sldId="263"/>
            <ac:spMk id="4" creationId="{200283E9-0B91-8487-D602-DAA1C24436A1}"/>
          </ac:spMkLst>
        </pc:spChg>
        <pc:spChg chg="add mod">
          <ac:chgData name="Joyce" userId="28d727b4-74c2-4359-a7e5-f722e83318c5" providerId="ADAL" clId="{1918CF33-A1CE-4298-BA08-F907D78BC389}" dt="2023-04-05T15:23:34.908" v="2895" actId="255"/>
          <ac:spMkLst>
            <pc:docMk/>
            <pc:sldMk cId="3440780499" sldId="263"/>
            <ac:spMk id="5" creationId="{9D72E2EF-ACC2-BDB8-BC77-F155A1AE60F3}"/>
          </ac:spMkLst>
        </pc:spChg>
        <pc:spChg chg="add mod">
          <ac:chgData name="Joyce" userId="28d727b4-74c2-4359-a7e5-f722e83318c5" providerId="ADAL" clId="{1918CF33-A1CE-4298-BA08-F907D78BC389}" dt="2023-04-04T15:36:48.181" v="1399" actId="1076"/>
          <ac:spMkLst>
            <pc:docMk/>
            <pc:sldMk cId="3440780499" sldId="263"/>
            <ac:spMk id="14" creationId="{F4702C28-B728-8FFF-C9CF-36E6E7E40C5A}"/>
          </ac:spMkLst>
        </pc:spChg>
        <pc:spChg chg="add mod">
          <ac:chgData name="Joyce" userId="28d727b4-74c2-4359-a7e5-f722e83318c5" providerId="ADAL" clId="{1918CF33-A1CE-4298-BA08-F907D78BC389}" dt="2023-04-04T15:36:50.594" v="1400" actId="1076"/>
          <ac:spMkLst>
            <pc:docMk/>
            <pc:sldMk cId="3440780499" sldId="263"/>
            <ac:spMk id="15" creationId="{978FB850-7616-DBAD-0A9D-C52738FA0B9C}"/>
          </ac:spMkLst>
        </pc:spChg>
        <pc:spChg chg="add mod">
          <ac:chgData name="Joyce" userId="28d727b4-74c2-4359-a7e5-f722e83318c5" providerId="ADAL" clId="{1918CF33-A1CE-4298-BA08-F907D78BC389}" dt="2023-04-04T15:37:02.548" v="1404" actId="20577"/>
          <ac:spMkLst>
            <pc:docMk/>
            <pc:sldMk cId="3440780499" sldId="263"/>
            <ac:spMk id="16" creationId="{07BF93F6-F66B-3E22-B9A1-56E96BDC8F0C}"/>
          </ac:spMkLst>
        </pc:spChg>
        <pc:spChg chg="add mod">
          <ac:chgData name="Joyce" userId="28d727b4-74c2-4359-a7e5-f722e83318c5" providerId="ADAL" clId="{1918CF33-A1CE-4298-BA08-F907D78BC389}" dt="2023-04-04T15:36:55.234" v="1401" actId="1076"/>
          <ac:spMkLst>
            <pc:docMk/>
            <pc:sldMk cId="3440780499" sldId="263"/>
            <ac:spMk id="17" creationId="{5970FEEE-BD4A-D216-978B-79F36C531596}"/>
          </ac:spMkLst>
        </pc:spChg>
        <pc:picChg chg="add mod">
          <ac:chgData name="Joyce" userId="28d727b4-74c2-4359-a7e5-f722e83318c5" providerId="ADAL" clId="{1918CF33-A1CE-4298-BA08-F907D78BC389}" dt="2023-04-04T15:37:55.699" v="1421" actId="1076"/>
          <ac:picMkLst>
            <pc:docMk/>
            <pc:sldMk cId="3440780499" sldId="263"/>
            <ac:picMk id="3" creationId="{349559D6-1A49-FD93-9371-078B5E94154A}"/>
          </ac:picMkLst>
        </pc:picChg>
        <pc:picChg chg="add del mod modCrop">
          <ac:chgData name="Joyce" userId="28d727b4-74c2-4359-a7e5-f722e83318c5" providerId="ADAL" clId="{1918CF33-A1CE-4298-BA08-F907D78BC389}" dt="2023-04-04T03:48:26.225" v="1086" actId="478"/>
          <ac:picMkLst>
            <pc:docMk/>
            <pc:sldMk cId="3440780499" sldId="263"/>
            <ac:picMk id="4" creationId="{46226ADC-4399-FD85-F46E-CCD1A4704E49}"/>
          </ac:picMkLst>
        </pc:picChg>
        <pc:picChg chg="add del mod">
          <ac:chgData name="Joyce" userId="28d727b4-74c2-4359-a7e5-f722e83318c5" providerId="ADAL" clId="{1918CF33-A1CE-4298-BA08-F907D78BC389}" dt="2023-04-05T01:04:59.495" v="2119" actId="478"/>
          <ac:picMkLst>
            <pc:docMk/>
            <pc:sldMk cId="3440780499" sldId="263"/>
            <ac:picMk id="4" creationId="{A9E33B5B-C75F-E887-AE18-D6880E58BEC8}"/>
          </ac:picMkLst>
        </pc:picChg>
        <pc:picChg chg="add del mod modCrop">
          <ac:chgData name="Joyce" userId="28d727b4-74c2-4359-a7e5-f722e83318c5" providerId="ADAL" clId="{1918CF33-A1CE-4298-BA08-F907D78BC389}" dt="2023-04-04T15:36:38.108" v="1393" actId="478"/>
          <ac:picMkLst>
            <pc:docMk/>
            <pc:sldMk cId="3440780499" sldId="263"/>
            <ac:picMk id="13" creationId="{B4FC2E27-E566-0FD1-3DD3-45E0AB15FFA6}"/>
          </ac:picMkLst>
        </pc:picChg>
        <pc:cxnChg chg="add del mod">
          <ac:chgData name="Joyce" userId="28d727b4-74c2-4359-a7e5-f722e83318c5" providerId="ADAL" clId="{1918CF33-A1CE-4298-BA08-F907D78BC389}" dt="2023-04-04T03:33:21.359" v="774" actId="478"/>
          <ac:cxnSpMkLst>
            <pc:docMk/>
            <pc:sldMk cId="3440780499" sldId="263"/>
            <ac:cxnSpMk id="7" creationId="{6432F4CB-BB0F-3FBA-3969-5720336CD08F}"/>
          </ac:cxnSpMkLst>
        </pc:cxnChg>
        <pc:cxnChg chg="add mod">
          <ac:chgData name="Joyce" userId="28d727b4-74c2-4359-a7e5-f722e83318c5" providerId="ADAL" clId="{1918CF33-A1CE-4298-BA08-F907D78BC389}" dt="2023-04-04T15:38:15.972" v="1431" actId="1582"/>
          <ac:cxnSpMkLst>
            <pc:docMk/>
            <pc:sldMk cId="3440780499" sldId="263"/>
            <ac:cxnSpMk id="7" creationId="{B50BAACB-F808-F660-DE69-E80EFF956030}"/>
          </ac:cxnSpMkLst>
        </pc:cxnChg>
        <pc:cxnChg chg="add mod">
          <ac:chgData name="Joyce" userId="28d727b4-74c2-4359-a7e5-f722e83318c5" providerId="ADAL" clId="{1918CF33-A1CE-4298-BA08-F907D78BC389}" dt="2023-04-04T15:38:19.586" v="1433" actId="1076"/>
          <ac:cxnSpMkLst>
            <pc:docMk/>
            <pc:sldMk cId="3440780499" sldId="263"/>
            <ac:cxnSpMk id="10" creationId="{4369BCA7-B537-AE7E-0303-4C2FFBF0F607}"/>
          </ac:cxnSpMkLst>
        </pc:cxnChg>
        <pc:cxnChg chg="add del mod">
          <ac:chgData name="Joyce" userId="28d727b4-74c2-4359-a7e5-f722e83318c5" providerId="ADAL" clId="{1918CF33-A1CE-4298-BA08-F907D78BC389}" dt="2023-04-04T03:33:31.041" v="778" actId="478"/>
          <ac:cxnSpMkLst>
            <pc:docMk/>
            <pc:sldMk cId="3440780499" sldId="263"/>
            <ac:cxnSpMk id="10" creationId="{5FD6DAA6-A7FD-A775-5228-5997AD5F8A6C}"/>
          </ac:cxnSpMkLst>
        </pc:cxnChg>
      </pc:sldChg>
      <pc:sldChg chg="addSp delSp modSp add mod ord">
        <pc:chgData name="Joyce" userId="28d727b4-74c2-4359-a7e5-f722e83318c5" providerId="ADAL" clId="{1918CF33-A1CE-4298-BA08-F907D78BC389}" dt="2023-04-05T15:23:41.244" v="2899" actId="255"/>
        <pc:sldMkLst>
          <pc:docMk/>
          <pc:sldMk cId="3144268759" sldId="264"/>
        </pc:sldMkLst>
        <pc:spChg chg="mod">
          <ac:chgData name="Joyce" userId="28d727b4-74c2-4359-a7e5-f722e83318c5" providerId="ADAL" clId="{1918CF33-A1CE-4298-BA08-F907D78BC389}" dt="2023-04-05T15:23:41.244" v="2899" actId="255"/>
          <ac:spMkLst>
            <pc:docMk/>
            <pc:sldMk cId="3144268759" sldId="264"/>
            <ac:spMk id="2" creationId="{DFF318D3-7DF3-2B6B-CD2F-523AA01FDDC1}"/>
          </ac:spMkLst>
        </pc:spChg>
        <pc:spChg chg="add mod">
          <ac:chgData name="Joyce" userId="28d727b4-74c2-4359-a7e5-f722e83318c5" providerId="ADAL" clId="{1918CF33-A1CE-4298-BA08-F907D78BC389}" dt="2023-04-04T15:50:04.849" v="1458" actId="1076"/>
          <ac:spMkLst>
            <pc:docMk/>
            <pc:sldMk cId="3144268759" sldId="264"/>
            <ac:spMk id="10" creationId="{2861AB44-BE7F-A7C4-E767-5F848DFA06FA}"/>
          </ac:spMkLst>
        </pc:spChg>
        <pc:spChg chg="add mod">
          <ac:chgData name="Joyce" userId="28d727b4-74c2-4359-a7e5-f722e83318c5" providerId="ADAL" clId="{1918CF33-A1CE-4298-BA08-F907D78BC389}" dt="2023-04-04T15:50:27.343" v="1478" actId="14100"/>
          <ac:spMkLst>
            <pc:docMk/>
            <pc:sldMk cId="3144268759" sldId="264"/>
            <ac:spMk id="11" creationId="{B13F90D5-E5A1-B469-6DD4-DB68827780BC}"/>
          </ac:spMkLst>
        </pc:spChg>
        <pc:spChg chg="add mod">
          <ac:chgData name="Joyce" userId="28d727b4-74c2-4359-a7e5-f722e83318c5" providerId="ADAL" clId="{1918CF33-A1CE-4298-BA08-F907D78BC389}" dt="2023-04-04T15:50:41.031" v="1520" actId="1076"/>
          <ac:spMkLst>
            <pc:docMk/>
            <pc:sldMk cId="3144268759" sldId="264"/>
            <ac:spMk id="12" creationId="{9B6B4B09-B8D5-02CE-A45D-2EEC5C2D4114}"/>
          </ac:spMkLst>
        </pc:spChg>
        <pc:picChg chg="add del">
          <ac:chgData name="Joyce" userId="28d727b4-74c2-4359-a7e5-f722e83318c5" providerId="ADAL" clId="{1918CF33-A1CE-4298-BA08-F907D78BC389}" dt="2023-04-04T15:49:17.391" v="1435" actId="22"/>
          <ac:picMkLst>
            <pc:docMk/>
            <pc:sldMk cId="3144268759" sldId="264"/>
            <ac:picMk id="4" creationId="{C5958343-2BBA-8548-78EF-FCB77C28CFA0}"/>
          </ac:picMkLst>
        </pc:picChg>
        <pc:picChg chg="add mod">
          <ac:chgData name="Joyce" userId="28d727b4-74c2-4359-a7e5-f722e83318c5" providerId="ADAL" clId="{1918CF33-A1CE-4298-BA08-F907D78BC389}" dt="2023-04-04T15:49:53.375" v="1443" actId="1076"/>
          <ac:picMkLst>
            <pc:docMk/>
            <pc:sldMk cId="3144268759" sldId="264"/>
            <ac:picMk id="6" creationId="{E67812BD-87FD-195E-F612-FED62B007542}"/>
          </ac:picMkLst>
        </pc:picChg>
        <pc:picChg chg="del">
          <ac:chgData name="Joyce" userId="28d727b4-74c2-4359-a7e5-f722e83318c5" providerId="ADAL" clId="{1918CF33-A1CE-4298-BA08-F907D78BC389}" dt="2023-04-04T03:52:08.994" v="1377" actId="478"/>
          <ac:picMkLst>
            <pc:docMk/>
            <pc:sldMk cId="3144268759" sldId="264"/>
            <ac:picMk id="7" creationId="{04A2C1C1-74EA-3D0C-5908-012D9380E0FA}"/>
          </ac:picMkLst>
        </pc:picChg>
        <pc:cxnChg chg="add mod">
          <ac:chgData name="Joyce" userId="28d727b4-74c2-4359-a7e5-f722e83318c5" providerId="ADAL" clId="{1918CF33-A1CE-4298-BA08-F907D78BC389}" dt="2023-04-04T15:50:09.921" v="1462" actId="1035"/>
          <ac:cxnSpMkLst>
            <pc:docMk/>
            <pc:sldMk cId="3144268759" sldId="264"/>
            <ac:cxnSpMk id="7" creationId="{0C7494A4-CE39-63AA-483C-57FB67DA43F1}"/>
          </ac:cxnSpMkLst>
        </pc:cxnChg>
        <pc:cxnChg chg="add mod">
          <ac:chgData name="Joyce" userId="28d727b4-74c2-4359-a7e5-f722e83318c5" providerId="ADAL" clId="{1918CF33-A1CE-4298-BA08-F907D78BC389}" dt="2023-04-04T15:50:13.558" v="1474" actId="1038"/>
          <ac:cxnSpMkLst>
            <pc:docMk/>
            <pc:sldMk cId="3144268759" sldId="264"/>
            <ac:cxnSpMk id="8" creationId="{1D9BABB4-E6B9-4FBC-167C-296B387B8C7E}"/>
          </ac:cxnSpMkLst>
        </pc:cxnChg>
        <pc:cxnChg chg="add del mod">
          <ac:chgData name="Joyce" userId="28d727b4-74c2-4359-a7e5-f722e83318c5" providerId="ADAL" clId="{1918CF33-A1CE-4298-BA08-F907D78BC389}" dt="2023-04-04T15:50:14.863" v="1475" actId="478"/>
          <ac:cxnSpMkLst>
            <pc:docMk/>
            <pc:sldMk cId="3144268759" sldId="264"/>
            <ac:cxnSpMk id="9" creationId="{70E0B0AB-F598-AF4A-F5EA-EEBA934D129E}"/>
          </ac:cxnSpMkLst>
        </pc:cxnChg>
      </pc:sldChg>
      <pc:sldChg chg="modSp mod">
        <pc:chgData name="Joyce" userId="28d727b4-74c2-4359-a7e5-f722e83318c5" providerId="ADAL" clId="{1918CF33-A1CE-4298-BA08-F907D78BC389}" dt="2023-04-05T15:25:33" v="2909" actId="20577"/>
        <pc:sldMkLst>
          <pc:docMk/>
          <pc:sldMk cId="2444287280" sldId="265"/>
        </pc:sldMkLst>
        <pc:spChg chg="mod">
          <ac:chgData name="Joyce" userId="28d727b4-74c2-4359-a7e5-f722e83318c5" providerId="ADAL" clId="{1918CF33-A1CE-4298-BA08-F907D78BC389}" dt="2023-04-05T15:25:33" v="2909" actId="20577"/>
          <ac:spMkLst>
            <pc:docMk/>
            <pc:sldMk cId="2444287280" sldId="265"/>
            <ac:spMk id="12" creationId="{C7F77003-6A2E-DA45-88DA-ED67F87AA824}"/>
          </ac:spMkLst>
        </pc:spChg>
      </pc:sldChg>
      <pc:sldChg chg="addSp delSp modSp mod">
        <pc:chgData name="Joyce" userId="28d727b4-74c2-4359-a7e5-f722e83318c5" providerId="ADAL" clId="{1918CF33-A1CE-4298-BA08-F907D78BC389}" dt="2023-04-05T03:05:23.773" v="2762" actId="20577"/>
        <pc:sldMkLst>
          <pc:docMk/>
          <pc:sldMk cId="2591923599" sldId="266"/>
        </pc:sldMkLst>
        <pc:spChg chg="add del mod">
          <ac:chgData name="Joyce" userId="28d727b4-74c2-4359-a7e5-f722e83318c5" providerId="ADAL" clId="{1918CF33-A1CE-4298-BA08-F907D78BC389}" dt="2023-04-05T00:44:31.262" v="2110" actId="478"/>
          <ac:spMkLst>
            <pc:docMk/>
            <pc:sldMk cId="2591923599" sldId="266"/>
            <ac:spMk id="3" creationId="{1BEFD841-1491-A44B-8742-033640D32A96}"/>
          </ac:spMkLst>
        </pc:spChg>
        <pc:spChg chg="mod">
          <ac:chgData name="Joyce" userId="28d727b4-74c2-4359-a7e5-f722e83318c5" providerId="ADAL" clId="{1918CF33-A1CE-4298-BA08-F907D78BC389}" dt="2023-04-05T03:05:23.773" v="2762" actId="20577"/>
          <ac:spMkLst>
            <pc:docMk/>
            <pc:sldMk cId="2591923599" sldId="266"/>
            <ac:spMk id="4" creationId="{93755833-C8D8-904A-895B-5093210C5C15}"/>
          </ac:spMkLst>
        </pc:spChg>
      </pc:sldChg>
      <pc:sldChg chg="addSp modSp new mod">
        <pc:chgData name="Joyce" userId="28d727b4-74c2-4359-a7e5-f722e83318c5" providerId="ADAL" clId="{1918CF33-A1CE-4298-BA08-F907D78BC389}" dt="2023-04-05T15:23:37.956" v="2897" actId="255"/>
        <pc:sldMkLst>
          <pc:docMk/>
          <pc:sldMk cId="1762885793" sldId="267"/>
        </pc:sldMkLst>
        <pc:spChg chg="add mod">
          <ac:chgData name="Joyce" userId="28d727b4-74c2-4359-a7e5-f722e83318c5" providerId="ADAL" clId="{1918CF33-A1CE-4298-BA08-F907D78BC389}" dt="2023-04-05T00:37:58.989" v="2071" actId="208"/>
          <ac:spMkLst>
            <pc:docMk/>
            <pc:sldMk cId="1762885793" sldId="267"/>
            <ac:spMk id="2" creationId="{D3EB0055-89EE-E940-B397-37D1510DDDE8}"/>
          </ac:spMkLst>
        </pc:spChg>
        <pc:spChg chg="add mod">
          <ac:chgData name="Joyce" userId="28d727b4-74c2-4359-a7e5-f722e83318c5" providerId="ADAL" clId="{1918CF33-A1CE-4298-BA08-F907D78BC389}" dt="2023-04-05T15:23:37.956" v="2897" actId="255"/>
          <ac:spMkLst>
            <pc:docMk/>
            <pc:sldMk cId="1762885793" sldId="267"/>
            <ac:spMk id="4" creationId="{7BA9F234-A7BE-28D8-F1D2-829ECCFA428B}"/>
          </ac:spMkLst>
        </pc:spChg>
        <pc:picChg chg="add mod">
          <ac:chgData name="Joyce" userId="28d727b4-74c2-4359-a7e5-f722e83318c5" providerId="ADAL" clId="{1918CF33-A1CE-4298-BA08-F907D78BC389}" dt="2023-04-04T15:49:45.107" v="1442" actId="1076"/>
          <ac:picMkLst>
            <pc:docMk/>
            <pc:sldMk cId="1762885793" sldId="267"/>
            <ac:picMk id="3" creationId="{6A6A6A9E-2FF5-C645-544A-7487BBCC57B6}"/>
          </ac:picMkLst>
        </pc:picChg>
        <pc:picChg chg="add mod">
          <ac:chgData name="Joyce" userId="28d727b4-74c2-4359-a7e5-f722e83318c5" providerId="ADAL" clId="{1918CF33-A1CE-4298-BA08-F907D78BC389}" dt="2023-04-05T15:18:20.753" v="2854" actId="1076"/>
          <ac:picMkLst>
            <pc:docMk/>
            <pc:sldMk cId="1762885793" sldId="267"/>
            <ac:picMk id="5" creationId="{5CC5FCA6-2293-B787-0354-88B4CD014CA8}"/>
          </ac:picMkLst>
        </pc:picChg>
      </pc:sldChg>
      <pc:sldChg chg="addSp delSp modSp add mod">
        <pc:chgData name="Joyce" userId="28d727b4-74c2-4359-a7e5-f722e83318c5" providerId="ADAL" clId="{1918CF33-A1CE-4298-BA08-F907D78BC389}" dt="2023-04-05T15:23:51.300" v="2902" actId="255"/>
        <pc:sldMkLst>
          <pc:docMk/>
          <pc:sldMk cId="3559731679" sldId="268"/>
        </pc:sldMkLst>
        <pc:spChg chg="mod">
          <ac:chgData name="Joyce" userId="28d727b4-74c2-4359-a7e5-f722e83318c5" providerId="ADAL" clId="{1918CF33-A1CE-4298-BA08-F907D78BC389}" dt="2023-04-05T15:23:51.300" v="2902" actId="255"/>
          <ac:spMkLst>
            <pc:docMk/>
            <pc:sldMk cId="3559731679" sldId="268"/>
            <ac:spMk id="2" creationId="{DFF318D3-7DF3-2B6B-CD2F-523AA01FDDC1}"/>
          </ac:spMkLst>
        </pc:spChg>
        <pc:spChg chg="add mod">
          <ac:chgData name="Joyce" userId="28d727b4-74c2-4359-a7e5-f722e83318c5" providerId="ADAL" clId="{1918CF33-A1CE-4298-BA08-F907D78BC389}" dt="2023-04-04T15:52:29.241" v="1624" actId="1076"/>
          <ac:spMkLst>
            <pc:docMk/>
            <pc:sldMk cId="3559731679" sldId="268"/>
            <ac:spMk id="5" creationId="{A2393E10-0196-F880-2C05-A5061466C41B}"/>
          </ac:spMkLst>
        </pc:spChg>
        <pc:spChg chg="del">
          <ac:chgData name="Joyce" userId="28d727b4-74c2-4359-a7e5-f722e83318c5" providerId="ADAL" clId="{1918CF33-A1CE-4298-BA08-F907D78BC389}" dt="2023-04-04T15:50:51.720" v="1522" actId="478"/>
          <ac:spMkLst>
            <pc:docMk/>
            <pc:sldMk cId="3559731679" sldId="268"/>
            <ac:spMk id="10" creationId="{2861AB44-BE7F-A7C4-E767-5F848DFA06FA}"/>
          </ac:spMkLst>
        </pc:spChg>
        <pc:spChg chg="del">
          <ac:chgData name="Joyce" userId="28d727b4-74c2-4359-a7e5-f722e83318c5" providerId="ADAL" clId="{1918CF33-A1CE-4298-BA08-F907D78BC389}" dt="2023-04-04T15:50:51.720" v="1522" actId="478"/>
          <ac:spMkLst>
            <pc:docMk/>
            <pc:sldMk cId="3559731679" sldId="268"/>
            <ac:spMk id="11" creationId="{B13F90D5-E5A1-B469-6DD4-DB68827780BC}"/>
          </ac:spMkLst>
        </pc:spChg>
        <pc:spChg chg="del">
          <ac:chgData name="Joyce" userId="28d727b4-74c2-4359-a7e5-f722e83318c5" providerId="ADAL" clId="{1918CF33-A1CE-4298-BA08-F907D78BC389}" dt="2023-04-04T15:50:51.720" v="1522" actId="478"/>
          <ac:spMkLst>
            <pc:docMk/>
            <pc:sldMk cId="3559731679" sldId="268"/>
            <ac:spMk id="12" creationId="{9B6B4B09-B8D5-02CE-A45D-2EEC5C2D4114}"/>
          </ac:spMkLst>
        </pc:spChg>
        <pc:spChg chg="add del">
          <ac:chgData name="Joyce" userId="28d727b4-74c2-4359-a7e5-f722e83318c5" providerId="ADAL" clId="{1918CF33-A1CE-4298-BA08-F907D78BC389}" dt="2023-04-04T15:51:59.687" v="1617" actId="478"/>
          <ac:spMkLst>
            <pc:docMk/>
            <pc:sldMk cId="3559731679" sldId="268"/>
            <ac:spMk id="15" creationId="{F7D2D1A2-C77A-9F88-E51F-43D5E266D07B}"/>
          </ac:spMkLst>
        </pc:spChg>
        <pc:spChg chg="add mod">
          <ac:chgData name="Joyce" userId="28d727b4-74c2-4359-a7e5-f722e83318c5" providerId="ADAL" clId="{1918CF33-A1CE-4298-BA08-F907D78BC389}" dt="2023-04-04T15:52:31.918" v="1626" actId="13822"/>
          <ac:spMkLst>
            <pc:docMk/>
            <pc:sldMk cId="3559731679" sldId="268"/>
            <ac:spMk id="16" creationId="{503D1A62-4750-18DD-21D0-10EF8DFE1630}"/>
          </ac:spMkLst>
        </pc:spChg>
        <pc:picChg chg="add mod">
          <ac:chgData name="Joyce" userId="28d727b4-74c2-4359-a7e5-f722e83318c5" providerId="ADAL" clId="{1918CF33-A1CE-4298-BA08-F907D78BC389}" dt="2023-04-04T15:51:46.489" v="1612" actId="14100"/>
          <ac:picMkLst>
            <pc:docMk/>
            <pc:sldMk cId="3559731679" sldId="268"/>
            <ac:picMk id="4" creationId="{E3881266-9905-B70B-3BBC-3E0EDFE0F2AA}"/>
          </ac:picMkLst>
        </pc:picChg>
        <pc:picChg chg="del">
          <ac:chgData name="Joyce" userId="28d727b4-74c2-4359-a7e5-f722e83318c5" providerId="ADAL" clId="{1918CF33-A1CE-4298-BA08-F907D78BC389}" dt="2023-04-04T15:50:51.720" v="1522" actId="478"/>
          <ac:picMkLst>
            <pc:docMk/>
            <pc:sldMk cId="3559731679" sldId="268"/>
            <ac:picMk id="6" creationId="{E67812BD-87FD-195E-F612-FED62B007542}"/>
          </ac:picMkLst>
        </pc:picChg>
        <pc:cxnChg chg="del">
          <ac:chgData name="Joyce" userId="28d727b4-74c2-4359-a7e5-f722e83318c5" providerId="ADAL" clId="{1918CF33-A1CE-4298-BA08-F907D78BC389}" dt="2023-04-04T15:50:51.720" v="1522" actId="478"/>
          <ac:cxnSpMkLst>
            <pc:docMk/>
            <pc:sldMk cId="3559731679" sldId="268"/>
            <ac:cxnSpMk id="7" creationId="{0C7494A4-CE39-63AA-483C-57FB67DA43F1}"/>
          </ac:cxnSpMkLst>
        </pc:cxnChg>
        <pc:cxnChg chg="del">
          <ac:chgData name="Joyce" userId="28d727b4-74c2-4359-a7e5-f722e83318c5" providerId="ADAL" clId="{1918CF33-A1CE-4298-BA08-F907D78BC389}" dt="2023-04-04T15:50:51.720" v="1522" actId="478"/>
          <ac:cxnSpMkLst>
            <pc:docMk/>
            <pc:sldMk cId="3559731679" sldId="268"/>
            <ac:cxnSpMk id="8" creationId="{1D9BABB4-E6B9-4FBC-167C-296B387B8C7E}"/>
          </ac:cxnSpMkLst>
        </pc:cxnChg>
        <pc:cxnChg chg="add del mod">
          <ac:chgData name="Joyce" userId="28d727b4-74c2-4359-a7e5-f722e83318c5" providerId="ADAL" clId="{1918CF33-A1CE-4298-BA08-F907D78BC389}" dt="2023-04-04T15:51:54.534" v="1615" actId="478"/>
          <ac:cxnSpMkLst>
            <pc:docMk/>
            <pc:sldMk cId="3559731679" sldId="268"/>
            <ac:cxnSpMk id="13" creationId="{709625DB-F7CB-B425-B48A-D271AEA9F9F9}"/>
          </ac:cxnSpMkLst>
        </pc:cxnChg>
      </pc:sldChg>
      <pc:sldChg chg="addSp delSp modSp new mod setBg modClrScheme chgLayout">
        <pc:chgData name="Joyce" userId="28d727b4-74c2-4359-a7e5-f722e83318c5" providerId="ADAL" clId="{1918CF33-A1CE-4298-BA08-F907D78BC389}" dt="2023-04-05T15:23:55.652" v="2904" actId="255"/>
        <pc:sldMkLst>
          <pc:docMk/>
          <pc:sldMk cId="1063697821" sldId="269"/>
        </pc:sldMkLst>
        <pc:spChg chg="del">
          <ac:chgData name="Joyce" userId="28d727b4-74c2-4359-a7e5-f722e83318c5" providerId="ADAL" clId="{1918CF33-A1CE-4298-BA08-F907D78BC389}" dt="2023-04-04T15:55:29.258" v="1630" actId="700"/>
          <ac:spMkLst>
            <pc:docMk/>
            <pc:sldMk cId="1063697821" sldId="269"/>
            <ac:spMk id="2" creationId="{5259892E-D937-9730-922A-F912073B658A}"/>
          </ac:spMkLst>
        </pc:spChg>
        <pc:spChg chg="del">
          <ac:chgData name="Joyce" userId="28d727b4-74c2-4359-a7e5-f722e83318c5" providerId="ADAL" clId="{1918CF33-A1CE-4298-BA08-F907D78BC389}" dt="2023-04-04T15:55:29.258" v="1630" actId="700"/>
          <ac:spMkLst>
            <pc:docMk/>
            <pc:sldMk cId="1063697821" sldId="269"/>
            <ac:spMk id="3" creationId="{A7AF4DF7-F88A-F593-D0F0-6B08300BB005}"/>
          </ac:spMkLst>
        </pc:spChg>
        <pc:spChg chg="add mod">
          <ac:chgData name="Joyce" userId="28d727b4-74c2-4359-a7e5-f722e83318c5" providerId="ADAL" clId="{1918CF33-A1CE-4298-BA08-F907D78BC389}" dt="2023-04-05T15:23:55.652" v="2904" actId="255"/>
          <ac:spMkLst>
            <pc:docMk/>
            <pc:sldMk cId="1063697821" sldId="269"/>
            <ac:spMk id="8" creationId="{ED62BB3F-BB10-96FF-2F2F-9DAFBFA2D58E}"/>
          </ac:spMkLst>
        </pc:spChg>
        <pc:spChg chg="add del">
          <ac:chgData name="Joyce" userId="28d727b4-74c2-4359-a7e5-f722e83318c5" providerId="ADAL" clId="{1918CF33-A1CE-4298-BA08-F907D78BC389}" dt="2023-04-05T15:18:27.693" v="2859" actId="26606"/>
          <ac:spMkLst>
            <pc:docMk/>
            <pc:sldMk cId="1063697821" sldId="269"/>
            <ac:spMk id="13" creationId="{19D32F93-50AC-4C46-A5DB-291C60DDB7BD}"/>
          </ac:spMkLst>
        </pc:spChg>
        <pc:spChg chg="add del">
          <ac:chgData name="Joyce" userId="28d727b4-74c2-4359-a7e5-f722e83318c5" providerId="ADAL" clId="{1918CF33-A1CE-4298-BA08-F907D78BC389}" dt="2023-04-05T15:18:27.693" v="2859" actId="26606"/>
          <ac:spMkLst>
            <pc:docMk/>
            <pc:sldMk cId="1063697821" sldId="269"/>
            <ac:spMk id="15" creationId="{B9A1D9BC-1455-4308-9ABD-A3F8EDB67AAF}"/>
          </ac:spMkLst>
        </pc:spChg>
        <pc:spChg chg="add del">
          <ac:chgData name="Joyce" userId="28d727b4-74c2-4359-a7e5-f722e83318c5" providerId="ADAL" clId="{1918CF33-A1CE-4298-BA08-F907D78BC389}" dt="2023-04-05T15:18:27.693" v="2859" actId="26606"/>
          <ac:spMkLst>
            <pc:docMk/>
            <pc:sldMk cId="1063697821" sldId="269"/>
            <ac:spMk id="17" creationId="{827DC2C4-B485-428A-BF4A-472D2967F47F}"/>
          </ac:spMkLst>
        </pc:spChg>
        <pc:spChg chg="add del">
          <ac:chgData name="Joyce" userId="28d727b4-74c2-4359-a7e5-f722e83318c5" providerId="ADAL" clId="{1918CF33-A1CE-4298-BA08-F907D78BC389}" dt="2023-04-05T15:18:27.693" v="2859" actId="26606"/>
          <ac:spMkLst>
            <pc:docMk/>
            <pc:sldMk cId="1063697821" sldId="269"/>
            <ac:spMk id="19" creationId="{4A62647B-1222-407C-8740-5A497612B1F5}"/>
          </ac:spMkLst>
        </pc:spChg>
        <pc:picChg chg="add mod">
          <ac:chgData name="Joyce" userId="28d727b4-74c2-4359-a7e5-f722e83318c5" providerId="ADAL" clId="{1918CF33-A1CE-4298-BA08-F907D78BC389}" dt="2023-04-05T15:18:31.653" v="2860" actId="1076"/>
          <ac:picMkLst>
            <pc:docMk/>
            <pc:sldMk cId="1063697821" sldId="269"/>
            <ac:picMk id="2" creationId="{7132BAB7-C221-0EAF-FC03-D5958F70C068}"/>
          </ac:picMkLst>
        </pc:picChg>
        <pc:picChg chg="add del">
          <ac:chgData name="Joyce" userId="28d727b4-74c2-4359-a7e5-f722e83318c5" providerId="ADAL" clId="{1918CF33-A1CE-4298-BA08-F907D78BC389}" dt="2023-04-04T15:55:25.664" v="1629" actId="22"/>
          <ac:picMkLst>
            <pc:docMk/>
            <pc:sldMk cId="1063697821" sldId="269"/>
            <ac:picMk id="5" creationId="{4B8676CC-4042-7055-DF26-4B016CA3B55B}"/>
          </ac:picMkLst>
        </pc:picChg>
        <pc:picChg chg="add mod ord">
          <ac:chgData name="Joyce" userId="28d727b4-74c2-4359-a7e5-f722e83318c5" providerId="ADAL" clId="{1918CF33-A1CE-4298-BA08-F907D78BC389}" dt="2023-04-05T15:18:27.693" v="2859" actId="26606"/>
          <ac:picMkLst>
            <pc:docMk/>
            <pc:sldMk cId="1063697821" sldId="269"/>
            <ac:picMk id="7" creationId="{BFA2EBA5-3787-DD1E-188D-42FC28BCAD12}"/>
          </ac:picMkLst>
        </pc:picChg>
      </pc:sldChg>
      <pc:sldChg chg="addSp delSp modSp new mod">
        <pc:chgData name="Joyce" userId="28d727b4-74c2-4359-a7e5-f722e83318c5" providerId="ADAL" clId="{1918CF33-A1CE-4298-BA08-F907D78BC389}" dt="2023-04-05T15:23:58.833" v="2906" actId="113"/>
        <pc:sldMkLst>
          <pc:docMk/>
          <pc:sldMk cId="3145153517" sldId="270"/>
        </pc:sldMkLst>
        <pc:spChg chg="add mod">
          <ac:chgData name="Joyce" userId="28d727b4-74c2-4359-a7e5-f722e83318c5" providerId="ADAL" clId="{1918CF33-A1CE-4298-BA08-F907D78BC389}" dt="2023-04-05T15:23:58.833" v="2906" actId="113"/>
          <ac:spMkLst>
            <pc:docMk/>
            <pc:sldMk cId="3145153517" sldId="270"/>
            <ac:spMk id="4" creationId="{A82F1882-BEED-8AB6-4962-6B4A59337C83}"/>
          </ac:spMkLst>
        </pc:spChg>
        <pc:spChg chg="add mod">
          <ac:chgData name="Joyce" userId="28d727b4-74c2-4359-a7e5-f722e83318c5" providerId="ADAL" clId="{1918CF33-A1CE-4298-BA08-F907D78BC389}" dt="2023-04-04T15:56:12.139" v="1667"/>
          <ac:spMkLst>
            <pc:docMk/>
            <pc:sldMk cId="3145153517" sldId="270"/>
            <ac:spMk id="7" creationId="{35396D31-DFCF-223C-5015-CA5D9EF387A0}"/>
          </ac:spMkLst>
        </pc:spChg>
        <pc:spChg chg="add mod">
          <ac:chgData name="Joyce" userId="28d727b4-74c2-4359-a7e5-f722e83318c5" providerId="ADAL" clId="{1918CF33-A1CE-4298-BA08-F907D78BC389}" dt="2023-04-04T15:57:17.256" v="1804" actId="14100"/>
          <ac:spMkLst>
            <pc:docMk/>
            <pc:sldMk cId="3145153517" sldId="270"/>
            <ac:spMk id="10" creationId="{8D7993CE-D5C9-39E1-A629-791916E27575}"/>
          </ac:spMkLst>
        </pc:spChg>
        <pc:spChg chg="add mod">
          <ac:chgData name="Joyce" userId="28d727b4-74c2-4359-a7e5-f722e83318c5" providerId="ADAL" clId="{1918CF33-A1CE-4298-BA08-F907D78BC389}" dt="2023-04-04T15:57:19.570" v="1805" actId="1076"/>
          <ac:spMkLst>
            <pc:docMk/>
            <pc:sldMk cId="3145153517" sldId="270"/>
            <ac:spMk id="11" creationId="{860B5CE2-CA09-F356-FBEB-596FBF903E1B}"/>
          </ac:spMkLst>
        </pc:spChg>
        <pc:picChg chg="add mod">
          <ac:chgData name="Joyce" userId="28d727b4-74c2-4359-a7e5-f722e83318c5" providerId="ADAL" clId="{1918CF33-A1CE-4298-BA08-F907D78BC389}" dt="2023-04-04T15:56:09.424" v="1666" actId="1076"/>
          <ac:picMkLst>
            <pc:docMk/>
            <pc:sldMk cId="3145153517" sldId="270"/>
            <ac:picMk id="3" creationId="{66B2F1D4-6D86-09B8-D3F7-EE3E11012EED}"/>
          </ac:picMkLst>
        </pc:picChg>
        <pc:cxnChg chg="add mod">
          <ac:chgData name="Joyce" userId="28d727b4-74c2-4359-a7e5-f722e83318c5" providerId="ADAL" clId="{1918CF33-A1CE-4298-BA08-F907D78BC389}" dt="2023-04-04T15:56:29.833" v="1672" actId="1037"/>
          <ac:cxnSpMkLst>
            <pc:docMk/>
            <pc:sldMk cId="3145153517" sldId="270"/>
            <ac:cxnSpMk id="5" creationId="{7AA30F3A-4B5D-8C4B-13D4-6114876DCEE8}"/>
          </ac:cxnSpMkLst>
        </pc:cxnChg>
        <pc:cxnChg chg="add mod">
          <ac:chgData name="Joyce" userId="28d727b4-74c2-4359-a7e5-f722e83318c5" providerId="ADAL" clId="{1918CF33-A1CE-4298-BA08-F907D78BC389}" dt="2023-04-04T15:56:12.139" v="1667"/>
          <ac:cxnSpMkLst>
            <pc:docMk/>
            <pc:sldMk cId="3145153517" sldId="270"/>
            <ac:cxnSpMk id="6" creationId="{5C416962-7E56-3C6F-B199-7C9EFDD280D5}"/>
          </ac:cxnSpMkLst>
        </pc:cxnChg>
        <pc:cxnChg chg="add del mod">
          <ac:chgData name="Joyce" userId="28d727b4-74c2-4359-a7e5-f722e83318c5" providerId="ADAL" clId="{1918CF33-A1CE-4298-BA08-F907D78BC389}" dt="2023-04-04T15:56:27.808" v="1670" actId="478"/>
          <ac:cxnSpMkLst>
            <pc:docMk/>
            <pc:sldMk cId="3145153517" sldId="270"/>
            <ac:cxnSpMk id="8" creationId="{23A10863-C602-5EBD-2628-2BA660890DE3}"/>
          </ac:cxnSpMkLst>
        </pc:cxnChg>
        <pc:cxnChg chg="add del mod">
          <ac:chgData name="Joyce" userId="28d727b4-74c2-4359-a7e5-f722e83318c5" providerId="ADAL" clId="{1918CF33-A1CE-4298-BA08-F907D78BC389}" dt="2023-04-04T15:56:28.430" v="1671" actId="478"/>
          <ac:cxnSpMkLst>
            <pc:docMk/>
            <pc:sldMk cId="3145153517" sldId="270"/>
            <ac:cxnSpMk id="9" creationId="{83C3A6D5-8CD9-4181-B78A-3EE92F3CC872}"/>
          </ac:cxnSpMkLst>
        </pc:cxnChg>
      </pc:sldChg>
      <pc:sldChg chg="addSp delSp modSp new mod">
        <pc:chgData name="Joyce" userId="28d727b4-74c2-4359-a7e5-f722e83318c5" providerId="ADAL" clId="{1918CF33-A1CE-4298-BA08-F907D78BC389}" dt="2023-04-05T15:24:03.852" v="2908" actId="255"/>
        <pc:sldMkLst>
          <pc:docMk/>
          <pc:sldMk cId="1129037032" sldId="271"/>
        </pc:sldMkLst>
        <pc:spChg chg="add mod">
          <ac:chgData name="Joyce" userId="28d727b4-74c2-4359-a7e5-f722e83318c5" providerId="ADAL" clId="{1918CF33-A1CE-4298-BA08-F907D78BC389}" dt="2023-04-05T15:24:03.852" v="2908" actId="255"/>
          <ac:spMkLst>
            <pc:docMk/>
            <pc:sldMk cId="1129037032" sldId="271"/>
            <ac:spMk id="4" creationId="{BFCB0195-3482-7A62-0E11-D4436E599587}"/>
          </ac:spMkLst>
        </pc:spChg>
        <pc:spChg chg="add mod">
          <ac:chgData name="Joyce" userId="28d727b4-74c2-4359-a7e5-f722e83318c5" providerId="ADAL" clId="{1918CF33-A1CE-4298-BA08-F907D78BC389}" dt="2023-04-05T00:37:33.475" v="2068" actId="115"/>
          <ac:spMkLst>
            <pc:docMk/>
            <pc:sldMk cId="1129037032" sldId="271"/>
            <ac:spMk id="5" creationId="{CBA5125A-2809-7A8D-B490-4A3FC1BCF37C}"/>
          </ac:spMkLst>
        </pc:spChg>
        <pc:spChg chg="add mod">
          <ac:chgData name="Joyce" userId="28d727b4-74c2-4359-a7e5-f722e83318c5" providerId="ADAL" clId="{1918CF33-A1CE-4298-BA08-F907D78BC389}" dt="2023-04-05T01:21:13.940" v="2262" actId="14100"/>
          <ac:spMkLst>
            <pc:docMk/>
            <pc:sldMk cId="1129037032" sldId="271"/>
            <ac:spMk id="9" creationId="{790A6036-845A-A326-D777-25ECCED49D34}"/>
          </ac:spMkLst>
        </pc:spChg>
        <pc:spChg chg="add mod">
          <ac:chgData name="Joyce" userId="28d727b4-74c2-4359-a7e5-f722e83318c5" providerId="ADAL" clId="{1918CF33-A1CE-4298-BA08-F907D78BC389}" dt="2023-04-05T01:21:15.065" v="2263" actId="571"/>
          <ac:spMkLst>
            <pc:docMk/>
            <pc:sldMk cId="1129037032" sldId="271"/>
            <ac:spMk id="10" creationId="{5C812C7F-A77E-1510-FC58-DDECD2FA0EE3}"/>
          </ac:spMkLst>
        </pc:spChg>
        <pc:picChg chg="add mod">
          <ac:chgData name="Joyce" userId="28d727b4-74c2-4359-a7e5-f722e83318c5" providerId="ADAL" clId="{1918CF33-A1CE-4298-BA08-F907D78BC389}" dt="2023-04-04T15:59:27.885" v="2026" actId="14100"/>
          <ac:picMkLst>
            <pc:docMk/>
            <pc:sldMk cId="1129037032" sldId="271"/>
            <ac:picMk id="3" creationId="{1B06C4DA-ADDB-1DBA-2DDE-5246B223784B}"/>
          </ac:picMkLst>
        </pc:picChg>
        <pc:cxnChg chg="add del mod">
          <ac:chgData name="Joyce" userId="28d727b4-74c2-4359-a7e5-f722e83318c5" providerId="ADAL" clId="{1918CF33-A1CE-4298-BA08-F907D78BC389}" dt="2023-04-05T01:20:51.093" v="2248" actId="478"/>
          <ac:cxnSpMkLst>
            <pc:docMk/>
            <pc:sldMk cId="1129037032" sldId="271"/>
            <ac:cxnSpMk id="2" creationId="{821737B9-D55D-A09B-215C-52CD1F46A381}"/>
          </ac:cxnSpMkLst>
        </pc:cxnChg>
        <pc:cxnChg chg="add del mod">
          <ac:chgData name="Joyce" userId="28d727b4-74c2-4359-a7e5-f722e83318c5" providerId="ADAL" clId="{1918CF33-A1CE-4298-BA08-F907D78BC389}" dt="2023-04-05T01:20:51.617" v="2249" actId="478"/>
          <ac:cxnSpMkLst>
            <pc:docMk/>
            <pc:sldMk cId="1129037032" sldId="271"/>
            <ac:cxnSpMk id="6" creationId="{0DA9173B-1BA7-2D62-3FB9-2F190F5140A1}"/>
          </ac:cxnSpMkLst>
        </pc:cxnChg>
        <pc:cxnChg chg="add del mod">
          <ac:chgData name="Joyce" userId="28d727b4-74c2-4359-a7e5-f722e83318c5" providerId="ADAL" clId="{1918CF33-A1CE-4298-BA08-F907D78BC389}" dt="2023-04-05T01:20:52.174" v="2250" actId="478"/>
          <ac:cxnSpMkLst>
            <pc:docMk/>
            <pc:sldMk cId="1129037032" sldId="271"/>
            <ac:cxnSpMk id="7" creationId="{6FB0B230-F5DF-A35F-D5F4-DA73B901F288}"/>
          </ac:cxnSpMkLst>
        </pc:cxnChg>
        <pc:cxnChg chg="add del mod">
          <ac:chgData name="Joyce" userId="28d727b4-74c2-4359-a7e5-f722e83318c5" providerId="ADAL" clId="{1918CF33-A1CE-4298-BA08-F907D78BC389}" dt="2023-04-05T01:20:52.835" v="2252" actId="478"/>
          <ac:cxnSpMkLst>
            <pc:docMk/>
            <pc:sldMk cId="1129037032" sldId="271"/>
            <ac:cxnSpMk id="8" creationId="{75D9B1AC-61E3-72CF-6063-FA1D62472DAE}"/>
          </ac:cxnSpMkLst>
        </pc:cxnChg>
      </pc:sldChg>
      <pc:sldChg chg="modSp mod ord">
        <pc:chgData name="Joyce" userId="28d727b4-74c2-4359-a7e5-f722e83318c5" providerId="ADAL" clId="{1918CF33-A1CE-4298-BA08-F907D78BC389}" dt="2023-04-05T15:23:18.971" v="2886" actId="255"/>
        <pc:sldMkLst>
          <pc:docMk/>
          <pc:sldMk cId="553434938" sldId="272"/>
        </pc:sldMkLst>
        <pc:spChg chg="mod">
          <ac:chgData name="Joyce" userId="28d727b4-74c2-4359-a7e5-f722e83318c5" providerId="ADAL" clId="{1918CF33-A1CE-4298-BA08-F907D78BC389}" dt="2023-04-05T15:23:18.971" v="2886" actId="255"/>
          <ac:spMkLst>
            <pc:docMk/>
            <pc:sldMk cId="553434938" sldId="272"/>
            <ac:spMk id="2" creationId="{070FECF3-923A-96EA-E928-33863ED03679}"/>
          </ac:spMkLst>
        </pc:spChg>
      </pc:sldChg>
      <pc:sldChg chg="addSp modSp new mod ord">
        <pc:chgData name="Joyce" userId="28d727b4-74c2-4359-a7e5-f722e83318c5" providerId="ADAL" clId="{1918CF33-A1CE-4298-BA08-F907D78BC389}" dt="2023-04-05T15:23:25.764" v="2889" actId="404"/>
        <pc:sldMkLst>
          <pc:docMk/>
          <pc:sldMk cId="2003294937" sldId="273"/>
        </pc:sldMkLst>
        <pc:spChg chg="add mod">
          <ac:chgData name="Joyce" userId="28d727b4-74c2-4359-a7e5-f722e83318c5" providerId="ADAL" clId="{1918CF33-A1CE-4298-BA08-F907D78BC389}" dt="2023-04-05T15:23:25.764" v="2889" actId="404"/>
          <ac:spMkLst>
            <pc:docMk/>
            <pc:sldMk cId="2003294937" sldId="273"/>
            <ac:spMk id="4" creationId="{D7DF5907-AD19-DC56-3FB1-7A7FEEE89688}"/>
          </ac:spMkLst>
        </pc:spChg>
        <pc:spChg chg="add mod">
          <ac:chgData name="Joyce" userId="28d727b4-74c2-4359-a7e5-f722e83318c5" providerId="ADAL" clId="{1918CF33-A1CE-4298-BA08-F907D78BC389}" dt="2023-04-05T01:26:35.039" v="2494" actId="1076"/>
          <ac:spMkLst>
            <pc:docMk/>
            <pc:sldMk cId="2003294937" sldId="273"/>
            <ac:spMk id="7" creationId="{6285F4E4-D090-8C74-6BFC-F927F8971D6D}"/>
          </ac:spMkLst>
        </pc:spChg>
        <pc:spChg chg="add mod">
          <ac:chgData name="Joyce" userId="28d727b4-74c2-4359-a7e5-f722e83318c5" providerId="ADAL" clId="{1918CF33-A1CE-4298-BA08-F907D78BC389}" dt="2023-04-05T01:26:30.315" v="2493" actId="207"/>
          <ac:spMkLst>
            <pc:docMk/>
            <pc:sldMk cId="2003294937" sldId="273"/>
            <ac:spMk id="8" creationId="{234E057C-8A02-ED68-86B8-934BA302D66F}"/>
          </ac:spMkLst>
        </pc:spChg>
        <pc:spChg chg="add mod">
          <ac:chgData name="Joyce" userId="28d727b4-74c2-4359-a7e5-f722e83318c5" providerId="ADAL" clId="{1918CF33-A1CE-4298-BA08-F907D78BC389}" dt="2023-04-05T01:26:30.315" v="2493" actId="207"/>
          <ac:spMkLst>
            <pc:docMk/>
            <pc:sldMk cId="2003294937" sldId="273"/>
            <ac:spMk id="9" creationId="{61273344-E938-C791-D1A1-90E014C0808D}"/>
          </ac:spMkLst>
        </pc:spChg>
        <pc:spChg chg="add mod">
          <ac:chgData name="Joyce" userId="28d727b4-74c2-4359-a7e5-f722e83318c5" providerId="ADAL" clId="{1918CF33-A1CE-4298-BA08-F907D78BC389}" dt="2023-04-05T01:26:30.315" v="2493" actId="207"/>
          <ac:spMkLst>
            <pc:docMk/>
            <pc:sldMk cId="2003294937" sldId="273"/>
            <ac:spMk id="10" creationId="{103426B8-DAE8-B045-2FC2-ECAA6173C591}"/>
          </ac:spMkLst>
        </pc:spChg>
        <pc:spChg chg="add mod">
          <ac:chgData name="Joyce" userId="28d727b4-74c2-4359-a7e5-f722e83318c5" providerId="ADAL" clId="{1918CF33-A1CE-4298-BA08-F907D78BC389}" dt="2023-04-05T01:26:30.315" v="2493" actId="207"/>
          <ac:spMkLst>
            <pc:docMk/>
            <pc:sldMk cId="2003294937" sldId="273"/>
            <ac:spMk id="11" creationId="{D2E94C10-D56C-EC58-A61C-35BE19EFAF29}"/>
          </ac:spMkLst>
        </pc:spChg>
        <pc:picChg chg="add mod">
          <ac:chgData name="Joyce" userId="28d727b4-74c2-4359-a7e5-f722e83318c5" providerId="ADAL" clId="{1918CF33-A1CE-4298-BA08-F907D78BC389}" dt="2023-04-05T01:09:24.249" v="2156" actId="1076"/>
          <ac:picMkLst>
            <pc:docMk/>
            <pc:sldMk cId="2003294937" sldId="273"/>
            <ac:picMk id="3" creationId="{85729C72-9FC0-AC35-34C3-2EAA74FF142C}"/>
          </ac:picMkLst>
        </pc:picChg>
        <pc:picChg chg="add mod modCrop">
          <ac:chgData name="Joyce" userId="28d727b4-74c2-4359-a7e5-f722e83318c5" providerId="ADAL" clId="{1918CF33-A1CE-4298-BA08-F907D78BC389}" dt="2023-04-05T01:26:16.477" v="2478" actId="1076"/>
          <ac:picMkLst>
            <pc:docMk/>
            <pc:sldMk cId="2003294937" sldId="273"/>
            <ac:picMk id="6" creationId="{4A906155-2FE4-642B-DD6D-3293EC322CD5}"/>
          </ac:picMkLst>
        </pc:picChg>
      </pc:sldChg>
      <pc:sldChg chg="addSp delSp modSp new del mod ord">
        <pc:chgData name="Joyce" userId="28d727b4-74c2-4359-a7e5-f722e83318c5" providerId="ADAL" clId="{1918CF33-A1CE-4298-BA08-F907D78BC389}" dt="2023-04-05T15:11:32.674" v="2833" actId="47"/>
        <pc:sldMkLst>
          <pc:docMk/>
          <pc:sldMk cId="3446850314" sldId="274"/>
        </pc:sldMkLst>
        <pc:spChg chg="add del">
          <ac:chgData name="Joyce" userId="28d727b4-74c2-4359-a7e5-f722e83318c5" providerId="ADAL" clId="{1918CF33-A1CE-4298-BA08-F907D78BC389}" dt="2023-04-05T01:18:58.937" v="2159" actId="22"/>
          <ac:spMkLst>
            <pc:docMk/>
            <pc:sldMk cId="3446850314" sldId="274"/>
            <ac:spMk id="3" creationId="{BD4E97EF-31AA-D9F5-E2EA-03B50266795F}"/>
          </ac:spMkLst>
        </pc:spChg>
        <pc:spChg chg="add del mod">
          <ac:chgData name="Joyce" userId="28d727b4-74c2-4359-a7e5-f722e83318c5" providerId="ADAL" clId="{1918CF33-A1CE-4298-BA08-F907D78BC389}" dt="2023-04-05T01:19:18.707" v="2219" actId="478"/>
          <ac:spMkLst>
            <pc:docMk/>
            <pc:sldMk cId="3446850314" sldId="274"/>
            <ac:spMk id="5" creationId="{B6524466-FAD1-5EE8-BAAB-99B2F59A04E5}"/>
          </ac:spMkLst>
        </pc:spChg>
        <pc:spChg chg="add del mod">
          <ac:chgData name="Joyce" userId="28d727b4-74c2-4359-a7e5-f722e83318c5" providerId="ADAL" clId="{1918CF33-A1CE-4298-BA08-F907D78BC389}" dt="2023-04-05T01:19:17.618" v="2218"/>
          <ac:spMkLst>
            <pc:docMk/>
            <pc:sldMk cId="3446850314" sldId="274"/>
            <ac:spMk id="6" creationId="{CAE01A8E-810F-CEC0-634F-8D74434A5B25}"/>
          </ac:spMkLst>
        </pc:spChg>
        <pc:spChg chg="add mod">
          <ac:chgData name="Joyce" userId="28d727b4-74c2-4359-a7e5-f722e83318c5" providerId="ADAL" clId="{1918CF33-A1CE-4298-BA08-F907D78BC389}" dt="2023-04-05T01:27:31.337" v="2515" actId="1076"/>
          <ac:spMkLst>
            <pc:docMk/>
            <pc:sldMk cId="3446850314" sldId="274"/>
            <ac:spMk id="7" creationId="{3B14F710-C249-638F-B7ED-FCDC504B9728}"/>
          </ac:spMkLst>
        </pc:spChg>
        <pc:spChg chg="add del mod">
          <ac:chgData name="Joyce" userId="28d727b4-74c2-4359-a7e5-f722e83318c5" providerId="ADAL" clId="{1918CF33-A1CE-4298-BA08-F907D78BC389}" dt="2023-04-05T01:27:28.762" v="2514"/>
          <ac:spMkLst>
            <pc:docMk/>
            <pc:sldMk cId="3446850314" sldId="274"/>
            <ac:spMk id="8" creationId="{8D69AD8E-4299-DA06-488A-D625E64D90E9}"/>
          </ac:spMkLst>
        </pc:spChg>
      </pc:sldChg>
      <pc:sldChg chg="addSp modSp mod">
        <pc:chgData name="Joyce" userId="28d727b4-74c2-4359-a7e5-f722e83318c5" providerId="ADAL" clId="{1918CF33-A1CE-4298-BA08-F907D78BC389}" dt="2023-04-05T15:22:59.049" v="2878" actId="113"/>
        <pc:sldMkLst>
          <pc:docMk/>
          <pc:sldMk cId="1217188786" sldId="276"/>
        </pc:sldMkLst>
        <pc:spChg chg="mod">
          <ac:chgData name="Joyce" userId="28d727b4-74c2-4359-a7e5-f722e83318c5" providerId="ADAL" clId="{1918CF33-A1CE-4298-BA08-F907D78BC389}" dt="2023-04-05T15:22:59.049" v="2878" actId="113"/>
          <ac:spMkLst>
            <pc:docMk/>
            <pc:sldMk cId="1217188786" sldId="276"/>
            <ac:spMk id="2" creationId="{54073727-783D-4C94-29D3-9605DED9F60B}"/>
          </ac:spMkLst>
        </pc:spChg>
        <pc:picChg chg="add mod">
          <ac:chgData name="Joyce" userId="28d727b4-74c2-4359-a7e5-f722e83318c5" providerId="ADAL" clId="{1918CF33-A1CE-4298-BA08-F907D78BC389}" dt="2023-04-05T15:18:49.114" v="2863"/>
          <ac:picMkLst>
            <pc:docMk/>
            <pc:sldMk cId="1217188786" sldId="276"/>
            <ac:picMk id="3" creationId="{8ADDD9E5-E7CC-82C3-8CDB-5CDA5AF0B5FD}"/>
          </ac:picMkLst>
        </pc:picChg>
      </pc:sldChg>
      <pc:sldChg chg="addSp modSp mod">
        <pc:chgData name="Joyce" userId="28d727b4-74c2-4359-a7e5-f722e83318c5" providerId="ADAL" clId="{1918CF33-A1CE-4298-BA08-F907D78BC389}" dt="2023-04-05T15:23:03.340" v="2880" actId="113"/>
        <pc:sldMkLst>
          <pc:docMk/>
          <pc:sldMk cId="4122517167" sldId="277"/>
        </pc:sldMkLst>
        <pc:spChg chg="mod">
          <ac:chgData name="Joyce" userId="28d727b4-74c2-4359-a7e5-f722e83318c5" providerId="ADAL" clId="{1918CF33-A1CE-4298-BA08-F907D78BC389}" dt="2023-04-05T15:23:03.340" v="2880" actId="113"/>
          <ac:spMkLst>
            <pc:docMk/>
            <pc:sldMk cId="4122517167" sldId="277"/>
            <ac:spMk id="2" creationId="{F9FCAF1B-CCCE-60E0-5EF5-11D3D0372A2E}"/>
          </ac:spMkLst>
        </pc:spChg>
        <pc:picChg chg="add mod">
          <ac:chgData name="Joyce" userId="28d727b4-74c2-4359-a7e5-f722e83318c5" providerId="ADAL" clId="{1918CF33-A1CE-4298-BA08-F907D78BC389}" dt="2023-04-05T15:18:44.666" v="2862" actId="1076"/>
          <ac:picMkLst>
            <pc:docMk/>
            <pc:sldMk cId="4122517167" sldId="277"/>
            <ac:picMk id="3" creationId="{5579BE39-D8E1-65C8-3510-05DAD11E0CC7}"/>
          </ac:picMkLst>
        </pc:picChg>
      </pc:sldChg>
      <pc:sldChg chg="addSp delSp modSp add del mod">
        <pc:chgData name="Joyce" userId="28d727b4-74c2-4359-a7e5-f722e83318c5" providerId="ADAL" clId="{1918CF33-A1CE-4298-BA08-F907D78BC389}" dt="2023-04-05T19:29:24.199" v="2918" actId="47"/>
        <pc:sldMkLst>
          <pc:docMk/>
          <pc:sldMk cId="2049093731" sldId="278"/>
        </pc:sldMkLst>
        <pc:spChg chg="mod">
          <ac:chgData name="Joyce" userId="28d727b4-74c2-4359-a7e5-f722e83318c5" providerId="ADAL" clId="{1918CF33-A1CE-4298-BA08-F907D78BC389}" dt="2023-04-05T15:23:08.692" v="2882" actId="255"/>
          <ac:spMkLst>
            <pc:docMk/>
            <pc:sldMk cId="2049093731" sldId="278"/>
            <ac:spMk id="2" creationId="{92B134EC-85ED-1E23-CA21-C422DF0E86EA}"/>
          </ac:spMkLst>
        </pc:spChg>
        <pc:spChg chg="add del mod">
          <ac:chgData name="Joyce" userId="28d727b4-74c2-4359-a7e5-f722e83318c5" providerId="ADAL" clId="{1918CF33-A1CE-4298-BA08-F907D78BC389}" dt="2023-04-05T15:22:23.402" v="2874" actId="478"/>
          <ac:spMkLst>
            <pc:docMk/>
            <pc:sldMk cId="2049093731" sldId="278"/>
            <ac:spMk id="4" creationId="{A7EA902F-331E-E1E5-6F8E-53227F0C113B}"/>
          </ac:spMkLst>
        </pc:spChg>
        <pc:picChg chg="del">
          <ac:chgData name="Joyce" userId="28d727b4-74c2-4359-a7e5-f722e83318c5" providerId="ADAL" clId="{1918CF33-A1CE-4298-BA08-F907D78BC389}" dt="2023-04-05T15:22:21.136" v="2872" actId="478"/>
          <ac:picMkLst>
            <pc:docMk/>
            <pc:sldMk cId="2049093731" sldId="278"/>
            <ac:picMk id="5" creationId="{B8D5EF8C-7D46-277D-21D6-EFE95D89EFD5}"/>
          </ac:picMkLst>
        </pc:picChg>
        <pc:picChg chg="add mod">
          <ac:chgData name="Joyce" userId="28d727b4-74c2-4359-a7e5-f722e83318c5" providerId="ADAL" clId="{1918CF33-A1CE-4298-BA08-F907D78BC389}" dt="2023-04-05T15:22:26.863" v="2876" actId="14100"/>
          <ac:picMkLst>
            <pc:docMk/>
            <pc:sldMk cId="2049093731" sldId="278"/>
            <ac:picMk id="7" creationId="{40E68385-9B77-CFE4-A91D-3C33E46CBD23}"/>
          </ac:picMkLst>
        </pc:picChg>
      </pc:sldChg>
      <pc:sldChg chg="addSp delSp modSp add del mod">
        <pc:chgData name="Joyce" userId="28d727b4-74c2-4359-a7e5-f722e83318c5" providerId="ADAL" clId="{1918CF33-A1CE-4298-BA08-F907D78BC389}" dt="2023-04-05T19:29:23.680" v="2917" actId="47"/>
        <pc:sldMkLst>
          <pc:docMk/>
          <pc:sldMk cId="6570285" sldId="279"/>
        </pc:sldMkLst>
        <pc:spChg chg="mod">
          <ac:chgData name="Joyce" userId="28d727b4-74c2-4359-a7e5-f722e83318c5" providerId="ADAL" clId="{1918CF33-A1CE-4298-BA08-F907D78BC389}" dt="2023-04-05T15:23:15.690" v="2884" actId="113"/>
          <ac:spMkLst>
            <pc:docMk/>
            <pc:sldMk cId="6570285" sldId="279"/>
            <ac:spMk id="2" creationId="{C5272421-06A3-4A92-EC61-53ED0A204CA9}"/>
          </ac:spMkLst>
        </pc:spChg>
        <pc:spChg chg="add del mod">
          <ac:chgData name="Joyce" userId="28d727b4-74c2-4359-a7e5-f722e83318c5" providerId="ADAL" clId="{1918CF33-A1CE-4298-BA08-F907D78BC389}" dt="2023-04-05T15:21:51.855" v="2867" actId="478"/>
          <ac:spMkLst>
            <pc:docMk/>
            <pc:sldMk cId="6570285" sldId="279"/>
            <ac:spMk id="4" creationId="{67C9DF47-E0CA-48D1-E7CD-9AF3DC081163}"/>
          </ac:spMkLst>
        </pc:spChg>
        <pc:picChg chg="del">
          <ac:chgData name="Joyce" userId="28d727b4-74c2-4359-a7e5-f722e83318c5" providerId="ADAL" clId="{1918CF33-A1CE-4298-BA08-F907D78BC389}" dt="2023-04-05T15:21:42.910" v="2864" actId="478"/>
          <ac:picMkLst>
            <pc:docMk/>
            <pc:sldMk cId="6570285" sldId="279"/>
            <ac:picMk id="5" creationId="{9FF69EA2-7741-9960-32E3-C4103F91EFC8}"/>
          </ac:picMkLst>
        </pc:picChg>
        <pc:picChg chg="add del">
          <ac:chgData name="Joyce" userId="28d727b4-74c2-4359-a7e5-f722e83318c5" providerId="ADAL" clId="{1918CF33-A1CE-4298-BA08-F907D78BC389}" dt="2023-04-05T15:21:44.913" v="2866" actId="22"/>
          <ac:picMkLst>
            <pc:docMk/>
            <pc:sldMk cId="6570285" sldId="279"/>
            <ac:picMk id="7" creationId="{EB8D08E6-2588-740D-5AF1-5FBF6C293FA1}"/>
          </ac:picMkLst>
        </pc:picChg>
        <pc:picChg chg="add mod">
          <ac:chgData name="Joyce" userId="28d727b4-74c2-4359-a7e5-f722e83318c5" providerId="ADAL" clId="{1918CF33-A1CE-4298-BA08-F907D78BC389}" dt="2023-04-05T15:21:56.374" v="2871" actId="1076"/>
          <ac:picMkLst>
            <pc:docMk/>
            <pc:sldMk cId="6570285" sldId="279"/>
            <ac:picMk id="9" creationId="{5A6AE641-7714-508E-3583-D986695FD002}"/>
          </ac:picMkLst>
        </pc:picChg>
      </pc:sldChg>
      <pc:sldChg chg="addSp delSp modSp mod">
        <pc:chgData name="Joyce" userId="28d727b4-74c2-4359-a7e5-f722e83318c5" providerId="ADAL" clId="{1918CF33-A1CE-4298-BA08-F907D78BC389}" dt="2023-04-05T15:29:46.234" v="2910" actId="1076"/>
        <pc:sldMkLst>
          <pc:docMk/>
          <pc:sldMk cId="4097043319" sldId="280"/>
        </pc:sldMkLst>
        <pc:spChg chg="del">
          <ac:chgData name="Joyce" userId="28d727b4-74c2-4359-a7e5-f722e83318c5" providerId="ADAL" clId="{1918CF33-A1CE-4298-BA08-F907D78BC389}" dt="2023-04-05T15:11:28.479" v="2828" actId="478"/>
          <ac:spMkLst>
            <pc:docMk/>
            <pc:sldMk cId="4097043319" sldId="280"/>
            <ac:spMk id="2" creationId="{AF859D6E-5EC9-3486-087B-D1FBE2297164}"/>
          </ac:spMkLst>
        </pc:spChg>
        <pc:spChg chg="add del mod">
          <ac:chgData name="Joyce" userId="28d727b4-74c2-4359-a7e5-f722e83318c5" providerId="ADAL" clId="{1918CF33-A1CE-4298-BA08-F907D78BC389}" dt="2023-04-05T15:11:31.169" v="2831" actId="478"/>
          <ac:spMkLst>
            <pc:docMk/>
            <pc:sldMk cId="4097043319" sldId="280"/>
            <ac:spMk id="4" creationId="{BB38916F-8744-5539-881A-56B3947F072B}"/>
          </ac:spMkLst>
        </pc:spChg>
        <pc:spChg chg="add del mod">
          <ac:chgData name="Joyce" userId="28d727b4-74c2-4359-a7e5-f722e83318c5" providerId="ADAL" clId="{1918CF33-A1CE-4298-BA08-F907D78BC389}" dt="2023-04-05T15:11:29.851" v="2830"/>
          <ac:spMkLst>
            <pc:docMk/>
            <pc:sldMk cId="4097043319" sldId="280"/>
            <ac:spMk id="6" creationId="{844D939D-B1AE-3257-A325-6F4FF8D56004}"/>
          </ac:spMkLst>
        </pc:spChg>
        <pc:spChg chg="add mod">
          <ac:chgData name="Joyce" userId="28d727b4-74c2-4359-a7e5-f722e83318c5" providerId="ADAL" clId="{1918CF33-A1CE-4298-BA08-F907D78BC389}" dt="2023-04-05T15:23:21.365" v="2887" actId="113"/>
          <ac:spMkLst>
            <pc:docMk/>
            <pc:sldMk cId="4097043319" sldId="280"/>
            <ac:spMk id="7" creationId="{38943763-6676-EA2D-4E69-B3D54381122F}"/>
          </ac:spMkLst>
        </pc:spChg>
        <pc:picChg chg="mod">
          <ac:chgData name="Joyce" userId="28d727b4-74c2-4359-a7e5-f722e83318c5" providerId="ADAL" clId="{1918CF33-A1CE-4298-BA08-F907D78BC389}" dt="2023-04-05T15:29:46.234" v="2910" actId="1076"/>
          <ac:picMkLst>
            <pc:docMk/>
            <pc:sldMk cId="4097043319" sldId="280"/>
            <ac:picMk id="5" creationId="{B8890066-5493-D248-4702-95675DC2F6E7}"/>
          </ac:picMkLst>
        </pc:picChg>
      </pc:sldChg>
      <pc:sldChg chg="modSp mod">
        <pc:chgData name="Joyce" userId="28d727b4-74c2-4359-a7e5-f722e83318c5" providerId="ADAL" clId="{1918CF33-A1CE-4298-BA08-F907D78BC389}" dt="2023-04-05T19:26:45.276" v="2912" actId="113"/>
        <pc:sldMkLst>
          <pc:docMk/>
          <pc:sldMk cId="4044527698" sldId="281"/>
        </pc:sldMkLst>
        <pc:spChg chg="mod">
          <ac:chgData name="Joyce" userId="28d727b4-74c2-4359-a7e5-f722e83318c5" providerId="ADAL" clId="{1918CF33-A1CE-4298-BA08-F907D78BC389}" dt="2023-04-05T19:26:45.276" v="2912" actId="113"/>
          <ac:spMkLst>
            <pc:docMk/>
            <pc:sldMk cId="4044527698" sldId="281"/>
            <ac:spMk id="2" creationId="{92B134EC-85ED-1E23-CA21-C422DF0E86EA}"/>
          </ac:spMkLst>
        </pc:spChg>
      </pc:sldChg>
      <pc:sldChg chg="modSp mod">
        <pc:chgData name="Joyce" userId="28d727b4-74c2-4359-a7e5-f722e83318c5" providerId="ADAL" clId="{1918CF33-A1CE-4298-BA08-F907D78BC389}" dt="2023-04-05T19:26:49.739" v="2914" actId="113"/>
        <pc:sldMkLst>
          <pc:docMk/>
          <pc:sldMk cId="2036393985" sldId="282"/>
        </pc:sldMkLst>
        <pc:spChg chg="mod">
          <ac:chgData name="Joyce" userId="28d727b4-74c2-4359-a7e5-f722e83318c5" providerId="ADAL" clId="{1918CF33-A1CE-4298-BA08-F907D78BC389}" dt="2023-04-05T19:26:49.739" v="2914" actId="113"/>
          <ac:spMkLst>
            <pc:docMk/>
            <pc:sldMk cId="2036393985" sldId="282"/>
            <ac:spMk id="2" creationId="{C5272421-06A3-4A92-EC61-53ED0A204CA9}"/>
          </ac:spMkLst>
        </pc:spChg>
      </pc:sldChg>
    </pc:docChg>
  </pc:docChgLst>
  <pc:docChgLst>
    <pc:chgData name="Xiaotong Liu" userId="154bad8f-1ef6-404f-8b13-b1b38e8544fe" providerId="ADAL" clId="{82E0943B-9A03-8B48-AFB7-AF8A792A00AB}"/>
    <pc:docChg chg="undo addSld delSld modSld">
      <pc:chgData name="Xiaotong Liu" userId="154bad8f-1ef6-404f-8b13-b1b38e8544fe" providerId="ADAL" clId="{82E0943B-9A03-8B48-AFB7-AF8A792A00AB}" dt="2023-04-05T14:24:59.066" v="22" actId="1076"/>
      <pc:docMkLst>
        <pc:docMk/>
      </pc:docMkLst>
      <pc:sldChg chg="delSp modSp mod delDesignElem">
        <pc:chgData name="Xiaotong Liu" userId="154bad8f-1ef6-404f-8b13-b1b38e8544fe" providerId="ADAL" clId="{82E0943B-9A03-8B48-AFB7-AF8A792A00AB}" dt="2023-04-05T14:24:59.066" v="22" actId="1076"/>
        <pc:sldMkLst>
          <pc:docMk/>
          <pc:sldMk cId="2320032835" sldId="257"/>
        </pc:sldMkLst>
        <pc:spChg chg="mod">
          <ac:chgData name="Xiaotong Liu" userId="154bad8f-1ef6-404f-8b13-b1b38e8544fe" providerId="ADAL" clId="{82E0943B-9A03-8B48-AFB7-AF8A792A00AB}" dt="2023-04-05T14:24:59.066" v="22" actId="1076"/>
          <ac:spMkLst>
            <pc:docMk/>
            <pc:sldMk cId="2320032835" sldId="257"/>
            <ac:spMk id="2" creationId="{5971837E-704F-A061-2582-E94902DA2FB5}"/>
          </ac:spMkLst>
        </pc:spChg>
        <pc:spChg chg="del">
          <ac:chgData name="Xiaotong Liu" userId="154bad8f-1ef6-404f-8b13-b1b38e8544fe" providerId="ADAL" clId="{82E0943B-9A03-8B48-AFB7-AF8A792A00AB}" dt="2023-04-05T14:24:38.349" v="21"/>
          <ac:spMkLst>
            <pc:docMk/>
            <pc:sldMk cId="2320032835" sldId="257"/>
            <ac:spMk id="449" creationId="{388F20F8-60BF-42FE-A252-DFD5A74451CA}"/>
          </ac:spMkLst>
        </pc:spChg>
        <pc:spChg chg="del">
          <ac:chgData name="Xiaotong Liu" userId="154bad8f-1ef6-404f-8b13-b1b38e8544fe" providerId="ADAL" clId="{82E0943B-9A03-8B48-AFB7-AF8A792A00AB}" dt="2023-04-05T14:24:38.349" v="21"/>
          <ac:spMkLst>
            <pc:docMk/>
            <pc:sldMk cId="2320032835" sldId="257"/>
            <ac:spMk id="451" creationId="{98A68847-134F-4AF1-B1C6-332344C9C90D}"/>
          </ac:spMkLst>
        </pc:spChg>
      </pc:sldChg>
      <pc:sldChg chg="delSp modSp mod delDesignElem">
        <pc:chgData name="Xiaotong Liu" userId="154bad8f-1ef6-404f-8b13-b1b38e8544fe" providerId="ADAL" clId="{82E0943B-9A03-8B48-AFB7-AF8A792A00AB}" dt="2023-04-05T14:24:38.349" v="21"/>
        <pc:sldMkLst>
          <pc:docMk/>
          <pc:sldMk cId="3749268248" sldId="258"/>
        </pc:sldMkLst>
        <pc:spChg chg="mod">
          <ac:chgData name="Xiaotong Liu" userId="154bad8f-1ef6-404f-8b13-b1b38e8544fe" providerId="ADAL" clId="{82E0943B-9A03-8B48-AFB7-AF8A792A00AB}" dt="2023-04-05T14:16:47.652" v="2" actId="255"/>
          <ac:spMkLst>
            <pc:docMk/>
            <pc:sldMk cId="3749268248" sldId="258"/>
            <ac:spMk id="2" creationId="{2B272C3A-2987-35E2-9861-BFEA9E42E600}"/>
          </ac:spMkLst>
        </pc:spChg>
        <pc:spChg chg="del">
          <ac:chgData name="Xiaotong Liu" userId="154bad8f-1ef6-404f-8b13-b1b38e8544fe" providerId="ADAL" clId="{82E0943B-9A03-8B48-AFB7-AF8A792A00AB}" dt="2023-04-05T14:24:38.349" v="21"/>
          <ac:spMkLst>
            <pc:docMk/>
            <pc:sldMk cId="3749268248" sldId="258"/>
            <ac:spMk id="19" creationId="{7FF47CB7-972F-479F-A36D-9E72D26EC8DA}"/>
          </ac:spMkLst>
        </pc:spChg>
        <pc:spChg chg="del">
          <ac:chgData name="Xiaotong Liu" userId="154bad8f-1ef6-404f-8b13-b1b38e8544fe" providerId="ADAL" clId="{82E0943B-9A03-8B48-AFB7-AF8A792A00AB}" dt="2023-04-05T14:24:38.349" v="21"/>
          <ac:spMkLst>
            <pc:docMk/>
            <pc:sldMk cId="3749268248" sldId="258"/>
            <ac:spMk id="21" creationId="{0D153B68-5844-490D-8E67-F616D6D721CA}"/>
          </ac:spMkLst>
        </pc:spChg>
        <pc:spChg chg="del">
          <ac:chgData name="Xiaotong Liu" userId="154bad8f-1ef6-404f-8b13-b1b38e8544fe" providerId="ADAL" clId="{82E0943B-9A03-8B48-AFB7-AF8A792A00AB}" dt="2023-04-05T14:24:38.349" v="21"/>
          <ac:spMkLst>
            <pc:docMk/>
            <pc:sldMk cId="3749268248" sldId="258"/>
            <ac:spMk id="23" creationId="{9A0D773F-7A7D-4DBB-9DEA-86BB8B8F4BC8}"/>
          </ac:spMkLst>
        </pc:spChg>
      </pc:sldChg>
      <pc:sldChg chg="modSp">
        <pc:chgData name="Xiaotong Liu" userId="154bad8f-1ef6-404f-8b13-b1b38e8544fe" providerId="ADAL" clId="{82E0943B-9A03-8B48-AFB7-AF8A792A00AB}" dt="2023-04-05T14:24:38.349" v="21"/>
        <pc:sldMkLst>
          <pc:docMk/>
          <pc:sldMk cId="3220074680" sldId="261"/>
        </pc:sldMkLst>
        <pc:spChg chg="mod">
          <ac:chgData name="Xiaotong Liu" userId="154bad8f-1ef6-404f-8b13-b1b38e8544fe" providerId="ADAL" clId="{82E0943B-9A03-8B48-AFB7-AF8A792A00AB}" dt="2023-04-05T14:24:38.349" v="21"/>
          <ac:spMkLst>
            <pc:docMk/>
            <pc:sldMk cId="3220074680" sldId="261"/>
            <ac:spMk id="2" creationId="{DFF318D3-7DF3-2B6B-CD2F-523AA01FDDC1}"/>
          </ac:spMkLst>
        </pc:spChg>
      </pc:sldChg>
      <pc:sldChg chg="modSp">
        <pc:chgData name="Xiaotong Liu" userId="154bad8f-1ef6-404f-8b13-b1b38e8544fe" providerId="ADAL" clId="{82E0943B-9A03-8B48-AFB7-AF8A792A00AB}" dt="2023-04-05T14:24:38.349" v="21"/>
        <pc:sldMkLst>
          <pc:docMk/>
          <pc:sldMk cId="4092879415" sldId="262"/>
        </pc:sldMkLst>
        <pc:spChg chg="mod">
          <ac:chgData name="Xiaotong Liu" userId="154bad8f-1ef6-404f-8b13-b1b38e8544fe" providerId="ADAL" clId="{82E0943B-9A03-8B48-AFB7-AF8A792A00AB}" dt="2023-04-05T14:24:38.349" v="21"/>
          <ac:spMkLst>
            <pc:docMk/>
            <pc:sldMk cId="4092879415" sldId="262"/>
            <ac:spMk id="2" creationId="{DFF318D3-7DF3-2B6B-CD2F-523AA01FDDC1}"/>
          </ac:spMkLst>
        </pc:spChg>
      </pc:sldChg>
      <pc:sldChg chg="modSp">
        <pc:chgData name="Xiaotong Liu" userId="154bad8f-1ef6-404f-8b13-b1b38e8544fe" providerId="ADAL" clId="{82E0943B-9A03-8B48-AFB7-AF8A792A00AB}" dt="2023-04-05T14:24:38.349" v="21"/>
        <pc:sldMkLst>
          <pc:docMk/>
          <pc:sldMk cId="3144268759" sldId="264"/>
        </pc:sldMkLst>
        <pc:spChg chg="mod">
          <ac:chgData name="Xiaotong Liu" userId="154bad8f-1ef6-404f-8b13-b1b38e8544fe" providerId="ADAL" clId="{82E0943B-9A03-8B48-AFB7-AF8A792A00AB}" dt="2023-04-05T14:24:38.349" v="21"/>
          <ac:spMkLst>
            <pc:docMk/>
            <pc:sldMk cId="3144268759" sldId="264"/>
            <ac:spMk id="2" creationId="{DFF318D3-7DF3-2B6B-CD2F-523AA01FDDC1}"/>
          </ac:spMkLst>
        </pc:spChg>
      </pc:sldChg>
      <pc:sldChg chg="modSp mod">
        <pc:chgData name="Xiaotong Liu" userId="154bad8f-1ef6-404f-8b13-b1b38e8544fe" providerId="ADAL" clId="{82E0943B-9A03-8B48-AFB7-AF8A792A00AB}" dt="2023-04-05T14:24:38.349" v="21"/>
        <pc:sldMkLst>
          <pc:docMk/>
          <pc:sldMk cId="2444287280" sldId="265"/>
        </pc:sldMkLst>
        <pc:spChg chg="mod">
          <ac:chgData name="Xiaotong Liu" userId="154bad8f-1ef6-404f-8b13-b1b38e8544fe" providerId="ADAL" clId="{82E0943B-9A03-8B48-AFB7-AF8A792A00AB}" dt="2023-04-05T14:24:38.349" v="21"/>
          <ac:spMkLst>
            <pc:docMk/>
            <pc:sldMk cId="2444287280" sldId="265"/>
            <ac:spMk id="2" creationId="{758D502B-9640-734E-B096-F17862681916}"/>
          </ac:spMkLst>
        </pc:spChg>
      </pc:sldChg>
      <pc:sldChg chg="modSp setBg">
        <pc:chgData name="Xiaotong Liu" userId="154bad8f-1ef6-404f-8b13-b1b38e8544fe" providerId="ADAL" clId="{82E0943B-9A03-8B48-AFB7-AF8A792A00AB}" dt="2023-04-05T14:24:38.349" v="21"/>
        <pc:sldMkLst>
          <pc:docMk/>
          <pc:sldMk cId="2591923599" sldId="266"/>
        </pc:sldMkLst>
        <pc:spChg chg="mod">
          <ac:chgData name="Xiaotong Liu" userId="154bad8f-1ef6-404f-8b13-b1b38e8544fe" providerId="ADAL" clId="{82E0943B-9A03-8B48-AFB7-AF8A792A00AB}" dt="2023-04-05T14:24:38.349" v="21"/>
          <ac:spMkLst>
            <pc:docMk/>
            <pc:sldMk cId="2591923599" sldId="266"/>
            <ac:spMk id="2" creationId="{758D502B-9640-734E-B096-F17862681916}"/>
          </ac:spMkLst>
        </pc:spChg>
        <pc:spChg chg="mod">
          <ac:chgData name="Xiaotong Liu" userId="154bad8f-1ef6-404f-8b13-b1b38e8544fe" providerId="ADAL" clId="{82E0943B-9A03-8B48-AFB7-AF8A792A00AB}" dt="2023-04-05T14:24:38.349" v="21"/>
          <ac:spMkLst>
            <pc:docMk/>
            <pc:sldMk cId="2591923599" sldId="266"/>
            <ac:spMk id="4" creationId="{93755833-C8D8-904A-895B-5093210C5C15}"/>
          </ac:spMkLst>
        </pc:spChg>
      </pc:sldChg>
      <pc:sldChg chg="modSp">
        <pc:chgData name="Xiaotong Liu" userId="154bad8f-1ef6-404f-8b13-b1b38e8544fe" providerId="ADAL" clId="{82E0943B-9A03-8B48-AFB7-AF8A792A00AB}" dt="2023-04-05T14:24:38.349" v="21"/>
        <pc:sldMkLst>
          <pc:docMk/>
          <pc:sldMk cId="3559731679" sldId="268"/>
        </pc:sldMkLst>
        <pc:spChg chg="mod">
          <ac:chgData name="Xiaotong Liu" userId="154bad8f-1ef6-404f-8b13-b1b38e8544fe" providerId="ADAL" clId="{82E0943B-9A03-8B48-AFB7-AF8A792A00AB}" dt="2023-04-05T14:24:38.349" v="21"/>
          <ac:spMkLst>
            <pc:docMk/>
            <pc:sldMk cId="3559731679" sldId="268"/>
            <ac:spMk id="2" creationId="{DFF318D3-7DF3-2B6B-CD2F-523AA01FDDC1}"/>
          </ac:spMkLst>
        </pc:spChg>
      </pc:sldChg>
      <pc:sldChg chg="modSp">
        <pc:chgData name="Xiaotong Liu" userId="154bad8f-1ef6-404f-8b13-b1b38e8544fe" providerId="ADAL" clId="{82E0943B-9A03-8B48-AFB7-AF8A792A00AB}" dt="2023-04-05T14:24:38.349" v="21"/>
        <pc:sldMkLst>
          <pc:docMk/>
          <pc:sldMk cId="4122517167" sldId="277"/>
        </pc:sldMkLst>
        <pc:spChg chg="mod">
          <ac:chgData name="Xiaotong Liu" userId="154bad8f-1ef6-404f-8b13-b1b38e8544fe" providerId="ADAL" clId="{82E0943B-9A03-8B48-AFB7-AF8A792A00AB}" dt="2023-04-05T14:24:38.349" v="21"/>
          <ac:spMkLst>
            <pc:docMk/>
            <pc:sldMk cId="4122517167" sldId="277"/>
            <ac:spMk id="2" creationId="{F9FCAF1B-CCCE-60E0-5EF5-11D3D0372A2E}"/>
          </ac:spMkLst>
        </pc:spChg>
      </pc:sldChg>
      <pc:sldChg chg="modSp">
        <pc:chgData name="Xiaotong Liu" userId="154bad8f-1ef6-404f-8b13-b1b38e8544fe" providerId="ADAL" clId="{82E0943B-9A03-8B48-AFB7-AF8A792A00AB}" dt="2023-04-05T14:24:38.349" v="21"/>
        <pc:sldMkLst>
          <pc:docMk/>
          <pc:sldMk cId="2049093731" sldId="278"/>
        </pc:sldMkLst>
        <pc:spChg chg="mod">
          <ac:chgData name="Xiaotong Liu" userId="154bad8f-1ef6-404f-8b13-b1b38e8544fe" providerId="ADAL" clId="{82E0943B-9A03-8B48-AFB7-AF8A792A00AB}" dt="2023-04-05T14:24:38.349" v="21"/>
          <ac:spMkLst>
            <pc:docMk/>
            <pc:sldMk cId="2049093731" sldId="278"/>
            <ac:spMk id="2" creationId="{92B134EC-85ED-1E23-CA21-C422DF0E86EA}"/>
          </ac:spMkLst>
        </pc:spChg>
      </pc:sldChg>
      <pc:sldChg chg="modSp">
        <pc:chgData name="Xiaotong Liu" userId="154bad8f-1ef6-404f-8b13-b1b38e8544fe" providerId="ADAL" clId="{82E0943B-9A03-8B48-AFB7-AF8A792A00AB}" dt="2023-04-05T14:24:38.349" v="21"/>
        <pc:sldMkLst>
          <pc:docMk/>
          <pc:sldMk cId="6570285" sldId="279"/>
        </pc:sldMkLst>
        <pc:spChg chg="mod">
          <ac:chgData name="Xiaotong Liu" userId="154bad8f-1ef6-404f-8b13-b1b38e8544fe" providerId="ADAL" clId="{82E0943B-9A03-8B48-AFB7-AF8A792A00AB}" dt="2023-04-05T14:24:38.349" v="21"/>
          <ac:spMkLst>
            <pc:docMk/>
            <pc:sldMk cId="6570285" sldId="279"/>
            <ac:spMk id="2" creationId="{C5272421-06A3-4A92-EC61-53ED0A204CA9}"/>
          </ac:spMkLst>
        </pc:spChg>
      </pc:sldChg>
      <pc:sldChg chg="modSp">
        <pc:chgData name="Xiaotong Liu" userId="154bad8f-1ef6-404f-8b13-b1b38e8544fe" providerId="ADAL" clId="{82E0943B-9A03-8B48-AFB7-AF8A792A00AB}" dt="2023-04-05T14:24:38.349" v="21"/>
        <pc:sldMkLst>
          <pc:docMk/>
          <pc:sldMk cId="4097043319" sldId="280"/>
        </pc:sldMkLst>
        <pc:spChg chg="mod">
          <ac:chgData name="Xiaotong Liu" userId="154bad8f-1ef6-404f-8b13-b1b38e8544fe" providerId="ADAL" clId="{82E0943B-9A03-8B48-AFB7-AF8A792A00AB}" dt="2023-04-05T14:24:38.349" v="21"/>
          <ac:spMkLst>
            <pc:docMk/>
            <pc:sldMk cId="4097043319" sldId="280"/>
            <ac:spMk id="2" creationId="{AF859D6E-5EC9-3486-087B-D1FBE2297164}"/>
          </ac:spMkLst>
        </pc:spChg>
      </pc:sldChg>
      <pc:sldChg chg="new del">
        <pc:chgData name="Xiaotong Liu" userId="154bad8f-1ef6-404f-8b13-b1b38e8544fe" providerId="ADAL" clId="{82E0943B-9A03-8B48-AFB7-AF8A792A00AB}" dt="2023-04-05T14:22:21.284" v="8" actId="2696"/>
        <pc:sldMkLst>
          <pc:docMk/>
          <pc:sldMk cId="1501437447" sldId="281"/>
        </pc:sldMkLst>
      </pc:sldChg>
      <pc:sldChg chg="addSp delSp modSp add del mod">
        <pc:chgData name="Xiaotong Liu" userId="154bad8f-1ef6-404f-8b13-b1b38e8544fe" providerId="ADAL" clId="{82E0943B-9A03-8B48-AFB7-AF8A792A00AB}" dt="2023-04-05T14:24:04.397" v="18" actId="2696"/>
        <pc:sldMkLst>
          <pc:docMk/>
          <pc:sldMk cId="3632493812" sldId="281"/>
        </pc:sldMkLst>
        <pc:spChg chg="mod">
          <ac:chgData name="Xiaotong Liu" userId="154bad8f-1ef6-404f-8b13-b1b38e8544fe" providerId="ADAL" clId="{82E0943B-9A03-8B48-AFB7-AF8A792A00AB}" dt="2023-04-05T14:23:07.290" v="15" actId="20577"/>
          <ac:spMkLst>
            <pc:docMk/>
            <pc:sldMk cId="3632493812" sldId="281"/>
            <ac:spMk id="2" creationId="{5971837E-704F-A061-2582-E94902DA2FB5}"/>
          </ac:spMkLst>
        </pc:spChg>
        <pc:spChg chg="add del mod">
          <ac:chgData name="Xiaotong Liu" userId="154bad8f-1ef6-404f-8b13-b1b38e8544fe" providerId="ADAL" clId="{82E0943B-9A03-8B48-AFB7-AF8A792A00AB}" dt="2023-04-05T14:23:03.967" v="14"/>
          <ac:spMkLst>
            <pc:docMk/>
            <pc:sldMk cId="3632493812" sldId="281"/>
            <ac:spMk id="3" creationId="{A2EBE560-3FA7-4033-4B80-8E7541EAFC7B}"/>
          </ac:spMkLst>
        </pc:spChg>
        <pc:spChg chg="add mod">
          <ac:chgData name="Xiaotong Liu" userId="154bad8f-1ef6-404f-8b13-b1b38e8544fe" providerId="ADAL" clId="{82E0943B-9A03-8B48-AFB7-AF8A792A00AB}" dt="2023-04-05T14:23:02.229" v="12" actId="767"/>
          <ac:spMkLst>
            <pc:docMk/>
            <pc:sldMk cId="3632493812" sldId="281"/>
            <ac:spMk id="4" creationId="{1D041307-E2CC-51C7-B2B3-EF00D701F4A8}"/>
          </ac:spMkLst>
        </pc:spChg>
      </pc:sldChg>
      <pc:sldChg chg="add del">
        <pc:chgData name="Xiaotong Liu" userId="154bad8f-1ef6-404f-8b13-b1b38e8544fe" providerId="ADAL" clId="{82E0943B-9A03-8B48-AFB7-AF8A792A00AB}" dt="2023-04-05T14:22:28.495" v="9" actId="2696"/>
        <pc:sldMkLst>
          <pc:docMk/>
          <pc:sldMk cId="1085112659" sldId="282"/>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40FC4FFE-8987-4A26-B7F4-8A516F18ADAE}">
      <dgm:prSet/>
      <dgm:spPr>
        <a:xfrm>
          <a:off x="54974" y="2798862"/>
          <a:ext cx="2868750" cy="720000"/>
        </a:xfrm>
        <a:prstGeom prst="rect">
          <a:avLst/>
        </a:prstGeom>
        <a:noFill/>
        <a:ln>
          <a:noFill/>
        </a:ln>
        <a:effectLst/>
      </dgm:spPr>
      <dgm:t>
        <a:bodyPr/>
        <a:lstStyle/>
        <a:p>
          <a:pPr>
            <a:lnSpc>
              <a:spcPct val="100000"/>
            </a:lnSpc>
            <a:defRPr cap="all"/>
          </a:pPr>
          <a:r>
            <a:rPr lang="en-US" b="1" cap="all">
              <a:solidFill>
                <a:sysClr val="windowText" lastClr="000000">
                  <a:hueOff val="0"/>
                  <a:satOff val="0"/>
                  <a:lumOff val="0"/>
                  <a:alphaOff val="0"/>
                </a:sysClr>
              </a:solidFill>
              <a:latin typeface="Montserrat"/>
              <a:ea typeface="+mn-ea"/>
              <a:cs typeface="+mn-cs"/>
            </a:rPr>
            <a:t>Which hospitals are efficient?</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a:xfrm>
          <a:off x="3425756" y="2798862"/>
          <a:ext cx="2868750" cy="720000"/>
        </a:xfrm>
        <a:prstGeom prst="rect">
          <a:avLst/>
        </a:prstGeom>
        <a:noFill/>
        <a:ln>
          <a:noFill/>
        </a:ln>
        <a:effectLst/>
      </dgm:spPr>
      <dgm:t>
        <a:bodyPr/>
        <a:lstStyle/>
        <a:p>
          <a:pPr>
            <a:lnSpc>
              <a:spcPct val="100000"/>
            </a:lnSpc>
            <a:defRPr cap="all"/>
          </a:pPr>
          <a:r>
            <a:rPr lang="en-US" b="1" cap="all">
              <a:solidFill>
                <a:sysClr val="windowText" lastClr="000000">
                  <a:hueOff val="0"/>
                  <a:satOff val="0"/>
                  <a:lumOff val="0"/>
                  <a:alphaOff val="0"/>
                </a:sysClr>
              </a:solidFill>
              <a:latin typeface="Montserrat"/>
              <a:ea typeface="+mn-ea"/>
              <a:cs typeface="+mn-cs"/>
            </a:rPr>
            <a:t>which hospital should be benchmarked?</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a:xfrm>
          <a:off x="6796537" y="2798862"/>
          <a:ext cx="2868750" cy="720000"/>
        </a:xfrm>
        <a:prstGeom prst="rect">
          <a:avLst/>
        </a:prstGeom>
        <a:noFill/>
        <a:ln>
          <a:noFill/>
        </a:ln>
        <a:effectLst/>
      </dgm:spPr>
      <dgm:t>
        <a:bodyPr/>
        <a:lstStyle/>
        <a:p>
          <a:pPr>
            <a:lnSpc>
              <a:spcPct val="100000"/>
            </a:lnSpc>
            <a:defRPr cap="all"/>
          </a:pPr>
          <a:r>
            <a:rPr lang="en-US" b="1" cap="all">
              <a:solidFill>
                <a:sysClr val="windowText" lastClr="000000">
                  <a:hueOff val="0"/>
                  <a:satOff val="0"/>
                  <a:lumOff val="0"/>
                  <a:alphaOff val="0"/>
                </a:sysClr>
              </a:solidFill>
              <a:latin typeface="Montserrat"/>
              <a:ea typeface="+mn-ea"/>
              <a:cs typeface="+mn-cs"/>
            </a:rPr>
            <a:t>Which metrics are useful for efficiency?</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a:xfrm>
          <a:off x="614381" y="503862"/>
          <a:ext cx="1749937" cy="1749937"/>
        </a:xfrm>
        <a:prstGeom prst="ellipse">
          <a:avLst/>
        </a:prstGeom>
        <a:solidFill>
          <a:srgbClr val="162746"/>
        </a:solidFill>
        <a:ln>
          <a:noFill/>
        </a:ln>
        <a:effectLst/>
      </dgm:spPr>
    </dgm:pt>
    <dgm:pt modelId="{7C175B98-93F4-4D7C-BB95-1514AB879CD5}" type="pres">
      <dgm:prSet presAssocID="{40FC4FFE-8987-4A26-B7F4-8A516F18ADAE}" presName="iconRect" presStyleLbl="node1" presStyleIdx="0" presStyleCnt="3"/>
      <dgm:spPr>
        <a:xfrm>
          <a:off x="987318" y="876800"/>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a:xfrm>
          <a:off x="3985162" y="503862"/>
          <a:ext cx="1749937" cy="1749937"/>
        </a:xfrm>
        <a:prstGeom prst="ellipse">
          <a:avLst/>
        </a:prstGeom>
        <a:solidFill>
          <a:srgbClr val="162746"/>
        </a:solidFill>
        <a:ln>
          <a:noFill/>
        </a:ln>
        <a:effectLst/>
      </dgm:spPr>
    </dgm:pt>
    <dgm:pt modelId="{DB4CA7C4-FCA1-4127-B20A-2A5C031A3CF4}" type="pres">
      <dgm:prSet presAssocID="{49225C73-1633-42F1-AB3B-7CB183E5F8B8}" presName="iconRect" presStyleLbl="node1" presStyleIdx="1" presStyleCnt="3"/>
      <dgm:spPr>
        <a:xfrm>
          <a:off x="4358099" y="876800"/>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a:xfrm>
          <a:off x="7355943" y="503862"/>
          <a:ext cx="1749937" cy="1749937"/>
        </a:xfrm>
        <a:prstGeom prst="ellipse">
          <a:avLst/>
        </a:prstGeom>
        <a:solidFill>
          <a:srgbClr val="162746"/>
        </a:solidFill>
        <a:ln>
          <a:noFill/>
        </a:ln>
        <a:effectLst/>
      </dgm:spPr>
    </dgm:pt>
    <dgm:pt modelId="{39509775-983E-4110-B989-EE2CD6514BE0}" type="pres">
      <dgm:prSet presAssocID="{1C383F32-22E8-4F62-A3E0-BDC3D5F48992}" presName="iconRect" presStyleLbl="node1" presStyleIdx="2" presStyleCnt="3"/>
      <dgm:spPr>
        <a:xfrm>
          <a:off x="7728881" y="876800"/>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290565" y="8140"/>
          <a:ext cx="904992" cy="904992"/>
        </a:xfrm>
        <a:prstGeom prst="ellipse">
          <a:avLst/>
        </a:prstGeom>
        <a:solidFill>
          <a:srgbClr val="162746"/>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483432" y="201007"/>
          <a:ext cx="519257" cy="5192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1264" y="1195015"/>
          <a:ext cx="1483593" cy="59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cap="all">
              <a:solidFill>
                <a:sysClr val="windowText" lastClr="000000">
                  <a:hueOff val="0"/>
                  <a:satOff val="0"/>
                  <a:lumOff val="0"/>
                  <a:alphaOff val="0"/>
                </a:sysClr>
              </a:solidFill>
              <a:latin typeface="Montserrat"/>
              <a:ea typeface="+mn-ea"/>
              <a:cs typeface="+mn-cs"/>
            </a:rPr>
            <a:t>Which hospitals are efficient?</a:t>
          </a:r>
        </a:p>
      </dsp:txBody>
      <dsp:txXfrm>
        <a:off x="1264" y="1195015"/>
        <a:ext cx="1483593" cy="593437"/>
      </dsp:txXfrm>
    </dsp:sp>
    <dsp:sp modelId="{BCD8CDD9-0C56-4401-ADB1-8B48DAB2C96F}">
      <dsp:nvSpPr>
        <dsp:cNvPr id="0" name=""/>
        <dsp:cNvSpPr/>
      </dsp:nvSpPr>
      <dsp:spPr>
        <a:xfrm>
          <a:off x="2033788" y="8140"/>
          <a:ext cx="904992" cy="904992"/>
        </a:xfrm>
        <a:prstGeom prst="ellipse">
          <a:avLst/>
        </a:prstGeom>
        <a:solidFill>
          <a:srgbClr val="162746"/>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2226655" y="201007"/>
          <a:ext cx="519257" cy="5192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1744487" y="1195015"/>
          <a:ext cx="1483593" cy="59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cap="all">
              <a:solidFill>
                <a:sysClr val="windowText" lastClr="000000">
                  <a:hueOff val="0"/>
                  <a:satOff val="0"/>
                  <a:lumOff val="0"/>
                  <a:alphaOff val="0"/>
                </a:sysClr>
              </a:solidFill>
              <a:latin typeface="Montserrat"/>
              <a:ea typeface="+mn-ea"/>
              <a:cs typeface="+mn-cs"/>
            </a:rPr>
            <a:t>which hospital should be benchmarked?</a:t>
          </a:r>
        </a:p>
      </dsp:txBody>
      <dsp:txXfrm>
        <a:off x="1744487" y="1195015"/>
        <a:ext cx="1483593" cy="593437"/>
      </dsp:txXfrm>
    </dsp:sp>
    <dsp:sp modelId="{FF93E135-77D6-48A0-8871-9BC93D705D06}">
      <dsp:nvSpPr>
        <dsp:cNvPr id="0" name=""/>
        <dsp:cNvSpPr/>
      </dsp:nvSpPr>
      <dsp:spPr>
        <a:xfrm>
          <a:off x="3777011" y="8140"/>
          <a:ext cx="904992" cy="904992"/>
        </a:xfrm>
        <a:prstGeom prst="ellipse">
          <a:avLst/>
        </a:prstGeom>
        <a:solidFill>
          <a:srgbClr val="162746"/>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3969878" y="201007"/>
          <a:ext cx="519257" cy="5192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3487710" y="1195015"/>
          <a:ext cx="1483593" cy="59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cap="all">
              <a:solidFill>
                <a:sysClr val="windowText" lastClr="000000">
                  <a:hueOff val="0"/>
                  <a:satOff val="0"/>
                  <a:lumOff val="0"/>
                  <a:alphaOff val="0"/>
                </a:sysClr>
              </a:solidFill>
              <a:latin typeface="Montserrat"/>
              <a:ea typeface="+mn-ea"/>
              <a:cs typeface="+mn-cs"/>
            </a:rPr>
            <a:t>Which metrics are useful for efficiency?</a:t>
          </a:r>
        </a:p>
      </dsp:txBody>
      <dsp:txXfrm>
        <a:off x="3487710" y="1195015"/>
        <a:ext cx="1483593" cy="59343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BDC51D-AD1A-BE47-A26B-98AB41CA3CA2}" type="datetimeFigureOut">
              <a:rPr lang="en-US" smtClean="0"/>
              <a:t>8/18/2024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DFFED2-78D0-1346-86EC-D228DC4F5783}" type="slidenum">
              <a:rPr lang="en-US" smtClean="0"/>
              <a:t>‹#›</a:t>
            </a:fld>
            <a:endParaRPr lang="en-US"/>
          </a:p>
        </p:txBody>
      </p:sp>
    </p:spTree>
    <p:extLst>
      <p:ext uri="{BB962C8B-B14F-4D97-AF65-F5344CB8AC3E}">
        <p14:creationId xmlns:p14="http://schemas.microsoft.com/office/powerpoint/2010/main" val="1177148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solidFill>
                  <a:srgbClr val="000000"/>
                </a:solidFill>
                <a:effectLst/>
                <a:latin typeface="Helvetica Neue" panose="02000503000000020004" pitchFamily="2" charset="0"/>
              </a:rPr>
              <a:t>For this project, we evaluated the efficiency of 37 hospitals using 20 different features as shown in the table. One data point was removed from the model due to an error in data collection. Hospital Q reported a C-Section Rate of over 108.5% which is impossible to achieve, thus the datapoint is removed from the model.</a:t>
            </a:r>
          </a:p>
          <a:p>
            <a:r>
              <a:rPr lang="en-CA">
                <a:solidFill>
                  <a:srgbClr val="000000"/>
                </a:solidFill>
                <a:effectLst/>
                <a:latin typeface="Helvetica Neue" panose="02000503000000020004" pitchFamily="2" charset="0"/>
              </a:rPr>
              <a:t> </a:t>
            </a:r>
          </a:p>
          <a:p>
            <a:r>
              <a:rPr lang="en-CA">
                <a:solidFill>
                  <a:srgbClr val="000000"/>
                </a:solidFill>
                <a:effectLst/>
                <a:latin typeface="Helvetica Neue" panose="02000503000000020004" pitchFamily="2" charset="0"/>
              </a:rPr>
              <a:t>In creating the model, we made an important assumption that all other non-given features and resources are assumed to be equal or without shortage amongst the hospitals. For example, we assumed that there are enough doctors and nurses in each hospital.</a:t>
            </a:r>
          </a:p>
          <a:p>
            <a:endParaRPr lang="en-US"/>
          </a:p>
        </p:txBody>
      </p:sp>
      <p:sp>
        <p:nvSpPr>
          <p:cNvPr id="4" name="Slide Number Placeholder 3"/>
          <p:cNvSpPr>
            <a:spLocks noGrp="1"/>
          </p:cNvSpPr>
          <p:nvPr>
            <p:ph type="sldNum" sz="quarter" idx="5"/>
          </p:nvPr>
        </p:nvSpPr>
        <p:spPr/>
        <p:txBody>
          <a:bodyPr/>
          <a:lstStyle/>
          <a:p>
            <a:fld id="{D0DFFED2-78D0-1346-86EC-D228DC4F5783}" type="slidenum">
              <a:rPr lang="en-US" smtClean="0"/>
              <a:t>3</a:t>
            </a:fld>
            <a:endParaRPr lang="en-US"/>
          </a:p>
        </p:txBody>
      </p:sp>
    </p:spTree>
    <p:extLst>
      <p:ext uri="{BB962C8B-B14F-4D97-AF65-F5344CB8AC3E}">
        <p14:creationId xmlns:p14="http://schemas.microsoft.com/office/powerpoint/2010/main" val="219451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solidFill>
                  <a:srgbClr val="000000"/>
                </a:solidFill>
                <a:effectLst/>
                <a:latin typeface="Helvetica Neue" panose="02000503000000020004" pitchFamily="2" charset="0"/>
              </a:rPr>
              <a:t>In the mathematical model, </a:t>
            </a:r>
            <a:r>
              <a:rPr lang="en-CA" err="1">
                <a:solidFill>
                  <a:srgbClr val="000000"/>
                </a:solidFill>
                <a:effectLst/>
                <a:latin typeface="Helvetica Neue" panose="02000503000000020004" pitchFamily="2" charset="0"/>
              </a:rPr>
              <a:t>Xiall</a:t>
            </a:r>
            <a:r>
              <a:rPr lang="en-CA">
                <a:solidFill>
                  <a:srgbClr val="000000"/>
                </a:solidFill>
                <a:effectLst/>
                <a:latin typeface="Helvetica Neue" panose="02000503000000020004" pitchFamily="2" charset="0"/>
              </a:rPr>
              <a:t> represents a matrix containing values of output </a:t>
            </a:r>
            <a:r>
              <a:rPr lang="en-CA" err="1">
                <a:solidFill>
                  <a:srgbClr val="000000"/>
                </a:solidFill>
                <a:effectLst/>
                <a:latin typeface="Helvetica Neue" panose="02000503000000020004" pitchFamily="2" charset="0"/>
              </a:rPr>
              <a:t>i</a:t>
            </a:r>
            <a:r>
              <a:rPr lang="en-CA">
                <a:solidFill>
                  <a:srgbClr val="000000"/>
                </a:solidFill>
                <a:effectLst/>
                <a:latin typeface="Helvetica Neue" panose="02000503000000020004" pitchFamily="2" charset="0"/>
              </a:rPr>
              <a:t> measured for all hospitals , and </a:t>
            </a:r>
            <a:r>
              <a:rPr lang="en-CA" err="1">
                <a:solidFill>
                  <a:srgbClr val="000000"/>
                </a:solidFill>
                <a:effectLst/>
                <a:latin typeface="Helvetica Neue" panose="02000503000000020004" pitchFamily="2" charset="0"/>
              </a:rPr>
              <a:t>Yjall</a:t>
            </a:r>
            <a:r>
              <a:rPr lang="en-CA">
                <a:solidFill>
                  <a:srgbClr val="000000"/>
                </a:solidFill>
                <a:effectLst/>
                <a:latin typeface="Helvetica Neue" panose="02000503000000020004" pitchFamily="2" charset="0"/>
              </a:rPr>
              <a:t> a matrix containing values of input j measured for all hospitals. The weights </a:t>
            </a:r>
            <a:r>
              <a:rPr lang="en-CA" err="1">
                <a:solidFill>
                  <a:srgbClr val="000000"/>
                </a:solidFill>
                <a:effectLst/>
                <a:latin typeface="Helvetica Neue" panose="02000503000000020004" pitchFamily="2" charset="0"/>
              </a:rPr>
              <a:t>ui</a:t>
            </a:r>
            <a:r>
              <a:rPr lang="en-CA">
                <a:solidFill>
                  <a:srgbClr val="000000"/>
                </a:solidFill>
                <a:effectLst/>
                <a:latin typeface="Helvetica Neue" panose="02000503000000020004" pitchFamily="2" charset="0"/>
              </a:rPr>
              <a:t> and </a:t>
            </a:r>
            <a:r>
              <a:rPr lang="en-CA" err="1">
                <a:solidFill>
                  <a:srgbClr val="000000"/>
                </a:solidFill>
                <a:effectLst/>
                <a:latin typeface="Helvetica Neue" panose="02000503000000020004" pitchFamily="2" charset="0"/>
              </a:rPr>
              <a:t>vj</a:t>
            </a:r>
            <a:r>
              <a:rPr lang="en-CA">
                <a:solidFill>
                  <a:srgbClr val="000000"/>
                </a:solidFill>
                <a:effectLst/>
                <a:latin typeface="Helvetica Neue" panose="02000503000000020004" pitchFamily="2" charset="0"/>
              </a:rPr>
              <a:t> are the weights of output </a:t>
            </a:r>
            <a:r>
              <a:rPr lang="en-CA" err="1">
                <a:solidFill>
                  <a:srgbClr val="000000"/>
                </a:solidFill>
                <a:effectLst/>
                <a:latin typeface="Helvetica Neue" panose="02000503000000020004" pitchFamily="2" charset="0"/>
              </a:rPr>
              <a:t>i</a:t>
            </a:r>
            <a:r>
              <a:rPr lang="en-CA">
                <a:solidFill>
                  <a:srgbClr val="000000"/>
                </a:solidFill>
                <a:effectLst/>
                <a:latin typeface="Helvetica Neue" panose="02000503000000020004" pitchFamily="2" charset="0"/>
              </a:rPr>
              <a:t> and input j that give the maximum productivity of the chosen hospital. The output is calculated by summing the weighted output values, and the input is calculated by summing the weighted input values for each features. The productivity of all hospitals are then calculated as the ratio of outputs to inputs.</a:t>
            </a:r>
          </a:p>
          <a:p>
            <a:endParaRPr lang="en-US"/>
          </a:p>
        </p:txBody>
      </p:sp>
      <p:sp>
        <p:nvSpPr>
          <p:cNvPr id="4" name="Slide Number Placeholder 3"/>
          <p:cNvSpPr>
            <a:spLocks noGrp="1"/>
          </p:cNvSpPr>
          <p:nvPr>
            <p:ph type="sldNum" sz="quarter" idx="5"/>
          </p:nvPr>
        </p:nvSpPr>
        <p:spPr/>
        <p:txBody>
          <a:bodyPr/>
          <a:lstStyle/>
          <a:p>
            <a:fld id="{D0DFFED2-78D0-1346-86EC-D228DC4F5783}" type="slidenum">
              <a:rPr lang="en-US" smtClean="0"/>
              <a:t>4</a:t>
            </a:fld>
            <a:endParaRPr lang="en-US"/>
          </a:p>
        </p:txBody>
      </p:sp>
    </p:spTree>
    <p:extLst>
      <p:ext uri="{BB962C8B-B14F-4D97-AF65-F5344CB8AC3E}">
        <p14:creationId xmlns:p14="http://schemas.microsoft.com/office/powerpoint/2010/main" val="3545815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solidFill>
                  <a:srgbClr val="000000"/>
                </a:solidFill>
                <a:effectLst/>
                <a:latin typeface="Helvetica Neue" panose="02000503000000020004" pitchFamily="2" charset="0"/>
              </a:rPr>
              <a:t>The objective of the model is to maximize the output for each chosen hospital. A decision variable is a variable in a mathematical model that represents a quantity that a decision-maker can control or select to optimize a certain objective function, in this case, the individual output weight for each hospital is the decision variable.</a:t>
            </a:r>
            <a:br>
              <a:rPr lang="en-CA">
                <a:solidFill>
                  <a:srgbClr val="000000"/>
                </a:solidFill>
                <a:effectLst/>
                <a:latin typeface="Helvetica Neue" panose="02000503000000020004" pitchFamily="2" charset="0"/>
              </a:rPr>
            </a:br>
            <a:endParaRPr lang="en-CA">
              <a:solidFill>
                <a:srgbClr val="000000"/>
              </a:solidFill>
              <a:effectLst/>
              <a:latin typeface="Helvetica Neue" panose="02000503000000020004" pitchFamily="2" charset="0"/>
            </a:endParaRPr>
          </a:p>
          <a:p>
            <a:r>
              <a:rPr lang="en-CA">
                <a:solidFill>
                  <a:srgbClr val="000000"/>
                </a:solidFill>
                <a:effectLst/>
                <a:latin typeface="Helvetica Neue" panose="02000503000000020004" pitchFamily="2" charset="0"/>
              </a:rPr>
              <a:t>Our model has three constraints. Firstly, the productivity of each hospital must be less than or equal to one, which means the sum of weighted output must not be greater than the sum of the weighted input of each hospital. Secondly, the differences between output and input of all hospitals must be less or equal to zero. thirdly, the input of each hospital must be equal to 1, which means the sum of weighted inputs for each feature is equal to 1.</a:t>
            </a:r>
          </a:p>
          <a:p>
            <a:pPr algn="ctr"/>
            <a:br>
              <a:rPr lang="en-CA">
                <a:solidFill>
                  <a:srgbClr val="9C9BB0"/>
                </a:solidFill>
                <a:effectLst/>
                <a:latin typeface="Helvetica" pitchFamily="2" charset="0"/>
              </a:rPr>
            </a:br>
            <a:endParaRPr lang="en-CA">
              <a:solidFill>
                <a:srgbClr val="9C9BB0"/>
              </a:solidFill>
              <a:effectLst/>
              <a:latin typeface="Helvetica" pitchFamily="2" charset="0"/>
            </a:endParaRPr>
          </a:p>
          <a:p>
            <a:pPr algn="ctr"/>
            <a:br>
              <a:rPr lang="en-CA">
                <a:solidFill>
                  <a:srgbClr val="9C9BB0"/>
                </a:solidFill>
                <a:effectLst/>
                <a:latin typeface="Helvetica" pitchFamily="2" charset="0"/>
              </a:rPr>
            </a:br>
            <a:endParaRPr lang="en-CA">
              <a:solidFill>
                <a:srgbClr val="9C9BB0"/>
              </a:solidFill>
              <a:effectLst/>
              <a:latin typeface="Helvetica" pitchFamily="2" charset="0"/>
            </a:endParaRPr>
          </a:p>
          <a:p>
            <a:br>
              <a:rPr lang="en-CA">
                <a:solidFill>
                  <a:srgbClr val="000000"/>
                </a:solidFill>
                <a:effectLst/>
                <a:latin typeface="Helvetica" pitchFamily="2" charset="0"/>
              </a:rPr>
            </a:br>
            <a:endParaRPr lang="en-CA">
              <a:solidFill>
                <a:srgbClr val="000000"/>
              </a:solidFill>
              <a:effectLst/>
              <a:latin typeface="Helvetica" pitchFamily="2" charset="0"/>
            </a:endParaRPr>
          </a:p>
          <a:p>
            <a:endParaRPr lang="en-US"/>
          </a:p>
        </p:txBody>
      </p:sp>
      <p:sp>
        <p:nvSpPr>
          <p:cNvPr id="4" name="Slide Number Placeholder 3"/>
          <p:cNvSpPr>
            <a:spLocks noGrp="1"/>
          </p:cNvSpPr>
          <p:nvPr>
            <p:ph type="sldNum" sz="quarter" idx="5"/>
          </p:nvPr>
        </p:nvSpPr>
        <p:spPr/>
        <p:txBody>
          <a:bodyPr/>
          <a:lstStyle/>
          <a:p>
            <a:fld id="{D0DFFED2-78D0-1346-86EC-D228DC4F5783}" type="slidenum">
              <a:rPr lang="en-US" smtClean="0"/>
              <a:t>5</a:t>
            </a:fld>
            <a:endParaRPr lang="en-US"/>
          </a:p>
        </p:txBody>
      </p:sp>
    </p:spTree>
    <p:extLst>
      <p:ext uri="{BB962C8B-B14F-4D97-AF65-F5344CB8AC3E}">
        <p14:creationId xmlns:p14="http://schemas.microsoft.com/office/powerpoint/2010/main" val="3434181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DFFED2-78D0-1346-86EC-D228DC4F5783}" type="slidenum">
              <a:rPr lang="en-US" smtClean="0"/>
              <a:t>7</a:t>
            </a:fld>
            <a:endParaRPr lang="en-US"/>
          </a:p>
        </p:txBody>
      </p:sp>
    </p:spTree>
    <p:extLst>
      <p:ext uri="{BB962C8B-B14F-4D97-AF65-F5344CB8AC3E}">
        <p14:creationId xmlns:p14="http://schemas.microsoft.com/office/powerpoint/2010/main" val="1417177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46910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91974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497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97704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04760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90084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501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80293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84024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36576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66674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9527445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6DC254-BF77-715F-32F6-3452282BE2E4}"/>
              </a:ext>
            </a:extLst>
          </p:cNvPr>
          <p:cNvSpPr/>
          <p:nvPr/>
        </p:nvSpPr>
        <p:spPr>
          <a:xfrm>
            <a:off x="1847849" y="1733550"/>
            <a:ext cx="8801100" cy="2419350"/>
          </a:xfrm>
          <a:prstGeom prst="rect">
            <a:avLst/>
          </a:prstGeom>
          <a:solidFill>
            <a:srgbClr val="16274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3" name="Subtitle 2"/>
          <p:cNvSpPr>
            <a:spLocks noGrp="1"/>
          </p:cNvSpPr>
          <p:nvPr>
            <p:ph type="subTitle" idx="1"/>
          </p:nvPr>
        </p:nvSpPr>
        <p:spPr>
          <a:xfrm>
            <a:off x="1676399" y="5199873"/>
            <a:ext cx="9144000" cy="1655762"/>
          </a:xfrm>
        </p:spPr>
        <p:txBody>
          <a:bodyPr>
            <a:normAutofit/>
          </a:bodyPr>
          <a:lstStyle/>
          <a:p>
            <a:r>
              <a:rPr lang="en-US" sz="1600" dirty="0">
                <a:latin typeface="Montserrat" panose="00000500000000000000" pitchFamily="2" charset="0"/>
              </a:rPr>
              <a:t>Bader Al-Hilawani – 1009724498 </a:t>
            </a:r>
          </a:p>
          <a:p>
            <a:r>
              <a:rPr lang="en-US" sz="1600" dirty="0">
                <a:latin typeface="Montserrat" panose="00000500000000000000" pitchFamily="2" charset="0"/>
              </a:rPr>
              <a:t>Joyce Chen – 1003057577 </a:t>
            </a:r>
          </a:p>
          <a:p>
            <a:r>
              <a:rPr lang="en-US" sz="1600" dirty="0">
                <a:latin typeface="Montserrat" panose="00000500000000000000" pitchFamily="2" charset="0"/>
              </a:rPr>
              <a:t>Ella Wang –1003795592 </a:t>
            </a:r>
          </a:p>
          <a:p>
            <a:r>
              <a:rPr lang="en-US" sz="1600" dirty="0" err="1">
                <a:latin typeface="Montserrat" panose="00000500000000000000" pitchFamily="2" charset="0"/>
              </a:rPr>
              <a:t>Xiaotong</a:t>
            </a:r>
            <a:r>
              <a:rPr lang="en-US" sz="1600" dirty="0">
                <a:latin typeface="Montserrat" panose="00000500000000000000" pitchFamily="2" charset="0"/>
              </a:rPr>
              <a:t> Liu-1007578649</a:t>
            </a:r>
          </a:p>
          <a:p>
            <a:endParaRPr lang="en-US" dirty="0">
              <a:latin typeface="Montserrat" panose="00000500000000000000" pitchFamily="2" charset="0"/>
            </a:endParaRPr>
          </a:p>
        </p:txBody>
      </p:sp>
      <p:sp>
        <p:nvSpPr>
          <p:cNvPr id="5" name="Google Shape;57;p13">
            <a:extLst>
              <a:ext uri="{FF2B5EF4-FFF2-40B4-BE49-F238E27FC236}">
                <a16:creationId xmlns:a16="http://schemas.microsoft.com/office/drawing/2014/main" id="{E8314F58-A3D8-D173-B78D-B227FFCED107}"/>
              </a:ext>
            </a:extLst>
          </p:cNvPr>
          <p:cNvSpPr txBox="1"/>
          <p:nvPr/>
        </p:nvSpPr>
        <p:spPr>
          <a:xfrm>
            <a:off x="3048000" y="2293889"/>
            <a:ext cx="6743699" cy="147729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CA" sz="4400" b="1" dirty="0">
                <a:solidFill>
                  <a:schemeClr val="bg1"/>
                </a:solidFill>
                <a:latin typeface="Montserrat"/>
                <a:ea typeface="Montserrat"/>
                <a:cs typeface="Montserrat"/>
                <a:sym typeface="Montserrat"/>
              </a:rPr>
              <a:t>DEA BENCHMARKING</a:t>
            </a:r>
          </a:p>
          <a:p>
            <a:pPr marL="0" lvl="0" indent="0" algn="ctr" rtl="0">
              <a:spcBef>
                <a:spcPts val="0"/>
              </a:spcBef>
              <a:spcAft>
                <a:spcPts val="0"/>
              </a:spcAft>
              <a:buNone/>
            </a:pPr>
            <a:r>
              <a:rPr lang="en-CA" sz="4000" dirty="0">
                <a:solidFill>
                  <a:schemeClr val="bg1"/>
                </a:solidFill>
                <a:latin typeface="Montserrat"/>
                <a:ea typeface="Montserrat"/>
                <a:cs typeface="Montserrat"/>
                <a:sym typeface="Montserrat"/>
              </a:rPr>
              <a:t>Hospital Efficiency</a:t>
            </a:r>
            <a:endParaRPr sz="4000" dirty="0">
              <a:solidFill>
                <a:schemeClr val="bg1"/>
              </a:solidFill>
              <a:latin typeface="Montserrat"/>
              <a:ea typeface="Montserrat"/>
              <a:cs typeface="Montserrat"/>
              <a:sym typeface="Montserra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8943763-6676-EA2D-4E69-B3D54381122F}"/>
              </a:ext>
            </a:extLst>
          </p:cNvPr>
          <p:cNvSpPr txBox="1">
            <a:spLocks/>
          </p:cNvSpPr>
          <p:nvPr/>
        </p:nvSpPr>
        <p:spPr>
          <a:xfrm>
            <a:off x="369651" y="433219"/>
            <a:ext cx="1195853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Montserrat"/>
                <a:cs typeface="Calibri Light"/>
              </a:rPr>
              <a:t>Which metrics are useful for efficiency : Statistical analysis</a:t>
            </a:r>
            <a:endParaRPr lang="en-CA" sz="2800" b="1">
              <a:latin typeface="Montserrat" panose="00000500000000000000" pitchFamily="2" charset="0"/>
            </a:endParaRPr>
          </a:p>
        </p:txBody>
      </p:sp>
      <p:pic>
        <p:nvPicPr>
          <p:cNvPr id="4" name="Content Placeholder 4">
            <a:extLst>
              <a:ext uri="{FF2B5EF4-FFF2-40B4-BE49-F238E27FC236}">
                <a16:creationId xmlns:a16="http://schemas.microsoft.com/office/drawing/2014/main" id="{D29E5540-ECEE-C1F8-9819-58557CA2CFF9}"/>
              </a:ext>
            </a:extLst>
          </p:cNvPr>
          <p:cNvPicPr>
            <a:picLocks noGrp="1" noChangeAspect="1"/>
          </p:cNvPicPr>
          <p:nvPr/>
        </p:nvPicPr>
        <p:blipFill rotWithShape="1">
          <a:blip r:embed="rId2"/>
          <a:srcRect t="967"/>
          <a:stretch/>
        </p:blipFill>
        <p:spPr>
          <a:xfrm>
            <a:off x="0" y="1407224"/>
            <a:ext cx="10344970" cy="5167312"/>
          </a:xfrm>
          <a:prstGeom prst="rect">
            <a:avLst/>
          </a:prstGeom>
        </p:spPr>
      </p:pic>
      <p:sp>
        <p:nvSpPr>
          <p:cNvPr id="6" name="TextBox 2">
            <a:extLst>
              <a:ext uri="{FF2B5EF4-FFF2-40B4-BE49-F238E27FC236}">
                <a16:creationId xmlns:a16="http://schemas.microsoft.com/office/drawing/2014/main" id="{525068CC-F8A5-96F6-D36F-018284E6EB58}"/>
              </a:ext>
            </a:extLst>
          </p:cNvPr>
          <p:cNvSpPr txBox="1"/>
          <p:nvPr/>
        </p:nvSpPr>
        <p:spPr>
          <a:xfrm>
            <a:off x="10806500" y="1764536"/>
            <a:ext cx="1158182" cy="584775"/>
          </a:xfrm>
          <a:prstGeom prst="rect">
            <a:avLst/>
          </a:prstGeom>
          <a:no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1600"/>
              <a:t>Hospital Size – Large </a:t>
            </a:r>
          </a:p>
        </p:txBody>
      </p:sp>
      <p:sp>
        <p:nvSpPr>
          <p:cNvPr id="8" name="Left Brace 7">
            <a:extLst>
              <a:ext uri="{FF2B5EF4-FFF2-40B4-BE49-F238E27FC236}">
                <a16:creationId xmlns:a16="http://schemas.microsoft.com/office/drawing/2014/main" id="{9DB19017-DFB0-AD8B-9120-87A1CC2C6516}"/>
              </a:ext>
            </a:extLst>
          </p:cNvPr>
          <p:cNvSpPr/>
          <p:nvPr/>
        </p:nvSpPr>
        <p:spPr>
          <a:xfrm rot="10800000">
            <a:off x="10416627" y="1407224"/>
            <a:ext cx="364149" cy="1299400"/>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A"/>
          </a:p>
        </p:txBody>
      </p:sp>
      <p:sp>
        <p:nvSpPr>
          <p:cNvPr id="9" name="TextBox 4">
            <a:extLst>
              <a:ext uri="{FF2B5EF4-FFF2-40B4-BE49-F238E27FC236}">
                <a16:creationId xmlns:a16="http://schemas.microsoft.com/office/drawing/2014/main" id="{88FC0D1F-A702-8A90-5C97-F4A4021DE6B2}"/>
              </a:ext>
            </a:extLst>
          </p:cNvPr>
          <p:cNvSpPr txBox="1"/>
          <p:nvPr/>
        </p:nvSpPr>
        <p:spPr>
          <a:xfrm>
            <a:off x="10683311" y="3758641"/>
            <a:ext cx="1158182" cy="338554"/>
          </a:xfrm>
          <a:prstGeom prst="rect">
            <a:avLst/>
          </a:prstGeom>
          <a:no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1600"/>
              <a:t>Medium</a:t>
            </a:r>
          </a:p>
        </p:txBody>
      </p:sp>
      <p:sp>
        <p:nvSpPr>
          <p:cNvPr id="10" name="Left Brace 9">
            <a:extLst>
              <a:ext uri="{FF2B5EF4-FFF2-40B4-BE49-F238E27FC236}">
                <a16:creationId xmlns:a16="http://schemas.microsoft.com/office/drawing/2014/main" id="{CA3A9503-6F3B-D846-6CB7-EAC6B6D28F0D}"/>
              </a:ext>
            </a:extLst>
          </p:cNvPr>
          <p:cNvSpPr/>
          <p:nvPr/>
        </p:nvSpPr>
        <p:spPr>
          <a:xfrm rot="10800000">
            <a:off x="10426576" y="3610451"/>
            <a:ext cx="263565" cy="634936"/>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A"/>
          </a:p>
        </p:txBody>
      </p:sp>
      <p:sp>
        <p:nvSpPr>
          <p:cNvPr id="11" name="TextBox 6">
            <a:extLst>
              <a:ext uri="{FF2B5EF4-FFF2-40B4-BE49-F238E27FC236}">
                <a16:creationId xmlns:a16="http://schemas.microsoft.com/office/drawing/2014/main" id="{BAF0BB8A-1863-6A5C-9BBE-2369B080481F}"/>
              </a:ext>
            </a:extLst>
          </p:cNvPr>
          <p:cNvSpPr txBox="1"/>
          <p:nvPr/>
        </p:nvSpPr>
        <p:spPr>
          <a:xfrm>
            <a:off x="10709892" y="5299930"/>
            <a:ext cx="1203544" cy="338554"/>
          </a:xfrm>
          <a:prstGeom prst="rect">
            <a:avLst/>
          </a:prstGeom>
          <a:no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1600"/>
              <a:t>Small</a:t>
            </a:r>
          </a:p>
        </p:txBody>
      </p:sp>
      <p:sp>
        <p:nvSpPr>
          <p:cNvPr id="12" name="Left Brace 11">
            <a:extLst>
              <a:ext uri="{FF2B5EF4-FFF2-40B4-BE49-F238E27FC236}">
                <a16:creationId xmlns:a16="http://schemas.microsoft.com/office/drawing/2014/main" id="{ABF837A2-F0D8-4FA7-17D7-C86FCE6BF00A}"/>
              </a:ext>
            </a:extLst>
          </p:cNvPr>
          <p:cNvSpPr/>
          <p:nvPr/>
        </p:nvSpPr>
        <p:spPr>
          <a:xfrm rot="10800000">
            <a:off x="10425487" y="5062161"/>
            <a:ext cx="284211" cy="814091"/>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A"/>
          </a:p>
        </p:txBody>
      </p:sp>
      <p:sp>
        <p:nvSpPr>
          <p:cNvPr id="13" name="Left Brace 12">
            <a:extLst>
              <a:ext uri="{FF2B5EF4-FFF2-40B4-BE49-F238E27FC236}">
                <a16:creationId xmlns:a16="http://schemas.microsoft.com/office/drawing/2014/main" id="{561A35FA-31AB-C081-03AA-9C45B731A42F}"/>
              </a:ext>
            </a:extLst>
          </p:cNvPr>
          <p:cNvSpPr/>
          <p:nvPr/>
        </p:nvSpPr>
        <p:spPr>
          <a:xfrm rot="10800000">
            <a:off x="10305806" y="2893834"/>
            <a:ext cx="355868" cy="536715"/>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A"/>
          </a:p>
        </p:txBody>
      </p:sp>
      <p:sp>
        <p:nvSpPr>
          <p:cNvPr id="14" name="TextBox 9">
            <a:extLst>
              <a:ext uri="{FF2B5EF4-FFF2-40B4-BE49-F238E27FC236}">
                <a16:creationId xmlns:a16="http://schemas.microsoft.com/office/drawing/2014/main" id="{014A631C-281C-254F-9B6B-670DBF3D47A0}"/>
              </a:ext>
            </a:extLst>
          </p:cNvPr>
          <p:cNvSpPr txBox="1"/>
          <p:nvPr/>
        </p:nvSpPr>
        <p:spPr>
          <a:xfrm>
            <a:off x="10658358" y="2869295"/>
            <a:ext cx="1365862" cy="584775"/>
          </a:xfrm>
          <a:prstGeom prst="rect">
            <a:avLst/>
          </a:prstGeom>
          <a:no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1600"/>
              <a:t>(%) Standard Deviation</a:t>
            </a:r>
          </a:p>
        </p:txBody>
      </p:sp>
    </p:spTree>
    <p:extLst>
      <p:ext uri="{BB962C8B-B14F-4D97-AF65-F5344CB8AC3E}">
        <p14:creationId xmlns:p14="http://schemas.microsoft.com/office/powerpoint/2010/main" val="4097043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729C72-9FC0-AC35-34C3-2EAA74FF142C}"/>
              </a:ext>
            </a:extLst>
          </p:cNvPr>
          <p:cNvPicPr>
            <a:picLocks noChangeAspect="1"/>
          </p:cNvPicPr>
          <p:nvPr/>
        </p:nvPicPr>
        <p:blipFill>
          <a:blip r:embed="rId2"/>
          <a:stretch>
            <a:fillRect/>
          </a:stretch>
        </p:blipFill>
        <p:spPr>
          <a:xfrm>
            <a:off x="689043" y="1529179"/>
            <a:ext cx="5406957" cy="3994195"/>
          </a:xfrm>
          <a:prstGeom prst="rect">
            <a:avLst/>
          </a:prstGeom>
        </p:spPr>
      </p:pic>
      <p:sp>
        <p:nvSpPr>
          <p:cNvPr id="4" name="Title 1">
            <a:extLst>
              <a:ext uri="{FF2B5EF4-FFF2-40B4-BE49-F238E27FC236}">
                <a16:creationId xmlns:a16="http://schemas.microsoft.com/office/drawing/2014/main" id="{D7DF5907-AD19-DC56-3FB1-7A7FEEE89688}"/>
              </a:ext>
            </a:extLst>
          </p:cNvPr>
          <p:cNvSpPr txBox="1">
            <a:spLocks/>
          </p:cNvSpPr>
          <p:nvPr/>
        </p:nvSpPr>
        <p:spPr>
          <a:xfrm>
            <a:off x="493678" y="355799"/>
            <a:ext cx="11204644"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Montserrat"/>
                <a:cs typeface="Calibri Light"/>
              </a:rPr>
              <a:t>Which metrics are useful for efficiency : PCA analysis</a:t>
            </a:r>
            <a:endParaRPr lang="en-CA" sz="2800" b="1">
              <a:latin typeface="Montserrat" panose="00000500000000000000" pitchFamily="2" charset="0"/>
            </a:endParaRPr>
          </a:p>
        </p:txBody>
      </p:sp>
      <p:pic>
        <p:nvPicPr>
          <p:cNvPr id="6" name="Picture 5">
            <a:extLst>
              <a:ext uri="{FF2B5EF4-FFF2-40B4-BE49-F238E27FC236}">
                <a16:creationId xmlns:a16="http://schemas.microsoft.com/office/drawing/2014/main" id="{4A906155-2FE4-642B-DD6D-3293EC322CD5}"/>
              </a:ext>
            </a:extLst>
          </p:cNvPr>
          <p:cNvPicPr>
            <a:picLocks noChangeAspect="1"/>
          </p:cNvPicPr>
          <p:nvPr/>
        </p:nvPicPr>
        <p:blipFill rotWithShape="1">
          <a:blip r:embed="rId3"/>
          <a:srcRect r="24914"/>
          <a:stretch/>
        </p:blipFill>
        <p:spPr>
          <a:xfrm>
            <a:off x="6654127" y="1293681"/>
            <a:ext cx="4377874" cy="4465189"/>
          </a:xfrm>
          <a:prstGeom prst="rect">
            <a:avLst/>
          </a:prstGeom>
        </p:spPr>
      </p:pic>
      <p:sp>
        <p:nvSpPr>
          <p:cNvPr id="7" name="TextBox 6">
            <a:extLst>
              <a:ext uri="{FF2B5EF4-FFF2-40B4-BE49-F238E27FC236}">
                <a16:creationId xmlns:a16="http://schemas.microsoft.com/office/drawing/2014/main" id="{6285F4E4-D090-8C74-6BFC-F927F8971D6D}"/>
              </a:ext>
            </a:extLst>
          </p:cNvPr>
          <p:cNvSpPr txBox="1"/>
          <p:nvPr/>
        </p:nvSpPr>
        <p:spPr>
          <a:xfrm>
            <a:off x="1314045" y="5980173"/>
            <a:ext cx="9563910" cy="369332"/>
          </a:xfrm>
          <a:prstGeom prst="rect">
            <a:avLst/>
          </a:prstGeom>
          <a:noFill/>
        </p:spPr>
        <p:txBody>
          <a:bodyPr wrap="square" lIns="91440" tIns="45720" rIns="91440" bIns="45720" rtlCol="0" anchor="t">
            <a:spAutoFit/>
          </a:bodyPr>
          <a:lstStyle/>
          <a:p>
            <a:r>
              <a:rPr lang="en-CA" b="1">
                <a:latin typeface="Montserrat"/>
              </a:rPr>
              <a:t>Most variable metrics between hospitals are captured in the first group</a:t>
            </a:r>
            <a:endParaRPr lang="en-CA" b="1">
              <a:latin typeface="Montserrat" panose="00000500000000000000" pitchFamily="2" charset="0"/>
            </a:endParaRPr>
          </a:p>
        </p:txBody>
      </p:sp>
      <p:sp>
        <p:nvSpPr>
          <p:cNvPr id="8" name="Rectangle 7">
            <a:extLst>
              <a:ext uri="{FF2B5EF4-FFF2-40B4-BE49-F238E27FC236}">
                <a16:creationId xmlns:a16="http://schemas.microsoft.com/office/drawing/2014/main" id="{234E057C-8A02-ED68-86B8-934BA302D66F}"/>
              </a:ext>
            </a:extLst>
          </p:cNvPr>
          <p:cNvSpPr/>
          <p:nvPr/>
        </p:nvSpPr>
        <p:spPr>
          <a:xfrm>
            <a:off x="6654127" y="1916349"/>
            <a:ext cx="3092988" cy="350196"/>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61273344-E938-C791-D1A1-90E014C0808D}"/>
              </a:ext>
            </a:extLst>
          </p:cNvPr>
          <p:cNvSpPr/>
          <p:nvPr/>
        </p:nvSpPr>
        <p:spPr>
          <a:xfrm>
            <a:off x="6654127" y="2862910"/>
            <a:ext cx="3092988" cy="395895"/>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103426B8-DAE8-B045-2FC2-ECAA6173C591}"/>
              </a:ext>
            </a:extLst>
          </p:cNvPr>
          <p:cNvSpPr/>
          <p:nvPr/>
        </p:nvSpPr>
        <p:spPr>
          <a:xfrm>
            <a:off x="6654127" y="3438767"/>
            <a:ext cx="3092988" cy="748594"/>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D2E94C10-D56C-EC58-A61C-35BE19EFAF29}"/>
              </a:ext>
            </a:extLst>
          </p:cNvPr>
          <p:cNvSpPr/>
          <p:nvPr/>
        </p:nvSpPr>
        <p:spPr>
          <a:xfrm>
            <a:off x="6654127" y="4581728"/>
            <a:ext cx="3092988" cy="233463"/>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03294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18D3-7DF3-2B6B-CD2F-523AA01FDDC1}"/>
              </a:ext>
            </a:extLst>
          </p:cNvPr>
          <p:cNvSpPr>
            <a:spLocks noGrp="1"/>
          </p:cNvSpPr>
          <p:nvPr>
            <p:ph type="title"/>
          </p:nvPr>
        </p:nvSpPr>
        <p:spPr/>
        <p:txBody>
          <a:bodyPr>
            <a:normAutofit/>
          </a:bodyPr>
          <a:lstStyle/>
          <a:p>
            <a:r>
              <a:rPr lang="en-CA" sz="2800" b="1">
                <a:latin typeface="Montserrat" panose="00000500000000000000" pitchFamily="2" charset="0"/>
              </a:rPr>
              <a:t>Results – Scenario 1 (Large + Teaching)</a:t>
            </a:r>
          </a:p>
        </p:txBody>
      </p:sp>
      <p:pic>
        <p:nvPicPr>
          <p:cNvPr id="6" name="Picture 5">
            <a:extLst>
              <a:ext uri="{FF2B5EF4-FFF2-40B4-BE49-F238E27FC236}">
                <a16:creationId xmlns:a16="http://schemas.microsoft.com/office/drawing/2014/main" id="{7610964B-DCDF-3B42-101F-7E3189ADC4D3}"/>
              </a:ext>
            </a:extLst>
          </p:cNvPr>
          <p:cNvPicPr>
            <a:picLocks noChangeAspect="1"/>
          </p:cNvPicPr>
          <p:nvPr/>
        </p:nvPicPr>
        <p:blipFill>
          <a:blip r:embed="rId2"/>
          <a:stretch>
            <a:fillRect/>
          </a:stretch>
        </p:blipFill>
        <p:spPr>
          <a:xfrm>
            <a:off x="838200" y="1723564"/>
            <a:ext cx="9931651" cy="4776101"/>
          </a:xfrm>
          <a:prstGeom prst="rect">
            <a:avLst/>
          </a:prstGeom>
        </p:spPr>
      </p:pic>
      <p:pic>
        <p:nvPicPr>
          <p:cNvPr id="4" name="Picture 3">
            <a:extLst>
              <a:ext uri="{FF2B5EF4-FFF2-40B4-BE49-F238E27FC236}">
                <a16:creationId xmlns:a16="http://schemas.microsoft.com/office/drawing/2014/main" id="{863F1789-D565-39C2-2FF3-4B9FE44BA5B9}"/>
              </a:ext>
            </a:extLst>
          </p:cNvPr>
          <p:cNvPicPr>
            <a:picLocks noChangeAspect="1"/>
          </p:cNvPicPr>
          <p:nvPr/>
        </p:nvPicPr>
        <p:blipFill>
          <a:blip r:embed="rId3"/>
          <a:stretch>
            <a:fillRect/>
          </a:stretch>
        </p:blipFill>
        <p:spPr>
          <a:xfrm>
            <a:off x="8144526" y="5760420"/>
            <a:ext cx="2212257" cy="772121"/>
          </a:xfrm>
          <a:prstGeom prst="rect">
            <a:avLst/>
          </a:prstGeom>
        </p:spPr>
      </p:pic>
    </p:spTree>
    <p:extLst>
      <p:ext uri="{BB962C8B-B14F-4D97-AF65-F5344CB8AC3E}">
        <p14:creationId xmlns:p14="http://schemas.microsoft.com/office/powerpoint/2010/main" val="3220074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18D3-7DF3-2B6B-CD2F-523AA01FDDC1}"/>
              </a:ext>
            </a:extLst>
          </p:cNvPr>
          <p:cNvSpPr>
            <a:spLocks noGrp="1"/>
          </p:cNvSpPr>
          <p:nvPr>
            <p:ph type="title"/>
          </p:nvPr>
        </p:nvSpPr>
        <p:spPr/>
        <p:txBody>
          <a:bodyPr>
            <a:normAutofit/>
          </a:bodyPr>
          <a:lstStyle/>
          <a:p>
            <a:r>
              <a:rPr lang="en-CA" sz="2800" b="1">
                <a:latin typeface="Montserrat" panose="00000500000000000000" pitchFamily="2" charset="0"/>
              </a:rPr>
              <a:t>Results – Scenario 1 (Large + Teaching)</a:t>
            </a:r>
          </a:p>
        </p:txBody>
      </p:sp>
      <p:cxnSp>
        <p:nvCxnSpPr>
          <p:cNvPr id="10" name="Straight Arrow Connector 9">
            <a:extLst>
              <a:ext uri="{FF2B5EF4-FFF2-40B4-BE49-F238E27FC236}">
                <a16:creationId xmlns:a16="http://schemas.microsoft.com/office/drawing/2014/main" id="{74FF08E0-55AC-1CBF-BF7F-B3FAF2E18DCC}"/>
              </a:ext>
            </a:extLst>
          </p:cNvPr>
          <p:cNvCxnSpPr/>
          <p:nvPr/>
        </p:nvCxnSpPr>
        <p:spPr>
          <a:xfrm>
            <a:off x="2590806" y="2641061"/>
            <a:ext cx="64333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44D7F62-A6AC-78AF-6ECB-DD00195D9CC2}"/>
              </a:ext>
            </a:extLst>
          </p:cNvPr>
          <p:cNvCxnSpPr/>
          <p:nvPr/>
        </p:nvCxnSpPr>
        <p:spPr>
          <a:xfrm>
            <a:off x="2590806" y="3464926"/>
            <a:ext cx="64333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3758613-AB35-C4C6-54D0-20A7DD5182C4}"/>
              </a:ext>
            </a:extLst>
          </p:cNvPr>
          <p:cNvCxnSpPr/>
          <p:nvPr/>
        </p:nvCxnSpPr>
        <p:spPr>
          <a:xfrm>
            <a:off x="2590806" y="3854225"/>
            <a:ext cx="64333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68717FA-A13E-D977-1A22-BDF158C724B6}"/>
              </a:ext>
            </a:extLst>
          </p:cNvPr>
          <p:cNvSpPr txBox="1"/>
          <p:nvPr/>
        </p:nvSpPr>
        <p:spPr>
          <a:xfrm>
            <a:off x="620917" y="2686676"/>
            <a:ext cx="1906514" cy="923330"/>
          </a:xfrm>
          <a:prstGeom prst="rect">
            <a:avLst/>
          </a:prstGeom>
          <a:noFill/>
        </p:spPr>
        <p:txBody>
          <a:bodyPr wrap="square" rtlCol="0">
            <a:spAutoFit/>
          </a:bodyPr>
          <a:lstStyle/>
          <a:p>
            <a:r>
              <a:rPr lang="en-CA" b="1">
                <a:latin typeface="Montserrat" panose="00000500000000000000" pitchFamily="2" charset="0"/>
              </a:rPr>
              <a:t>Hospitals AB, M and Z are efficient</a:t>
            </a:r>
          </a:p>
        </p:txBody>
      </p:sp>
      <p:sp>
        <p:nvSpPr>
          <p:cNvPr id="14" name="Left Brace 13">
            <a:extLst>
              <a:ext uri="{FF2B5EF4-FFF2-40B4-BE49-F238E27FC236}">
                <a16:creationId xmlns:a16="http://schemas.microsoft.com/office/drawing/2014/main" id="{7E1D7C3C-DA5F-FDB6-F66B-77FA2C40C499}"/>
              </a:ext>
            </a:extLst>
          </p:cNvPr>
          <p:cNvSpPr/>
          <p:nvPr/>
        </p:nvSpPr>
        <p:spPr>
          <a:xfrm rot="16200000">
            <a:off x="8108218" y="1378217"/>
            <a:ext cx="236160" cy="5553875"/>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5" name="TextBox 14">
            <a:extLst>
              <a:ext uri="{FF2B5EF4-FFF2-40B4-BE49-F238E27FC236}">
                <a16:creationId xmlns:a16="http://schemas.microsoft.com/office/drawing/2014/main" id="{04782CAA-7F95-D557-14F6-FE5A385926F7}"/>
              </a:ext>
            </a:extLst>
          </p:cNvPr>
          <p:cNvSpPr txBox="1"/>
          <p:nvPr/>
        </p:nvSpPr>
        <p:spPr>
          <a:xfrm>
            <a:off x="6753060" y="4365557"/>
            <a:ext cx="3867339" cy="369332"/>
          </a:xfrm>
          <a:prstGeom prst="rect">
            <a:avLst/>
          </a:prstGeom>
          <a:noFill/>
        </p:spPr>
        <p:txBody>
          <a:bodyPr wrap="square" rtlCol="0">
            <a:spAutoFit/>
          </a:bodyPr>
          <a:lstStyle/>
          <a:p>
            <a:r>
              <a:rPr lang="en-CA" b="1">
                <a:latin typeface="Montserrat" panose="00000500000000000000" pitchFamily="2" charset="0"/>
              </a:rPr>
              <a:t>Hospitals to benchmark</a:t>
            </a:r>
          </a:p>
        </p:txBody>
      </p:sp>
      <p:sp>
        <p:nvSpPr>
          <p:cNvPr id="16" name="TextBox 15">
            <a:extLst>
              <a:ext uri="{FF2B5EF4-FFF2-40B4-BE49-F238E27FC236}">
                <a16:creationId xmlns:a16="http://schemas.microsoft.com/office/drawing/2014/main" id="{FD38D42A-610C-D122-CD76-5925538E6D2C}"/>
              </a:ext>
            </a:extLst>
          </p:cNvPr>
          <p:cNvSpPr txBox="1"/>
          <p:nvPr/>
        </p:nvSpPr>
        <p:spPr>
          <a:xfrm>
            <a:off x="5449360" y="4734889"/>
            <a:ext cx="6391746" cy="1477328"/>
          </a:xfrm>
          <a:prstGeom prst="rect">
            <a:avLst/>
          </a:prstGeom>
          <a:noFill/>
        </p:spPr>
        <p:txBody>
          <a:bodyPr wrap="square" rtlCol="0">
            <a:spAutoFit/>
          </a:bodyPr>
          <a:lstStyle/>
          <a:p>
            <a:r>
              <a:rPr lang="en-CA">
                <a:latin typeface="Montserrat" panose="00000500000000000000" pitchFamily="2" charset="0"/>
              </a:rPr>
              <a:t>These represent composite hospitals that have higher output with the same input, or lower input with the same output</a:t>
            </a:r>
          </a:p>
          <a:p>
            <a:endParaRPr lang="en-CA">
              <a:latin typeface="Montserrat" panose="00000500000000000000" pitchFamily="2" charset="0"/>
            </a:endParaRPr>
          </a:p>
          <a:p>
            <a:r>
              <a:rPr lang="en-CA">
                <a:latin typeface="Montserrat" panose="00000500000000000000" pitchFamily="2" charset="0"/>
              </a:rPr>
              <a:t>i.e. linear combination of efficient hospitals</a:t>
            </a:r>
          </a:p>
        </p:txBody>
      </p:sp>
      <p:pic>
        <p:nvPicPr>
          <p:cNvPr id="4" name="Picture 3">
            <a:extLst>
              <a:ext uri="{FF2B5EF4-FFF2-40B4-BE49-F238E27FC236}">
                <a16:creationId xmlns:a16="http://schemas.microsoft.com/office/drawing/2014/main" id="{2C4EEA74-47C8-8DC7-4E6F-66AC8FA87842}"/>
              </a:ext>
            </a:extLst>
          </p:cNvPr>
          <p:cNvPicPr>
            <a:picLocks noChangeAspect="1"/>
          </p:cNvPicPr>
          <p:nvPr/>
        </p:nvPicPr>
        <p:blipFill>
          <a:blip r:embed="rId2"/>
          <a:stretch>
            <a:fillRect/>
          </a:stretch>
        </p:blipFill>
        <p:spPr>
          <a:xfrm>
            <a:off x="3297511" y="2351149"/>
            <a:ext cx="7705725" cy="1685925"/>
          </a:xfrm>
          <a:prstGeom prst="rect">
            <a:avLst/>
          </a:prstGeom>
        </p:spPr>
      </p:pic>
    </p:spTree>
    <p:extLst>
      <p:ext uri="{BB962C8B-B14F-4D97-AF65-F5344CB8AC3E}">
        <p14:creationId xmlns:p14="http://schemas.microsoft.com/office/powerpoint/2010/main" val="4092879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D72E2EF-ACC2-BDB8-BC77-F155A1AE60F3}"/>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800" b="1">
                <a:latin typeface="Montserrat" panose="00000500000000000000" pitchFamily="2" charset="0"/>
              </a:rPr>
              <a:t>Results – Scenario 1 (Large + Teaching)</a:t>
            </a:r>
          </a:p>
        </p:txBody>
      </p:sp>
      <p:sp>
        <p:nvSpPr>
          <p:cNvPr id="14" name="Arrow: Right 13">
            <a:extLst>
              <a:ext uri="{FF2B5EF4-FFF2-40B4-BE49-F238E27FC236}">
                <a16:creationId xmlns:a16="http://schemas.microsoft.com/office/drawing/2014/main" id="{F4702C28-B728-8FFF-C9CF-36E6E7E40C5A}"/>
              </a:ext>
            </a:extLst>
          </p:cNvPr>
          <p:cNvSpPr/>
          <p:nvPr/>
        </p:nvSpPr>
        <p:spPr>
          <a:xfrm>
            <a:off x="3186530" y="1950858"/>
            <a:ext cx="649237" cy="3621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978FB850-7616-DBAD-0A9D-C52738FA0B9C}"/>
              </a:ext>
            </a:extLst>
          </p:cNvPr>
          <p:cNvSpPr txBox="1"/>
          <p:nvPr/>
        </p:nvSpPr>
        <p:spPr>
          <a:xfrm>
            <a:off x="455921" y="1835320"/>
            <a:ext cx="2534970" cy="1138773"/>
          </a:xfrm>
          <a:prstGeom prst="rect">
            <a:avLst/>
          </a:prstGeom>
          <a:noFill/>
        </p:spPr>
        <p:txBody>
          <a:bodyPr wrap="square" rtlCol="0">
            <a:spAutoFit/>
          </a:bodyPr>
          <a:lstStyle/>
          <a:p>
            <a:pPr algn="ctr"/>
            <a:r>
              <a:rPr lang="en-CA">
                <a:latin typeface="Montserrat" panose="00000500000000000000" pitchFamily="2" charset="0"/>
              </a:rPr>
              <a:t>How the hospital is performing now</a:t>
            </a:r>
          </a:p>
          <a:p>
            <a:pPr algn="ctr"/>
            <a:endParaRPr lang="en-CA">
              <a:latin typeface="Montserrat" panose="00000500000000000000" pitchFamily="2" charset="0"/>
            </a:endParaRPr>
          </a:p>
          <a:p>
            <a:pPr algn="ctr"/>
            <a:r>
              <a:rPr lang="en-CA" sz="1400">
                <a:latin typeface="Montserrat" panose="00000500000000000000" pitchFamily="2" charset="0"/>
              </a:rPr>
              <a:t>(e.g. AJ has 140 hip cases)</a:t>
            </a:r>
          </a:p>
        </p:txBody>
      </p:sp>
      <p:sp>
        <p:nvSpPr>
          <p:cNvPr id="16" name="TextBox 15">
            <a:extLst>
              <a:ext uri="{FF2B5EF4-FFF2-40B4-BE49-F238E27FC236}">
                <a16:creationId xmlns:a16="http://schemas.microsoft.com/office/drawing/2014/main" id="{07BF93F6-F66B-3E22-B9A1-56E96BDC8F0C}"/>
              </a:ext>
            </a:extLst>
          </p:cNvPr>
          <p:cNvSpPr txBox="1"/>
          <p:nvPr/>
        </p:nvSpPr>
        <p:spPr>
          <a:xfrm>
            <a:off x="297485" y="3702929"/>
            <a:ext cx="2851842" cy="1138773"/>
          </a:xfrm>
          <a:prstGeom prst="rect">
            <a:avLst/>
          </a:prstGeom>
          <a:noFill/>
        </p:spPr>
        <p:txBody>
          <a:bodyPr wrap="square" rtlCol="0">
            <a:spAutoFit/>
          </a:bodyPr>
          <a:lstStyle/>
          <a:p>
            <a:pPr algn="ctr"/>
            <a:r>
              <a:rPr lang="en-CA">
                <a:latin typeface="Montserrat" panose="00000500000000000000" pitchFamily="2" charset="0"/>
              </a:rPr>
              <a:t>How the hospital COULD be performing</a:t>
            </a:r>
          </a:p>
          <a:p>
            <a:pPr algn="ctr"/>
            <a:endParaRPr lang="en-CA">
              <a:latin typeface="Montserrat" panose="00000500000000000000" pitchFamily="2" charset="0"/>
            </a:endParaRPr>
          </a:p>
          <a:p>
            <a:pPr algn="ctr"/>
            <a:r>
              <a:rPr lang="en-CA" sz="1400">
                <a:latin typeface="Montserrat" panose="00000500000000000000" pitchFamily="2" charset="0"/>
              </a:rPr>
              <a:t>(e.g. AJ’ can do 354 hip cases) </a:t>
            </a:r>
          </a:p>
        </p:txBody>
      </p:sp>
      <p:sp>
        <p:nvSpPr>
          <p:cNvPr id="17" name="Arrow: Right 16">
            <a:extLst>
              <a:ext uri="{FF2B5EF4-FFF2-40B4-BE49-F238E27FC236}">
                <a16:creationId xmlns:a16="http://schemas.microsoft.com/office/drawing/2014/main" id="{5970FEEE-BD4A-D216-978B-79F36C531596}"/>
              </a:ext>
            </a:extLst>
          </p:cNvPr>
          <p:cNvSpPr/>
          <p:nvPr/>
        </p:nvSpPr>
        <p:spPr>
          <a:xfrm>
            <a:off x="3260552" y="3821104"/>
            <a:ext cx="721665" cy="3621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349559D6-1A49-FD93-9371-078B5E94154A}"/>
              </a:ext>
            </a:extLst>
          </p:cNvPr>
          <p:cNvPicPr>
            <a:picLocks noChangeAspect="1"/>
          </p:cNvPicPr>
          <p:nvPr/>
        </p:nvPicPr>
        <p:blipFill>
          <a:blip r:embed="rId2"/>
          <a:stretch>
            <a:fillRect/>
          </a:stretch>
        </p:blipFill>
        <p:spPr>
          <a:xfrm>
            <a:off x="4019738" y="1548143"/>
            <a:ext cx="7459772" cy="4545923"/>
          </a:xfrm>
          <a:prstGeom prst="rect">
            <a:avLst/>
          </a:prstGeom>
        </p:spPr>
      </p:pic>
      <p:cxnSp>
        <p:nvCxnSpPr>
          <p:cNvPr id="7" name="Straight Arrow Connector 6">
            <a:extLst>
              <a:ext uri="{FF2B5EF4-FFF2-40B4-BE49-F238E27FC236}">
                <a16:creationId xmlns:a16="http://schemas.microsoft.com/office/drawing/2014/main" id="{B50BAACB-F808-F660-DE69-E80EFF956030}"/>
              </a:ext>
            </a:extLst>
          </p:cNvPr>
          <p:cNvCxnSpPr>
            <a:cxnSpLocks/>
          </p:cNvCxnSpPr>
          <p:nvPr/>
        </p:nvCxnSpPr>
        <p:spPr>
          <a:xfrm flipH="1">
            <a:off x="7288040" y="1392921"/>
            <a:ext cx="461584" cy="6350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369BCA7-B537-AE7E-0303-4C2FFBF0F607}"/>
              </a:ext>
            </a:extLst>
          </p:cNvPr>
          <p:cNvCxnSpPr>
            <a:cxnSpLocks/>
          </p:cNvCxnSpPr>
          <p:nvPr/>
        </p:nvCxnSpPr>
        <p:spPr>
          <a:xfrm flipH="1">
            <a:off x="7288040" y="3257321"/>
            <a:ext cx="461584" cy="6350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780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6A6A9E-2FF5-C645-544A-7487BBCC57B6}"/>
              </a:ext>
            </a:extLst>
          </p:cNvPr>
          <p:cNvPicPr>
            <a:picLocks noChangeAspect="1"/>
          </p:cNvPicPr>
          <p:nvPr/>
        </p:nvPicPr>
        <p:blipFill>
          <a:blip r:embed="rId2"/>
          <a:stretch>
            <a:fillRect/>
          </a:stretch>
        </p:blipFill>
        <p:spPr>
          <a:xfrm>
            <a:off x="1068592" y="1404214"/>
            <a:ext cx="9786513" cy="4738561"/>
          </a:xfrm>
          <a:prstGeom prst="rect">
            <a:avLst/>
          </a:prstGeom>
        </p:spPr>
      </p:pic>
      <p:sp>
        <p:nvSpPr>
          <p:cNvPr id="4" name="Title 1">
            <a:extLst>
              <a:ext uri="{FF2B5EF4-FFF2-40B4-BE49-F238E27FC236}">
                <a16:creationId xmlns:a16="http://schemas.microsoft.com/office/drawing/2014/main" id="{7BA9F234-A7BE-28D8-F1D2-829ECCFA428B}"/>
              </a:ext>
            </a:extLst>
          </p:cNvPr>
          <p:cNvSpPr txBox="1">
            <a:spLocks/>
          </p:cNvSpPr>
          <p:nvPr/>
        </p:nvSpPr>
        <p:spPr>
          <a:xfrm>
            <a:off x="838200" y="365125"/>
            <a:ext cx="10515600" cy="1325563"/>
          </a:xfrm>
          <a:prstGeom prst="rect">
            <a:avLst/>
          </a:prstGeom>
        </p:spPr>
        <p:txBody>
          <a:bodyPr lIns="91440" tIns="45720" rIns="91440" bIns="4572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800" b="1">
                <a:latin typeface="Montserrat"/>
              </a:rPr>
              <a:t>Results – Scenario 2 (Medium + Non Teaching)</a:t>
            </a:r>
          </a:p>
        </p:txBody>
      </p:sp>
      <p:sp>
        <p:nvSpPr>
          <p:cNvPr id="2" name="Rectangle 1">
            <a:extLst>
              <a:ext uri="{FF2B5EF4-FFF2-40B4-BE49-F238E27FC236}">
                <a16:creationId xmlns:a16="http://schemas.microsoft.com/office/drawing/2014/main" id="{D3EB0055-89EE-E940-B397-37D1510DDDE8}"/>
              </a:ext>
            </a:extLst>
          </p:cNvPr>
          <p:cNvSpPr/>
          <p:nvPr/>
        </p:nvSpPr>
        <p:spPr>
          <a:xfrm>
            <a:off x="1158844" y="5585988"/>
            <a:ext cx="2272419" cy="5251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5CC5FCA6-2293-B787-0354-88B4CD014CA8}"/>
              </a:ext>
            </a:extLst>
          </p:cNvPr>
          <p:cNvPicPr>
            <a:picLocks noChangeAspect="1"/>
          </p:cNvPicPr>
          <p:nvPr/>
        </p:nvPicPr>
        <p:blipFill>
          <a:blip r:embed="rId3"/>
          <a:stretch>
            <a:fillRect/>
          </a:stretch>
        </p:blipFill>
        <p:spPr>
          <a:xfrm>
            <a:off x="8279280" y="5370654"/>
            <a:ext cx="2212257" cy="772121"/>
          </a:xfrm>
          <a:prstGeom prst="rect">
            <a:avLst/>
          </a:prstGeom>
        </p:spPr>
      </p:pic>
    </p:spTree>
    <p:extLst>
      <p:ext uri="{BB962C8B-B14F-4D97-AF65-F5344CB8AC3E}">
        <p14:creationId xmlns:p14="http://schemas.microsoft.com/office/powerpoint/2010/main" val="1762885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18D3-7DF3-2B6B-CD2F-523AA01FDDC1}"/>
              </a:ext>
            </a:extLst>
          </p:cNvPr>
          <p:cNvSpPr>
            <a:spLocks noGrp="1"/>
          </p:cNvSpPr>
          <p:nvPr>
            <p:ph type="title"/>
          </p:nvPr>
        </p:nvSpPr>
        <p:spPr/>
        <p:txBody>
          <a:bodyPr>
            <a:normAutofit/>
          </a:bodyPr>
          <a:lstStyle/>
          <a:p>
            <a:r>
              <a:rPr lang="en-CA" sz="2800" b="1">
                <a:latin typeface="Montserrat" panose="00000500000000000000" pitchFamily="2" charset="0"/>
              </a:rPr>
              <a:t>Results – Scenario 2 (Medium + Non  Teaching)</a:t>
            </a:r>
          </a:p>
        </p:txBody>
      </p:sp>
      <p:pic>
        <p:nvPicPr>
          <p:cNvPr id="6" name="Picture 5">
            <a:extLst>
              <a:ext uri="{FF2B5EF4-FFF2-40B4-BE49-F238E27FC236}">
                <a16:creationId xmlns:a16="http://schemas.microsoft.com/office/drawing/2014/main" id="{E67812BD-87FD-195E-F612-FED62B007542}"/>
              </a:ext>
            </a:extLst>
          </p:cNvPr>
          <p:cNvPicPr>
            <a:picLocks noChangeAspect="1"/>
          </p:cNvPicPr>
          <p:nvPr/>
        </p:nvPicPr>
        <p:blipFill>
          <a:blip r:embed="rId2"/>
          <a:stretch>
            <a:fillRect/>
          </a:stretch>
        </p:blipFill>
        <p:spPr>
          <a:xfrm>
            <a:off x="3398161" y="2605087"/>
            <a:ext cx="7677150" cy="1647825"/>
          </a:xfrm>
          <a:prstGeom prst="rect">
            <a:avLst/>
          </a:prstGeom>
        </p:spPr>
      </p:pic>
      <p:cxnSp>
        <p:nvCxnSpPr>
          <p:cNvPr id="7" name="Straight Arrow Connector 6">
            <a:extLst>
              <a:ext uri="{FF2B5EF4-FFF2-40B4-BE49-F238E27FC236}">
                <a16:creationId xmlns:a16="http://schemas.microsoft.com/office/drawing/2014/main" id="{0C7494A4-CE39-63AA-483C-57FB67DA43F1}"/>
              </a:ext>
            </a:extLst>
          </p:cNvPr>
          <p:cNvCxnSpPr/>
          <p:nvPr/>
        </p:nvCxnSpPr>
        <p:spPr>
          <a:xfrm>
            <a:off x="2754831" y="2946120"/>
            <a:ext cx="64333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D9BABB4-E6B9-4FBC-167C-296B387B8C7E}"/>
              </a:ext>
            </a:extLst>
          </p:cNvPr>
          <p:cNvCxnSpPr/>
          <p:nvPr/>
        </p:nvCxnSpPr>
        <p:spPr>
          <a:xfrm>
            <a:off x="2726605" y="3139001"/>
            <a:ext cx="64333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861AB44-BE7F-A7C4-E767-5F848DFA06FA}"/>
              </a:ext>
            </a:extLst>
          </p:cNvPr>
          <p:cNvSpPr txBox="1"/>
          <p:nvPr/>
        </p:nvSpPr>
        <p:spPr>
          <a:xfrm>
            <a:off x="298765" y="2641061"/>
            <a:ext cx="2292041" cy="646331"/>
          </a:xfrm>
          <a:prstGeom prst="rect">
            <a:avLst/>
          </a:prstGeom>
          <a:noFill/>
        </p:spPr>
        <p:txBody>
          <a:bodyPr wrap="square" rtlCol="0">
            <a:spAutoFit/>
          </a:bodyPr>
          <a:lstStyle/>
          <a:p>
            <a:r>
              <a:rPr lang="en-CA" b="1">
                <a:latin typeface="Montserrat" panose="00000500000000000000" pitchFamily="2" charset="0"/>
              </a:rPr>
              <a:t>Hospitals AC and AE are efficient</a:t>
            </a:r>
          </a:p>
        </p:txBody>
      </p:sp>
      <p:sp>
        <p:nvSpPr>
          <p:cNvPr id="11" name="Left Brace 10">
            <a:extLst>
              <a:ext uri="{FF2B5EF4-FFF2-40B4-BE49-F238E27FC236}">
                <a16:creationId xmlns:a16="http://schemas.microsoft.com/office/drawing/2014/main" id="{B13F90D5-E5A1-B469-6DD4-DB68827780BC}"/>
              </a:ext>
            </a:extLst>
          </p:cNvPr>
          <p:cNvSpPr/>
          <p:nvPr/>
        </p:nvSpPr>
        <p:spPr>
          <a:xfrm rot="16200000">
            <a:off x="6268730" y="3525525"/>
            <a:ext cx="236160" cy="1874894"/>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2" name="TextBox 11">
            <a:extLst>
              <a:ext uri="{FF2B5EF4-FFF2-40B4-BE49-F238E27FC236}">
                <a16:creationId xmlns:a16="http://schemas.microsoft.com/office/drawing/2014/main" id="{9B6B4B09-B8D5-02CE-A45D-2EEC5C2D4114}"/>
              </a:ext>
            </a:extLst>
          </p:cNvPr>
          <p:cNvSpPr txBox="1"/>
          <p:nvPr/>
        </p:nvSpPr>
        <p:spPr>
          <a:xfrm>
            <a:off x="5241132" y="4673031"/>
            <a:ext cx="2680650" cy="646331"/>
          </a:xfrm>
          <a:prstGeom prst="rect">
            <a:avLst/>
          </a:prstGeom>
          <a:noFill/>
        </p:spPr>
        <p:txBody>
          <a:bodyPr wrap="square" rtlCol="0">
            <a:spAutoFit/>
          </a:bodyPr>
          <a:lstStyle/>
          <a:p>
            <a:r>
              <a:rPr lang="en-CA" b="1">
                <a:latin typeface="Montserrat" panose="00000500000000000000" pitchFamily="2" charset="0"/>
              </a:rPr>
              <a:t>Both Hospitals use AE as benchmark</a:t>
            </a:r>
          </a:p>
        </p:txBody>
      </p:sp>
    </p:spTree>
    <p:extLst>
      <p:ext uri="{BB962C8B-B14F-4D97-AF65-F5344CB8AC3E}">
        <p14:creationId xmlns:p14="http://schemas.microsoft.com/office/powerpoint/2010/main" val="3144268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18D3-7DF3-2B6B-CD2F-523AA01FDDC1}"/>
              </a:ext>
            </a:extLst>
          </p:cNvPr>
          <p:cNvSpPr>
            <a:spLocks noGrp="1"/>
          </p:cNvSpPr>
          <p:nvPr>
            <p:ph type="title"/>
          </p:nvPr>
        </p:nvSpPr>
        <p:spPr/>
        <p:txBody>
          <a:bodyPr>
            <a:normAutofit/>
          </a:bodyPr>
          <a:lstStyle/>
          <a:p>
            <a:r>
              <a:rPr lang="en-CA" sz="2800" b="1">
                <a:latin typeface="Montserrat" panose="00000500000000000000" pitchFamily="2" charset="0"/>
              </a:rPr>
              <a:t>Results – Scenario 2 (Medium + Non  Teaching)</a:t>
            </a:r>
          </a:p>
        </p:txBody>
      </p:sp>
      <p:pic>
        <p:nvPicPr>
          <p:cNvPr id="4" name="Picture 3">
            <a:extLst>
              <a:ext uri="{FF2B5EF4-FFF2-40B4-BE49-F238E27FC236}">
                <a16:creationId xmlns:a16="http://schemas.microsoft.com/office/drawing/2014/main" id="{E3881266-9905-B70B-3BBC-3E0EDFE0F2AA}"/>
              </a:ext>
            </a:extLst>
          </p:cNvPr>
          <p:cNvPicPr>
            <a:picLocks noChangeAspect="1"/>
          </p:cNvPicPr>
          <p:nvPr/>
        </p:nvPicPr>
        <p:blipFill>
          <a:blip r:embed="rId2"/>
          <a:stretch>
            <a:fillRect/>
          </a:stretch>
        </p:blipFill>
        <p:spPr>
          <a:xfrm>
            <a:off x="3149710" y="1765426"/>
            <a:ext cx="8092199" cy="4651752"/>
          </a:xfrm>
          <a:prstGeom prst="rect">
            <a:avLst/>
          </a:prstGeom>
        </p:spPr>
      </p:pic>
      <p:sp>
        <p:nvSpPr>
          <p:cNvPr id="5" name="TextBox 4">
            <a:extLst>
              <a:ext uri="{FF2B5EF4-FFF2-40B4-BE49-F238E27FC236}">
                <a16:creationId xmlns:a16="http://schemas.microsoft.com/office/drawing/2014/main" id="{A2393E10-0196-F880-2C05-A5061466C41B}"/>
              </a:ext>
            </a:extLst>
          </p:cNvPr>
          <p:cNvSpPr txBox="1"/>
          <p:nvPr/>
        </p:nvSpPr>
        <p:spPr>
          <a:xfrm>
            <a:off x="278732" y="2967335"/>
            <a:ext cx="2292041" cy="923330"/>
          </a:xfrm>
          <a:prstGeom prst="rect">
            <a:avLst/>
          </a:prstGeom>
          <a:noFill/>
        </p:spPr>
        <p:txBody>
          <a:bodyPr wrap="square" rtlCol="0">
            <a:spAutoFit/>
          </a:bodyPr>
          <a:lstStyle/>
          <a:p>
            <a:r>
              <a:rPr lang="en-CA" b="1">
                <a:latin typeface="Montserrat" panose="00000500000000000000" pitchFamily="2" charset="0"/>
              </a:rPr>
              <a:t>Higher Volume of Cases, with lower ALC Days</a:t>
            </a:r>
          </a:p>
        </p:txBody>
      </p:sp>
      <p:sp>
        <p:nvSpPr>
          <p:cNvPr id="16" name="Freeform: Shape 15">
            <a:extLst>
              <a:ext uri="{FF2B5EF4-FFF2-40B4-BE49-F238E27FC236}">
                <a16:creationId xmlns:a16="http://schemas.microsoft.com/office/drawing/2014/main" id="{503D1A62-4750-18DD-21D0-10EF8DFE1630}"/>
              </a:ext>
            </a:extLst>
          </p:cNvPr>
          <p:cNvSpPr/>
          <p:nvPr/>
        </p:nvSpPr>
        <p:spPr>
          <a:xfrm>
            <a:off x="2570773" y="2716040"/>
            <a:ext cx="508301" cy="1620570"/>
          </a:xfrm>
          <a:custGeom>
            <a:avLst/>
            <a:gdLst>
              <a:gd name="connsiteX0" fmla="*/ 508301 w 508301"/>
              <a:gd name="connsiteY0" fmla="*/ 0 h 1620570"/>
              <a:gd name="connsiteX1" fmla="*/ 1307 w 508301"/>
              <a:gd name="connsiteY1" fmla="*/ 624689 h 1620570"/>
              <a:gd name="connsiteX2" fmla="*/ 390606 w 508301"/>
              <a:gd name="connsiteY2" fmla="*/ 1620570 h 1620570"/>
            </a:gdLst>
            <a:ahLst/>
            <a:cxnLst>
              <a:cxn ang="0">
                <a:pos x="connsiteX0" y="connsiteY0"/>
              </a:cxn>
              <a:cxn ang="0">
                <a:pos x="connsiteX1" y="connsiteY1"/>
              </a:cxn>
              <a:cxn ang="0">
                <a:pos x="connsiteX2" y="connsiteY2"/>
              </a:cxn>
            </a:cxnLst>
            <a:rect l="l" t="t" r="r" b="b"/>
            <a:pathLst>
              <a:path w="508301" h="1620570">
                <a:moveTo>
                  <a:pt x="508301" y="0"/>
                </a:moveTo>
                <a:cubicBezTo>
                  <a:pt x="264612" y="177297"/>
                  <a:pt x="20923" y="354594"/>
                  <a:pt x="1307" y="624689"/>
                </a:cubicBezTo>
                <a:cubicBezTo>
                  <a:pt x="-18309" y="894784"/>
                  <a:pt x="186148" y="1257677"/>
                  <a:pt x="390606" y="1620570"/>
                </a:cubicBezTo>
              </a:path>
            </a:pathLst>
          </a:custGeom>
          <a:ln>
            <a:headEnd type="none"/>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3559731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A2EBA5-3787-DD1E-188D-42FC28BCAD12}"/>
              </a:ext>
            </a:extLst>
          </p:cNvPr>
          <p:cNvPicPr>
            <a:picLocks noChangeAspect="1"/>
          </p:cNvPicPr>
          <p:nvPr/>
        </p:nvPicPr>
        <p:blipFill>
          <a:blip r:embed="rId2"/>
          <a:stretch>
            <a:fillRect/>
          </a:stretch>
        </p:blipFill>
        <p:spPr>
          <a:xfrm>
            <a:off x="1163463" y="1761535"/>
            <a:ext cx="9238967" cy="4407788"/>
          </a:xfrm>
          <a:prstGeom prst="rect">
            <a:avLst/>
          </a:prstGeom>
        </p:spPr>
      </p:pic>
      <p:sp>
        <p:nvSpPr>
          <p:cNvPr id="8" name="Title 1">
            <a:extLst>
              <a:ext uri="{FF2B5EF4-FFF2-40B4-BE49-F238E27FC236}">
                <a16:creationId xmlns:a16="http://schemas.microsoft.com/office/drawing/2014/main" id="{ED62BB3F-BB10-96FF-2F2F-9DAFBFA2D58E}"/>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800" b="1">
                <a:latin typeface="Montserrat" panose="00000500000000000000" pitchFamily="2" charset="0"/>
              </a:rPr>
              <a:t>Results – Scenario 3 (Different Metrics)</a:t>
            </a:r>
          </a:p>
        </p:txBody>
      </p:sp>
      <p:pic>
        <p:nvPicPr>
          <p:cNvPr id="2" name="Picture 1">
            <a:extLst>
              <a:ext uri="{FF2B5EF4-FFF2-40B4-BE49-F238E27FC236}">
                <a16:creationId xmlns:a16="http://schemas.microsoft.com/office/drawing/2014/main" id="{7132BAB7-C221-0EAF-FC03-D5958F70C068}"/>
              </a:ext>
            </a:extLst>
          </p:cNvPr>
          <p:cNvPicPr>
            <a:picLocks noChangeAspect="1"/>
          </p:cNvPicPr>
          <p:nvPr/>
        </p:nvPicPr>
        <p:blipFill>
          <a:blip r:embed="rId3"/>
          <a:stretch>
            <a:fillRect/>
          </a:stretch>
        </p:blipFill>
        <p:spPr>
          <a:xfrm>
            <a:off x="7855768" y="5468049"/>
            <a:ext cx="2212257" cy="772121"/>
          </a:xfrm>
          <a:prstGeom prst="rect">
            <a:avLst/>
          </a:prstGeom>
        </p:spPr>
      </p:pic>
    </p:spTree>
    <p:extLst>
      <p:ext uri="{BB962C8B-B14F-4D97-AF65-F5344CB8AC3E}">
        <p14:creationId xmlns:p14="http://schemas.microsoft.com/office/powerpoint/2010/main" val="1063697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B2F1D4-6D86-09B8-D3F7-EE3E11012EED}"/>
              </a:ext>
            </a:extLst>
          </p:cNvPr>
          <p:cNvPicPr>
            <a:picLocks noChangeAspect="1"/>
          </p:cNvPicPr>
          <p:nvPr/>
        </p:nvPicPr>
        <p:blipFill>
          <a:blip r:embed="rId2"/>
          <a:stretch>
            <a:fillRect/>
          </a:stretch>
        </p:blipFill>
        <p:spPr>
          <a:xfrm>
            <a:off x="3377414" y="2586037"/>
            <a:ext cx="7686675" cy="1685925"/>
          </a:xfrm>
          <a:prstGeom prst="rect">
            <a:avLst/>
          </a:prstGeom>
        </p:spPr>
      </p:pic>
      <p:sp>
        <p:nvSpPr>
          <p:cNvPr id="4" name="Title 1">
            <a:extLst>
              <a:ext uri="{FF2B5EF4-FFF2-40B4-BE49-F238E27FC236}">
                <a16:creationId xmlns:a16="http://schemas.microsoft.com/office/drawing/2014/main" id="{A82F1882-BEED-8AB6-4962-6B4A59337C83}"/>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800" b="1">
                <a:latin typeface="Montserrat" panose="00000500000000000000" pitchFamily="2" charset="0"/>
              </a:rPr>
              <a:t>Results – Scenario 3 (Different Metrics)</a:t>
            </a:r>
          </a:p>
        </p:txBody>
      </p:sp>
      <p:cxnSp>
        <p:nvCxnSpPr>
          <p:cNvPr id="5" name="Straight Arrow Connector 4">
            <a:extLst>
              <a:ext uri="{FF2B5EF4-FFF2-40B4-BE49-F238E27FC236}">
                <a16:creationId xmlns:a16="http://schemas.microsoft.com/office/drawing/2014/main" id="{7AA30F3A-4B5D-8C4B-13D4-6114876DCEE8}"/>
              </a:ext>
            </a:extLst>
          </p:cNvPr>
          <p:cNvCxnSpPr/>
          <p:nvPr/>
        </p:nvCxnSpPr>
        <p:spPr>
          <a:xfrm>
            <a:off x="2745778" y="2946120"/>
            <a:ext cx="64333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C416962-7E56-3C6F-B199-7C9EFDD280D5}"/>
              </a:ext>
            </a:extLst>
          </p:cNvPr>
          <p:cNvCxnSpPr/>
          <p:nvPr/>
        </p:nvCxnSpPr>
        <p:spPr>
          <a:xfrm>
            <a:off x="2726605" y="3139001"/>
            <a:ext cx="64333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5396D31-DFCF-223C-5015-CA5D9EF387A0}"/>
              </a:ext>
            </a:extLst>
          </p:cNvPr>
          <p:cNvSpPr txBox="1"/>
          <p:nvPr/>
        </p:nvSpPr>
        <p:spPr>
          <a:xfrm>
            <a:off x="298765" y="2641061"/>
            <a:ext cx="2292041" cy="646331"/>
          </a:xfrm>
          <a:prstGeom prst="rect">
            <a:avLst/>
          </a:prstGeom>
          <a:noFill/>
        </p:spPr>
        <p:txBody>
          <a:bodyPr wrap="square" rtlCol="0">
            <a:spAutoFit/>
          </a:bodyPr>
          <a:lstStyle/>
          <a:p>
            <a:r>
              <a:rPr lang="en-CA" b="1">
                <a:latin typeface="Montserrat" panose="00000500000000000000" pitchFamily="2" charset="0"/>
              </a:rPr>
              <a:t>Hospitals AC and AE are efficient</a:t>
            </a:r>
          </a:p>
        </p:txBody>
      </p:sp>
      <p:sp>
        <p:nvSpPr>
          <p:cNvPr id="10" name="Left Brace 9">
            <a:extLst>
              <a:ext uri="{FF2B5EF4-FFF2-40B4-BE49-F238E27FC236}">
                <a16:creationId xmlns:a16="http://schemas.microsoft.com/office/drawing/2014/main" id="{8D7993CE-D5C9-39E1-A629-791916E27575}"/>
              </a:ext>
            </a:extLst>
          </p:cNvPr>
          <p:cNvSpPr/>
          <p:nvPr/>
        </p:nvSpPr>
        <p:spPr>
          <a:xfrm rot="16200000">
            <a:off x="7174075" y="2620180"/>
            <a:ext cx="236160" cy="3685584"/>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1" name="TextBox 10">
            <a:extLst>
              <a:ext uri="{FF2B5EF4-FFF2-40B4-BE49-F238E27FC236}">
                <a16:creationId xmlns:a16="http://schemas.microsoft.com/office/drawing/2014/main" id="{860B5CE2-CA09-F356-FBEB-596FBF903E1B}"/>
              </a:ext>
            </a:extLst>
          </p:cNvPr>
          <p:cNvSpPr txBox="1"/>
          <p:nvPr/>
        </p:nvSpPr>
        <p:spPr>
          <a:xfrm>
            <a:off x="4779405" y="4653981"/>
            <a:ext cx="5487224" cy="646331"/>
          </a:xfrm>
          <a:prstGeom prst="rect">
            <a:avLst/>
          </a:prstGeom>
          <a:noFill/>
        </p:spPr>
        <p:txBody>
          <a:bodyPr wrap="square" rtlCol="0">
            <a:spAutoFit/>
          </a:bodyPr>
          <a:lstStyle/>
          <a:p>
            <a:r>
              <a:rPr lang="en-CA" b="1">
                <a:latin typeface="Montserrat" panose="00000500000000000000" pitchFamily="2" charset="0"/>
              </a:rPr>
              <a:t>Hospital I uses AC and AE as benchmarks </a:t>
            </a:r>
          </a:p>
          <a:p>
            <a:r>
              <a:rPr lang="en-CA" b="1">
                <a:latin typeface="Montserrat" panose="00000500000000000000" pitchFamily="2" charset="0"/>
              </a:rPr>
              <a:t>Hospital J only uses AC as a benchmark</a:t>
            </a:r>
          </a:p>
        </p:txBody>
      </p:sp>
    </p:spTree>
    <p:extLst>
      <p:ext uri="{BB962C8B-B14F-4D97-AF65-F5344CB8AC3E}">
        <p14:creationId xmlns:p14="http://schemas.microsoft.com/office/powerpoint/2010/main" val="3145153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1837E-704F-A061-2582-E94902DA2FB5}"/>
              </a:ext>
            </a:extLst>
          </p:cNvPr>
          <p:cNvSpPr>
            <a:spLocks noGrp="1"/>
          </p:cNvSpPr>
          <p:nvPr>
            <p:ph type="title"/>
          </p:nvPr>
        </p:nvSpPr>
        <p:spPr>
          <a:xfrm>
            <a:off x="720505" y="406336"/>
            <a:ext cx="10515600" cy="1325563"/>
          </a:xfrm>
        </p:spPr>
        <p:txBody>
          <a:bodyPr>
            <a:normAutofit/>
          </a:bodyPr>
          <a:lstStyle/>
          <a:p>
            <a:r>
              <a:rPr lang="en-US" sz="3200" b="1">
                <a:latin typeface="Montserrat"/>
              </a:rPr>
              <a:t>Background and Objective</a:t>
            </a:r>
            <a:endParaRPr lang="en-US" sz="3200" b="1">
              <a:latin typeface="Montserrat" panose="00000500000000000000" pitchFamily="2" charset="0"/>
            </a:endParaRPr>
          </a:p>
        </p:txBody>
      </p:sp>
      <p:graphicFrame>
        <p:nvGraphicFramePr>
          <p:cNvPr id="5" name="Content Placeholder 2" descr="SmartArt graphic placeholder">
            <a:extLst>
              <a:ext uri="{FF2B5EF4-FFF2-40B4-BE49-F238E27FC236}">
                <a16:creationId xmlns:a16="http://schemas.microsoft.com/office/drawing/2014/main" id="{B7BDEF14-C5B5-1E85-7FEA-E694507AB52B}"/>
              </a:ext>
            </a:extLst>
          </p:cNvPr>
          <p:cNvGraphicFramePr>
            <a:graphicFrameLocks/>
          </p:cNvGraphicFramePr>
          <p:nvPr>
            <p:extLst>
              <p:ext uri="{D42A27DB-BD31-4B8C-83A1-F6EECF244321}">
                <p14:modId xmlns:p14="http://schemas.microsoft.com/office/powerpoint/2010/main" val="2528593694"/>
              </p:ext>
            </p:extLst>
          </p:nvPr>
        </p:nvGraphicFramePr>
        <p:xfrm>
          <a:off x="4714734" y="4367209"/>
          <a:ext cx="4972569" cy="17965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7" name="TextBox 86">
            <a:extLst>
              <a:ext uri="{FF2B5EF4-FFF2-40B4-BE49-F238E27FC236}">
                <a16:creationId xmlns:a16="http://schemas.microsoft.com/office/drawing/2014/main" id="{C9697E27-526C-3D6D-9B47-25F94863C1C7}"/>
              </a:ext>
            </a:extLst>
          </p:cNvPr>
          <p:cNvSpPr txBox="1"/>
          <p:nvPr/>
        </p:nvSpPr>
        <p:spPr>
          <a:xfrm>
            <a:off x="3582457" y="3233511"/>
            <a:ext cx="7115912" cy="574260"/>
          </a:xfrm>
          <a:prstGeom prst="rect">
            <a:avLst/>
          </a:prstGeom>
          <a:noFill/>
          <a:ln w="28575">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95528">
              <a:spcAft>
                <a:spcPts val="600"/>
              </a:spcAft>
            </a:pPr>
            <a:r>
              <a:rPr lang="en-US" sz="1566" kern="1200">
                <a:solidFill>
                  <a:schemeClr val="tx1"/>
                </a:solidFill>
                <a:latin typeface="Montserrat"/>
                <a:ea typeface="+mn-lt"/>
                <a:cs typeface="+mn-lt"/>
              </a:rPr>
              <a:t>Assessing the performance and efficiency of 37 hospitals </a:t>
            </a:r>
            <a:r>
              <a:rPr lang="en-CA" sz="1566" kern="1200">
                <a:solidFill>
                  <a:schemeClr val="tx1"/>
                </a:solidFill>
                <a:latin typeface="Montserrat"/>
                <a:ea typeface="+mn-lt"/>
                <a:cs typeface="+mn-lt"/>
              </a:rPr>
              <a:t>in Ontario from various aspects (e.g. hospital size, ability, and purpose)</a:t>
            </a:r>
            <a:endParaRPr lang="en-CA">
              <a:latin typeface="Montserrat"/>
              <a:cs typeface="Calibri"/>
            </a:endParaRPr>
          </a:p>
        </p:txBody>
      </p:sp>
      <p:sp>
        <p:nvSpPr>
          <p:cNvPr id="118" name="TextBox 117">
            <a:extLst>
              <a:ext uri="{FF2B5EF4-FFF2-40B4-BE49-F238E27FC236}">
                <a16:creationId xmlns:a16="http://schemas.microsoft.com/office/drawing/2014/main" id="{05373F7C-E432-68D8-5636-879D02299623}"/>
              </a:ext>
            </a:extLst>
          </p:cNvPr>
          <p:cNvSpPr txBox="1"/>
          <p:nvPr/>
        </p:nvSpPr>
        <p:spPr>
          <a:xfrm>
            <a:off x="3064566" y="2002965"/>
            <a:ext cx="6068621" cy="809900"/>
          </a:xfrm>
          <a:prstGeom prst="rect">
            <a:avLst/>
          </a:prstGeom>
          <a:noFill/>
          <a:ln w="28575">
            <a:no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95528">
              <a:spcAft>
                <a:spcPts val="600"/>
              </a:spcAft>
            </a:pPr>
            <a:r>
              <a:rPr lang="en-US" sz="1566" kern="1200">
                <a:solidFill>
                  <a:schemeClr val="tx1"/>
                </a:solidFill>
                <a:latin typeface="Montserrat"/>
                <a:ea typeface="+mn-ea"/>
                <a:cs typeface="+mn-cs"/>
              </a:rPr>
              <a:t>It is important for a hospital to maintain a level of quality in its healthcare services and attain efficient production at the lowest possible cost.</a:t>
            </a:r>
            <a:endParaRPr lang="en-US">
              <a:solidFill>
                <a:schemeClr val="tx1"/>
              </a:solidFill>
              <a:latin typeface="Montserrat"/>
            </a:endParaRPr>
          </a:p>
        </p:txBody>
      </p:sp>
      <p:sp>
        <p:nvSpPr>
          <p:cNvPr id="407" name="TextBox 406">
            <a:extLst>
              <a:ext uri="{FF2B5EF4-FFF2-40B4-BE49-F238E27FC236}">
                <a16:creationId xmlns:a16="http://schemas.microsoft.com/office/drawing/2014/main" id="{28D81C1E-4E52-33D8-D6AD-C103045E1DC2}"/>
              </a:ext>
            </a:extLst>
          </p:cNvPr>
          <p:cNvSpPr txBox="1"/>
          <p:nvPr/>
        </p:nvSpPr>
        <p:spPr>
          <a:xfrm>
            <a:off x="1493631" y="2157891"/>
            <a:ext cx="1495686" cy="3332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95528">
              <a:spcAft>
                <a:spcPts val="600"/>
              </a:spcAft>
            </a:pPr>
            <a:r>
              <a:rPr lang="en-US" sz="1566" b="1" kern="1200">
                <a:solidFill>
                  <a:schemeClr val="tx1"/>
                </a:solidFill>
                <a:latin typeface="Montserrat" panose="00000500000000000000" pitchFamily="2" charset="0"/>
                <a:ea typeface="+mn-ea"/>
                <a:cs typeface="Mongolian Baiti" panose="03000500000000000000" pitchFamily="66" charset="0"/>
              </a:rPr>
              <a:t>Background</a:t>
            </a:r>
            <a:endParaRPr lang="en-US" b="1">
              <a:latin typeface="Montserrat" panose="00000500000000000000" pitchFamily="2" charset="0"/>
              <a:cs typeface="Mongolian Baiti" panose="03000500000000000000" pitchFamily="66" charset="0"/>
            </a:endParaRPr>
          </a:p>
        </p:txBody>
      </p:sp>
      <p:sp>
        <p:nvSpPr>
          <p:cNvPr id="430" name="TextBox 429">
            <a:extLst>
              <a:ext uri="{FF2B5EF4-FFF2-40B4-BE49-F238E27FC236}">
                <a16:creationId xmlns:a16="http://schemas.microsoft.com/office/drawing/2014/main" id="{75E95E05-4E62-B37D-88AC-5CE86B0DC2D7}"/>
              </a:ext>
            </a:extLst>
          </p:cNvPr>
          <p:cNvSpPr txBox="1"/>
          <p:nvPr/>
        </p:nvSpPr>
        <p:spPr>
          <a:xfrm>
            <a:off x="2241176" y="4735627"/>
            <a:ext cx="2488189" cy="3332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95528">
              <a:spcAft>
                <a:spcPts val="600"/>
              </a:spcAft>
            </a:pPr>
            <a:r>
              <a:rPr lang="en-US" sz="1566" b="1" kern="1200">
                <a:solidFill>
                  <a:schemeClr val="tx1"/>
                </a:solidFill>
                <a:latin typeface="Montserrat" panose="00000500000000000000" pitchFamily="2" charset="0"/>
                <a:ea typeface="+mn-ea"/>
                <a:cs typeface="Mongolian Baiti" panose="03000500000000000000" pitchFamily="66" charset="0"/>
              </a:rPr>
              <a:t>Research Questions</a:t>
            </a:r>
            <a:endParaRPr lang="en-US" b="1">
              <a:latin typeface="Montserrat" panose="00000500000000000000" pitchFamily="2" charset="0"/>
              <a:cs typeface="Mongolian Baiti" panose="03000500000000000000" pitchFamily="66" charset="0"/>
            </a:endParaRPr>
          </a:p>
        </p:txBody>
      </p:sp>
      <p:sp>
        <p:nvSpPr>
          <p:cNvPr id="441" name="TextBox 440">
            <a:extLst>
              <a:ext uri="{FF2B5EF4-FFF2-40B4-BE49-F238E27FC236}">
                <a16:creationId xmlns:a16="http://schemas.microsoft.com/office/drawing/2014/main" id="{C543E32F-F2CE-4E79-2F24-04E985A7BE64}"/>
              </a:ext>
            </a:extLst>
          </p:cNvPr>
          <p:cNvSpPr txBox="1"/>
          <p:nvPr/>
        </p:nvSpPr>
        <p:spPr>
          <a:xfrm>
            <a:off x="1911066" y="3354996"/>
            <a:ext cx="1563233" cy="3332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95528">
              <a:spcAft>
                <a:spcPts val="600"/>
              </a:spcAft>
            </a:pPr>
            <a:r>
              <a:rPr lang="en-US" sz="1566" b="1" kern="1200">
                <a:solidFill>
                  <a:schemeClr val="tx1"/>
                </a:solidFill>
                <a:latin typeface="Montserrat" panose="00000500000000000000" pitchFamily="2" charset="0"/>
                <a:ea typeface="+mn-ea"/>
                <a:cs typeface="Mongolian Baiti" panose="03000500000000000000" pitchFamily="66" charset="0"/>
              </a:rPr>
              <a:t>Objectives</a:t>
            </a:r>
            <a:endParaRPr lang="en-US" b="1">
              <a:latin typeface="Montserrat" panose="00000500000000000000" pitchFamily="2" charset="0"/>
              <a:cs typeface="Mongolian Baiti" panose="03000500000000000000" pitchFamily="66" charset="0"/>
            </a:endParaRPr>
          </a:p>
        </p:txBody>
      </p:sp>
    </p:spTree>
    <p:extLst>
      <p:ext uri="{BB962C8B-B14F-4D97-AF65-F5344CB8AC3E}">
        <p14:creationId xmlns:p14="http://schemas.microsoft.com/office/powerpoint/2010/main" val="2320032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06C4DA-ADDB-1DBA-2DDE-5246B223784B}"/>
              </a:ext>
            </a:extLst>
          </p:cNvPr>
          <p:cNvPicPr>
            <a:picLocks noChangeAspect="1"/>
          </p:cNvPicPr>
          <p:nvPr/>
        </p:nvPicPr>
        <p:blipFill>
          <a:blip r:embed="rId2"/>
          <a:stretch>
            <a:fillRect/>
          </a:stretch>
        </p:blipFill>
        <p:spPr>
          <a:xfrm>
            <a:off x="2820264" y="1213164"/>
            <a:ext cx="8982294" cy="5174480"/>
          </a:xfrm>
          <a:prstGeom prst="rect">
            <a:avLst/>
          </a:prstGeom>
        </p:spPr>
      </p:pic>
      <p:sp>
        <p:nvSpPr>
          <p:cNvPr id="4" name="Title 1">
            <a:extLst>
              <a:ext uri="{FF2B5EF4-FFF2-40B4-BE49-F238E27FC236}">
                <a16:creationId xmlns:a16="http://schemas.microsoft.com/office/drawing/2014/main" id="{BFCB0195-3482-7A62-0E11-D4436E599587}"/>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800" b="1">
                <a:latin typeface="Montserrat" panose="00000500000000000000" pitchFamily="2" charset="0"/>
              </a:rPr>
              <a:t>Results – Scenario 3 (Different Metrics)</a:t>
            </a:r>
          </a:p>
        </p:txBody>
      </p:sp>
      <p:sp>
        <p:nvSpPr>
          <p:cNvPr id="5" name="TextBox 4">
            <a:extLst>
              <a:ext uri="{FF2B5EF4-FFF2-40B4-BE49-F238E27FC236}">
                <a16:creationId xmlns:a16="http://schemas.microsoft.com/office/drawing/2014/main" id="{CBA5125A-2809-7A8D-B490-4A3FC1BCF37C}"/>
              </a:ext>
            </a:extLst>
          </p:cNvPr>
          <p:cNvSpPr txBox="1"/>
          <p:nvPr/>
        </p:nvSpPr>
        <p:spPr>
          <a:xfrm>
            <a:off x="389442" y="2690336"/>
            <a:ext cx="2292041" cy="1477328"/>
          </a:xfrm>
          <a:prstGeom prst="rect">
            <a:avLst/>
          </a:prstGeom>
          <a:noFill/>
        </p:spPr>
        <p:txBody>
          <a:bodyPr wrap="square" rtlCol="0">
            <a:spAutoFit/>
          </a:bodyPr>
          <a:lstStyle/>
          <a:p>
            <a:r>
              <a:rPr lang="en-CA" b="1">
                <a:latin typeface="Montserrat" panose="00000500000000000000" pitchFamily="2" charset="0"/>
              </a:rPr>
              <a:t>J: Aim for higher </a:t>
            </a:r>
            <a:r>
              <a:rPr lang="en-CA" b="1" u="sng">
                <a:latin typeface="Montserrat" panose="00000500000000000000" pitchFamily="2" charset="0"/>
              </a:rPr>
              <a:t>Quality of Care </a:t>
            </a:r>
            <a:r>
              <a:rPr lang="en-CA" b="1">
                <a:latin typeface="Montserrat" panose="00000500000000000000" pitchFamily="2" charset="0"/>
              </a:rPr>
              <a:t>by reducing Hip Fracture Cases slightly</a:t>
            </a:r>
          </a:p>
        </p:txBody>
      </p:sp>
      <p:sp>
        <p:nvSpPr>
          <p:cNvPr id="9" name="Rectangle 8">
            <a:extLst>
              <a:ext uri="{FF2B5EF4-FFF2-40B4-BE49-F238E27FC236}">
                <a16:creationId xmlns:a16="http://schemas.microsoft.com/office/drawing/2014/main" id="{790A6036-845A-A326-D777-25ECCED49D34}"/>
              </a:ext>
            </a:extLst>
          </p:cNvPr>
          <p:cNvSpPr/>
          <p:nvPr/>
        </p:nvSpPr>
        <p:spPr>
          <a:xfrm>
            <a:off x="5719864" y="2091446"/>
            <a:ext cx="2208180" cy="233465"/>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5C812C7F-A77E-1510-FC58-DDECD2FA0EE3}"/>
              </a:ext>
            </a:extLst>
          </p:cNvPr>
          <p:cNvSpPr/>
          <p:nvPr/>
        </p:nvSpPr>
        <p:spPr>
          <a:xfrm>
            <a:off x="5719864" y="4299625"/>
            <a:ext cx="2208180" cy="233465"/>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29037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4CC881-58CE-2BAD-CED6-E629D2986D1F}"/>
              </a:ext>
            </a:extLst>
          </p:cNvPr>
          <p:cNvSpPr/>
          <p:nvPr/>
        </p:nvSpPr>
        <p:spPr>
          <a:xfrm>
            <a:off x="1820689" y="2041368"/>
            <a:ext cx="8801100" cy="2419350"/>
          </a:xfrm>
          <a:prstGeom prst="rect">
            <a:avLst/>
          </a:prstGeom>
          <a:solidFill>
            <a:srgbClr val="16274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5" name="Google Shape;57;p13">
            <a:extLst>
              <a:ext uri="{FF2B5EF4-FFF2-40B4-BE49-F238E27FC236}">
                <a16:creationId xmlns:a16="http://schemas.microsoft.com/office/drawing/2014/main" id="{0385FF27-BFAF-923B-05BD-BFC13E76E413}"/>
              </a:ext>
            </a:extLst>
          </p:cNvPr>
          <p:cNvSpPr txBox="1"/>
          <p:nvPr/>
        </p:nvSpPr>
        <p:spPr>
          <a:xfrm>
            <a:off x="2849389" y="2820171"/>
            <a:ext cx="6743699" cy="86174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CA" sz="4400" b="1">
                <a:solidFill>
                  <a:schemeClr val="bg1"/>
                </a:solidFill>
                <a:latin typeface="Montserrat"/>
                <a:ea typeface="Montserrat"/>
                <a:cs typeface="Montserrat"/>
                <a:sym typeface="Montserrat"/>
              </a:rPr>
              <a:t>DEMO</a:t>
            </a:r>
            <a:endParaRPr sz="4000">
              <a:solidFill>
                <a:schemeClr val="bg1"/>
              </a:solidFill>
              <a:latin typeface="Montserrat"/>
              <a:ea typeface="Montserrat"/>
              <a:cs typeface="Montserrat"/>
              <a:sym typeface="Montserrat"/>
            </a:endParaRPr>
          </a:p>
        </p:txBody>
      </p:sp>
    </p:spTree>
    <p:extLst>
      <p:ext uri="{BB962C8B-B14F-4D97-AF65-F5344CB8AC3E}">
        <p14:creationId xmlns:p14="http://schemas.microsoft.com/office/powerpoint/2010/main" val="2035535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72C3A-2987-35E2-9861-BFEA9E42E600}"/>
              </a:ext>
            </a:extLst>
          </p:cNvPr>
          <p:cNvSpPr>
            <a:spLocks noGrp="1"/>
          </p:cNvSpPr>
          <p:nvPr>
            <p:ph type="title"/>
          </p:nvPr>
        </p:nvSpPr>
        <p:spPr>
          <a:xfrm>
            <a:off x="1137034" y="609597"/>
            <a:ext cx="9392421" cy="1330841"/>
          </a:xfrm>
        </p:spPr>
        <p:txBody>
          <a:bodyPr>
            <a:normAutofit/>
          </a:bodyPr>
          <a:lstStyle/>
          <a:p>
            <a:r>
              <a:rPr lang="en-US" sz="3200" b="1">
                <a:latin typeface="Montserrat" panose="00000500000000000000" pitchFamily="2" charset="0"/>
              </a:rPr>
              <a:t>Model-Given Data</a:t>
            </a:r>
          </a:p>
        </p:txBody>
      </p:sp>
      <p:sp>
        <p:nvSpPr>
          <p:cNvPr id="3" name="Content Placeholder 2">
            <a:extLst>
              <a:ext uri="{FF2B5EF4-FFF2-40B4-BE49-F238E27FC236}">
                <a16:creationId xmlns:a16="http://schemas.microsoft.com/office/drawing/2014/main" id="{4517DCD5-3A11-9991-5FDB-E9B8A9644C84}"/>
              </a:ext>
            </a:extLst>
          </p:cNvPr>
          <p:cNvSpPr>
            <a:spLocks noGrp="1"/>
          </p:cNvSpPr>
          <p:nvPr>
            <p:ph idx="1"/>
          </p:nvPr>
        </p:nvSpPr>
        <p:spPr>
          <a:xfrm>
            <a:off x="1137034" y="2198362"/>
            <a:ext cx="4958966" cy="3917773"/>
          </a:xfrm>
        </p:spPr>
        <p:txBody>
          <a:bodyPr>
            <a:normAutofit/>
          </a:bodyPr>
          <a:lstStyle/>
          <a:p>
            <a:pPr marL="0" indent="0" rtl="0" fontAlgn="base">
              <a:buNone/>
            </a:pPr>
            <a:r>
              <a:rPr lang="en-CA" sz="2000" b="1" i="0">
                <a:effectLst/>
                <a:latin typeface="Montserrat" pitchFamily="2" charset="77"/>
              </a:rPr>
              <a:t>Given Data:</a:t>
            </a:r>
            <a:r>
              <a:rPr lang="en-CA" sz="2000" b="0" i="0">
                <a:effectLst/>
                <a:latin typeface="Montserrat" pitchFamily="2" charset="77"/>
              </a:rPr>
              <a:t> </a:t>
            </a:r>
          </a:p>
          <a:p>
            <a:pPr rtl="0" fontAlgn="base">
              <a:buFont typeface="Arial" panose="020B0604020202020204" pitchFamily="34" charset="0"/>
              <a:buChar char="•"/>
            </a:pPr>
            <a:r>
              <a:rPr lang="en-CA" sz="2000" b="0" i="0">
                <a:effectLst/>
                <a:latin typeface="Montserrat" pitchFamily="2" charset="77"/>
              </a:rPr>
              <a:t>37 hospitals in Ontario  </a:t>
            </a:r>
          </a:p>
          <a:p>
            <a:pPr rtl="0" fontAlgn="base">
              <a:buFont typeface="Arial" panose="020B0604020202020204" pitchFamily="34" charset="0"/>
              <a:buChar char="•"/>
            </a:pPr>
            <a:r>
              <a:rPr lang="en-CA" sz="2000" b="0" i="0">
                <a:effectLst/>
                <a:latin typeface="Montserrat" pitchFamily="2" charset="77"/>
              </a:rPr>
              <a:t>20 features</a:t>
            </a:r>
          </a:p>
          <a:p>
            <a:pPr rtl="0" fontAlgn="base">
              <a:buFont typeface="Arial" panose="020B0604020202020204" pitchFamily="34" charset="0"/>
              <a:buChar char="•"/>
            </a:pPr>
            <a:r>
              <a:rPr lang="en-CA" sz="2000">
                <a:latin typeface="Montserrat" pitchFamily="2" charset="77"/>
              </a:rPr>
              <a:t>C-Section Rate data error excluded</a:t>
            </a:r>
          </a:p>
          <a:p>
            <a:pPr marL="0" indent="0" fontAlgn="base">
              <a:buNone/>
            </a:pPr>
            <a:endParaRPr lang="en-CA" sz="2000" b="0" i="0">
              <a:effectLst/>
              <a:latin typeface="Montserrat" pitchFamily="2" charset="77"/>
            </a:endParaRPr>
          </a:p>
          <a:p>
            <a:pPr marL="0" indent="0" rtl="0" fontAlgn="base">
              <a:buNone/>
            </a:pPr>
            <a:r>
              <a:rPr lang="en-CA" sz="2000" b="1" i="0">
                <a:effectLst/>
                <a:latin typeface="Montserrat" pitchFamily="2" charset="77"/>
              </a:rPr>
              <a:t>Assumptions:</a:t>
            </a:r>
            <a:r>
              <a:rPr lang="en-CA" sz="2000" b="0" i="0">
                <a:effectLst/>
                <a:latin typeface="Montserrat" pitchFamily="2" charset="77"/>
              </a:rPr>
              <a:t> </a:t>
            </a:r>
          </a:p>
          <a:p>
            <a:pPr rtl="0" fontAlgn="base">
              <a:buFont typeface="Arial" panose="020B0604020202020204" pitchFamily="34" charset="0"/>
              <a:buChar char="•"/>
            </a:pPr>
            <a:r>
              <a:rPr lang="en-CA" sz="2000" b="0" i="0">
                <a:effectLst/>
                <a:latin typeface="Montserrat" pitchFamily="2" charset="77"/>
              </a:rPr>
              <a:t>All other non-given resources are assumed to be equal or without shortage amongst the hospitals</a:t>
            </a:r>
            <a:endParaRPr lang="en-US" sz="2000">
              <a:latin typeface="Montserrat" pitchFamily="2" charset="77"/>
            </a:endParaRPr>
          </a:p>
        </p:txBody>
      </p:sp>
      <p:graphicFrame>
        <p:nvGraphicFramePr>
          <p:cNvPr id="7" name="Table 7">
            <a:extLst>
              <a:ext uri="{FF2B5EF4-FFF2-40B4-BE49-F238E27FC236}">
                <a16:creationId xmlns:a16="http://schemas.microsoft.com/office/drawing/2014/main" id="{0DA39335-3A78-E147-85A2-D5CAF6C627DB}"/>
              </a:ext>
            </a:extLst>
          </p:cNvPr>
          <p:cNvGraphicFramePr>
            <a:graphicFrameLocks noGrp="1"/>
          </p:cNvGraphicFramePr>
          <p:nvPr>
            <p:extLst>
              <p:ext uri="{D42A27DB-BD31-4B8C-83A1-F6EECF244321}">
                <p14:modId xmlns:p14="http://schemas.microsoft.com/office/powerpoint/2010/main" val="959468011"/>
              </p:ext>
            </p:extLst>
          </p:nvPr>
        </p:nvGraphicFramePr>
        <p:xfrm>
          <a:off x="6719367" y="2551829"/>
          <a:ext cx="4788507" cy="3022087"/>
        </p:xfrm>
        <a:graphic>
          <a:graphicData uri="http://schemas.openxmlformats.org/drawingml/2006/table">
            <a:tbl>
              <a:tblPr firstRow="1" bandRow="1">
                <a:tableStyleId>{3B4B98B0-60AC-42C2-AFA5-B58CD77FA1E5}</a:tableStyleId>
              </a:tblPr>
              <a:tblGrid>
                <a:gridCol w="1241140">
                  <a:extLst>
                    <a:ext uri="{9D8B030D-6E8A-4147-A177-3AD203B41FA5}">
                      <a16:colId xmlns:a16="http://schemas.microsoft.com/office/drawing/2014/main" val="777572989"/>
                    </a:ext>
                  </a:extLst>
                </a:gridCol>
                <a:gridCol w="1198733">
                  <a:extLst>
                    <a:ext uri="{9D8B030D-6E8A-4147-A177-3AD203B41FA5}">
                      <a16:colId xmlns:a16="http://schemas.microsoft.com/office/drawing/2014/main" val="2265265783"/>
                    </a:ext>
                  </a:extLst>
                </a:gridCol>
                <a:gridCol w="1193593">
                  <a:extLst>
                    <a:ext uri="{9D8B030D-6E8A-4147-A177-3AD203B41FA5}">
                      <a16:colId xmlns:a16="http://schemas.microsoft.com/office/drawing/2014/main" val="1736311226"/>
                    </a:ext>
                  </a:extLst>
                </a:gridCol>
                <a:gridCol w="1155041">
                  <a:extLst>
                    <a:ext uri="{9D8B030D-6E8A-4147-A177-3AD203B41FA5}">
                      <a16:colId xmlns:a16="http://schemas.microsoft.com/office/drawing/2014/main" val="2639945781"/>
                    </a:ext>
                  </a:extLst>
                </a:gridCol>
              </a:tblGrid>
              <a:tr h="310408">
                <a:tc gridSpan="4">
                  <a:txBody>
                    <a:bodyPr/>
                    <a:lstStyle/>
                    <a:p>
                      <a:pPr algn="ctr" fontAlgn="b"/>
                      <a:r>
                        <a:rPr lang="en-CA" sz="1800" b="0" u="none" strike="noStrike">
                          <a:effectLst/>
                        </a:rPr>
                        <a:t>20 Hospital Features</a:t>
                      </a:r>
                      <a:endParaRPr lang="en-CA" sz="1800" b="0" u="none" strike="noStrike">
                        <a:effectLst/>
                        <a:latin typeface="Montserrat" pitchFamily="2" charset="77"/>
                      </a:endParaRPr>
                    </a:p>
                  </a:txBody>
                  <a:tcPr marL="9396" marR="9396" marT="9396"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82416344"/>
                  </a:ext>
                </a:extLst>
              </a:tr>
              <a:tr h="458447">
                <a:tc>
                  <a:txBody>
                    <a:bodyPr/>
                    <a:lstStyle/>
                    <a:p>
                      <a:pPr algn="ctr" fontAlgn="ctr"/>
                      <a:r>
                        <a:rPr lang="en-CA" sz="1400" u="none" strike="noStrike">
                          <a:effectLst/>
                        </a:rPr>
                        <a:t>Teaching </a:t>
                      </a:r>
                      <a:br>
                        <a:rPr lang="en-CA" sz="1400" u="none" strike="noStrike">
                          <a:effectLst/>
                        </a:rPr>
                      </a:br>
                      <a:r>
                        <a:rPr lang="en-CA" sz="1400" u="none" strike="noStrike">
                          <a:effectLst/>
                        </a:rPr>
                        <a:t>Emphasis</a:t>
                      </a:r>
                      <a:endParaRPr lang="en-CA" sz="1400" b="0" i="0" u="none" strike="noStrike">
                        <a:solidFill>
                          <a:srgbClr val="000000"/>
                        </a:solidFill>
                        <a:effectLst/>
                        <a:latin typeface="Montserrat" pitchFamily="2" charset="77"/>
                      </a:endParaRPr>
                    </a:p>
                  </a:txBody>
                  <a:tcPr marL="9396" marR="9396" marT="9396" marB="0" anchor="ctr"/>
                </a:tc>
                <a:tc>
                  <a:txBody>
                    <a:bodyPr/>
                    <a:lstStyle/>
                    <a:p>
                      <a:pPr algn="ctr" fontAlgn="ctr"/>
                      <a:r>
                        <a:rPr lang="en-CA" sz="1400" u="none" strike="noStrike">
                          <a:effectLst/>
                        </a:rPr>
                        <a:t>Cost per Patient-day</a:t>
                      </a:r>
                      <a:endParaRPr lang="en-CA" sz="1400" b="0" i="0" u="none" strike="noStrike">
                        <a:solidFill>
                          <a:srgbClr val="000000"/>
                        </a:solidFill>
                        <a:effectLst/>
                        <a:latin typeface="Montserrat" pitchFamily="2" charset="77"/>
                      </a:endParaRPr>
                    </a:p>
                  </a:txBody>
                  <a:tcPr marL="9396" marR="9396" marT="9396" marB="0" anchor="ctr"/>
                </a:tc>
                <a:tc>
                  <a:txBody>
                    <a:bodyPr/>
                    <a:lstStyle/>
                    <a:p>
                      <a:pPr algn="ctr" fontAlgn="ctr"/>
                      <a:r>
                        <a:rPr lang="en-CA" sz="1400" u="none" strike="noStrike">
                          <a:effectLst/>
                        </a:rPr>
                        <a:t>Surgical Cases</a:t>
                      </a:r>
                      <a:endParaRPr lang="en-CA" sz="1400" b="0" i="0" u="none" strike="noStrike">
                        <a:solidFill>
                          <a:srgbClr val="000000"/>
                        </a:solidFill>
                        <a:effectLst/>
                        <a:latin typeface="Montserrat" pitchFamily="2" charset="77"/>
                      </a:endParaRPr>
                    </a:p>
                  </a:txBody>
                  <a:tcPr marL="9396" marR="9396" marT="9396" marB="0" anchor="ctr"/>
                </a:tc>
                <a:tc>
                  <a:txBody>
                    <a:bodyPr/>
                    <a:lstStyle/>
                    <a:p>
                      <a:pPr algn="ctr" fontAlgn="ctr"/>
                      <a:r>
                        <a:rPr lang="en-CA" sz="1400" u="none" strike="noStrike">
                          <a:effectLst/>
                        </a:rPr>
                        <a:t>Death Rate</a:t>
                      </a:r>
                      <a:endParaRPr lang="en-CA" sz="1400" b="0" i="0" u="none" strike="noStrike">
                        <a:solidFill>
                          <a:srgbClr val="000000"/>
                        </a:solidFill>
                        <a:effectLst/>
                        <a:latin typeface="Montserrat" pitchFamily="2" charset="77"/>
                      </a:endParaRPr>
                    </a:p>
                  </a:txBody>
                  <a:tcPr marL="9396" marR="9396" marT="9396" marB="0" anchor="ctr"/>
                </a:tc>
                <a:extLst>
                  <a:ext uri="{0D108BD9-81ED-4DB2-BD59-A6C34878D82A}">
                    <a16:rowId xmlns:a16="http://schemas.microsoft.com/office/drawing/2014/main" val="3207758589"/>
                  </a:ext>
                </a:extLst>
              </a:tr>
              <a:tr h="458447">
                <a:tc>
                  <a:txBody>
                    <a:bodyPr/>
                    <a:lstStyle/>
                    <a:p>
                      <a:pPr algn="ctr" fontAlgn="ctr"/>
                      <a:r>
                        <a:rPr lang="en-CA" sz="1400" u="none" strike="noStrike">
                          <a:effectLst/>
                        </a:rPr>
                        <a:t>Cardiac Arrest Rate</a:t>
                      </a:r>
                      <a:endParaRPr lang="en-CA" sz="1400" b="0" i="0" u="none" strike="noStrike">
                        <a:solidFill>
                          <a:srgbClr val="000000"/>
                        </a:solidFill>
                        <a:effectLst/>
                        <a:latin typeface="Montserrat" pitchFamily="2" charset="77"/>
                      </a:endParaRPr>
                    </a:p>
                  </a:txBody>
                  <a:tcPr marL="9396" marR="9396" marT="9396" marB="0" anchor="ctr"/>
                </a:tc>
                <a:tc>
                  <a:txBody>
                    <a:bodyPr/>
                    <a:lstStyle/>
                    <a:p>
                      <a:pPr algn="ctr" fontAlgn="ctr"/>
                      <a:r>
                        <a:rPr lang="en-CA" sz="1400" u="none" strike="noStrike">
                          <a:effectLst/>
                        </a:rPr>
                        <a:t> Post-Surgery AMI Rate</a:t>
                      </a:r>
                      <a:endParaRPr lang="en-CA" sz="1400" b="0" i="0" u="none" strike="noStrike">
                        <a:solidFill>
                          <a:srgbClr val="000000"/>
                        </a:solidFill>
                        <a:effectLst/>
                        <a:latin typeface="Montserrat" pitchFamily="2" charset="77"/>
                      </a:endParaRPr>
                    </a:p>
                  </a:txBody>
                  <a:tcPr marL="9396" marR="9396" marT="9396" marB="0" anchor="ctr"/>
                </a:tc>
                <a:tc>
                  <a:txBody>
                    <a:bodyPr/>
                    <a:lstStyle/>
                    <a:p>
                      <a:pPr algn="ctr" fontAlgn="ctr"/>
                      <a:r>
                        <a:rPr lang="en-CA" sz="1400" u="none" strike="noStrike">
                          <a:effectLst/>
                        </a:rPr>
                        <a:t>Surgical Site Infections Rate</a:t>
                      </a:r>
                      <a:endParaRPr lang="en-CA" sz="1400" b="0" i="0" u="none" strike="noStrike">
                        <a:solidFill>
                          <a:srgbClr val="000000"/>
                        </a:solidFill>
                        <a:effectLst/>
                        <a:latin typeface="Montserrat" pitchFamily="2" charset="77"/>
                      </a:endParaRPr>
                    </a:p>
                  </a:txBody>
                  <a:tcPr marL="9396" marR="9396" marT="9396" marB="0" anchor="ctr"/>
                </a:tc>
                <a:tc>
                  <a:txBody>
                    <a:bodyPr/>
                    <a:lstStyle/>
                    <a:p>
                      <a:pPr algn="ctr" fontAlgn="ctr"/>
                      <a:r>
                        <a:rPr lang="en-CA" sz="1400" u="none" strike="noStrike">
                          <a:effectLst/>
                        </a:rPr>
                        <a:t>Sepsis Rate</a:t>
                      </a:r>
                      <a:endParaRPr lang="en-CA" sz="1400" b="0" i="0" u="none" strike="noStrike">
                        <a:solidFill>
                          <a:srgbClr val="000000"/>
                        </a:solidFill>
                        <a:effectLst/>
                        <a:latin typeface="Montserrat" pitchFamily="2" charset="77"/>
                      </a:endParaRPr>
                    </a:p>
                  </a:txBody>
                  <a:tcPr marL="9396" marR="9396" marT="9396" marB="0" anchor="ctr"/>
                </a:tc>
                <a:extLst>
                  <a:ext uri="{0D108BD9-81ED-4DB2-BD59-A6C34878D82A}">
                    <a16:rowId xmlns:a16="http://schemas.microsoft.com/office/drawing/2014/main" val="2177380340"/>
                  </a:ext>
                </a:extLst>
              </a:tr>
              <a:tr h="458447">
                <a:tc>
                  <a:txBody>
                    <a:bodyPr/>
                    <a:lstStyle/>
                    <a:p>
                      <a:pPr algn="ctr" fontAlgn="ctr"/>
                      <a:r>
                        <a:rPr lang="en-CA" sz="1400" u="none" strike="noStrike">
                          <a:effectLst/>
                        </a:rPr>
                        <a:t>C-Section </a:t>
                      </a:r>
                      <a:br>
                        <a:rPr lang="en-CA" sz="1400" u="none" strike="noStrike">
                          <a:effectLst/>
                        </a:rPr>
                      </a:br>
                      <a:r>
                        <a:rPr lang="en-CA" sz="1400" u="none" strike="noStrike">
                          <a:effectLst/>
                        </a:rPr>
                        <a:t>Rate</a:t>
                      </a:r>
                      <a:endParaRPr lang="en-CA" sz="1400" b="0" i="0" u="none" strike="noStrike">
                        <a:solidFill>
                          <a:srgbClr val="000000"/>
                        </a:solidFill>
                        <a:effectLst/>
                        <a:latin typeface="Montserrat" pitchFamily="2" charset="77"/>
                      </a:endParaRPr>
                    </a:p>
                  </a:txBody>
                  <a:tcPr marL="9396" marR="9396" marT="9396" marB="0" anchor="ctr"/>
                </a:tc>
                <a:tc>
                  <a:txBody>
                    <a:bodyPr/>
                    <a:lstStyle/>
                    <a:p>
                      <a:pPr algn="ctr" fontAlgn="ctr"/>
                      <a:r>
                        <a:rPr lang="en-CA" sz="1400" u="none" strike="noStrike">
                          <a:effectLst/>
                        </a:rPr>
                        <a:t>Total Medical Inpatient Days</a:t>
                      </a:r>
                      <a:endParaRPr lang="en-CA" sz="1400" b="0" i="0" u="none" strike="noStrike">
                        <a:solidFill>
                          <a:srgbClr val="000000"/>
                        </a:solidFill>
                        <a:effectLst/>
                        <a:latin typeface="Montserrat" pitchFamily="2" charset="77"/>
                      </a:endParaRPr>
                    </a:p>
                  </a:txBody>
                  <a:tcPr marL="9396" marR="9396" marT="9396" marB="0" anchor="ctr"/>
                </a:tc>
                <a:tc>
                  <a:txBody>
                    <a:bodyPr/>
                    <a:lstStyle/>
                    <a:p>
                      <a:pPr algn="ctr" fontAlgn="ctr"/>
                      <a:r>
                        <a:rPr lang="en-CA" sz="1400" u="none" strike="noStrike">
                          <a:effectLst/>
                        </a:rPr>
                        <a:t>Medical </a:t>
                      </a:r>
                      <a:br>
                        <a:rPr lang="en-CA" sz="1400" u="none" strike="noStrike">
                          <a:effectLst/>
                        </a:rPr>
                      </a:br>
                      <a:r>
                        <a:rPr lang="en-CA" sz="1400" u="none" strike="noStrike">
                          <a:effectLst/>
                        </a:rPr>
                        <a:t>ALC Days</a:t>
                      </a:r>
                      <a:endParaRPr lang="en-CA" sz="1400" b="0" i="0" u="none" strike="noStrike">
                        <a:solidFill>
                          <a:srgbClr val="000000"/>
                        </a:solidFill>
                        <a:effectLst/>
                        <a:latin typeface="Montserrat" pitchFamily="2" charset="77"/>
                      </a:endParaRPr>
                    </a:p>
                  </a:txBody>
                  <a:tcPr marL="9396" marR="9396" marT="9396" marB="0" anchor="ctr"/>
                </a:tc>
                <a:tc>
                  <a:txBody>
                    <a:bodyPr/>
                    <a:lstStyle/>
                    <a:p>
                      <a:pPr algn="ctr" fontAlgn="ctr"/>
                      <a:r>
                        <a:rPr lang="en-CA" sz="1400" u="none" strike="noStrike">
                          <a:effectLst/>
                        </a:rPr>
                        <a:t>Total Surgical Inpatient Days</a:t>
                      </a:r>
                      <a:endParaRPr lang="en-CA" sz="1400" b="0" i="0" u="none" strike="noStrike">
                        <a:solidFill>
                          <a:srgbClr val="000000"/>
                        </a:solidFill>
                        <a:effectLst/>
                        <a:latin typeface="Montserrat" pitchFamily="2" charset="77"/>
                      </a:endParaRPr>
                    </a:p>
                  </a:txBody>
                  <a:tcPr marL="9396" marR="9396" marT="9396" marB="0" anchor="ctr"/>
                </a:tc>
                <a:extLst>
                  <a:ext uri="{0D108BD9-81ED-4DB2-BD59-A6C34878D82A}">
                    <a16:rowId xmlns:a16="http://schemas.microsoft.com/office/drawing/2014/main" val="1855029149"/>
                  </a:ext>
                </a:extLst>
              </a:tr>
              <a:tr h="668169">
                <a:tc>
                  <a:txBody>
                    <a:bodyPr/>
                    <a:lstStyle/>
                    <a:p>
                      <a:pPr algn="ctr" fontAlgn="ctr"/>
                      <a:r>
                        <a:rPr lang="en-CA" sz="1400" u="none" strike="noStrike">
                          <a:effectLst/>
                        </a:rPr>
                        <a:t>Surgical ALC Days</a:t>
                      </a:r>
                      <a:endParaRPr lang="en-CA" sz="1400" b="0" i="0" u="none" strike="noStrike">
                        <a:solidFill>
                          <a:srgbClr val="000000"/>
                        </a:solidFill>
                        <a:effectLst/>
                        <a:latin typeface="Montserrat" pitchFamily="2" charset="77"/>
                      </a:endParaRPr>
                    </a:p>
                  </a:txBody>
                  <a:tcPr marL="9396" marR="9396" marT="9396" marB="0" anchor="ctr"/>
                </a:tc>
                <a:tc>
                  <a:txBody>
                    <a:bodyPr/>
                    <a:lstStyle/>
                    <a:p>
                      <a:pPr algn="ctr" fontAlgn="ctr"/>
                      <a:r>
                        <a:rPr lang="en-CA" sz="1400" u="none" strike="noStrike">
                          <a:effectLst/>
                        </a:rPr>
                        <a:t>Total Mental Health Inpatient Days</a:t>
                      </a:r>
                      <a:endParaRPr lang="en-CA" sz="1400" b="0" i="0" u="none" strike="noStrike">
                        <a:solidFill>
                          <a:srgbClr val="000000"/>
                        </a:solidFill>
                        <a:effectLst/>
                        <a:latin typeface="Montserrat" pitchFamily="2" charset="77"/>
                      </a:endParaRPr>
                    </a:p>
                  </a:txBody>
                  <a:tcPr marL="9396" marR="9396" marT="9396" marB="0" anchor="ctr"/>
                </a:tc>
                <a:tc>
                  <a:txBody>
                    <a:bodyPr/>
                    <a:lstStyle/>
                    <a:p>
                      <a:pPr algn="ctr" fontAlgn="ctr"/>
                      <a:r>
                        <a:rPr lang="en-CA" sz="1400" u="none" strike="noStrike">
                          <a:effectLst/>
                        </a:rPr>
                        <a:t>Mental Health ALC Days</a:t>
                      </a:r>
                      <a:endParaRPr lang="en-CA" sz="1400" b="0" i="0" u="none" strike="noStrike">
                        <a:solidFill>
                          <a:srgbClr val="000000"/>
                        </a:solidFill>
                        <a:effectLst/>
                        <a:latin typeface="Montserrat" pitchFamily="2" charset="77"/>
                      </a:endParaRPr>
                    </a:p>
                  </a:txBody>
                  <a:tcPr marL="9396" marR="9396" marT="9396" marB="0" anchor="ctr"/>
                </a:tc>
                <a:tc>
                  <a:txBody>
                    <a:bodyPr/>
                    <a:lstStyle/>
                    <a:p>
                      <a:pPr algn="ctr" fontAlgn="ctr"/>
                      <a:r>
                        <a:rPr lang="en-CA" sz="1400" u="none" strike="noStrike">
                          <a:effectLst/>
                        </a:rPr>
                        <a:t>Hip Fracture Cases</a:t>
                      </a:r>
                      <a:endParaRPr lang="en-CA" sz="1400" b="0" i="0" u="none" strike="noStrike">
                        <a:solidFill>
                          <a:srgbClr val="000000"/>
                        </a:solidFill>
                        <a:effectLst/>
                        <a:latin typeface="Montserrat" pitchFamily="2" charset="77"/>
                      </a:endParaRPr>
                    </a:p>
                  </a:txBody>
                  <a:tcPr marL="9396" marR="9396" marT="9396" marB="0" anchor="ctr"/>
                </a:tc>
                <a:extLst>
                  <a:ext uri="{0D108BD9-81ED-4DB2-BD59-A6C34878D82A}">
                    <a16:rowId xmlns:a16="http://schemas.microsoft.com/office/drawing/2014/main" val="1094049823"/>
                  </a:ext>
                </a:extLst>
              </a:tr>
              <a:tr h="668169">
                <a:tc>
                  <a:txBody>
                    <a:bodyPr/>
                    <a:lstStyle/>
                    <a:p>
                      <a:pPr algn="ctr" fontAlgn="ctr"/>
                      <a:r>
                        <a:rPr lang="en-CA" sz="1400" u="none" strike="noStrike">
                          <a:effectLst/>
                        </a:rPr>
                        <a:t>Hip Fracture Cases with Surgery in 24h</a:t>
                      </a:r>
                      <a:endParaRPr lang="en-CA" sz="1400" b="0" i="0" u="none" strike="noStrike">
                        <a:solidFill>
                          <a:srgbClr val="000000"/>
                        </a:solidFill>
                        <a:effectLst/>
                        <a:latin typeface="Montserrat" pitchFamily="2" charset="77"/>
                      </a:endParaRPr>
                    </a:p>
                  </a:txBody>
                  <a:tcPr marL="9396" marR="9396" marT="9396" marB="0" anchor="ctr"/>
                </a:tc>
                <a:tc>
                  <a:txBody>
                    <a:bodyPr/>
                    <a:lstStyle/>
                    <a:p>
                      <a:pPr algn="ctr" fontAlgn="ctr"/>
                      <a:r>
                        <a:rPr lang="en-CA" sz="1400" u="none" strike="noStrike">
                          <a:effectLst/>
                        </a:rPr>
                        <a:t>Median ED Delay (Hours)</a:t>
                      </a:r>
                      <a:endParaRPr lang="en-CA" sz="1400" b="0" i="0" u="none" strike="noStrike">
                        <a:solidFill>
                          <a:srgbClr val="000000"/>
                        </a:solidFill>
                        <a:effectLst/>
                        <a:latin typeface="Montserrat" pitchFamily="2" charset="77"/>
                      </a:endParaRPr>
                    </a:p>
                  </a:txBody>
                  <a:tcPr marL="9396" marR="9396" marT="9396" marB="0" anchor="ctr"/>
                </a:tc>
                <a:tc>
                  <a:txBody>
                    <a:bodyPr/>
                    <a:lstStyle/>
                    <a:p>
                      <a:pPr algn="ctr" fontAlgn="ctr"/>
                      <a:r>
                        <a:rPr lang="en-CA" sz="1400" u="none" strike="noStrike">
                          <a:effectLst/>
                        </a:rPr>
                        <a:t>Actual Cases with ED delay &gt;= 2 Hours</a:t>
                      </a:r>
                      <a:endParaRPr lang="en-CA" sz="1400" b="0" i="0" u="none" strike="noStrike">
                        <a:solidFill>
                          <a:srgbClr val="000000"/>
                        </a:solidFill>
                        <a:effectLst/>
                        <a:latin typeface="Montserrat" pitchFamily="2" charset="77"/>
                      </a:endParaRPr>
                    </a:p>
                  </a:txBody>
                  <a:tcPr marL="9396" marR="9396" marT="9396" marB="0" anchor="ctr"/>
                </a:tc>
                <a:tc>
                  <a:txBody>
                    <a:bodyPr/>
                    <a:lstStyle/>
                    <a:p>
                      <a:pPr algn="ctr" fontAlgn="ctr"/>
                      <a:r>
                        <a:rPr lang="en-CA" sz="1400" u="none" strike="noStrike">
                          <a:effectLst/>
                        </a:rPr>
                        <a:t>Actual Cases with ED delay &gt;=4 Hours</a:t>
                      </a:r>
                      <a:endParaRPr lang="en-CA" sz="1400" b="0" i="0" u="none" strike="noStrike">
                        <a:solidFill>
                          <a:srgbClr val="000000"/>
                        </a:solidFill>
                        <a:effectLst/>
                        <a:latin typeface="Montserrat" pitchFamily="2" charset="77"/>
                      </a:endParaRPr>
                    </a:p>
                  </a:txBody>
                  <a:tcPr marL="9396" marR="9396" marT="9396" marB="0" anchor="ctr"/>
                </a:tc>
                <a:extLst>
                  <a:ext uri="{0D108BD9-81ED-4DB2-BD59-A6C34878D82A}">
                    <a16:rowId xmlns:a16="http://schemas.microsoft.com/office/drawing/2014/main" val="3714135452"/>
                  </a:ext>
                </a:extLst>
              </a:tr>
            </a:tbl>
          </a:graphicData>
        </a:graphic>
      </p:graphicFrame>
    </p:spTree>
    <p:extLst>
      <p:ext uri="{BB962C8B-B14F-4D97-AF65-F5344CB8AC3E}">
        <p14:creationId xmlns:p14="http://schemas.microsoft.com/office/powerpoint/2010/main" val="374926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D502B-9640-734E-B096-F17862681916}"/>
              </a:ext>
            </a:extLst>
          </p:cNvPr>
          <p:cNvSpPr>
            <a:spLocks noGrp="1"/>
          </p:cNvSpPr>
          <p:nvPr>
            <p:ph type="title"/>
          </p:nvPr>
        </p:nvSpPr>
        <p:spPr/>
        <p:txBody>
          <a:bodyPr>
            <a:normAutofit/>
          </a:bodyPr>
          <a:lstStyle/>
          <a:p>
            <a:r>
              <a:rPr lang="en-US" sz="3200" b="1">
                <a:latin typeface="Montserrat" panose="00000500000000000000" pitchFamily="2" charset="0"/>
              </a:rPr>
              <a:t>Model-Linear Model Setup</a:t>
            </a:r>
            <a:endParaRPr lang="en-US" sz="3200" b="1"/>
          </a:p>
        </p:txBody>
      </p:sp>
      <mc:AlternateContent xmlns:mc="http://schemas.openxmlformats.org/markup-compatibility/2006" xmlns:a14="http://schemas.microsoft.com/office/drawing/2010/main">
        <mc:Choice Requires="a14">
          <p:sp>
            <p:nvSpPr>
              <p:cNvPr id="12" name="Content Placeholder 3">
                <a:extLst>
                  <a:ext uri="{FF2B5EF4-FFF2-40B4-BE49-F238E27FC236}">
                    <a16:creationId xmlns:a16="http://schemas.microsoft.com/office/drawing/2014/main" id="{C7F77003-6A2E-DA45-88DA-ED67F87AA824}"/>
                  </a:ext>
                </a:extLst>
              </p:cNvPr>
              <p:cNvSpPr txBox="1">
                <a:spLocks/>
              </p:cNvSpPr>
              <p:nvPr/>
            </p:nvSpPr>
            <p:spPr>
              <a:xfrm>
                <a:off x="838200" y="1690688"/>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m:rPr>
                          <m:nor/>
                        </m:rPr>
                        <a:rPr lang="en-CA" sz="2100" smtClean="0">
                          <a:latin typeface="Montserrat" pitchFamily="2" charset="77"/>
                        </a:rPr>
                        <m:t>Repeated</m:t>
                      </m:r>
                      <m:r>
                        <m:rPr>
                          <m:nor/>
                        </m:rPr>
                        <a:rPr lang="en-CA" sz="2100" smtClean="0">
                          <a:latin typeface="Montserrat" pitchFamily="2" charset="77"/>
                        </a:rPr>
                        <m:t> </m:t>
                      </m:r>
                      <m:r>
                        <m:rPr>
                          <m:nor/>
                        </m:rPr>
                        <a:rPr lang="en-CA" sz="2100" i="0" smtClean="0">
                          <a:latin typeface="Montserrat" pitchFamily="2" charset="77"/>
                        </a:rPr>
                        <m:t>the</m:t>
                      </m:r>
                      <m:r>
                        <m:rPr>
                          <m:nor/>
                        </m:rPr>
                        <a:rPr lang="en-CA" sz="2100" i="0" smtClean="0">
                          <a:latin typeface="Montserrat" pitchFamily="2" charset="77"/>
                        </a:rPr>
                        <m:t> </m:t>
                      </m:r>
                      <m:r>
                        <m:rPr>
                          <m:nor/>
                        </m:rPr>
                        <a:rPr lang="en-CA" sz="2100" i="0" smtClean="0">
                          <a:latin typeface="Montserrat" pitchFamily="2" charset="77"/>
                        </a:rPr>
                        <m:t>following</m:t>
                      </m:r>
                      <m:r>
                        <m:rPr>
                          <m:nor/>
                        </m:rPr>
                        <a:rPr lang="en-CA" sz="2100" i="0" smtClean="0">
                          <a:latin typeface="Montserrat" pitchFamily="2" charset="77"/>
                        </a:rPr>
                        <m:t> </m:t>
                      </m:r>
                      <m:r>
                        <m:rPr>
                          <m:nor/>
                        </m:rPr>
                        <a:rPr lang="en-CA" sz="2100" smtClean="0">
                          <a:latin typeface="Montserrat" pitchFamily="2" charset="77"/>
                        </a:rPr>
                        <m:t>for</m:t>
                      </m:r>
                      <m:r>
                        <m:rPr>
                          <m:nor/>
                        </m:rPr>
                        <a:rPr lang="en-CA" sz="2100" smtClean="0">
                          <a:latin typeface="Montserrat" pitchFamily="2" charset="77"/>
                        </a:rPr>
                        <m:t> </m:t>
                      </m:r>
                      <m:r>
                        <m:rPr>
                          <m:nor/>
                        </m:rPr>
                        <a:rPr lang="en-CA" sz="2100" smtClean="0">
                          <a:latin typeface="Montserrat" pitchFamily="2" charset="77"/>
                        </a:rPr>
                        <m:t>each</m:t>
                      </m:r>
                      <m:r>
                        <m:rPr>
                          <m:nor/>
                        </m:rPr>
                        <a:rPr lang="en-CA" sz="2100" smtClean="0">
                          <a:latin typeface="Montserrat" pitchFamily="2" charset="77"/>
                        </a:rPr>
                        <m:t> </m:t>
                      </m:r>
                      <m:r>
                        <m:rPr>
                          <m:nor/>
                        </m:rPr>
                        <a:rPr lang="en-CA" sz="2100" smtClean="0">
                          <a:latin typeface="Montserrat" pitchFamily="2" charset="77"/>
                        </a:rPr>
                        <m:t>chosen</m:t>
                      </m:r>
                      <m:r>
                        <m:rPr>
                          <m:nor/>
                        </m:rPr>
                        <a:rPr lang="en-CA" sz="2100" smtClean="0">
                          <a:latin typeface="Montserrat" pitchFamily="2" charset="77"/>
                        </a:rPr>
                        <m:t> </m:t>
                      </m:r>
                      <m:r>
                        <m:rPr>
                          <m:nor/>
                        </m:rPr>
                        <a:rPr lang="en-CA" sz="2100" smtClean="0">
                          <a:latin typeface="Montserrat" pitchFamily="2" charset="77"/>
                        </a:rPr>
                        <m:t>hospital</m:t>
                      </m:r>
                      <m:r>
                        <m:rPr>
                          <m:nor/>
                        </m:rPr>
                        <a:rPr lang="en-CA" sz="2100" b="0" i="0" smtClean="0">
                          <a:latin typeface="Montserrat" pitchFamily="2" charset="77"/>
                        </a:rPr>
                        <m:t>:</m:t>
                      </m:r>
                    </m:oMath>
                  </m:oMathPara>
                </a14:m>
                <a:endParaRPr lang="en-CA" sz="2100">
                  <a:latin typeface="Montserrat" pitchFamily="2" charset="77"/>
                </a:endParaRPr>
              </a:p>
              <a:p>
                <a:pPr marL="0" indent="0">
                  <a:buNone/>
                </a:pPr>
                <a:endParaRPr lang="en-CA" sz="2100">
                  <a:latin typeface="Montserrat" pitchFamily="2" charset="77"/>
                </a:endParaRPr>
              </a:p>
              <a:p>
                <a:pPr marL="0" indent="0">
                  <a:buNone/>
                </a:pPr>
                <a14:m>
                  <m:oMathPara xmlns:m="http://schemas.openxmlformats.org/officeDocument/2006/math">
                    <m:oMathParaPr>
                      <m:jc m:val="centerGroup"/>
                    </m:oMathParaPr>
                    <m:oMath xmlns:m="http://schemas.openxmlformats.org/officeDocument/2006/math">
                      <m:sSub>
                        <m:sSubPr>
                          <m:ctrlPr>
                            <a:rPr lang="en-CA" sz="2100" i="1">
                              <a:latin typeface="Cambria Math" panose="02040503050406030204" pitchFamily="18" charset="0"/>
                            </a:rPr>
                          </m:ctrlPr>
                        </m:sSubPr>
                        <m:e>
                          <m:r>
                            <a:rPr lang="en-US" sz="2100" i="1">
                              <a:latin typeface="Cambria Math" panose="02040503050406030204" pitchFamily="18" charset="0"/>
                            </a:rPr>
                            <m:t>𝑜𝑢𝑡𝑝𝑢𝑡</m:t>
                          </m:r>
                        </m:e>
                        <m:sub>
                          <m:r>
                            <a:rPr lang="en-CA" sz="2100" b="0" i="1" smtClean="0">
                              <a:latin typeface="Cambria Math" panose="02040503050406030204" pitchFamily="18" charset="0"/>
                            </a:rPr>
                            <m:t>𝑎𝑙𝑙</m:t>
                          </m:r>
                        </m:sub>
                      </m:sSub>
                      <m:r>
                        <a:rPr lang="en-US" sz="2100" i="1">
                          <a:latin typeface="Cambria Math" panose="02040503050406030204" pitchFamily="18" charset="0"/>
                        </a:rPr>
                        <m:t>=</m:t>
                      </m:r>
                      <m:nary>
                        <m:naryPr>
                          <m:chr m:val="∑"/>
                          <m:ctrlPr>
                            <a:rPr lang="en-CA" sz="2100" i="1">
                              <a:latin typeface="Cambria Math" panose="02040503050406030204" pitchFamily="18" charset="0"/>
                            </a:rPr>
                          </m:ctrlPr>
                        </m:naryPr>
                        <m:sub>
                          <m:r>
                            <a:rPr lang="en-US" sz="2100" i="1">
                              <a:latin typeface="Cambria Math" panose="02040503050406030204" pitchFamily="18" charset="0"/>
                            </a:rPr>
                            <m:t>𝑖</m:t>
                          </m:r>
                          <m:r>
                            <a:rPr lang="en-US" sz="2100" i="1">
                              <a:latin typeface="Cambria Math" panose="02040503050406030204" pitchFamily="18" charset="0"/>
                            </a:rPr>
                            <m:t>=1</m:t>
                          </m:r>
                        </m:sub>
                        <m:sup>
                          <m:r>
                            <a:rPr lang="en-US" sz="2100" i="1">
                              <a:latin typeface="Cambria Math" panose="02040503050406030204" pitchFamily="18" charset="0"/>
                            </a:rPr>
                            <m:t>𝑁</m:t>
                          </m:r>
                        </m:sup>
                        <m:e>
                          <m:sSub>
                            <m:sSubPr>
                              <m:ctrlPr>
                                <a:rPr lang="en-CA" sz="2100" i="1">
                                  <a:latin typeface="Cambria Math" panose="02040503050406030204" pitchFamily="18" charset="0"/>
                                </a:rPr>
                              </m:ctrlPr>
                            </m:sSubPr>
                            <m:e>
                              <m:r>
                                <a:rPr lang="en-US" sz="2100" i="1">
                                  <a:latin typeface="Cambria Math" panose="02040503050406030204" pitchFamily="18" charset="0"/>
                                </a:rPr>
                                <m:t>𝑢</m:t>
                              </m:r>
                            </m:e>
                            <m:sub>
                              <m:r>
                                <a:rPr lang="en-US" sz="2100" i="1">
                                  <a:latin typeface="Cambria Math" panose="02040503050406030204" pitchFamily="18" charset="0"/>
                                </a:rPr>
                                <m:t>𝑖</m:t>
                              </m:r>
                              <m:r>
                                <a:rPr lang="en-CA" sz="2100" b="0" i="1" smtClean="0">
                                  <a:latin typeface="Cambria Math" panose="02040503050406030204" pitchFamily="18" charset="0"/>
                                </a:rPr>
                                <m:t>𝑐h𝑜𝑠𝑒𝑛</m:t>
                              </m:r>
                            </m:sub>
                          </m:sSub>
                          <m:sSub>
                            <m:sSubPr>
                              <m:ctrlPr>
                                <a:rPr lang="en-CA"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𝑖</m:t>
                              </m:r>
                              <m:r>
                                <a:rPr lang="en-CA" sz="2100" b="0" i="1" smtClean="0">
                                  <a:latin typeface="Cambria Math" panose="02040503050406030204" pitchFamily="18" charset="0"/>
                                </a:rPr>
                                <m:t>𝑎𝑙𝑙</m:t>
                              </m:r>
                            </m:sub>
                          </m:sSub>
                          <m:r>
                            <a:rPr lang="en-US" sz="2100" i="1">
                              <a:latin typeface="Cambria Math" panose="02040503050406030204" pitchFamily="18" charset="0"/>
                            </a:rPr>
                            <m:t>;   </m:t>
                          </m:r>
                          <m:sSub>
                            <m:sSubPr>
                              <m:ctrlPr>
                                <a:rPr lang="en-CA" sz="2100" i="1">
                                  <a:latin typeface="Cambria Math" panose="02040503050406030204" pitchFamily="18" charset="0"/>
                                </a:rPr>
                              </m:ctrlPr>
                            </m:sSubPr>
                            <m:e>
                              <m:r>
                                <a:rPr lang="en-US" sz="2100" i="1">
                                  <a:latin typeface="Cambria Math" panose="02040503050406030204" pitchFamily="18" charset="0"/>
                                </a:rPr>
                                <m:t>𝑖𝑛𝑝𝑢𝑡</m:t>
                              </m:r>
                            </m:e>
                            <m:sub>
                              <m:r>
                                <a:rPr lang="en-CA" sz="2100" b="0" i="1" smtClean="0">
                                  <a:latin typeface="Cambria Math" panose="02040503050406030204" pitchFamily="18" charset="0"/>
                                </a:rPr>
                                <m:t>𝑎𝑙𝑙</m:t>
                              </m:r>
                            </m:sub>
                          </m:sSub>
                          <m:r>
                            <a:rPr lang="en-US" sz="2100" i="1">
                              <a:latin typeface="Cambria Math" panose="02040503050406030204" pitchFamily="18" charset="0"/>
                            </a:rPr>
                            <m:t>=</m:t>
                          </m:r>
                          <m:nary>
                            <m:naryPr>
                              <m:chr m:val="∑"/>
                              <m:ctrlPr>
                                <a:rPr lang="en-CA" sz="2100" i="1">
                                  <a:latin typeface="Cambria Math" panose="02040503050406030204" pitchFamily="18" charset="0"/>
                                </a:rPr>
                              </m:ctrlPr>
                            </m:naryPr>
                            <m:sub>
                              <m:r>
                                <a:rPr lang="en-US" sz="2100" i="1">
                                  <a:latin typeface="Cambria Math" panose="02040503050406030204" pitchFamily="18" charset="0"/>
                                </a:rPr>
                                <m:t>𝑗</m:t>
                              </m:r>
                              <m:r>
                                <a:rPr lang="en-US" sz="2100" i="1">
                                  <a:latin typeface="Cambria Math" panose="02040503050406030204" pitchFamily="18" charset="0"/>
                                </a:rPr>
                                <m:t>=1</m:t>
                              </m:r>
                            </m:sub>
                            <m:sup>
                              <m:r>
                                <a:rPr lang="en-US" sz="2100" i="1">
                                  <a:latin typeface="Cambria Math" panose="02040503050406030204" pitchFamily="18" charset="0"/>
                                </a:rPr>
                                <m:t>𝑀</m:t>
                              </m:r>
                            </m:sup>
                            <m:e>
                              <m:sSub>
                                <m:sSubPr>
                                  <m:ctrlPr>
                                    <a:rPr lang="en-CA"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𝑗</m:t>
                                  </m:r>
                                  <m:r>
                                    <a:rPr lang="en-CA" sz="2100" b="0" i="1" smtClean="0">
                                      <a:latin typeface="Cambria Math" panose="02040503050406030204" pitchFamily="18" charset="0"/>
                                    </a:rPr>
                                    <m:t>𝑐h𝑜𝑠𝑒𝑛</m:t>
                                  </m:r>
                                </m:sub>
                              </m:sSub>
                              <m:sSub>
                                <m:sSubPr>
                                  <m:ctrlPr>
                                    <a:rPr lang="en-CA" sz="2100" i="1">
                                      <a:latin typeface="Cambria Math" panose="02040503050406030204" pitchFamily="18" charset="0"/>
                                    </a:rPr>
                                  </m:ctrlPr>
                                </m:sSubPr>
                                <m:e>
                                  <m:r>
                                    <a:rPr lang="en-US" sz="2100" i="1">
                                      <a:latin typeface="Cambria Math" panose="02040503050406030204" pitchFamily="18" charset="0"/>
                                    </a:rPr>
                                    <m:t>𝑦</m:t>
                                  </m:r>
                                </m:e>
                                <m:sub>
                                  <m:r>
                                    <a:rPr lang="en-US" sz="2100" i="1">
                                      <a:latin typeface="Cambria Math" panose="02040503050406030204" pitchFamily="18" charset="0"/>
                                    </a:rPr>
                                    <m:t>𝑗</m:t>
                                  </m:r>
                                  <m:r>
                                    <a:rPr lang="en-CA" sz="2100" b="0" i="1" smtClean="0">
                                      <a:latin typeface="Cambria Math" panose="02040503050406030204" pitchFamily="18" charset="0"/>
                                    </a:rPr>
                                    <m:t>𝑎𝑙𝑙</m:t>
                                  </m:r>
                                </m:sub>
                              </m:sSub>
                            </m:e>
                          </m:nary>
                        </m:e>
                      </m:nary>
                    </m:oMath>
                  </m:oMathPara>
                </a14:m>
                <a:endParaRPr lang="en-CA" sz="2100">
                  <a:latin typeface="Montserrat" pitchFamily="2" charset="77"/>
                </a:endParaRPr>
              </a:p>
              <a:p>
                <a:pPr marL="0" indent="0">
                  <a:buNone/>
                </a:pPr>
                <a:endParaRPr lang="en-CA" sz="2100">
                  <a:latin typeface="Montserrat" pitchFamily="2" charset="77"/>
                </a:endParaRPr>
              </a:p>
              <a:p>
                <a:pPr marL="0" indent="0">
                  <a:buNone/>
                </a:pPr>
                <a14:m>
                  <m:oMathPara xmlns:m="http://schemas.openxmlformats.org/officeDocument/2006/math">
                    <m:oMathParaPr>
                      <m:jc m:val="centerGroup"/>
                    </m:oMathParaPr>
                    <m:oMath xmlns:m="http://schemas.openxmlformats.org/officeDocument/2006/math">
                      <m:r>
                        <a:rPr lang="en-US" sz="2100" i="1">
                          <a:latin typeface="Cambria Math" panose="02040503050406030204" pitchFamily="18" charset="0"/>
                        </a:rPr>
                        <m:t>𝑃𝑟𝑜𝑑𝑢𝑐𝑡𝑖𝑣𝑖𝑡𝑦</m:t>
                      </m:r>
                      <m:r>
                        <a:rPr lang="en-US" sz="2100" i="1">
                          <a:latin typeface="Cambria Math" panose="02040503050406030204" pitchFamily="18" charset="0"/>
                        </a:rPr>
                        <m:t> </m:t>
                      </m:r>
                      <m:r>
                        <a:rPr lang="en-US" sz="2100" i="1">
                          <a:latin typeface="Cambria Math" panose="02040503050406030204" pitchFamily="18" charset="0"/>
                        </a:rPr>
                        <m:t>𝑜𝑓</m:t>
                      </m:r>
                      <m:r>
                        <a:rPr lang="en-US" sz="2100" i="1">
                          <a:latin typeface="Cambria Math" panose="02040503050406030204" pitchFamily="18" charset="0"/>
                        </a:rPr>
                        <m:t> </m:t>
                      </m:r>
                      <m:r>
                        <a:rPr lang="en-CA" sz="2100" b="0" i="1" smtClean="0">
                          <a:latin typeface="Cambria Math" panose="02040503050406030204" pitchFamily="18" charset="0"/>
                        </a:rPr>
                        <m:t>𝑎𝑙𝑙</m:t>
                      </m:r>
                      <m:r>
                        <a:rPr lang="en-CA" sz="2100" b="0" i="1" smtClean="0">
                          <a:latin typeface="Cambria Math" panose="02040503050406030204" pitchFamily="18" charset="0"/>
                        </a:rPr>
                        <m:t> </m:t>
                      </m:r>
                      <m:r>
                        <a:rPr lang="en-US" sz="2100" i="1">
                          <a:latin typeface="Cambria Math" panose="02040503050406030204" pitchFamily="18" charset="0"/>
                        </a:rPr>
                        <m:t>h𝑜𝑠𝑝𝑡𝑖𝑎𝑙</m:t>
                      </m:r>
                      <m:r>
                        <a:rPr lang="en-CA" sz="2100" b="0" i="1" smtClean="0">
                          <a:latin typeface="Cambria Math" panose="02040503050406030204" pitchFamily="18" charset="0"/>
                        </a:rPr>
                        <m:t>𝑠</m:t>
                      </m:r>
                      <m:r>
                        <a:rPr lang="en-US" sz="2100" i="1">
                          <a:latin typeface="Cambria Math" panose="02040503050406030204" pitchFamily="18" charset="0"/>
                        </a:rPr>
                        <m:t>= </m:t>
                      </m:r>
                      <m:f>
                        <m:fPr>
                          <m:ctrlPr>
                            <a:rPr lang="en-CA" sz="2100" i="1">
                              <a:latin typeface="Cambria Math" panose="02040503050406030204" pitchFamily="18" charset="0"/>
                            </a:rPr>
                          </m:ctrlPr>
                        </m:fPr>
                        <m:num>
                          <m:nary>
                            <m:naryPr>
                              <m:chr m:val="∑"/>
                              <m:limLoc m:val="undOvr"/>
                              <m:ctrlPr>
                                <a:rPr lang="en-CA" sz="2100" i="1">
                                  <a:latin typeface="Cambria Math" panose="02040503050406030204" pitchFamily="18" charset="0"/>
                                </a:rPr>
                              </m:ctrlPr>
                            </m:naryPr>
                            <m:sub>
                              <m:r>
                                <a:rPr lang="en-US" sz="2100" i="1">
                                  <a:latin typeface="Cambria Math" panose="02040503050406030204" pitchFamily="18" charset="0"/>
                                </a:rPr>
                                <m:t>𝑖</m:t>
                              </m:r>
                              <m:r>
                                <a:rPr lang="en-US" sz="2100" i="1">
                                  <a:latin typeface="Cambria Math" panose="02040503050406030204" pitchFamily="18" charset="0"/>
                                </a:rPr>
                                <m:t>=1</m:t>
                              </m:r>
                            </m:sub>
                            <m:sup>
                              <m:r>
                                <a:rPr lang="en-US" sz="2100" i="1">
                                  <a:latin typeface="Cambria Math" panose="02040503050406030204" pitchFamily="18" charset="0"/>
                                </a:rPr>
                                <m:t>𝑁</m:t>
                              </m:r>
                            </m:sup>
                            <m:e>
                              <m:sSub>
                                <m:sSubPr>
                                  <m:ctrlPr>
                                    <a:rPr lang="en-CA" sz="2100" i="1">
                                      <a:latin typeface="Cambria Math" panose="02040503050406030204" pitchFamily="18" charset="0"/>
                                    </a:rPr>
                                  </m:ctrlPr>
                                </m:sSubPr>
                                <m:e>
                                  <m:r>
                                    <a:rPr lang="en-US" sz="2100" i="1">
                                      <a:latin typeface="Cambria Math" panose="02040503050406030204" pitchFamily="18" charset="0"/>
                                    </a:rPr>
                                    <m:t>𝑢</m:t>
                                  </m:r>
                                </m:e>
                                <m:sub>
                                  <m:r>
                                    <a:rPr lang="en-US" sz="2100" i="1">
                                      <a:latin typeface="Cambria Math" panose="02040503050406030204" pitchFamily="18" charset="0"/>
                                    </a:rPr>
                                    <m:t>𝑖</m:t>
                                  </m:r>
                                </m:sub>
                              </m:sSub>
                              <m:sSub>
                                <m:sSubPr>
                                  <m:ctrlPr>
                                    <a:rPr lang="en-CA"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𝑖</m:t>
                                  </m:r>
                                  <m:r>
                                    <a:rPr lang="en-CA" sz="2100" b="0" i="1" smtClean="0">
                                      <a:latin typeface="Cambria Math" panose="02040503050406030204" pitchFamily="18" charset="0"/>
                                    </a:rPr>
                                    <m:t>𝑎𝑙𝑙</m:t>
                                  </m:r>
                                </m:sub>
                              </m:sSub>
                            </m:e>
                          </m:nary>
                        </m:num>
                        <m:den>
                          <m:nary>
                            <m:naryPr>
                              <m:chr m:val="∑"/>
                              <m:limLoc m:val="undOvr"/>
                              <m:ctrlPr>
                                <a:rPr lang="en-CA" sz="2100" i="1">
                                  <a:latin typeface="Cambria Math" panose="02040503050406030204" pitchFamily="18" charset="0"/>
                                </a:rPr>
                              </m:ctrlPr>
                            </m:naryPr>
                            <m:sub>
                              <m:r>
                                <a:rPr lang="en-US" sz="2100" i="1">
                                  <a:latin typeface="Cambria Math" panose="02040503050406030204" pitchFamily="18" charset="0"/>
                                </a:rPr>
                                <m:t>𝑗</m:t>
                              </m:r>
                              <m:r>
                                <a:rPr lang="en-US" sz="2100" i="1">
                                  <a:latin typeface="Cambria Math" panose="02040503050406030204" pitchFamily="18" charset="0"/>
                                </a:rPr>
                                <m:t>=1</m:t>
                              </m:r>
                            </m:sub>
                            <m:sup>
                              <m:r>
                                <a:rPr lang="en-US" sz="2100" i="1">
                                  <a:latin typeface="Cambria Math" panose="02040503050406030204" pitchFamily="18" charset="0"/>
                                </a:rPr>
                                <m:t>𝑀</m:t>
                              </m:r>
                            </m:sup>
                            <m:e>
                              <m:sSub>
                                <m:sSubPr>
                                  <m:ctrlPr>
                                    <a:rPr lang="en-CA"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𝑗</m:t>
                                  </m:r>
                                </m:sub>
                              </m:sSub>
                              <m:sSub>
                                <m:sSubPr>
                                  <m:ctrlPr>
                                    <a:rPr lang="en-CA" sz="2100" i="1">
                                      <a:latin typeface="Cambria Math" panose="02040503050406030204" pitchFamily="18" charset="0"/>
                                    </a:rPr>
                                  </m:ctrlPr>
                                </m:sSubPr>
                                <m:e>
                                  <m:r>
                                    <a:rPr lang="en-US" sz="2100" i="1">
                                      <a:latin typeface="Cambria Math" panose="02040503050406030204" pitchFamily="18" charset="0"/>
                                    </a:rPr>
                                    <m:t>𝑦</m:t>
                                  </m:r>
                                </m:e>
                                <m:sub>
                                  <m:r>
                                    <a:rPr lang="en-US" sz="2100" i="1">
                                      <a:latin typeface="Cambria Math" panose="02040503050406030204" pitchFamily="18" charset="0"/>
                                    </a:rPr>
                                    <m:t>𝑗</m:t>
                                  </m:r>
                                  <m:r>
                                    <a:rPr lang="en-CA" sz="2100" b="0" i="1" smtClean="0">
                                      <a:latin typeface="Cambria Math" panose="02040503050406030204" pitchFamily="18" charset="0"/>
                                    </a:rPr>
                                    <m:t>𝑎𝑙𝑙</m:t>
                                  </m:r>
                                </m:sub>
                              </m:sSub>
                            </m:e>
                          </m:nary>
                        </m:den>
                      </m:f>
                    </m:oMath>
                  </m:oMathPara>
                </a14:m>
                <a:endParaRPr lang="en-CA" sz="2100">
                  <a:latin typeface="Montserrat" pitchFamily="2" charset="77"/>
                </a:endParaRPr>
              </a:p>
              <a:p>
                <a:pPr marL="0" indent="0">
                  <a:buNone/>
                </a:pPr>
                <a14:m>
                  <m:oMathPara xmlns:m="http://schemas.openxmlformats.org/officeDocument/2006/math">
                    <m:oMathParaPr>
                      <m:jc m:val="left"/>
                    </m:oMathParaPr>
                    <m:oMath xmlns:m="http://schemas.openxmlformats.org/officeDocument/2006/math">
                      <m:r>
                        <m:rPr>
                          <m:nor/>
                        </m:rPr>
                        <a:rPr lang="en-US" sz="2100">
                          <a:latin typeface="Montserrat" pitchFamily="2" charset="77"/>
                        </a:rPr>
                        <m:t>Given</m:t>
                      </m:r>
                      <m:r>
                        <m:rPr>
                          <m:nor/>
                        </m:rPr>
                        <a:rPr lang="en-US" sz="2100">
                          <a:latin typeface="Montserrat" pitchFamily="2" charset="77"/>
                        </a:rPr>
                        <m:t>, </m:t>
                      </m:r>
                    </m:oMath>
                  </m:oMathPara>
                </a14:m>
                <a:endParaRPr lang="en-CA" sz="2100" i="1">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CA" sz="2100" i="1">
                              <a:latin typeface="Cambria Math" panose="02040503050406030204" pitchFamily="18" charset="0"/>
                            </a:rPr>
                          </m:ctrlPr>
                        </m:sSubPr>
                        <m:e>
                          <m:r>
                            <a:rPr lang="en-US" sz="2100" i="1">
                              <a:latin typeface="Cambria Math" panose="02040503050406030204" pitchFamily="18" charset="0"/>
                            </a:rPr>
                            <m:t>𝑦</m:t>
                          </m:r>
                        </m:e>
                        <m:sub>
                          <m:r>
                            <a:rPr lang="en-US" sz="2100" i="1">
                              <a:latin typeface="Cambria Math" panose="02040503050406030204" pitchFamily="18" charset="0"/>
                            </a:rPr>
                            <m:t>𝑗</m:t>
                          </m:r>
                          <m:r>
                            <a:rPr lang="en-CA" sz="2100" b="0" i="1" smtClean="0">
                              <a:latin typeface="Cambria Math" panose="02040503050406030204" pitchFamily="18" charset="0"/>
                            </a:rPr>
                            <m:t>𝑎𝑛𝑦</m:t>
                          </m:r>
                        </m:sub>
                      </m:sSub>
                      <m:r>
                        <a:rPr lang="en-US" sz="2100" i="1">
                          <a:latin typeface="Cambria Math" panose="02040503050406030204" pitchFamily="18" charset="0"/>
                        </a:rPr>
                        <m:t>=</m:t>
                      </m:r>
                      <m:r>
                        <a:rPr lang="en-US" sz="2100" i="1">
                          <a:latin typeface="Cambria Math" panose="02040503050406030204" pitchFamily="18" charset="0"/>
                        </a:rPr>
                        <m:t>𝑎</m:t>
                      </m:r>
                      <m:r>
                        <a:rPr lang="en-US" sz="2100" i="1">
                          <a:latin typeface="Cambria Math" panose="02040503050406030204" pitchFamily="18" charset="0"/>
                        </a:rPr>
                        <m:t> </m:t>
                      </m:r>
                      <m:r>
                        <a:rPr lang="en-US" sz="2100" i="1">
                          <a:latin typeface="Cambria Math" panose="02040503050406030204" pitchFamily="18" charset="0"/>
                        </a:rPr>
                        <m:t>𝑚𝑎𝑡𝑟𝑖𝑥</m:t>
                      </m:r>
                      <m:r>
                        <a:rPr lang="en-US" sz="2100" i="1">
                          <a:latin typeface="Cambria Math" panose="02040503050406030204" pitchFamily="18" charset="0"/>
                        </a:rPr>
                        <m:t> </m:t>
                      </m:r>
                      <m:r>
                        <a:rPr lang="en-US" sz="2100" i="1">
                          <a:latin typeface="Cambria Math" panose="02040503050406030204" pitchFamily="18" charset="0"/>
                        </a:rPr>
                        <m:t>𝑐𝑜𝑛𝑡𝑎𝑖𝑛𝑖𝑛𝑔</m:t>
                      </m:r>
                      <m:r>
                        <a:rPr lang="en-US" sz="2100" i="1">
                          <a:latin typeface="Cambria Math" panose="02040503050406030204" pitchFamily="18" charset="0"/>
                        </a:rPr>
                        <m:t> </m:t>
                      </m:r>
                      <m:r>
                        <a:rPr lang="en-US" sz="2100" i="1">
                          <a:latin typeface="Cambria Math" panose="02040503050406030204" pitchFamily="18" charset="0"/>
                        </a:rPr>
                        <m:t>𝑣𝑎𝑙𝑢𝑒𝑠</m:t>
                      </m:r>
                      <m:r>
                        <a:rPr lang="en-US" sz="2100" i="1">
                          <a:latin typeface="Cambria Math" panose="02040503050406030204" pitchFamily="18" charset="0"/>
                        </a:rPr>
                        <m:t> </m:t>
                      </m:r>
                      <m:r>
                        <a:rPr lang="en-US" sz="2100" i="1">
                          <a:latin typeface="Cambria Math" panose="02040503050406030204" pitchFamily="18" charset="0"/>
                        </a:rPr>
                        <m:t>𝑜𝑓</m:t>
                      </m:r>
                      <m:r>
                        <a:rPr lang="en-US" sz="2100" i="1">
                          <a:latin typeface="Cambria Math" panose="02040503050406030204" pitchFamily="18" charset="0"/>
                        </a:rPr>
                        <m:t> </m:t>
                      </m:r>
                      <m:r>
                        <a:rPr lang="en-US" sz="2100" i="1">
                          <a:latin typeface="Cambria Math" panose="02040503050406030204" pitchFamily="18" charset="0"/>
                        </a:rPr>
                        <m:t>𝑜𝑢𝑡𝑝𝑢𝑡</m:t>
                      </m:r>
                      <m:r>
                        <a:rPr lang="en-US" sz="2100" i="1">
                          <a:latin typeface="Cambria Math" panose="02040503050406030204" pitchFamily="18" charset="0"/>
                        </a:rPr>
                        <m:t> </m:t>
                      </m:r>
                      <m:r>
                        <a:rPr lang="en-US" sz="2100" i="1">
                          <a:latin typeface="Cambria Math" panose="02040503050406030204" pitchFamily="18" charset="0"/>
                        </a:rPr>
                        <m:t>𝑖</m:t>
                      </m:r>
                      <m:r>
                        <a:rPr lang="en-US" sz="2100" i="1">
                          <a:latin typeface="Cambria Math" panose="02040503050406030204" pitchFamily="18" charset="0"/>
                        </a:rPr>
                        <m:t> </m:t>
                      </m:r>
                      <m:r>
                        <a:rPr lang="en-US" sz="2100" i="1">
                          <a:latin typeface="Cambria Math" panose="02040503050406030204" pitchFamily="18" charset="0"/>
                        </a:rPr>
                        <m:t>𝑚𝑒𝑎𝑠𝑢𝑟𝑒𝑑</m:t>
                      </m:r>
                      <m:r>
                        <a:rPr lang="en-US" sz="2100" i="1">
                          <a:latin typeface="Cambria Math" panose="02040503050406030204" pitchFamily="18" charset="0"/>
                        </a:rPr>
                        <m:t> </m:t>
                      </m:r>
                      <m:r>
                        <a:rPr lang="en-US" sz="2100" i="1">
                          <a:latin typeface="Cambria Math" panose="02040503050406030204" pitchFamily="18" charset="0"/>
                        </a:rPr>
                        <m:t>𝑓𝑜𝑟</m:t>
                      </m:r>
                      <m:r>
                        <a:rPr lang="en-US" sz="2100" i="1">
                          <a:latin typeface="Cambria Math" panose="02040503050406030204" pitchFamily="18" charset="0"/>
                        </a:rPr>
                        <m:t> </m:t>
                      </m:r>
                      <m:r>
                        <a:rPr lang="en-US" sz="2100" i="1">
                          <a:latin typeface="Cambria Math" panose="02040503050406030204" pitchFamily="18" charset="0"/>
                        </a:rPr>
                        <m:t>𝑎𝑙𝑙</m:t>
                      </m:r>
                      <m:r>
                        <a:rPr lang="en-US" sz="2100" i="1">
                          <a:latin typeface="Cambria Math" panose="02040503050406030204" pitchFamily="18" charset="0"/>
                        </a:rPr>
                        <m:t> </m:t>
                      </m:r>
                      <m:r>
                        <a:rPr lang="en-US" sz="2100" i="1">
                          <a:latin typeface="Cambria Math" panose="02040503050406030204" pitchFamily="18" charset="0"/>
                        </a:rPr>
                        <m:t>h𝑜𝑠𝑝𝑖𝑡𝑎𝑙𝑠</m:t>
                      </m:r>
                    </m:oMath>
                  </m:oMathPara>
                </a14:m>
                <a:endParaRPr lang="en-CA" sz="2100" i="1">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CA"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𝑖</m:t>
                          </m:r>
                          <m:r>
                            <a:rPr lang="en-CA" sz="2100" b="0" i="1" smtClean="0">
                              <a:latin typeface="Cambria Math" panose="02040503050406030204" pitchFamily="18" charset="0"/>
                            </a:rPr>
                            <m:t>𝑎𝑛𝑦</m:t>
                          </m:r>
                        </m:sub>
                      </m:sSub>
                      <m:r>
                        <a:rPr lang="en-US" sz="2100" i="1">
                          <a:latin typeface="Cambria Math" panose="02040503050406030204" pitchFamily="18" charset="0"/>
                        </a:rPr>
                        <m:t>=</m:t>
                      </m:r>
                      <m:r>
                        <a:rPr lang="en-US" sz="2100" i="1">
                          <a:latin typeface="Cambria Math" panose="02040503050406030204" pitchFamily="18" charset="0"/>
                        </a:rPr>
                        <m:t>𝑎</m:t>
                      </m:r>
                      <m:r>
                        <a:rPr lang="en-US" sz="2100" i="1">
                          <a:latin typeface="Cambria Math" panose="02040503050406030204" pitchFamily="18" charset="0"/>
                        </a:rPr>
                        <m:t> </m:t>
                      </m:r>
                      <m:r>
                        <a:rPr lang="en-US" sz="2100" i="1">
                          <a:latin typeface="Cambria Math" panose="02040503050406030204" pitchFamily="18" charset="0"/>
                        </a:rPr>
                        <m:t>𝑚𝑎𝑡𝑟𝑖𝑥</m:t>
                      </m:r>
                      <m:r>
                        <a:rPr lang="en-US" sz="2100" i="1">
                          <a:latin typeface="Cambria Math" panose="02040503050406030204" pitchFamily="18" charset="0"/>
                        </a:rPr>
                        <m:t> </m:t>
                      </m:r>
                      <m:r>
                        <a:rPr lang="en-US" sz="2100" i="1">
                          <a:latin typeface="Cambria Math" panose="02040503050406030204" pitchFamily="18" charset="0"/>
                        </a:rPr>
                        <m:t>𝑐𝑜𝑛𝑡𝑎𝑖𝑛𝑖𝑛𝑔</m:t>
                      </m:r>
                      <m:r>
                        <a:rPr lang="en-US" sz="2100" i="1">
                          <a:latin typeface="Cambria Math" panose="02040503050406030204" pitchFamily="18" charset="0"/>
                        </a:rPr>
                        <m:t> </m:t>
                      </m:r>
                      <m:r>
                        <a:rPr lang="en-US" sz="2100" i="1">
                          <a:latin typeface="Cambria Math" panose="02040503050406030204" pitchFamily="18" charset="0"/>
                        </a:rPr>
                        <m:t>𝑣𝑎𝑙𝑢𝑒𝑠</m:t>
                      </m:r>
                      <m:r>
                        <a:rPr lang="en-US" sz="2100" i="1">
                          <a:latin typeface="Cambria Math" panose="02040503050406030204" pitchFamily="18" charset="0"/>
                        </a:rPr>
                        <m:t> </m:t>
                      </m:r>
                      <m:r>
                        <a:rPr lang="en-US" sz="2100" i="1">
                          <a:latin typeface="Cambria Math" panose="02040503050406030204" pitchFamily="18" charset="0"/>
                        </a:rPr>
                        <m:t>𝑜𝑓</m:t>
                      </m:r>
                      <m:r>
                        <a:rPr lang="en-US" sz="2100" i="1">
                          <a:latin typeface="Cambria Math" panose="02040503050406030204" pitchFamily="18" charset="0"/>
                        </a:rPr>
                        <m:t> </m:t>
                      </m:r>
                      <m:r>
                        <a:rPr lang="en-CA" sz="2100" b="0" i="1" smtClean="0">
                          <a:latin typeface="Cambria Math" panose="02040503050406030204" pitchFamily="18" charset="0"/>
                        </a:rPr>
                        <m:t>𝑖𝑛</m:t>
                      </m:r>
                      <m:r>
                        <a:rPr lang="en-US" sz="2100" i="1">
                          <a:latin typeface="Cambria Math" panose="02040503050406030204" pitchFamily="18" charset="0"/>
                        </a:rPr>
                        <m:t>𝑝𝑢𝑡</m:t>
                      </m:r>
                      <m:r>
                        <a:rPr lang="en-US" sz="2100" i="1">
                          <a:latin typeface="Cambria Math" panose="02040503050406030204" pitchFamily="18" charset="0"/>
                        </a:rPr>
                        <m:t> </m:t>
                      </m:r>
                      <m:r>
                        <a:rPr lang="en-CA" sz="2100" b="0" i="1" smtClean="0">
                          <a:latin typeface="Cambria Math" panose="02040503050406030204" pitchFamily="18" charset="0"/>
                        </a:rPr>
                        <m:t>𝑗</m:t>
                      </m:r>
                      <m:r>
                        <a:rPr lang="en-US" sz="2100" i="1">
                          <a:latin typeface="Cambria Math" panose="02040503050406030204" pitchFamily="18" charset="0"/>
                        </a:rPr>
                        <m:t> </m:t>
                      </m:r>
                      <m:r>
                        <a:rPr lang="en-US" sz="2100" i="1">
                          <a:latin typeface="Cambria Math" panose="02040503050406030204" pitchFamily="18" charset="0"/>
                        </a:rPr>
                        <m:t>𝑚𝑒𝑎𝑠𝑢𝑟𝑒𝑑</m:t>
                      </m:r>
                      <m:r>
                        <a:rPr lang="en-US" sz="2100" i="1">
                          <a:latin typeface="Cambria Math" panose="02040503050406030204" pitchFamily="18" charset="0"/>
                        </a:rPr>
                        <m:t> </m:t>
                      </m:r>
                      <m:r>
                        <a:rPr lang="en-US" sz="2100" i="1">
                          <a:latin typeface="Cambria Math" panose="02040503050406030204" pitchFamily="18" charset="0"/>
                        </a:rPr>
                        <m:t>𝑓𝑜𝑟</m:t>
                      </m:r>
                      <m:r>
                        <a:rPr lang="en-US" sz="2100" i="1">
                          <a:latin typeface="Cambria Math" panose="02040503050406030204" pitchFamily="18" charset="0"/>
                        </a:rPr>
                        <m:t> </m:t>
                      </m:r>
                      <m:r>
                        <a:rPr lang="en-US" sz="2100" i="1">
                          <a:latin typeface="Cambria Math" panose="02040503050406030204" pitchFamily="18" charset="0"/>
                        </a:rPr>
                        <m:t>𝑎𝑙𝑙</m:t>
                      </m:r>
                      <m:r>
                        <a:rPr lang="en-US" sz="2100" i="1">
                          <a:latin typeface="Cambria Math" panose="02040503050406030204" pitchFamily="18" charset="0"/>
                        </a:rPr>
                        <m:t> </m:t>
                      </m:r>
                      <m:r>
                        <a:rPr lang="en-US" sz="2100" i="1">
                          <a:latin typeface="Cambria Math" panose="02040503050406030204" pitchFamily="18" charset="0"/>
                        </a:rPr>
                        <m:t>h𝑜𝑠𝑝𝑖𝑡𝑎𝑙𝑠</m:t>
                      </m:r>
                    </m:oMath>
                  </m:oMathPara>
                </a14:m>
                <a:endParaRPr lang="en-CA" sz="2100">
                  <a:latin typeface="Montserrat" pitchFamily="2" charset="77"/>
                </a:endParaRPr>
              </a:p>
              <a:p>
                <a:pPr marL="0" indent="0" algn="ctr">
                  <a:buNone/>
                </a:pPr>
                <a:endParaRPr lang="en-CA" sz="2100">
                  <a:latin typeface="Montserrat" pitchFamily="2" charset="77"/>
                </a:endParaRPr>
              </a:p>
              <a:p>
                <a:pPr marL="0" indent="0" algn="ctr">
                  <a:buNone/>
                </a:pPr>
                <a14:m>
                  <m:oMathPara xmlns:m="http://schemas.openxmlformats.org/officeDocument/2006/math">
                    <m:oMathParaPr>
                      <m:jc m:val="centerGroup"/>
                    </m:oMathParaPr>
                    <m:oMath xmlns:m="http://schemas.openxmlformats.org/officeDocument/2006/math">
                      <m:sSub>
                        <m:sSubPr>
                          <m:ctrlPr>
                            <a:rPr lang="en-CA" sz="2100" i="1">
                              <a:latin typeface="Cambria Math" panose="02040503050406030204" pitchFamily="18" charset="0"/>
                            </a:rPr>
                          </m:ctrlPr>
                        </m:sSubPr>
                        <m:e>
                          <m:r>
                            <a:rPr lang="en-US" sz="2100" i="1">
                              <a:latin typeface="Cambria Math" panose="02040503050406030204" pitchFamily="18" charset="0"/>
                            </a:rPr>
                            <m:t>𝑢</m:t>
                          </m:r>
                        </m:e>
                        <m:sub>
                          <m:r>
                            <a:rPr lang="en-US" sz="2100" i="1">
                              <a:latin typeface="Cambria Math" panose="02040503050406030204" pitchFamily="18" charset="0"/>
                            </a:rPr>
                            <m:t>𝑖</m:t>
                          </m:r>
                        </m:sub>
                      </m:sSub>
                      <m:r>
                        <a:rPr lang="en-US" sz="2100" i="1">
                          <a:latin typeface="Cambria Math" panose="02040503050406030204" pitchFamily="18" charset="0"/>
                        </a:rPr>
                        <m:t>=</m:t>
                      </m:r>
                      <m:r>
                        <a:rPr lang="en-US" sz="2100" i="1">
                          <a:latin typeface="Cambria Math" panose="02040503050406030204" pitchFamily="18" charset="0"/>
                        </a:rPr>
                        <m:t>𝑤𝑒𝑖𝑔h𝑡</m:t>
                      </m:r>
                      <m:r>
                        <a:rPr lang="en-CA" sz="2100" b="0" i="1" smtClean="0">
                          <a:latin typeface="Cambria Math" panose="02040503050406030204" pitchFamily="18" charset="0"/>
                        </a:rPr>
                        <m:t> </m:t>
                      </m:r>
                      <m:r>
                        <a:rPr lang="en-US" sz="2100" i="1">
                          <a:latin typeface="Cambria Math" panose="02040503050406030204" pitchFamily="18" charset="0"/>
                        </a:rPr>
                        <m:t>𝑜𝑓</m:t>
                      </m:r>
                      <m:r>
                        <a:rPr lang="en-US" sz="2100" i="1">
                          <a:latin typeface="Cambria Math" panose="02040503050406030204" pitchFamily="18" charset="0"/>
                        </a:rPr>
                        <m:t> </m:t>
                      </m:r>
                      <m:r>
                        <a:rPr lang="en-US" sz="2100" i="1">
                          <a:latin typeface="Cambria Math" panose="02040503050406030204" pitchFamily="18" charset="0"/>
                        </a:rPr>
                        <m:t>𝑜𝑢𝑡𝑝𝑢𝑡</m:t>
                      </m:r>
                      <m:r>
                        <a:rPr lang="en-US" sz="2100" i="1">
                          <a:latin typeface="Cambria Math" panose="02040503050406030204" pitchFamily="18" charset="0"/>
                        </a:rPr>
                        <m:t> </m:t>
                      </m:r>
                      <m:r>
                        <a:rPr lang="en-US" sz="2100" i="1">
                          <a:latin typeface="Cambria Math" panose="02040503050406030204" pitchFamily="18" charset="0"/>
                        </a:rPr>
                        <m:t>𝑖</m:t>
                      </m:r>
                      <m:r>
                        <a:rPr lang="en-CA" sz="2100" b="0" i="1" smtClean="0">
                          <a:latin typeface="Cambria Math" panose="02040503050406030204" pitchFamily="18" charset="0"/>
                        </a:rPr>
                        <m:t>, </m:t>
                      </m:r>
                      <m:r>
                        <a:rPr lang="en-CA" sz="2100" b="0" i="1" smtClean="0">
                          <a:latin typeface="Cambria Math" panose="02040503050406030204" pitchFamily="18" charset="0"/>
                        </a:rPr>
                        <m:t>𝑁</m:t>
                      </m:r>
                      <m:r>
                        <a:rPr lang="en-CA" sz="2100" b="0" i="1" smtClean="0">
                          <a:latin typeface="Cambria Math" panose="02040503050406030204" pitchFamily="18" charset="0"/>
                        </a:rPr>
                        <m:t>=</m:t>
                      </m:r>
                      <m:r>
                        <a:rPr lang="en-CA" sz="2100" b="0" i="1" smtClean="0">
                          <a:latin typeface="Cambria Math" panose="02040503050406030204" pitchFamily="18" charset="0"/>
                        </a:rPr>
                        <m:t>𝑛𝑢𝑚𝑏𝑒𝑟</m:t>
                      </m:r>
                      <m:r>
                        <a:rPr lang="en-CA" sz="2100" b="0" i="1" smtClean="0">
                          <a:latin typeface="Cambria Math" panose="02040503050406030204" pitchFamily="18" charset="0"/>
                        </a:rPr>
                        <m:t> </m:t>
                      </m:r>
                      <m:r>
                        <a:rPr lang="en-CA" sz="2100" b="0" i="1" smtClean="0">
                          <a:latin typeface="Cambria Math" panose="02040503050406030204" pitchFamily="18" charset="0"/>
                        </a:rPr>
                        <m:t>𝑜𝑓</m:t>
                      </m:r>
                      <m:r>
                        <a:rPr lang="en-CA" sz="2100" b="0" i="1" smtClean="0">
                          <a:latin typeface="Cambria Math" panose="02040503050406030204" pitchFamily="18" charset="0"/>
                        </a:rPr>
                        <m:t> </m:t>
                      </m:r>
                      <m:r>
                        <a:rPr lang="en-CA" sz="2100" b="0" i="1" smtClean="0">
                          <a:latin typeface="Cambria Math" panose="02040503050406030204" pitchFamily="18" charset="0"/>
                        </a:rPr>
                        <m:t>𝑠𝑒𝑙𝑒𝑐𝑡𝑒𝑑</m:t>
                      </m:r>
                      <m:r>
                        <a:rPr lang="en-CA" sz="2100" b="0" i="1" smtClean="0">
                          <a:latin typeface="Cambria Math" panose="02040503050406030204" pitchFamily="18" charset="0"/>
                        </a:rPr>
                        <m:t> </m:t>
                      </m:r>
                      <m:r>
                        <a:rPr lang="en-CA" sz="2100" b="0" i="1" smtClean="0">
                          <a:latin typeface="Cambria Math" panose="02040503050406030204" pitchFamily="18" charset="0"/>
                        </a:rPr>
                        <m:t>𝑜𝑢𝑡𝑝𝑢𝑡</m:t>
                      </m:r>
                      <m:r>
                        <a:rPr lang="en-CA" sz="2100" b="0" i="1" smtClean="0">
                          <a:latin typeface="Cambria Math" panose="02040503050406030204" pitchFamily="18" charset="0"/>
                        </a:rPr>
                        <m:t> </m:t>
                      </m:r>
                      <m:r>
                        <a:rPr lang="en-CA" sz="2100" b="0" i="1" smtClean="0">
                          <a:latin typeface="Cambria Math" panose="02040503050406030204" pitchFamily="18" charset="0"/>
                        </a:rPr>
                        <m:t>𝑓𝑒𝑎𝑡𝑢𝑟𝑒𝑠</m:t>
                      </m:r>
                    </m:oMath>
                  </m:oMathPara>
                </a14:m>
                <a:endParaRPr lang="en-CA" sz="2100">
                  <a:latin typeface="Montserrat" pitchFamily="2" charset="77"/>
                </a:endParaRPr>
              </a:p>
              <a:p>
                <a:pPr marL="0" indent="0" algn="ctr">
                  <a:buNone/>
                </a:pPr>
                <a14:m>
                  <m:oMath xmlns:m="http://schemas.openxmlformats.org/officeDocument/2006/math">
                    <m:sSub>
                      <m:sSubPr>
                        <m:ctrlPr>
                          <a:rPr lang="en-CA"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𝑗</m:t>
                        </m:r>
                      </m:sub>
                    </m:sSub>
                    <m:r>
                      <a:rPr lang="en-US" sz="2100" i="1">
                        <a:latin typeface="Cambria Math" panose="02040503050406030204" pitchFamily="18" charset="0"/>
                      </a:rPr>
                      <m:t>=</m:t>
                    </m:r>
                    <m:r>
                      <a:rPr lang="en-US" sz="2100" i="1">
                        <a:latin typeface="Cambria Math" panose="02040503050406030204" pitchFamily="18" charset="0"/>
                      </a:rPr>
                      <m:t>𝑤𝑒𝑖𝑔h𝑡</m:t>
                    </m:r>
                    <m:r>
                      <a:rPr lang="en-US" sz="2100" i="1">
                        <a:latin typeface="Cambria Math" panose="02040503050406030204" pitchFamily="18" charset="0"/>
                      </a:rPr>
                      <m:t> </m:t>
                    </m:r>
                    <m:r>
                      <a:rPr lang="en-US" sz="2100" i="1">
                        <a:latin typeface="Cambria Math" panose="02040503050406030204" pitchFamily="18" charset="0"/>
                      </a:rPr>
                      <m:t>𝑜𝑓</m:t>
                    </m:r>
                    <m:r>
                      <a:rPr lang="en-US" sz="2100" i="1">
                        <a:latin typeface="Cambria Math" panose="02040503050406030204" pitchFamily="18" charset="0"/>
                      </a:rPr>
                      <m:t> </m:t>
                    </m:r>
                    <m:r>
                      <a:rPr lang="en-US" sz="2100" i="1">
                        <a:latin typeface="Cambria Math" panose="02040503050406030204" pitchFamily="18" charset="0"/>
                      </a:rPr>
                      <m:t>𝑖𝑛𝑝𝑢𝑡</m:t>
                    </m:r>
                    <m:r>
                      <a:rPr lang="en-US" sz="2100" i="1">
                        <a:latin typeface="Cambria Math" panose="02040503050406030204" pitchFamily="18" charset="0"/>
                      </a:rPr>
                      <m:t> </m:t>
                    </m:r>
                    <m:r>
                      <a:rPr lang="en-US" sz="2100" i="1">
                        <a:latin typeface="Cambria Math" panose="02040503050406030204" pitchFamily="18" charset="0"/>
                      </a:rPr>
                      <m:t>𝑗</m:t>
                    </m:r>
                  </m:oMath>
                </a14:m>
                <a:r>
                  <a:rPr lang="en-CA" sz="2100">
                    <a:latin typeface="Montserrat" pitchFamily="2" charset="77"/>
                  </a:rPr>
                  <a:t>,</a:t>
                </a:r>
                <a14:m>
                  <m:oMath xmlns:m="http://schemas.openxmlformats.org/officeDocument/2006/math">
                    <m:r>
                      <m:rPr>
                        <m:sty m:val="p"/>
                      </m:rPr>
                      <a:rPr lang="en-CA" sz="2100" b="0" i="0" smtClean="0">
                        <a:latin typeface="Cambria Math" panose="02040503050406030204" pitchFamily="18" charset="0"/>
                      </a:rPr>
                      <m:t>M</m:t>
                    </m:r>
                    <m:r>
                      <a:rPr lang="en-CA" sz="2100" i="1">
                        <a:latin typeface="Cambria Math" panose="02040503050406030204" pitchFamily="18" charset="0"/>
                      </a:rPr>
                      <m:t>=</m:t>
                    </m:r>
                    <m:r>
                      <a:rPr lang="en-CA" sz="2100" i="1">
                        <a:latin typeface="Cambria Math" panose="02040503050406030204" pitchFamily="18" charset="0"/>
                      </a:rPr>
                      <m:t>𝑛𝑢𝑚𝑏𝑒𝑟</m:t>
                    </m:r>
                    <m:r>
                      <a:rPr lang="en-CA" sz="2100" i="1">
                        <a:latin typeface="Cambria Math" panose="02040503050406030204" pitchFamily="18" charset="0"/>
                      </a:rPr>
                      <m:t> </m:t>
                    </m:r>
                    <m:r>
                      <a:rPr lang="en-CA" sz="2100" i="1">
                        <a:latin typeface="Cambria Math" panose="02040503050406030204" pitchFamily="18" charset="0"/>
                      </a:rPr>
                      <m:t>𝑜𝑓</m:t>
                    </m:r>
                    <m:r>
                      <a:rPr lang="en-CA" sz="2100" i="1">
                        <a:latin typeface="Cambria Math" panose="02040503050406030204" pitchFamily="18" charset="0"/>
                      </a:rPr>
                      <m:t> </m:t>
                    </m:r>
                    <m:r>
                      <a:rPr lang="en-CA" sz="2100" i="1">
                        <a:latin typeface="Cambria Math" panose="02040503050406030204" pitchFamily="18" charset="0"/>
                      </a:rPr>
                      <m:t>𝑠𝑒𝑙𝑒𝑐𝑡𝑒𝑑</m:t>
                    </m:r>
                    <m:r>
                      <a:rPr lang="en-CA" sz="2100" b="0" i="1" smtClean="0">
                        <a:latin typeface="Cambria Math" panose="02040503050406030204" pitchFamily="18" charset="0"/>
                      </a:rPr>
                      <m:t> </m:t>
                    </m:r>
                    <m:r>
                      <a:rPr lang="en-CA" sz="2100" b="0" i="1" smtClean="0">
                        <a:latin typeface="Cambria Math" panose="02040503050406030204" pitchFamily="18" charset="0"/>
                      </a:rPr>
                      <m:t>𝑖𝑛𝑝𝑢𝑡</m:t>
                    </m:r>
                    <m:r>
                      <a:rPr lang="en-CA" sz="2100" i="1">
                        <a:latin typeface="Cambria Math" panose="02040503050406030204" pitchFamily="18" charset="0"/>
                      </a:rPr>
                      <m:t> </m:t>
                    </m:r>
                    <m:r>
                      <a:rPr lang="en-CA" sz="2100" i="1">
                        <a:latin typeface="Cambria Math" panose="02040503050406030204" pitchFamily="18" charset="0"/>
                      </a:rPr>
                      <m:t>𝑓𝑒𝑎𝑡𝑢𝑟𝑒𝑠</m:t>
                    </m:r>
                  </m:oMath>
                </a14:m>
                <a:endParaRPr lang="en-CA" sz="2100">
                  <a:latin typeface="Montserrat" pitchFamily="2" charset="77"/>
                </a:endParaRPr>
              </a:p>
              <a:p>
                <a:endParaRPr lang="en-CA" sz="1800">
                  <a:solidFill>
                    <a:srgbClr val="000000"/>
                  </a:solidFill>
                  <a:latin typeface="Calibri" panose="020F0502020204030204" pitchFamily="34" charset="0"/>
                </a:endParaRPr>
              </a:p>
            </p:txBody>
          </p:sp>
        </mc:Choice>
        <mc:Fallback xmlns="">
          <p:sp>
            <p:nvSpPr>
              <p:cNvPr id="12" name="Content Placeholder 3">
                <a:extLst>
                  <a:ext uri="{FF2B5EF4-FFF2-40B4-BE49-F238E27FC236}">
                    <a16:creationId xmlns:a16="http://schemas.microsoft.com/office/drawing/2014/main" id="{C7F77003-6A2E-DA45-88DA-ED67F87AA824}"/>
                  </a:ext>
                </a:extLst>
              </p:cNvPr>
              <p:cNvSpPr txBox="1">
                <a:spLocks noRot="1" noChangeAspect="1" noMove="1" noResize="1" noEditPoints="1" noAdjustHandles="1" noChangeArrowheads="1" noChangeShapeType="1" noTextEdit="1"/>
              </p:cNvSpPr>
              <p:nvPr/>
            </p:nvSpPr>
            <p:spPr>
              <a:xfrm>
                <a:off x="838200" y="1690688"/>
                <a:ext cx="10515600" cy="4351338"/>
              </a:xfrm>
              <a:prstGeom prst="rect">
                <a:avLst/>
              </a:prstGeom>
              <a:blipFill>
                <a:blip r:embed="rId3"/>
                <a:stretch>
                  <a:fillRect l="-174" b="-700"/>
                </a:stretch>
              </a:blipFill>
            </p:spPr>
            <p:txBody>
              <a:bodyPr/>
              <a:lstStyle/>
              <a:p>
                <a:r>
                  <a:rPr lang="en-US">
                    <a:noFill/>
                  </a:rPr>
                  <a:t> </a:t>
                </a:r>
              </a:p>
            </p:txBody>
          </p:sp>
        </mc:Fallback>
      </mc:AlternateContent>
    </p:spTree>
    <p:extLst>
      <p:ext uri="{BB962C8B-B14F-4D97-AF65-F5344CB8AC3E}">
        <p14:creationId xmlns:p14="http://schemas.microsoft.com/office/powerpoint/2010/main" val="2444287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D502B-9640-734E-B096-F17862681916}"/>
              </a:ext>
            </a:extLst>
          </p:cNvPr>
          <p:cNvSpPr>
            <a:spLocks noGrp="1"/>
          </p:cNvSpPr>
          <p:nvPr>
            <p:ph type="title"/>
          </p:nvPr>
        </p:nvSpPr>
        <p:spPr/>
        <p:txBody>
          <a:bodyPr>
            <a:normAutofit/>
          </a:bodyPr>
          <a:lstStyle/>
          <a:p>
            <a:r>
              <a:rPr lang="en-US" sz="2800" b="1">
                <a:latin typeface="Montserrat" panose="00000500000000000000" pitchFamily="2" charset="0"/>
              </a:rPr>
              <a:t>Model- Objective, Variables &amp; Constraints</a:t>
            </a:r>
            <a:endParaRPr lang="en-US" sz="2800" b="1"/>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3755833-C8D8-904A-895B-5093210C5C15}"/>
                  </a:ext>
                </a:extLst>
              </p:cNvPr>
              <p:cNvSpPr>
                <a:spLocks noGrp="1"/>
              </p:cNvSpPr>
              <p:nvPr>
                <p:ph idx="1"/>
              </p:nvPr>
            </p:nvSpPr>
            <p:spPr/>
            <p:txBody>
              <a:bodyPr>
                <a:noAutofit/>
              </a:bodyPr>
              <a:lstStyle/>
              <a:p>
                <a:pPr marL="0" indent="0">
                  <a:lnSpc>
                    <a:spcPct val="107000"/>
                  </a:lnSpc>
                  <a:spcAft>
                    <a:spcPts val="800"/>
                  </a:spcAft>
                  <a:buNone/>
                </a:pPr>
                <a:r>
                  <a:rPr lang="en-CA" sz="1800" b="1" kern="100">
                    <a:effectLst/>
                    <a:latin typeface="Montserrat" pitchFamily="2" charset="77"/>
                    <a:ea typeface="Calibri" panose="020F0502020204030204" pitchFamily="34" charset="0"/>
                    <a:cs typeface="Calibri" panose="020F0502020204030204" pitchFamily="34" charset="0"/>
                  </a:rPr>
                  <a:t>Objective Function: </a:t>
                </a:r>
                <a:r>
                  <a:rPr lang="en-CA" sz="1800" kern="100">
                    <a:effectLst/>
                    <a:latin typeface="Montserrat" pitchFamily="2" charset="77"/>
                    <a:ea typeface="Calibri" panose="020F0502020204030204" pitchFamily="34" charset="0"/>
                    <a:cs typeface="Calibri" panose="020F0502020204030204" pitchFamily="34" charset="0"/>
                  </a:rPr>
                  <a:t>Maximize output of chosen hospital</a:t>
                </a:r>
                <a:br>
                  <a:rPr lang="en-US" sz="1800" i="1" kern="100">
                    <a:effectLst/>
                    <a:latin typeface="Montserrat" pitchFamily="2" charset="77"/>
                    <a:ea typeface="Calibri" panose="020F0502020204030204" pitchFamily="34" charset="0"/>
                    <a:cs typeface="Calibri" panose="020F0502020204030204" pitchFamily="34" charset="0"/>
                  </a:rPr>
                </a:br>
                <a14:m>
                  <m:oMathPara xmlns:m="http://schemas.openxmlformats.org/officeDocument/2006/math">
                    <m:oMathParaPr>
                      <m:jc m:val="centerGroup"/>
                    </m:oMathParaPr>
                    <m:oMath xmlns:m="http://schemas.openxmlformats.org/officeDocument/2006/math">
                      <m:sSub>
                        <m:sSubPr>
                          <m:ctrlPr>
                            <a:rPr lang="en-CA" sz="1800" i="1" kern="100">
                              <a:effectLst/>
                              <a:latin typeface="Cambria Math" panose="02040503050406030204" pitchFamily="18" charset="0"/>
                              <a:ea typeface="Calibri" panose="020F0502020204030204" pitchFamily="34" charset="0"/>
                              <a:cs typeface="Calibri" panose="020F0502020204030204" pitchFamily="34" charset="0"/>
                            </a:rPr>
                          </m:ctrlPr>
                        </m:sSubPr>
                        <m:e>
                          <m:r>
                            <a:rPr lang="en-US" sz="1800" i="1" kern="100">
                              <a:effectLst/>
                              <a:latin typeface="Cambria Math" panose="02040503050406030204" pitchFamily="18" charset="0"/>
                              <a:ea typeface="Calibri" panose="020F0502020204030204" pitchFamily="34" charset="0"/>
                              <a:cs typeface="Calibri" panose="020F0502020204030204" pitchFamily="34" charset="0"/>
                            </a:rPr>
                            <m:t>𝑜𝑢𝑡𝑝𝑢𝑡</m:t>
                          </m:r>
                        </m:e>
                        <m:sub>
                          <m:r>
                            <a:rPr lang="en-CA" sz="1800" b="0" i="1" kern="100" smtClean="0">
                              <a:effectLst/>
                              <a:latin typeface="Cambria Math" panose="02040503050406030204" pitchFamily="18" charset="0"/>
                              <a:ea typeface="Calibri" panose="020F0502020204030204" pitchFamily="34" charset="0"/>
                              <a:cs typeface="Calibri" panose="020F0502020204030204" pitchFamily="34" charset="0"/>
                            </a:rPr>
                            <m:t>𝑐h𝑜𝑠𝑒𝑛</m:t>
                          </m:r>
                        </m:sub>
                      </m:sSub>
                      <m:r>
                        <a:rPr lang="en-US" sz="1800" i="1" kern="100">
                          <a:effectLst/>
                          <a:latin typeface="Cambria Math" panose="02040503050406030204" pitchFamily="18" charset="0"/>
                          <a:ea typeface="Calibri" panose="020F0502020204030204" pitchFamily="34" charset="0"/>
                          <a:cs typeface="Calibri" panose="020F0502020204030204" pitchFamily="34" charset="0"/>
                        </a:rPr>
                        <m:t>=</m:t>
                      </m:r>
                      <m:nary>
                        <m:naryPr>
                          <m:chr m:val="∑"/>
                          <m:ctrlPr>
                            <a:rPr lang="en-CA" sz="1800" i="1" kern="100">
                              <a:effectLst/>
                              <a:latin typeface="Cambria Math" panose="02040503050406030204" pitchFamily="18" charset="0"/>
                              <a:ea typeface="Calibri" panose="020F0502020204030204" pitchFamily="34" charset="0"/>
                              <a:cs typeface="Calibri" panose="020F0502020204030204" pitchFamily="34" charset="0"/>
                            </a:rPr>
                          </m:ctrlPr>
                        </m:naryPr>
                        <m:sub>
                          <m:r>
                            <a:rPr lang="en-US" sz="1800" i="1" kern="100">
                              <a:effectLst/>
                              <a:latin typeface="Cambria Math" panose="02040503050406030204" pitchFamily="18" charset="0"/>
                              <a:ea typeface="Calibri" panose="020F0502020204030204" pitchFamily="34" charset="0"/>
                              <a:cs typeface="Calibri" panose="020F0502020204030204" pitchFamily="34" charset="0"/>
                            </a:rPr>
                            <m:t>𝑖</m:t>
                          </m:r>
                          <m:r>
                            <a:rPr lang="en-US" sz="1800" i="1" kern="100">
                              <a:effectLst/>
                              <a:latin typeface="Cambria Math" panose="02040503050406030204" pitchFamily="18" charset="0"/>
                              <a:ea typeface="Calibri" panose="020F0502020204030204" pitchFamily="34" charset="0"/>
                              <a:cs typeface="Calibri" panose="020F0502020204030204" pitchFamily="34" charset="0"/>
                            </a:rPr>
                            <m:t>=1</m:t>
                          </m:r>
                        </m:sub>
                        <m:sup>
                          <m:r>
                            <a:rPr lang="en-US" sz="1800" i="1" kern="100">
                              <a:effectLst/>
                              <a:latin typeface="Cambria Math" panose="02040503050406030204" pitchFamily="18" charset="0"/>
                              <a:ea typeface="Calibri" panose="020F0502020204030204" pitchFamily="34" charset="0"/>
                              <a:cs typeface="Calibri" panose="020F0502020204030204" pitchFamily="34" charset="0"/>
                            </a:rPr>
                            <m:t>𝑁</m:t>
                          </m:r>
                        </m:sup>
                        <m:e>
                          <m:sSub>
                            <m:sSubPr>
                              <m:ctrlPr>
                                <a:rPr lang="en-CA" sz="1800" i="1" kern="100">
                                  <a:effectLst/>
                                  <a:latin typeface="Cambria Math" panose="02040503050406030204" pitchFamily="18" charset="0"/>
                                  <a:ea typeface="Calibri" panose="020F0502020204030204" pitchFamily="34" charset="0"/>
                                  <a:cs typeface="Calibri" panose="020F0502020204030204" pitchFamily="34" charset="0"/>
                                </a:rPr>
                              </m:ctrlPr>
                            </m:sSubPr>
                            <m:e>
                              <m:r>
                                <a:rPr lang="en-US" sz="1800" i="1" kern="100">
                                  <a:effectLst/>
                                  <a:latin typeface="Cambria Math" panose="02040503050406030204" pitchFamily="18" charset="0"/>
                                  <a:ea typeface="Calibri" panose="020F0502020204030204" pitchFamily="34" charset="0"/>
                                  <a:cs typeface="Calibri" panose="020F0502020204030204" pitchFamily="34" charset="0"/>
                                </a:rPr>
                                <m:t>𝑢</m:t>
                              </m:r>
                            </m:e>
                            <m:sub>
                              <m:r>
                                <a:rPr lang="en-US" sz="1800" i="1" kern="100">
                                  <a:effectLst/>
                                  <a:latin typeface="Cambria Math" panose="02040503050406030204" pitchFamily="18" charset="0"/>
                                  <a:ea typeface="Calibri" panose="020F0502020204030204" pitchFamily="34" charset="0"/>
                                  <a:cs typeface="Calibri" panose="020F0502020204030204" pitchFamily="34" charset="0"/>
                                </a:rPr>
                                <m:t>𝑖</m:t>
                              </m:r>
                              <m:r>
                                <a:rPr lang="en-CA" sz="1800" b="0" i="1" kern="100" smtClean="0">
                                  <a:effectLst/>
                                  <a:latin typeface="Cambria Math" panose="02040503050406030204" pitchFamily="18" charset="0"/>
                                  <a:ea typeface="Calibri" panose="020F0502020204030204" pitchFamily="34" charset="0"/>
                                  <a:cs typeface="Calibri" panose="020F0502020204030204" pitchFamily="34" charset="0"/>
                                </a:rPr>
                                <m:t>𝑐h𝑜𝑠𝑒𝑛</m:t>
                              </m:r>
                            </m:sub>
                          </m:sSub>
                          <m:sSub>
                            <m:sSubPr>
                              <m:ctrlPr>
                                <a:rPr lang="en-CA" sz="1800" i="1" kern="100">
                                  <a:effectLst/>
                                  <a:latin typeface="Cambria Math" panose="02040503050406030204" pitchFamily="18" charset="0"/>
                                  <a:ea typeface="Calibri" panose="020F0502020204030204" pitchFamily="34" charset="0"/>
                                  <a:cs typeface="Calibri" panose="020F0502020204030204" pitchFamily="34" charset="0"/>
                                </a:rPr>
                              </m:ctrlPr>
                            </m:sSubPr>
                            <m:e>
                              <m:r>
                                <a:rPr lang="en-US" sz="1800" i="1" kern="100">
                                  <a:effectLst/>
                                  <a:latin typeface="Cambria Math" panose="02040503050406030204" pitchFamily="18" charset="0"/>
                                  <a:ea typeface="Calibri" panose="020F0502020204030204" pitchFamily="34" charset="0"/>
                                  <a:cs typeface="Calibri" panose="020F0502020204030204" pitchFamily="34" charset="0"/>
                                </a:rPr>
                                <m:t>𝑥</m:t>
                              </m:r>
                            </m:e>
                            <m:sub>
                              <m:r>
                                <a:rPr lang="en-US" sz="1800" i="1" kern="100" smtClean="0">
                                  <a:effectLst/>
                                  <a:latin typeface="Cambria Math" panose="02040503050406030204" pitchFamily="18" charset="0"/>
                                  <a:ea typeface="Calibri" panose="020F0502020204030204" pitchFamily="34" charset="0"/>
                                  <a:cs typeface="Calibri" panose="020F0502020204030204" pitchFamily="34" charset="0"/>
                                </a:rPr>
                                <m:t>𝑖</m:t>
                              </m:r>
                              <m:r>
                                <a:rPr lang="en-CA" sz="1800" b="0" i="1" kern="100" smtClean="0">
                                  <a:effectLst/>
                                  <a:latin typeface="Cambria Math" panose="02040503050406030204" pitchFamily="18" charset="0"/>
                                  <a:ea typeface="Calibri" panose="020F0502020204030204" pitchFamily="34" charset="0"/>
                                  <a:cs typeface="Calibri" panose="020F0502020204030204" pitchFamily="34" charset="0"/>
                                </a:rPr>
                                <m:t>𝑐h𝑜𝑠𝑒𝑛</m:t>
                              </m:r>
                            </m:sub>
                          </m:sSub>
                        </m:e>
                      </m:nary>
                    </m:oMath>
                  </m:oMathPara>
                </a14:m>
                <a:endParaRPr lang="en-CA" sz="1800" kern="100">
                  <a:effectLst/>
                  <a:latin typeface="Montserrat" pitchFamily="2" charset="77"/>
                  <a:ea typeface="Calibri" panose="020F0502020204030204" pitchFamily="34" charset="0"/>
                  <a:cs typeface="Arial" panose="020B0604020202020204" pitchFamily="34" charset="0"/>
                </a:endParaRPr>
              </a:p>
              <a:p>
                <a:pPr marL="0" indent="0">
                  <a:lnSpc>
                    <a:spcPct val="107000"/>
                  </a:lnSpc>
                  <a:spcAft>
                    <a:spcPts val="800"/>
                  </a:spcAft>
                  <a:buNone/>
                  <a:tabLst>
                    <a:tab pos="3037205" algn="l"/>
                  </a:tabLst>
                </a:pPr>
                <a:r>
                  <a:rPr lang="en-CA" sz="1800" b="1" kern="100">
                    <a:effectLst/>
                    <a:latin typeface="Montserrat" pitchFamily="2" charset="77"/>
                    <a:ea typeface="Calibri" panose="020F0502020204030204" pitchFamily="34" charset="0"/>
                    <a:cs typeface="Calibri" panose="020F0502020204030204" pitchFamily="34" charset="0"/>
                  </a:rPr>
                  <a:t>Decision Variables:</a:t>
                </a:r>
                <a:r>
                  <a:rPr lang="en-CA" sz="1800" kern="100">
                    <a:effectLst/>
                    <a:latin typeface="Montserrat" pitchFamily="2" charset="77"/>
                    <a:ea typeface="Calibri" panose="020F0502020204030204" pitchFamily="34" charset="0"/>
                    <a:cs typeface="Calibri" panose="020F0502020204030204" pitchFamily="34" charset="0"/>
                  </a:rPr>
                  <a:t> </a:t>
                </a:r>
                <a:r>
                  <a:rPr lang="en-CA" sz="1800">
                    <a:effectLst/>
                    <a:latin typeface="Montserrat" pitchFamily="2" charset="77"/>
                    <a:ea typeface="Yu Mincho" panose="02020400000000000000" pitchFamily="18" charset="-128"/>
                    <a:cs typeface="Calibri" panose="020F0502020204030204" pitchFamily="34" charset="0"/>
                  </a:rPr>
                  <a:t>Output Weights (</a:t>
                </a:r>
                <a14:m>
                  <m:oMath xmlns:m="http://schemas.openxmlformats.org/officeDocument/2006/math">
                    <m:sSub>
                      <m:sSubPr>
                        <m:ctrlPr>
                          <a:rPr lang="en-CA" sz="1800" i="1">
                            <a:effectLst/>
                            <a:latin typeface="Cambria Math" panose="02040503050406030204" pitchFamily="18" charset="0"/>
                            <a:ea typeface="Yu Mincho" panose="02020400000000000000" pitchFamily="18" charset="-128"/>
                            <a:cs typeface="Calibri" panose="020F0502020204030204" pitchFamily="34" charset="0"/>
                          </a:rPr>
                        </m:ctrlPr>
                      </m:sSubPr>
                      <m:e>
                        <m:r>
                          <a:rPr lang="en-US" sz="1800" i="1">
                            <a:effectLst/>
                            <a:latin typeface="Cambria Math" panose="02040503050406030204" pitchFamily="18" charset="0"/>
                            <a:ea typeface="Yu Mincho" panose="02020400000000000000" pitchFamily="18" charset="-128"/>
                            <a:cs typeface="Calibri" panose="020F0502020204030204" pitchFamily="34" charset="0"/>
                          </a:rPr>
                          <m:t>𝑢</m:t>
                        </m:r>
                      </m:e>
                      <m:sub>
                        <m:r>
                          <a:rPr lang="en-US" sz="1800" i="1">
                            <a:effectLst/>
                            <a:latin typeface="Cambria Math" panose="02040503050406030204" pitchFamily="18" charset="0"/>
                            <a:ea typeface="Yu Mincho" panose="02020400000000000000" pitchFamily="18" charset="-128"/>
                            <a:cs typeface="Calibri" panose="020F0502020204030204" pitchFamily="34" charset="0"/>
                          </a:rPr>
                          <m:t>𝑖</m:t>
                        </m:r>
                        <m:r>
                          <a:rPr lang="en-CA" sz="1800" b="0" i="1" smtClean="0">
                            <a:effectLst/>
                            <a:latin typeface="Cambria Math" panose="02040503050406030204" pitchFamily="18" charset="0"/>
                            <a:ea typeface="Yu Mincho" panose="02020400000000000000" pitchFamily="18" charset="-128"/>
                            <a:cs typeface="Calibri" panose="020F0502020204030204" pitchFamily="34" charset="0"/>
                          </a:rPr>
                          <m:t>𝑐h𝑜𝑠𝑒𝑛</m:t>
                        </m:r>
                      </m:sub>
                    </m:sSub>
                  </m:oMath>
                </a14:m>
                <a:r>
                  <a:rPr lang="en-CA" sz="1800">
                    <a:effectLst/>
                    <a:latin typeface="Montserrat" pitchFamily="2" charset="77"/>
                    <a:ea typeface="Yu Mincho" panose="02020400000000000000" pitchFamily="18" charset="-128"/>
                    <a:cs typeface="Calibri" panose="020F0502020204030204" pitchFamily="34" charset="0"/>
                  </a:rPr>
                  <a:t>)</a:t>
                </a:r>
                <a:endParaRPr lang="en-CA" sz="1800">
                  <a:latin typeface="Montserrat" pitchFamily="2" charset="77"/>
                  <a:ea typeface="Yu Mincho" panose="02020400000000000000" pitchFamily="18" charset="-128"/>
                  <a:cs typeface="Times New Roman" panose="02020603050405020304" pitchFamily="18" charset="0"/>
                </a:endParaRPr>
              </a:p>
              <a:p>
                <a:pPr marL="0" indent="0">
                  <a:lnSpc>
                    <a:spcPct val="107000"/>
                  </a:lnSpc>
                  <a:spcAft>
                    <a:spcPts val="800"/>
                  </a:spcAft>
                  <a:buNone/>
                  <a:tabLst>
                    <a:tab pos="3037205" algn="l"/>
                  </a:tabLst>
                </a:pPr>
                <a:r>
                  <a:rPr lang="en-CA" sz="1800" b="1" kern="100">
                    <a:effectLst/>
                    <a:latin typeface="Montserrat" pitchFamily="2" charset="77"/>
                    <a:ea typeface="Calibri" panose="020F0502020204030204" pitchFamily="34" charset="0"/>
                    <a:cs typeface="Calibri" panose="020F0502020204030204" pitchFamily="34" charset="0"/>
                  </a:rPr>
                  <a:t>Constraints:</a:t>
                </a:r>
                <a:r>
                  <a:rPr lang="en-CA" sz="1800" kern="100">
                    <a:effectLst/>
                    <a:latin typeface="Montserrat" pitchFamily="2" charset="77"/>
                    <a:ea typeface="Calibri" panose="020F0502020204030204" pitchFamily="34" charset="0"/>
                    <a:cs typeface="Calibri" panose="020F0502020204030204" pitchFamily="34" charset="0"/>
                  </a:rPr>
                  <a:t> </a:t>
                </a:r>
              </a:p>
              <a:p>
                <a:pPr marL="0" lvl="0" indent="0" algn="ctr">
                  <a:buNone/>
                </a:pPr>
                <a:r>
                  <a:rPr lang="en-CA" sz="1800">
                    <a:effectLst/>
                    <a:latin typeface="Montserrat" pitchFamily="2" charset="77"/>
                    <a:ea typeface="Yu Mincho" panose="02020400000000000000" pitchFamily="18" charset="-128"/>
                    <a:cs typeface="Calibri" panose="020F0502020204030204" pitchFamily="34" charset="0"/>
                  </a:rPr>
                  <a:t>1. Productivity of all hospitals must be &lt;=1 </a:t>
                </a:r>
                <a:endParaRPr lang="en-CA" sz="1800">
                  <a:effectLst/>
                  <a:latin typeface="Montserrat" pitchFamily="2" charset="77"/>
                  <a:ea typeface="Yu Mincho" panose="02020400000000000000" pitchFamily="18" charset="-128"/>
                  <a:cs typeface="Times New Roman" panose="02020603050405020304" pitchFamily="18" charset="0"/>
                </a:endParaRPr>
              </a:p>
              <a:p>
                <a:pPr marL="742950" lvl="1" indent="-285750" algn="ctr">
                  <a:buFont typeface="Courier New" panose="02070309020205020404" pitchFamily="49" charset="0"/>
                  <a:buChar char="o"/>
                </a:pPr>
                <a14:m>
                  <m:oMath xmlns:m="http://schemas.openxmlformats.org/officeDocument/2006/math">
                    <m:nary>
                      <m:naryPr>
                        <m:chr m:val="∑"/>
                        <m:ctrlPr>
                          <a:rPr lang="en-CA" sz="1800" i="1">
                            <a:effectLst/>
                            <a:latin typeface="Cambria Math" panose="02040503050406030204" pitchFamily="18" charset="0"/>
                            <a:ea typeface="Yu Mincho" panose="02020400000000000000" pitchFamily="18" charset="-128"/>
                            <a:cs typeface="Calibri" panose="020F0502020204030204" pitchFamily="34" charset="0"/>
                          </a:rPr>
                        </m:ctrlPr>
                      </m:naryPr>
                      <m:sub>
                        <m:r>
                          <a:rPr lang="en-US" sz="1800" i="1">
                            <a:effectLst/>
                            <a:latin typeface="Cambria Math" panose="02040503050406030204" pitchFamily="18" charset="0"/>
                            <a:ea typeface="Yu Mincho" panose="02020400000000000000" pitchFamily="18" charset="-128"/>
                            <a:cs typeface="Calibri" panose="020F0502020204030204" pitchFamily="34" charset="0"/>
                          </a:rPr>
                          <m:t>𝑖</m:t>
                        </m:r>
                        <m:r>
                          <a:rPr lang="en-US" sz="1800" i="1">
                            <a:effectLst/>
                            <a:latin typeface="Cambria Math" panose="02040503050406030204" pitchFamily="18" charset="0"/>
                            <a:ea typeface="Yu Mincho" panose="02020400000000000000" pitchFamily="18" charset="-128"/>
                            <a:cs typeface="Calibri" panose="020F0502020204030204" pitchFamily="34" charset="0"/>
                          </a:rPr>
                          <m:t>=1</m:t>
                        </m:r>
                      </m:sub>
                      <m:sup>
                        <m:r>
                          <a:rPr lang="en-US" sz="1800" i="1">
                            <a:effectLst/>
                            <a:latin typeface="Cambria Math" panose="02040503050406030204" pitchFamily="18" charset="0"/>
                            <a:ea typeface="Yu Mincho" panose="02020400000000000000" pitchFamily="18" charset="-128"/>
                            <a:cs typeface="Calibri" panose="020F0502020204030204" pitchFamily="34" charset="0"/>
                          </a:rPr>
                          <m:t>𝑁</m:t>
                        </m:r>
                      </m:sup>
                      <m:e>
                        <m:sSub>
                          <m:sSubPr>
                            <m:ctrlPr>
                              <a:rPr lang="en-CA" sz="1800" i="1">
                                <a:effectLst/>
                                <a:latin typeface="Cambria Math" panose="02040503050406030204" pitchFamily="18" charset="0"/>
                                <a:ea typeface="Yu Mincho" panose="02020400000000000000" pitchFamily="18" charset="-128"/>
                                <a:cs typeface="Calibri" panose="020F0502020204030204" pitchFamily="34" charset="0"/>
                              </a:rPr>
                            </m:ctrlPr>
                          </m:sSubPr>
                          <m:e>
                            <m:r>
                              <a:rPr lang="en-US" sz="1800" i="1">
                                <a:effectLst/>
                                <a:latin typeface="Cambria Math" panose="02040503050406030204" pitchFamily="18" charset="0"/>
                                <a:ea typeface="Yu Mincho" panose="02020400000000000000" pitchFamily="18" charset="-128"/>
                                <a:cs typeface="Calibri" panose="020F0502020204030204" pitchFamily="34" charset="0"/>
                              </a:rPr>
                              <m:t>𝑢</m:t>
                            </m:r>
                          </m:e>
                          <m:sub>
                            <m:r>
                              <a:rPr lang="en-US" sz="1800" i="1">
                                <a:effectLst/>
                                <a:latin typeface="Cambria Math" panose="02040503050406030204" pitchFamily="18" charset="0"/>
                                <a:ea typeface="Yu Mincho" panose="02020400000000000000" pitchFamily="18" charset="-128"/>
                                <a:cs typeface="Calibri" panose="020F0502020204030204" pitchFamily="34" charset="0"/>
                              </a:rPr>
                              <m:t>𝑖</m:t>
                            </m:r>
                            <m:r>
                              <a:rPr lang="en-CA" sz="1800" b="0" i="1" smtClean="0">
                                <a:effectLst/>
                                <a:latin typeface="Cambria Math" panose="02040503050406030204" pitchFamily="18" charset="0"/>
                                <a:ea typeface="Yu Mincho" panose="02020400000000000000" pitchFamily="18" charset="-128"/>
                                <a:cs typeface="Calibri" panose="020F0502020204030204" pitchFamily="34" charset="0"/>
                              </a:rPr>
                              <m:t>𝑐h𝑜𝑠𝑒𝑛</m:t>
                            </m:r>
                          </m:sub>
                        </m:sSub>
                        <m:sSub>
                          <m:sSubPr>
                            <m:ctrlPr>
                              <a:rPr lang="en-CA" sz="1800" i="1">
                                <a:effectLst/>
                                <a:latin typeface="Cambria Math" panose="02040503050406030204" pitchFamily="18" charset="0"/>
                                <a:ea typeface="Yu Mincho" panose="02020400000000000000" pitchFamily="18" charset="-128"/>
                                <a:cs typeface="Calibri" panose="020F0502020204030204" pitchFamily="34" charset="0"/>
                              </a:rPr>
                            </m:ctrlPr>
                          </m:sSubPr>
                          <m:e>
                            <m:r>
                              <a:rPr lang="en-US" sz="1800" i="1">
                                <a:effectLst/>
                                <a:latin typeface="Cambria Math" panose="02040503050406030204" pitchFamily="18" charset="0"/>
                                <a:ea typeface="Yu Mincho" panose="02020400000000000000" pitchFamily="18" charset="-128"/>
                                <a:cs typeface="Calibri" panose="020F0502020204030204" pitchFamily="34" charset="0"/>
                              </a:rPr>
                              <m:t>𝑥</m:t>
                            </m:r>
                          </m:e>
                          <m:sub>
                            <m:r>
                              <a:rPr lang="en-US" sz="1800" i="1">
                                <a:effectLst/>
                                <a:latin typeface="Cambria Math" panose="02040503050406030204" pitchFamily="18" charset="0"/>
                                <a:ea typeface="Yu Mincho" panose="02020400000000000000" pitchFamily="18" charset="-128"/>
                                <a:cs typeface="Calibri" panose="020F0502020204030204" pitchFamily="34" charset="0"/>
                              </a:rPr>
                              <m:t>𝑖</m:t>
                            </m:r>
                            <m:r>
                              <a:rPr lang="en-CA" sz="1800" b="0" i="1" smtClean="0">
                                <a:effectLst/>
                                <a:latin typeface="Cambria Math" panose="02040503050406030204" pitchFamily="18" charset="0"/>
                                <a:ea typeface="Yu Mincho" panose="02020400000000000000" pitchFamily="18" charset="-128"/>
                                <a:cs typeface="Calibri" panose="020F0502020204030204" pitchFamily="34" charset="0"/>
                              </a:rPr>
                              <m:t>𝑎𝑙𝑙</m:t>
                            </m:r>
                          </m:sub>
                        </m:sSub>
                        <m:r>
                          <a:rPr lang="en-US" sz="1800" i="1">
                            <a:effectLst/>
                            <a:latin typeface="Cambria Math" panose="02040503050406030204" pitchFamily="18" charset="0"/>
                            <a:ea typeface="Yu Mincho" panose="02020400000000000000" pitchFamily="18" charset="-128"/>
                            <a:cs typeface="Calibri" panose="020F0502020204030204" pitchFamily="34" charset="0"/>
                          </a:rPr>
                          <m:t>   ≤ </m:t>
                        </m:r>
                        <m:nary>
                          <m:naryPr>
                            <m:chr m:val="∑"/>
                            <m:ctrlPr>
                              <a:rPr lang="en-CA" sz="1800" i="1">
                                <a:effectLst/>
                                <a:latin typeface="Cambria Math" panose="02040503050406030204" pitchFamily="18" charset="0"/>
                                <a:ea typeface="Yu Mincho" panose="02020400000000000000" pitchFamily="18" charset="-128"/>
                                <a:cs typeface="Calibri" panose="020F0502020204030204" pitchFamily="34" charset="0"/>
                              </a:rPr>
                            </m:ctrlPr>
                          </m:naryPr>
                          <m:sub>
                            <m:r>
                              <a:rPr lang="en-US" sz="1800" i="1">
                                <a:effectLst/>
                                <a:latin typeface="Cambria Math" panose="02040503050406030204" pitchFamily="18" charset="0"/>
                                <a:ea typeface="Yu Mincho" panose="02020400000000000000" pitchFamily="18" charset="-128"/>
                                <a:cs typeface="Calibri" panose="020F0502020204030204" pitchFamily="34" charset="0"/>
                              </a:rPr>
                              <m:t>𝑗</m:t>
                            </m:r>
                            <m:r>
                              <a:rPr lang="en-US" sz="1800" i="1">
                                <a:effectLst/>
                                <a:latin typeface="Cambria Math" panose="02040503050406030204" pitchFamily="18" charset="0"/>
                                <a:ea typeface="Yu Mincho" panose="02020400000000000000" pitchFamily="18" charset="-128"/>
                                <a:cs typeface="Calibri" panose="020F0502020204030204" pitchFamily="34" charset="0"/>
                              </a:rPr>
                              <m:t>=1</m:t>
                            </m:r>
                          </m:sub>
                          <m:sup>
                            <m:r>
                              <a:rPr lang="en-US" sz="1800" i="1">
                                <a:effectLst/>
                                <a:latin typeface="Cambria Math" panose="02040503050406030204" pitchFamily="18" charset="0"/>
                                <a:ea typeface="Yu Mincho" panose="02020400000000000000" pitchFamily="18" charset="-128"/>
                                <a:cs typeface="Calibri" panose="020F0502020204030204" pitchFamily="34" charset="0"/>
                              </a:rPr>
                              <m:t>𝑀</m:t>
                            </m:r>
                          </m:sup>
                          <m:e>
                            <m:sSub>
                              <m:sSubPr>
                                <m:ctrlPr>
                                  <a:rPr lang="en-CA" sz="1800" i="1">
                                    <a:effectLst/>
                                    <a:latin typeface="Cambria Math" panose="02040503050406030204" pitchFamily="18" charset="0"/>
                                    <a:ea typeface="Yu Mincho" panose="02020400000000000000" pitchFamily="18" charset="-128"/>
                                    <a:cs typeface="Calibri" panose="020F0502020204030204" pitchFamily="34" charset="0"/>
                                  </a:rPr>
                                </m:ctrlPr>
                              </m:sSubPr>
                              <m:e>
                                <m:r>
                                  <a:rPr lang="en-US" sz="1800" i="1">
                                    <a:effectLst/>
                                    <a:latin typeface="Cambria Math" panose="02040503050406030204" pitchFamily="18" charset="0"/>
                                    <a:ea typeface="Yu Mincho" panose="02020400000000000000" pitchFamily="18" charset="-128"/>
                                    <a:cs typeface="Calibri" panose="020F0502020204030204" pitchFamily="34" charset="0"/>
                                  </a:rPr>
                                  <m:t>𝑣</m:t>
                                </m:r>
                              </m:e>
                              <m:sub>
                                <m:r>
                                  <a:rPr lang="en-US" sz="1800" i="1">
                                    <a:effectLst/>
                                    <a:latin typeface="Cambria Math" panose="02040503050406030204" pitchFamily="18" charset="0"/>
                                    <a:ea typeface="Yu Mincho" panose="02020400000000000000" pitchFamily="18" charset="-128"/>
                                    <a:cs typeface="Calibri" panose="020F0502020204030204" pitchFamily="34" charset="0"/>
                                  </a:rPr>
                                  <m:t>𝑗</m:t>
                                </m:r>
                                <m:r>
                                  <a:rPr lang="en-CA" sz="1800" b="0" i="1" smtClean="0">
                                    <a:effectLst/>
                                    <a:latin typeface="Cambria Math" panose="02040503050406030204" pitchFamily="18" charset="0"/>
                                    <a:ea typeface="Yu Mincho" panose="02020400000000000000" pitchFamily="18" charset="-128"/>
                                    <a:cs typeface="Calibri" panose="020F0502020204030204" pitchFamily="34" charset="0"/>
                                  </a:rPr>
                                  <m:t>𝑐h𝑜𝑠𝑒𝑛</m:t>
                                </m:r>
                              </m:sub>
                            </m:sSub>
                            <m:sSub>
                              <m:sSubPr>
                                <m:ctrlPr>
                                  <a:rPr lang="en-CA" sz="1800" i="1">
                                    <a:effectLst/>
                                    <a:latin typeface="Cambria Math" panose="02040503050406030204" pitchFamily="18" charset="0"/>
                                    <a:ea typeface="Yu Mincho" panose="02020400000000000000" pitchFamily="18" charset="-128"/>
                                    <a:cs typeface="Calibri" panose="020F0502020204030204" pitchFamily="34" charset="0"/>
                                  </a:rPr>
                                </m:ctrlPr>
                              </m:sSubPr>
                              <m:e>
                                <m:r>
                                  <a:rPr lang="en-US" sz="1800" i="1">
                                    <a:effectLst/>
                                    <a:latin typeface="Cambria Math" panose="02040503050406030204" pitchFamily="18" charset="0"/>
                                    <a:ea typeface="Yu Mincho" panose="02020400000000000000" pitchFamily="18" charset="-128"/>
                                    <a:cs typeface="Calibri" panose="020F0502020204030204" pitchFamily="34" charset="0"/>
                                  </a:rPr>
                                  <m:t>𝑦</m:t>
                                </m:r>
                              </m:e>
                              <m:sub>
                                <m:r>
                                  <a:rPr lang="en-US" sz="1800" i="1">
                                    <a:effectLst/>
                                    <a:latin typeface="Cambria Math" panose="02040503050406030204" pitchFamily="18" charset="0"/>
                                    <a:ea typeface="Yu Mincho" panose="02020400000000000000" pitchFamily="18" charset="-128"/>
                                    <a:cs typeface="Calibri" panose="020F0502020204030204" pitchFamily="34" charset="0"/>
                                  </a:rPr>
                                  <m:t>𝑗</m:t>
                                </m:r>
                                <m:r>
                                  <a:rPr lang="en-CA" sz="1800" b="0" i="1" smtClean="0">
                                    <a:effectLst/>
                                    <a:latin typeface="Cambria Math" panose="02040503050406030204" pitchFamily="18" charset="0"/>
                                    <a:ea typeface="Yu Mincho" panose="02020400000000000000" pitchFamily="18" charset="-128"/>
                                    <a:cs typeface="Calibri" panose="020F0502020204030204" pitchFamily="34" charset="0"/>
                                  </a:rPr>
                                  <m:t>𝑎𝑙𝑙</m:t>
                                </m:r>
                              </m:sub>
                            </m:sSub>
                          </m:e>
                        </m:nary>
                      </m:e>
                    </m:nary>
                  </m:oMath>
                </a14:m>
                <a:r>
                  <a:rPr lang="en-CA" sz="1800">
                    <a:effectLst/>
                    <a:latin typeface="Montserrat" pitchFamily="2" charset="77"/>
                    <a:ea typeface="Yu Mincho" panose="02020400000000000000" pitchFamily="18" charset="-128"/>
                    <a:cs typeface="Calibri" panose="020F0502020204030204" pitchFamily="34" charset="0"/>
                  </a:rPr>
                  <a:t> </a:t>
                </a:r>
              </a:p>
              <a:p>
                <a:pPr marL="800100" lvl="1" indent="-342900" algn="ctr">
                  <a:buAutoNum type="arabicPeriod" startAt="2"/>
                </a:pPr>
                <a14:m>
                  <m:oMath xmlns:m="http://schemas.openxmlformats.org/officeDocument/2006/math">
                    <m:sSub>
                      <m:sSubPr>
                        <m:ctrlPr>
                          <a:rPr lang="en-CA" sz="1800" i="1" kern="100" smtClean="0">
                            <a:effectLst/>
                            <a:latin typeface="Cambria Math" panose="02040503050406030204" pitchFamily="18" charset="0"/>
                            <a:ea typeface="Calibri" panose="020F0502020204030204" pitchFamily="34" charset="0"/>
                            <a:cs typeface="Calibri" panose="020F0502020204030204" pitchFamily="34" charset="0"/>
                          </a:rPr>
                        </m:ctrlPr>
                      </m:sSubPr>
                      <m:e>
                        <m:r>
                          <a:rPr lang="en-US" sz="1800" i="1" kern="100">
                            <a:effectLst/>
                            <a:latin typeface="Cambria Math" panose="02040503050406030204" pitchFamily="18" charset="0"/>
                            <a:ea typeface="Calibri" panose="020F0502020204030204" pitchFamily="34" charset="0"/>
                            <a:cs typeface="Calibri" panose="020F0502020204030204" pitchFamily="34" charset="0"/>
                          </a:rPr>
                          <m:t>𝑜𝑢𝑡𝑝𝑢𝑡</m:t>
                        </m:r>
                      </m:e>
                      <m:sub>
                        <m:r>
                          <a:rPr lang="en-CA" sz="1800" b="0" i="1" kern="100" smtClean="0">
                            <a:effectLst/>
                            <a:latin typeface="Cambria Math" panose="02040503050406030204" pitchFamily="18" charset="0"/>
                            <a:ea typeface="Calibri" panose="020F0502020204030204" pitchFamily="34" charset="0"/>
                            <a:cs typeface="Calibri" panose="020F0502020204030204" pitchFamily="34" charset="0"/>
                          </a:rPr>
                          <m:t>𝑎𝑙𝑙</m:t>
                        </m:r>
                      </m:sub>
                    </m:sSub>
                    <m:r>
                      <a:rPr lang="en-CA" sz="1800" b="0" i="1" kern="100" smtClean="0">
                        <a:effectLst/>
                        <a:latin typeface="Cambria Math" panose="02040503050406030204" pitchFamily="18" charset="0"/>
                        <a:ea typeface="Calibri" panose="020F0502020204030204" pitchFamily="34" charset="0"/>
                        <a:cs typeface="Calibri" panose="020F0502020204030204" pitchFamily="34" charset="0"/>
                      </a:rPr>
                      <m:t>−</m:t>
                    </m:r>
                  </m:oMath>
                </a14:m>
                <a:r>
                  <a:rPr lang="en-CA" sz="1800">
                    <a:latin typeface="Montserrat" pitchFamily="2" charset="77"/>
                    <a:ea typeface="Yu Mincho" panose="02020400000000000000" pitchFamily="18" charset="-128"/>
                    <a:cs typeface="Calibri" panose="020F0502020204030204" pitchFamily="34" charset="0"/>
                  </a:rPr>
                  <a:t> </a:t>
                </a:r>
                <a14:m>
                  <m:oMath xmlns:m="http://schemas.openxmlformats.org/officeDocument/2006/math">
                    <m:sSub>
                      <m:sSubPr>
                        <m:ctrlPr>
                          <a:rPr lang="en-CA" sz="1800" i="1">
                            <a:latin typeface="Cambria Math" panose="02040503050406030204" pitchFamily="18" charset="0"/>
                            <a:ea typeface="Yu Mincho" panose="02020400000000000000" pitchFamily="18" charset="-128"/>
                            <a:cs typeface="Calibri" panose="020F0502020204030204" pitchFamily="34" charset="0"/>
                          </a:rPr>
                        </m:ctrlPr>
                      </m:sSubPr>
                      <m:e>
                        <m:r>
                          <a:rPr lang="en-US" sz="1800" i="1">
                            <a:latin typeface="Cambria Math" panose="02040503050406030204" pitchFamily="18" charset="0"/>
                            <a:ea typeface="Yu Mincho" panose="02020400000000000000" pitchFamily="18" charset="-128"/>
                            <a:cs typeface="Calibri" panose="020F0502020204030204" pitchFamily="34" charset="0"/>
                          </a:rPr>
                          <m:t>𝑖𝑛𝑝𝑢𝑡</m:t>
                        </m:r>
                      </m:e>
                      <m:sub>
                        <m:r>
                          <a:rPr lang="en-CA" sz="1800" b="0" i="1" smtClean="0">
                            <a:latin typeface="Cambria Math" panose="02040503050406030204" pitchFamily="18" charset="0"/>
                            <a:ea typeface="Yu Mincho" panose="02020400000000000000" pitchFamily="18" charset="-128"/>
                            <a:cs typeface="Calibri" panose="020F0502020204030204" pitchFamily="34" charset="0"/>
                          </a:rPr>
                          <m:t>𝑎𝑙𝑙</m:t>
                        </m:r>
                      </m:sub>
                    </m:sSub>
                  </m:oMath>
                </a14:m>
                <a:r>
                  <a:rPr lang="en-US" sz="1800">
                    <a:latin typeface="Montserrat" pitchFamily="2" charset="77"/>
                    <a:ea typeface="Yu Mincho" panose="02020400000000000000" pitchFamily="18" charset="-128"/>
                    <a:cs typeface="Calibri" panose="020F0502020204030204" pitchFamily="34" charset="0"/>
                  </a:rPr>
                  <a:t> </a:t>
                </a:r>
                <a14:m>
                  <m:oMath xmlns:m="http://schemas.openxmlformats.org/officeDocument/2006/math">
                    <m:r>
                      <a:rPr lang="en-US" sz="1800" i="1">
                        <a:latin typeface="Cambria Math" panose="02040503050406030204" pitchFamily="18" charset="0"/>
                        <a:ea typeface="Yu Mincho" panose="02020400000000000000" pitchFamily="18" charset="-128"/>
                        <a:cs typeface="Calibri" panose="020F0502020204030204" pitchFamily="34" charset="0"/>
                      </a:rPr>
                      <m:t>≤</m:t>
                    </m:r>
                    <m:r>
                      <a:rPr lang="en-CA" sz="1800" b="0" i="1" smtClean="0">
                        <a:latin typeface="Cambria Math" panose="02040503050406030204" pitchFamily="18" charset="0"/>
                        <a:ea typeface="Yu Mincho" panose="02020400000000000000" pitchFamily="18" charset="-128"/>
                        <a:cs typeface="Calibri" panose="020F0502020204030204" pitchFamily="34" charset="0"/>
                      </a:rPr>
                      <m:t>0</m:t>
                    </m:r>
                  </m:oMath>
                </a14:m>
                <a:endParaRPr lang="en-CA" sz="1800">
                  <a:effectLst/>
                  <a:latin typeface="Montserrat" pitchFamily="2" charset="77"/>
                  <a:ea typeface="Yu Mincho" panose="02020400000000000000" pitchFamily="18" charset="-128"/>
                  <a:cs typeface="Arial" panose="020B0604020202020204" pitchFamily="34" charset="0"/>
                </a:endParaRPr>
              </a:p>
              <a:p>
                <a:pPr marL="0" lvl="0" indent="0" algn="ctr">
                  <a:buNone/>
                </a:pPr>
                <a:r>
                  <a:rPr lang="en-CA" sz="1800">
                    <a:effectLst/>
                    <a:latin typeface="Montserrat" pitchFamily="2" charset="77"/>
                    <a:ea typeface="Yu Mincho" panose="02020400000000000000" pitchFamily="18" charset="-128"/>
                    <a:cs typeface="Calibri" panose="020F0502020204030204" pitchFamily="34" charset="0"/>
                  </a:rPr>
                  <a:t>3. Input of chosen hospital must = 1 </a:t>
                </a:r>
                <a:endParaRPr lang="en-CA" sz="1800">
                  <a:effectLst/>
                  <a:latin typeface="Montserrat" pitchFamily="2" charset="77"/>
                  <a:ea typeface="Yu Mincho" panose="02020400000000000000" pitchFamily="18" charset="-128"/>
                  <a:cs typeface="Times New Roman" panose="02020603050405020304" pitchFamily="18" charset="0"/>
                </a:endParaRPr>
              </a:p>
              <a:p>
                <a:pPr marL="742950" lvl="1" indent="-285750" algn="ctr">
                  <a:buFont typeface="Courier New" panose="02070309020205020404" pitchFamily="49" charset="0"/>
                  <a:buChar char="o"/>
                </a:pPr>
                <a14:m>
                  <m:oMath xmlns:m="http://schemas.openxmlformats.org/officeDocument/2006/math">
                    <m:sSub>
                      <m:sSubPr>
                        <m:ctrlPr>
                          <a:rPr lang="en-CA" sz="1800" i="1">
                            <a:effectLst/>
                            <a:latin typeface="Cambria Math" panose="02040503050406030204" pitchFamily="18" charset="0"/>
                            <a:ea typeface="Yu Mincho" panose="02020400000000000000" pitchFamily="18" charset="-128"/>
                            <a:cs typeface="Calibri" panose="020F0502020204030204" pitchFamily="34" charset="0"/>
                          </a:rPr>
                        </m:ctrlPr>
                      </m:sSubPr>
                      <m:e>
                        <m:r>
                          <a:rPr lang="en-US" sz="1800" i="1">
                            <a:effectLst/>
                            <a:latin typeface="Cambria Math" panose="02040503050406030204" pitchFamily="18" charset="0"/>
                            <a:ea typeface="Yu Mincho" panose="02020400000000000000" pitchFamily="18" charset="-128"/>
                            <a:cs typeface="Calibri" panose="020F0502020204030204" pitchFamily="34" charset="0"/>
                          </a:rPr>
                          <m:t>𝑖𝑛𝑝𝑢𝑡</m:t>
                        </m:r>
                      </m:e>
                      <m:sub>
                        <m:r>
                          <a:rPr lang="en-CA" sz="1800" b="0" i="1" smtClean="0">
                            <a:effectLst/>
                            <a:latin typeface="Cambria Math" panose="02040503050406030204" pitchFamily="18" charset="0"/>
                            <a:ea typeface="Yu Mincho" panose="02020400000000000000" pitchFamily="18" charset="-128"/>
                            <a:cs typeface="Calibri" panose="020F0502020204030204" pitchFamily="34" charset="0"/>
                          </a:rPr>
                          <m:t>𝑐h𝑜𝑠𝑒𝑛</m:t>
                        </m:r>
                      </m:sub>
                    </m:sSub>
                    <m:r>
                      <a:rPr lang="en-US" sz="1800" i="1">
                        <a:effectLst/>
                        <a:latin typeface="Cambria Math" panose="02040503050406030204" pitchFamily="18" charset="0"/>
                        <a:ea typeface="Yu Mincho" panose="02020400000000000000" pitchFamily="18" charset="-128"/>
                        <a:cs typeface="Calibri" panose="020F0502020204030204" pitchFamily="34" charset="0"/>
                      </a:rPr>
                      <m:t>=</m:t>
                    </m:r>
                    <m:nary>
                      <m:naryPr>
                        <m:chr m:val="∑"/>
                        <m:ctrlPr>
                          <a:rPr lang="en-CA" sz="1800" i="1">
                            <a:effectLst/>
                            <a:latin typeface="Cambria Math" panose="02040503050406030204" pitchFamily="18" charset="0"/>
                            <a:ea typeface="Yu Mincho" panose="02020400000000000000" pitchFamily="18" charset="-128"/>
                            <a:cs typeface="Calibri" panose="020F0502020204030204" pitchFamily="34" charset="0"/>
                          </a:rPr>
                        </m:ctrlPr>
                      </m:naryPr>
                      <m:sub>
                        <m:r>
                          <a:rPr lang="en-US" sz="1800" i="1">
                            <a:effectLst/>
                            <a:latin typeface="Cambria Math" panose="02040503050406030204" pitchFamily="18" charset="0"/>
                            <a:ea typeface="Yu Mincho" panose="02020400000000000000" pitchFamily="18" charset="-128"/>
                            <a:cs typeface="Calibri" panose="020F0502020204030204" pitchFamily="34" charset="0"/>
                          </a:rPr>
                          <m:t>𝑗</m:t>
                        </m:r>
                        <m:r>
                          <a:rPr lang="en-US" sz="1800" i="1">
                            <a:effectLst/>
                            <a:latin typeface="Cambria Math" panose="02040503050406030204" pitchFamily="18" charset="0"/>
                            <a:ea typeface="Yu Mincho" panose="02020400000000000000" pitchFamily="18" charset="-128"/>
                            <a:cs typeface="Calibri" panose="020F0502020204030204" pitchFamily="34" charset="0"/>
                          </a:rPr>
                          <m:t>=1</m:t>
                        </m:r>
                      </m:sub>
                      <m:sup>
                        <m:r>
                          <a:rPr lang="en-US" sz="1800" i="1">
                            <a:effectLst/>
                            <a:latin typeface="Cambria Math" panose="02040503050406030204" pitchFamily="18" charset="0"/>
                            <a:ea typeface="Yu Mincho" panose="02020400000000000000" pitchFamily="18" charset="-128"/>
                            <a:cs typeface="Calibri" panose="020F0502020204030204" pitchFamily="34" charset="0"/>
                          </a:rPr>
                          <m:t>𝑀</m:t>
                        </m:r>
                      </m:sup>
                      <m:e>
                        <m:sSub>
                          <m:sSubPr>
                            <m:ctrlPr>
                              <a:rPr lang="en-CA" sz="1800" i="1">
                                <a:effectLst/>
                                <a:latin typeface="Cambria Math" panose="02040503050406030204" pitchFamily="18" charset="0"/>
                                <a:ea typeface="Yu Mincho" panose="02020400000000000000" pitchFamily="18" charset="-128"/>
                                <a:cs typeface="Calibri" panose="020F0502020204030204" pitchFamily="34" charset="0"/>
                              </a:rPr>
                            </m:ctrlPr>
                          </m:sSubPr>
                          <m:e>
                            <m:r>
                              <a:rPr lang="en-US" sz="1800" i="1">
                                <a:effectLst/>
                                <a:latin typeface="Cambria Math" panose="02040503050406030204" pitchFamily="18" charset="0"/>
                                <a:ea typeface="Yu Mincho" panose="02020400000000000000" pitchFamily="18" charset="-128"/>
                                <a:cs typeface="Calibri" panose="020F0502020204030204" pitchFamily="34" charset="0"/>
                              </a:rPr>
                              <m:t>𝑣</m:t>
                            </m:r>
                          </m:e>
                          <m:sub>
                            <m:r>
                              <a:rPr lang="en-US" sz="1800" i="1">
                                <a:effectLst/>
                                <a:latin typeface="Cambria Math" panose="02040503050406030204" pitchFamily="18" charset="0"/>
                                <a:ea typeface="Yu Mincho" panose="02020400000000000000" pitchFamily="18" charset="-128"/>
                                <a:cs typeface="Calibri" panose="020F0502020204030204" pitchFamily="34" charset="0"/>
                              </a:rPr>
                              <m:t>𝑗</m:t>
                            </m:r>
                            <m:r>
                              <a:rPr lang="en-CA" sz="1800" b="0" i="1" smtClean="0">
                                <a:effectLst/>
                                <a:latin typeface="Cambria Math" panose="02040503050406030204" pitchFamily="18" charset="0"/>
                                <a:ea typeface="Yu Mincho" panose="02020400000000000000" pitchFamily="18" charset="-128"/>
                                <a:cs typeface="Calibri" panose="020F0502020204030204" pitchFamily="34" charset="0"/>
                              </a:rPr>
                              <m:t>𝑐h𝑜𝑠𝑒𝑛</m:t>
                            </m:r>
                          </m:sub>
                        </m:sSub>
                        <m:sSub>
                          <m:sSubPr>
                            <m:ctrlPr>
                              <a:rPr lang="en-CA" sz="1800" i="1">
                                <a:effectLst/>
                                <a:latin typeface="Cambria Math" panose="02040503050406030204" pitchFamily="18" charset="0"/>
                                <a:ea typeface="Yu Mincho" panose="02020400000000000000" pitchFamily="18" charset="-128"/>
                                <a:cs typeface="Calibri" panose="020F0502020204030204" pitchFamily="34" charset="0"/>
                              </a:rPr>
                            </m:ctrlPr>
                          </m:sSubPr>
                          <m:e>
                            <m:r>
                              <a:rPr lang="en-US" sz="1800" i="1">
                                <a:effectLst/>
                                <a:latin typeface="Cambria Math" panose="02040503050406030204" pitchFamily="18" charset="0"/>
                                <a:ea typeface="Yu Mincho" panose="02020400000000000000" pitchFamily="18" charset="-128"/>
                                <a:cs typeface="Calibri" panose="020F0502020204030204" pitchFamily="34" charset="0"/>
                              </a:rPr>
                              <m:t>𝑦</m:t>
                            </m:r>
                          </m:e>
                          <m:sub>
                            <m:r>
                              <a:rPr lang="en-US" sz="1800" i="1">
                                <a:effectLst/>
                                <a:latin typeface="Cambria Math" panose="02040503050406030204" pitchFamily="18" charset="0"/>
                                <a:ea typeface="Yu Mincho" panose="02020400000000000000" pitchFamily="18" charset="-128"/>
                                <a:cs typeface="Calibri" panose="020F0502020204030204" pitchFamily="34" charset="0"/>
                              </a:rPr>
                              <m:t>𝑗</m:t>
                            </m:r>
                            <m:r>
                              <a:rPr lang="en-CA" sz="1800" b="0" i="1" smtClean="0">
                                <a:effectLst/>
                                <a:latin typeface="Cambria Math" panose="02040503050406030204" pitchFamily="18" charset="0"/>
                                <a:ea typeface="Yu Mincho" panose="02020400000000000000" pitchFamily="18" charset="-128"/>
                                <a:cs typeface="Calibri" panose="020F0502020204030204" pitchFamily="34" charset="0"/>
                              </a:rPr>
                              <m:t>𝑐h𝑜𝑠𝑒𝑛</m:t>
                            </m:r>
                          </m:sub>
                        </m:sSub>
                        <m:r>
                          <a:rPr lang="en-US" sz="1800" i="1">
                            <a:effectLst/>
                            <a:latin typeface="Cambria Math" panose="02040503050406030204" pitchFamily="18" charset="0"/>
                            <a:ea typeface="Yu Mincho" panose="02020400000000000000" pitchFamily="18" charset="-128"/>
                            <a:cs typeface="Calibri" panose="020F0502020204030204" pitchFamily="34" charset="0"/>
                          </a:rPr>
                          <m:t>=1</m:t>
                        </m:r>
                      </m:e>
                    </m:nary>
                  </m:oMath>
                </a14:m>
                <a:endParaRPr lang="en-CA" sz="1800">
                  <a:effectLst/>
                  <a:latin typeface="Montserrat" pitchFamily="2" charset="77"/>
                  <a:ea typeface="Yu Mincho" panose="02020400000000000000" pitchFamily="18" charset="-128"/>
                  <a:cs typeface="Times New Roman" panose="02020603050405020304" pitchFamily="18" charset="0"/>
                </a:endParaRPr>
              </a:p>
            </p:txBody>
          </p:sp>
        </mc:Choice>
        <mc:Fallback xmlns="">
          <p:sp>
            <p:nvSpPr>
              <p:cNvPr id="4" name="Content Placeholder 3">
                <a:extLst>
                  <a:ext uri="{FF2B5EF4-FFF2-40B4-BE49-F238E27FC236}">
                    <a16:creationId xmlns:a16="http://schemas.microsoft.com/office/drawing/2014/main" id="{93755833-C8D8-904A-895B-5093210C5C15}"/>
                  </a:ext>
                </a:extLst>
              </p:cNvPr>
              <p:cNvSpPr>
                <a:spLocks noGrp="1" noRot="1" noChangeAspect="1" noMove="1" noResize="1" noEditPoints="1" noAdjustHandles="1" noChangeArrowheads="1" noChangeShapeType="1" noTextEdit="1"/>
              </p:cNvSpPr>
              <p:nvPr>
                <p:ph idx="1"/>
              </p:nvPr>
            </p:nvSpPr>
            <p:spPr>
              <a:blipFill>
                <a:blip r:embed="rId3"/>
                <a:stretch>
                  <a:fillRect l="-522" t="-560" b="-9944"/>
                </a:stretch>
              </a:blipFill>
            </p:spPr>
            <p:txBody>
              <a:bodyPr/>
              <a:lstStyle/>
              <a:p>
                <a:r>
                  <a:rPr lang="en-US">
                    <a:noFill/>
                  </a:rPr>
                  <a:t> </a:t>
                </a:r>
              </a:p>
            </p:txBody>
          </p:sp>
        </mc:Fallback>
      </mc:AlternateContent>
    </p:spTree>
    <p:extLst>
      <p:ext uri="{BB962C8B-B14F-4D97-AF65-F5344CB8AC3E}">
        <p14:creationId xmlns:p14="http://schemas.microsoft.com/office/powerpoint/2010/main" val="259192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73727-783D-4C94-29D3-9605DED9F60B}"/>
              </a:ext>
            </a:extLst>
          </p:cNvPr>
          <p:cNvSpPr>
            <a:spLocks noGrp="1"/>
          </p:cNvSpPr>
          <p:nvPr>
            <p:ph type="title"/>
          </p:nvPr>
        </p:nvSpPr>
        <p:spPr>
          <a:xfrm>
            <a:off x="876693" y="365125"/>
            <a:ext cx="10515600" cy="1325563"/>
          </a:xfrm>
        </p:spPr>
        <p:txBody>
          <a:bodyPr>
            <a:normAutofit/>
          </a:bodyPr>
          <a:lstStyle/>
          <a:p>
            <a:r>
              <a:rPr lang="en-CA" sz="2800" b="1">
                <a:latin typeface="Montserrat" panose="00000500000000000000" pitchFamily="2" charset="0"/>
              </a:rPr>
              <a:t>Methodology - User experience/thought process </a:t>
            </a:r>
          </a:p>
        </p:txBody>
      </p:sp>
      <p:pic>
        <p:nvPicPr>
          <p:cNvPr id="5" name="Content Placeholder 4">
            <a:extLst>
              <a:ext uri="{FF2B5EF4-FFF2-40B4-BE49-F238E27FC236}">
                <a16:creationId xmlns:a16="http://schemas.microsoft.com/office/drawing/2014/main" id="{53AFE94E-33B1-7B8B-DE8E-FD80B6A36051}"/>
              </a:ext>
            </a:extLst>
          </p:cNvPr>
          <p:cNvPicPr>
            <a:picLocks noGrp="1" noChangeAspect="1"/>
          </p:cNvPicPr>
          <p:nvPr>
            <p:ph idx="1"/>
          </p:nvPr>
        </p:nvPicPr>
        <p:blipFill rotWithShape="1">
          <a:blip r:embed="rId2"/>
          <a:srcRect l="366" t="658"/>
          <a:stretch/>
        </p:blipFill>
        <p:spPr>
          <a:xfrm>
            <a:off x="212888" y="2290567"/>
            <a:ext cx="10477107" cy="4222106"/>
          </a:xfrm>
        </p:spPr>
      </p:pic>
      <p:cxnSp>
        <p:nvCxnSpPr>
          <p:cNvPr id="7" name="Straight Arrow Connector 6">
            <a:extLst>
              <a:ext uri="{FF2B5EF4-FFF2-40B4-BE49-F238E27FC236}">
                <a16:creationId xmlns:a16="http://schemas.microsoft.com/office/drawing/2014/main" id="{EF43AFD1-F54E-6305-BA4E-07884A91EA70}"/>
              </a:ext>
            </a:extLst>
          </p:cNvPr>
          <p:cNvCxnSpPr>
            <a:cxnSpLocks/>
          </p:cNvCxnSpPr>
          <p:nvPr/>
        </p:nvCxnSpPr>
        <p:spPr>
          <a:xfrm flipV="1">
            <a:off x="923827" y="2686493"/>
            <a:ext cx="0" cy="69522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D63830C-A3ED-F8B1-9C9A-0D4C48E6618F}"/>
              </a:ext>
            </a:extLst>
          </p:cNvPr>
          <p:cNvSpPr txBox="1"/>
          <p:nvPr/>
        </p:nvSpPr>
        <p:spPr>
          <a:xfrm>
            <a:off x="71391" y="3385685"/>
            <a:ext cx="1765484" cy="584775"/>
          </a:xfrm>
          <a:prstGeom prst="rect">
            <a:avLst/>
          </a:prstGeom>
          <a:noFill/>
          <a:ln>
            <a:solidFill>
              <a:schemeClr val="tx1"/>
            </a:solidFill>
          </a:ln>
        </p:spPr>
        <p:txBody>
          <a:bodyPr wrap="square" lIns="91440" tIns="45720" rIns="91440" bIns="45720" rtlCol="0" anchor="t">
            <a:spAutoFit/>
          </a:bodyPr>
          <a:lstStyle/>
          <a:p>
            <a:r>
              <a:rPr lang="en-CA" sz="1600"/>
              <a:t>Clear all selected metrics/hospital(s)</a:t>
            </a:r>
          </a:p>
        </p:txBody>
      </p:sp>
      <p:sp>
        <p:nvSpPr>
          <p:cNvPr id="11" name="Left Brace 10">
            <a:extLst>
              <a:ext uri="{FF2B5EF4-FFF2-40B4-BE49-F238E27FC236}">
                <a16:creationId xmlns:a16="http://schemas.microsoft.com/office/drawing/2014/main" id="{53EDF9B4-90D5-DE71-44D3-63BA04D2BA19}"/>
              </a:ext>
            </a:extLst>
          </p:cNvPr>
          <p:cNvSpPr/>
          <p:nvPr/>
        </p:nvSpPr>
        <p:spPr>
          <a:xfrm rot="5400000">
            <a:off x="4345351" y="978068"/>
            <a:ext cx="220375" cy="2350023"/>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2" name="Left Brace 11">
            <a:extLst>
              <a:ext uri="{FF2B5EF4-FFF2-40B4-BE49-F238E27FC236}">
                <a16:creationId xmlns:a16="http://schemas.microsoft.com/office/drawing/2014/main" id="{F01CDFE8-3F82-DCF5-4637-CB889CBAB86F}"/>
              </a:ext>
            </a:extLst>
          </p:cNvPr>
          <p:cNvSpPr/>
          <p:nvPr/>
        </p:nvSpPr>
        <p:spPr>
          <a:xfrm rot="5400000">
            <a:off x="8871789" y="978068"/>
            <a:ext cx="220375" cy="2350023"/>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3" name="Left Brace 12">
            <a:extLst>
              <a:ext uri="{FF2B5EF4-FFF2-40B4-BE49-F238E27FC236}">
                <a16:creationId xmlns:a16="http://schemas.microsoft.com/office/drawing/2014/main" id="{120CA758-8620-0DA0-4606-95CD2510C5F2}"/>
              </a:ext>
            </a:extLst>
          </p:cNvPr>
          <p:cNvSpPr/>
          <p:nvPr/>
        </p:nvSpPr>
        <p:spPr>
          <a:xfrm rot="10800000">
            <a:off x="10740750" y="2596632"/>
            <a:ext cx="250308" cy="2457078"/>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6" name="TextBox 15">
            <a:extLst>
              <a:ext uri="{FF2B5EF4-FFF2-40B4-BE49-F238E27FC236}">
                <a16:creationId xmlns:a16="http://schemas.microsoft.com/office/drawing/2014/main" id="{F24C514A-58FB-B204-EA12-048BFBA0868A}"/>
              </a:ext>
            </a:extLst>
          </p:cNvPr>
          <p:cNvSpPr txBox="1"/>
          <p:nvPr/>
        </p:nvSpPr>
        <p:spPr>
          <a:xfrm>
            <a:off x="2166934" y="1690688"/>
            <a:ext cx="4293470" cy="338554"/>
          </a:xfrm>
          <a:prstGeom prst="rect">
            <a:avLst/>
          </a:prstGeom>
          <a:noFill/>
          <a:ln>
            <a:solidFill>
              <a:schemeClr val="tx1"/>
            </a:solidFill>
          </a:ln>
        </p:spPr>
        <p:txBody>
          <a:bodyPr wrap="square" rtlCol="0">
            <a:spAutoFit/>
          </a:bodyPr>
          <a:lstStyle/>
          <a:p>
            <a:r>
              <a:rPr lang="en-CA" sz="1600"/>
              <a:t>Metrics placed into input/output categories</a:t>
            </a:r>
          </a:p>
        </p:txBody>
      </p:sp>
      <p:sp>
        <p:nvSpPr>
          <p:cNvPr id="17" name="TextBox 16">
            <a:extLst>
              <a:ext uri="{FF2B5EF4-FFF2-40B4-BE49-F238E27FC236}">
                <a16:creationId xmlns:a16="http://schemas.microsoft.com/office/drawing/2014/main" id="{967C6183-99A7-2DA6-4F4F-7A698FFA9A4B}"/>
              </a:ext>
            </a:extLst>
          </p:cNvPr>
          <p:cNvSpPr txBox="1"/>
          <p:nvPr/>
        </p:nvSpPr>
        <p:spPr>
          <a:xfrm>
            <a:off x="6582019" y="1690688"/>
            <a:ext cx="4799914" cy="338554"/>
          </a:xfrm>
          <a:prstGeom prst="rect">
            <a:avLst/>
          </a:prstGeom>
          <a:noFill/>
          <a:ln>
            <a:solidFill>
              <a:schemeClr val="tx1"/>
            </a:solidFill>
          </a:ln>
        </p:spPr>
        <p:txBody>
          <a:bodyPr wrap="square" rtlCol="0">
            <a:spAutoFit/>
          </a:bodyPr>
          <a:lstStyle/>
          <a:p>
            <a:r>
              <a:rPr lang="en-CA" sz="1600"/>
              <a:t>Hospitals are split into Teaching/Non-teaching Hospitals</a:t>
            </a:r>
          </a:p>
        </p:txBody>
      </p:sp>
      <p:sp>
        <p:nvSpPr>
          <p:cNvPr id="18" name="TextBox 17">
            <a:extLst>
              <a:ext uri="{FF2B5EF4-FFF2-40B4-BE49-F238E27FC236}">
                <a16:creationId xmlns:a16="http://schemas.microsoft.com/office/drawing/2014/main" id="{181B04EF-63DE-225F-2DCF-1826E6FE76D4}"/>
              </a:ext>
            </a:extLst>
          </p:cNvPr>
          <p:cNvSpPr txBox="1"/>
          <p:nvPr/>
        </p:nvSpPr>
        <p:spPr>
          <a:xfrm>
            <a:off x="10991058" y="3163450"/>
            <a:ext cx="1129551" cy="1323439"/>
          </a:xfrm>
          <a:prstGeom prst="rect">
            <a:avLst/>
          </a:prstGeom>
          <a:noFill/>
          <a:ln>
            <a:solidFill>
              <a:schemeClr val="tx1"/>
            </a:solidFill>
          </a:ln>
        </p:spPr>
        <p:txBody>
          <a:bodyPr wrap="square" rtlCol="0">
            <a:spAutoFit/>
          </a:bodyPr>
          <a:lstStyle/>
          <a:p>
            <a:r>
              <a:rPr lang="en-CA" sz="1600"/>
              <a:t>Hospitals are split into Small, Medium, Large</a:t>
            </a:r>
          </a:p>
        </p:txBody>
      </p:sp>
      <p:cxnSp>
        <p:nvCxnSpPr>
          <p:cNvPr id="19" name="Straight Arrow Connector 18">
            <a:extLst>
              <a:ext uri="{FF2B5EF4-FFF2-40B4-BE49-F238E27FC236}">
                <a16:creationId xmlns:a16="http://schemas.microsoft.com/office/drawing/2014/main" id="{A4C92380-6836-C771-F669-D70B2DB1AEC4}"/>
              </a:ext>
            </a:extLst>
          </p:cNvPr>
          <p:cNvCxnSpPr>
            <a:cxnSpLocks/>
            <a:stCxn id="20" idx="3"/>
          </p:cNvCxnSpPr>
          <p:nvPr/>
        </p:nvCxnSpPr>
        <p:spPr>
          <a:xfrm flipV="1">
            <a:off x="3871806" y="6220285"/>
            <a:ext cx="823625"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41FB30C-1792-98ED-E5AC-B10CCEF044E7}"/>
              </a:ext>
            </a:extLst>
          </p:cNvPr>
          <p:cNvSpPr txBox="1"/>
          <p:nvPr/>
        </p:nvSpPr>
        <p:spPr>
          <a:xfrm>
            <a:off x="1112364" y="5927898"/>
            <a:ext cx="2759442" cy="584775"/>
          </a:xfrm>
          <a:prstGeom prst="rect">
            <a:avLst/>
          </a:prstGeom>
          <a:noFill/>
          <a:ln>
            <a:solidFill>
              <a:schemeClr val="tx1"/>
            </a:solidFill>
          </a:ln>
        </p:spPr>
        <p:txBody>
          <a:bodyPr wrap="square" rtlCol="0">
            <a:spAutoFit/>
          </a:bodyPr>
          <a:lstStyle/>
          <a:p>
            <a:r>
              <a:rPr lang="en-CA" sz="1600"/>
              <a:t>Outputs Efficiencies based on metrics &amp; hospitals chosen</a:t>
            </a:r>
          </a:p>
        </p:txBody>
      </p:sp>
      <p:pic>
        <p:nvPicPr>
          <p:cNvPr id="3" name="Picture 2">
            <a:extLst>
              <a:ext uri="{FF2B5EF4-FFF2-40B4-BE49-F238E27FC236}">
                <a16:creationId xmlns:a16="http://schemas.microsoft.com/office/drawing/2014/main" id="{8ADDD9E5-E7CC-82C3-8CDB-5CDA5AF0B5FD}"/>
              </a:ext>
            </a:extLst>
          </p:cNvPr>
          <p:cNvPicPr>
            <a:picLocks noChangeAspect="1"/>
          </p:cNvPicPr>
          <p:nvPr/>
        </p:nvPicPr>
        <p:blipFill>
          <a:blip r:embed="rId3"/>
          <a:stretch>
            <a:fillRect/>
          </a:stretch>
        </p:blipFill>
        <p:spPr>
          <a:xfrm>
            <a:off x="8438935" y="5838352"/>
            <a:ext cx="2212257" cy="772121"/>
          </a:xfrm>
          <a:prstGeom prst="rect">
            <a:avLst/>
          </a:prstGeom>
        </p:spPr>
      </p:pic>
    </p:spTree>
    <p:extLst>
      <p:ext uri="{BB962C8B-B14F-4D97-AF65-F5344CB8AC3E}">
        <p14:creationId xmlns:p14="http://schemas.microsoft.com/office/powerpoint/2010/main" val="121718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34EC-85ED-1E23-CA21-C422DF0E86EA}"/>
              </a:ext>
            </a:extLst>
          </p:cNvPr>
          <p:cNvSpPr>
            <a:spLocks noGrp="1"/>
          </p:cNvSpPr>
          <p:nvPr>
            <p:ph type="title"/>
          </p:nvPr>
        </p:nvSpPr>
        <p:spPr/>
        <p:txBody>
          <a:bodyPr>
            <a:normAutofit/>
          </a:bodyPr>
          <a:lstStyle/>
          <a:p>
            <a:r>
              <a:rPr lang="en-CA" sz="2800" b="1">
                <a:latin typeface="Montserrat" panose="00000500000000000000" pitchFamily="2" charset="0"/>
              </a:rPr>
              <a:t>Methodology – </a:t>
            </a:r>
            <a:r>
              <a:rPr lang="en-CA" sz="2800" b="1" err="1">
                <a:latin typeface="Montserrat" panose="00000500000000000000" pitchFamily="2" charset="0"/>
              </a:rPr>
              <a:t>cont</a:t>
            </a:r>
            <a:r>
              <a:rPr lang="en-CA" sz="2800" b="1">
                <a:latin typeface="Montserrat" panose="00000500000000000000" pitchFamily="2" charset="0"/>
              </a:rPr>
              <a:t> - Target </a:t>
            </a:r>
            <a:endParaRPr lang="en-CA" sz="2800" b="1"/>
          </a:p>
        </p:txBody>
      </p:sp>
      <p:pic>
        <p:nvPicPr>
          <p:cNvPr id="6" name="Content Placeholder 5">
            <a:extLst>
              <a:ext uri="{FF2B5EF4-FFF2-40B4-BE49-F238E27FC236}">
                <a16:creationId xmlns:a16="http://schemas.microsoft.com/office/drawing/2014/main" id="{349559D6-1A49-FD93-9371-078B5E94154A}"/>
              </a:ext>
            </a:extLst>
          </p:cNvPr>
          <p:cNvPicPr>
            <a:picLocks noGrp="1" noChangeAspect="1"/>
          </p:cNvPicPr>
          <p:nvPr>
            <p:ph idx="1"/>
          </p:nvPr>
        </p:nvPicPr>
        <p:blipFill rotWithShape="1">
          <a:blip r:embed="rId3"/>
          <a:srcRect t="1123"/>
          <a:stretch/>
        </p:blipFill>
        <p:spPr>
          <a:xfrm>
            <a:off x="4213339" y="1590104"/>
            <a:ext cx="7140461" cy="4302442"/>
          </a:xfrm>
          <a:prstGeom prst="rect">
            <a:avLst/>
          </a:prstGeom>
        </p:spPr>
      </p:pic>
      <p:sp>
        <p:nvSpPr>
          <p:cNvPr id="8" name="TextBox 7">
            <a:extLst>
              <a:ext uri="{FF2B5EF4-FFF2-40B4-BE49-F238E27FC236}">
                <a16:creationId xmlns:a16="http://schemas.microsoft.com/office/drawing/2014/main" id="{F24C514A-58FB-B204-EA12-048BFBA0868A}"/>
              </a:ext>
            </a:extLst>
          </p:cNvPr>
          <p:cNvSpPr txBox="1"/>
          <p:nvPr/>
        </p:nvSpPr>
        <p:spPr>
          <a:xfrm>
            <a:off x="401297" y="2240387"/>
            <a:ext cx="2991161" cy="584775"/>
          </a:xfrm>
          <a:prstGeom prst="rect">
            <a:avLst/>
          </a:prstGeom>
          <a:noFill/>
          <a:ln>
            <a:solidFill>
              <a:schemeClr val="tx1"/>
            </a:solidFill>
          </a:ln>
        </p:spPr>
        <p:txBody>
          <a:bodyPr wrap="square" rtlCol="0">
            <a:spAutoFit/>
          </a:bodyPr>
          <a:lstStyle/>
          <a:p>
            <a:r>
              <a:rPr lang="en-CA" sz="1600"/>
              <a:t>User picks – Hospital Chosen/ Efficiencies/ Metrics Chosen</a:t>
            </a:r>
          </a:p>
        </p:txBody>
      </p:sp>
      <p:sp>
        <p:nvSpPr>
          <p:cNvPr id="9" name="Left Brace 8">
            <a:extLst>
              <a:ext uri="{FF2B5EF4-FFF2-40B4-BE49-F238E27FC236}">
                <a16:creationId xmlns:a16="http://schemas.microsoft.com/office/drawing/2014/main" id="{120CA758-8620-0DA0-4606-95CD2510C5F2}"/>
              </a:ext>
            </a:extLst>
          </p:cNvPr>
          <p:cNvSpPr/>
          <p:nvPr/>
        </p:nvSpPr>
        <p:spPr>
          <a:xfrm rot="10800000" flipH="1">
            <a:off x="3584448" y="1787540"/>
            <a:ext cx="505782" cy="1490470"/>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0" name="Left Brace 9">
            <a:extLst>
              <a:ext uri="{FF2B5EF4-FFF2-40B4-BE49-F238E27FC236}">
                <a16:creationId xmlns:a16="http://schemas.microsoft.com/office/drawing/2014/main" id="{120CA758-8620-0DA0-4606-95CD2510C5F2}"/>
              </a:ext>
            </a:extLst>
          </p:cNvPr>
          <p:cNvSpPr/>
          <p:nvPr/>
        </p:nvSpPr>
        <p:spPr>
          <a:xfrm rot="10800000" flipH="1">
            <a:off x="3608831" y="5334762"/>
            <a:ext cx="457014" cy="557784"/>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1" name="Left Brace 10">
            <a:extLst>
              <a:ext uri="{FF2B5EF4-FFF2-40B4-BE49-F238E27FC236}">
                <a16:creationId xmlns:a16="http://schemas.microsoft.com/office/drawing/2014/main" id="{120CA758-8620-0DA0-4606-95CD2510C5F2}"/>
              </a:ext>
            </a:extLst>
          </p:cNvPr>
          <p:cNvSpPr/>
          <p:nvPr/>
        </p:nvSpPr>
        <p:spPr>
          <a:xfrm rot="10800000" flipH="1">
            <a:off x="3608831" y="3578620"/>
            <a:ext cx="457014" cy="1455532"/>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2" name="TextBox 11">
            <a:extLst>
              <a:ext uri="{FF2B5EF4-FFF2-40B4-BE49-F238E27FC236}">
                <a16:creationId xmlns:a16="http://schemas.microsoft.com/office/drawing/2014/main" id="{F24C514A-58FB-B204-EA12-048BFBA0868A}"/>
              </a:ext>
            </a:extLst>
          </p:cNvPr>
          <p:cNvSpPr txBox="1"/>
          <p:nvPr/>
        </p:nvSpPr>
        <p:spPr>
          <a:xfrm>
            <a:off x="155449" y="4137109"/>
            <a:ext cx="3237009" cy="338554"/>
          </a:xfrm>
          <a:prstGeom prst="rect">
            <a:avLst/>
          </a:prstGeom>
          <a:noFill/>
          <a:ln>
            <a:solidFill>
              <a:schemeClr val="tx1"/>
            </a:solidFill>
          </a:ln>
        </p:spPr>
        <p:txBody>
          <a:bodyPr wrap="square" rtlCol="0">
            <a:spAutoFit/>
          </a:bodyPr>
          <a:lstStyle/>
          <a:p>
            <a:r>
              <a:rPr lang="en-CA" sz="1600"/>
              <a:t>Target Metrics for Hospital Chosen </a:t>
            </a:r>
          </a:p>
        </p:txBody>
      </p:sp>
      <p:sp>
        <p:nvSpPr>
          <p:cNvPr id="13" name="TextBox 12">
            <a:extLst>
              <a:ext uri="{FF2B5EF4-FFF2-40B4-BE49-F238E27FC236}">
                <a16:creationId xmlns:a16="http://schemas.microsoft.com/office/drawing/2014/main" id="{F24C514A-58FB-B204-EA12-048BFBA0868A}"/>
              </a:ext>
            </a:extLst>
          </p:cNvPr>
          <p:cNvSpPr txBox="1"/>
          <p:nvPr/>
        </p:nvSpPr>
        <p:spPr>
          <a:xfrm>
            <a:off x="155449" y="5307771"/>
            <a:ext cx="3237009" cy="584775"/>
          </a:xfrm>
          <a:prstGeom prst="rect">
            <a:avLst/>
          </a:prstGeom>
          <a:noFill/>
          <a:ln>
            <a:solidFill>
              <a:schemeClr val="tx1"/>
            </a:solidFill>
          </a:ln>
        </p:spPr>
        <p:txBody>
          <a:bodyPr wrap="square" rtlCol="0">
            <a:spAutoFit/>
          </a:bodyPr>
          <a:lstStyle/>
          <a:p>
            <a:r>
              <a:rPr lang="en-CA" sz="1600"/>
              <a:t>Benchmark – The Inefficient hospitals should be compared to.</a:t>
            </a:r>
          </a:p>
        </p:txBody>
      </p:sp>
    </p:spTree>
    <p:extLst>
      <p:ext uri="{BB962C8B-B14F-4D97-AF65-F5344CB8AC3E}">
        <p14:creationId xmlns:p14="http://schemas.microsoft.com/office/powerpoint/2010/main" val="4044527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72421-06A3-4A92-EC61-53ED0A204CA9}"/>
              </a:ext>
            </a:extLst>
          </p:cNvPr>
          <p:cNvSpPr>
            <a:spLocks noGrp="1"/>
          </p:cNvSpPr>
          <p:nvPr>
            <p:ph type="title"/>
          </p:nvPr>
        </p:nvSpPr>
        <p:spPr/>
        <p:txBody>
          <a:bodyPr>
            <a:normAutofit/>
          </a:bodyPr>
          <a:lstStyle/>
          <a:p>
            <a:r>
              <a:rPr lang="en-CA" sz="2800" b="1">
                <a:latin typeface="Montserrat" panose="00000500000000000000" pitchFamily="2" charset="0"/>
              </a:rPr>
              <a:t>Methodology – </a:t>
            </a:r>
            <a:r>
              <a:rPr lang="en-CA" sz="2800" b="1" err="1">
                <a:latin typeface="Montserrat" panose="00000500000000000000" pitchFamily="2" charset="0"/>
              </a:rPr>
              <a:t>cont</a:t>
            </a:r>
            <a:r>
              <a:rPr lang="en-CA" sz="2800" b="1">
                <a:latin typeface="Montserrat" panose="00000500000000000000" pitchFamily="2" charset="0"/>
              </a:rPr>
              <a:t> - Result </a:t>
            </a:r>
            <a:endParaRPr lang="en-CA" sz="2800" b="1"/>
          </a:p>
        </p:txBody>
      </p:sp>
      <p:pic>
        <p:nvPicPr>
          <p:cNvPr id="7" name="Content Placeholder 6"/>
          <p:cNvPicPr>
            <a:picLocks noGrp="1" noChangeAspect="1"/>
          </p:cNvPicPr>
          <p:nvPr>
            <p:ph idx="1"/>
          </p:nvPr>
        </p:nvPicPr>
        <p:blipFill rotWithShape="1">
          <a:blip r:embed="rId2"/>
          <a:srcRect l="344" t="1025" r="-145"/>
          <a:stretch/>
        </p:blipFill>
        <p:spPr>
          <a:xfrm>
            <a:off x="1694688" y="2487168"/>
            <a:ext cx="10497312" cy="3621024"/>
          </a:xfrm>
          <a:prstGeom prst="rect">
            <a:avLst/>
          </a:prstGeom>
        </p:spPr>
      </p:pic>
      <p:sp>
        <p:nvSpPr>
          <p:cNvPr id="8" name="Left Brace 7">
            <a:extLst>
              <a:ext uri="{FF2B5EF4-FFF2-40B4-BE49-F238E27FC236}">
                <a16:creationId xmlns:a16="http://schemas.microsoft.com/office/drawing/2014/main" id="{F01CDFE8-3F82-DCF5-4637-CB889CBAB86F}"/>
              </a:ext>
            </a:extLst>
          </p:cNvPr>
          <p:cNvSpPr/>
          <p:nvPr/>
        </p:nvSpPr>
        <p:spPr>
          <a:xfrm rot="5400000">
            <a:off x="4144839" y="-171129"/>
            <a:ext cx="186810" cy="4928616"/>
          </a:xfrm>
          <a:prstGeom prst="leftBrace">
            <a:avLst>
              <a:gd name="adj1" fmla="val 8333"/>
              <a:gd name="adj2" fmla="val 50000"/>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9" name="TextBox 8">
            <a:extLst>
              <a:ext uri="{FF2B5EF4-FFF2-40B4-BE49-F238E27FC236}">
                <a16:creationId xmlns:a16="http://schemas.microsoft.com/office/drawing/2014/main" id="{967C6183-99A7-2DA6-4F4F-7A698FFA9A4B}"/>
              </a:ext>
            </a:extLst>
          </p:cNvPr>
          <p:cNvSpPr txBox="1"/>
          <p:nvPr/>
        </p:nvSpPr>
        <p:spPr>
          <a:xfrm>
            <a:off x="1384984" y="1732478"/>
            <a:ext cx="5706520" cy="338554"/>
          </a:xfrm>
          <a:prstGeom prst="rect">
            <a:avLst/>
          </a:prstGeom>
          <a:noFill/>
          <a:ln>
            <a:solidFill>
              <a:schemeClr val="tx1"/>
            </a:solidFill>
          </a:ln>
        </p:spPr>
        <p:txBody>
          <a:bodyPr wrap="square" rtlCol="0">
            <a:spAutoFit/>
          </a:bodyPr>
          <a:lstStyle/>
          <a:p>
            <a:r>
              <a:rPr lang="en-CA" sz="1600"/>
              <a:t>User picks – Hospital Chosen/ Efficiencies/Benchmark Composition</a:t>
            </a:r>
          </a:p>
        </p:txBody>
      </p:sp>
      <p:sp>
        <p:nvSpPr>
          <p:cNvPr id="10" name="Left Brace 9">
            <a:extLst>
              <a:ext uri="{FF2B5EF4-FFF2-40B4-BE49-F238E27FC236}">
                <a16:creationId xmlns:a16="http://schemas.microsoft.com/office/drawing/2014/main" id="{F01CDFE8-3F82-DCF5-4637-CB889CBAB86F}"/>
              </a:ext>
            </a:extLst>
          </p:cNvPr>
          <p:cNvSpPr/>
          <p:nvPr/>
        </p:nvSpPr>
        <p:spPr>
          <a:xfrm rot="5400000">
            <a:off x="9392380" y="-162119"/>
            <a:ext cx="423736" cy="4858512"/>
          </a:xfrm>
          <a:prstGeom prst="leftBrace">
            <a:avLst>
              <a:gd name="adj1" fmla="val 8333"/>
              <a:gd name="adj2" fmla="val 50189"/>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1" name="TextBox 10">
            <a:extLst>
              <a:ext uri="{FF2B5EF4-FFF2-40B4-BE49-F238E27FC236}">
                <a16:creationId xmlns:a16="http://schemas.microsoft.com/office/drawing/2014/main" id="{967C6183-99A7-2DA6-4F4F-7A698FFA9A4B}"/>
              </a:ext>
            </a:extLst>
          </p:cNvPr>
          <p:cNvSpPr txBox="1"/>
          <p:nvPr/>
        </p:nvSpPr>
        <p:spPr>
          <a:xfrm>
            <a:off x="7604393" y="1364642"/>
            <a:ext cx="3999709" cy="584775"/>
          </a:xfrm>
          <a:prstGeom prst="rect">
            <a:avLst/>
          </a:prstGeom>
          <a:noFill/>
          <a:ln>
            <a:solidFill>
              <a:schemeClr val="tx1"/>
            </a:solidFill>
          </a:ln>
        </p:spPr>
        <p:txBody>
          <a:bodyPr wrap="square" rtlCol="0">
            <a:spAutoFit/>
          </a:bodyPr>
          <a:lstStyle/>
          <a:p>
            <a:r>
              <a:rPr lang="en-CA" sz="1600"/>
              <a:t>DEA Graph is displayed based on Hospital &amp; Metrics Chosen</a:t>
            </a:r>
          </a:p>
        </p:txBody>
      </p:sp>
    </p:spTree>
    <p:extLst>
      <p:ext uri="{BB962C8B-B14F-4D97-AF65-F5344CB8AC3E}">
        <p14:creationId xmlns:p14="http://schemas.microsoft.com/office/powerpoint/2010/main" val="2036393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ECF3-923A-96EA-E928-33863ED03679}"/>
              </a:ext>
            </a:extLst>
          </p:cNvPr>
          <p:cNvSpPr>
            <a:spLocks noGrp="1"/>
          </p:cNvSpPr>
          <p:nvPr>
            <p:ph type="title"/>
          </p:nvPr>
        </p:nvSpPr>
        <p:spPr>
          <a:xfrm>
            <a:off x="433766" y="58570"/>
            <a:ext cx="12012190" cy="1259779"/>
          </a:xfrm>
        </p:spPr>
        <p:txBody>
          <a:bodyPr>
            <a:normAutofit/>
          </a:bodyPr>
          <a:lstStyle/>
          <a:p>
            <a:r>
              <a:rPr lang="en-US" sz="2800" b="1">
                <a:latin typeface="Montserrat"/>
                <a:cs typeface="Calibri Light"/>
              </a:rPr>
              <a:t>Which metrics are useful for efficiency : correlation analysis</a:t>
            </a:r>
            <a:endParaRPr lang="en-US" sz="2800" b="1">
              <a:latin typeface="Montserrat"/>
            </a:endParaRPr>
          </a:p>
        </p:txBody>
      </p:sp>
      <p:pic>
        <p:nvPicPr>
          <p:cNvPr id="6" name="Picture 6">
            <a:extLst>
              <a:ext uri="{FF2B5EF4-FFF2-40B4-BE49-F238E27FC236}">
                <a16:creationId xmlns:a16="http://schemas.microsoft.com/office/drawing/2014/main" id="{9CB15771-F062-BD57-6864-395308860633}"/>
              </a:ext>
            </a:extLst>
          </p:cNvPr>
          <p:cNvPicPr>
            <a:picLocks noGrp="1" noChangeAspect="1"/>
          </p:cNvPicPr>
          <p:nvPr>
            <p:ph idx="1"/>
          </p:nvPr>
        </p:nvPicPr>
        <p:blipFill>
          <a:blip r:embed="rId2"/>
          <a:stretch>
            <a:fillRect/>
          </a:stretch>
        </p:blipFill>
        <p:spPr>
          <a:xfrm>
            <a:off x="1468633" y="1714716"/>
            <a:ext cx="10477225" cy="3361632"/>
          </a:xfrm>
        </p:spPr>
      </p:pic>
      <p:sp>
        <p:nvSpPr>
          <p:cNvPr id="8" name="TextBox 7">
            <a:extLst>
              <a:ext uri="{FF2B5EF4-FFF2-40B4-BE49-F238E27FC236}">
                <a16:creationId xmlns:a16="http://schemas.microsoft.com/office/drawing/2014/main" id="{E4AD88A5-C177-E803-B89D-E17420E2877B}"/>
              </a:ext>
            </a:extLst>
          </p:cNvPr>
          <p:cNvSpPr txBox="1"/>
          <p:nvPr/>
        </p:nvSpPr>
        <p:spPr>
          <a:xfrm>
            <a:off x="5897736" y="1288024"/>
            <a:ext cx="5487224" cy="369332"/>
          </a:xfrm>
          <a:prstGeom prst="rect">
            <a:avLst/>
          </a:prstGeom>
          <a:noFill/>
        </p:spPr>
        <p:txBody>
          <a:bodyPr wrap="square" lIns="91440" tIns="45720" rIns="91440" bIns="45720" rtlCol="0" anchor="t">
            <a:spAutoFit/>
          </a:bodyPr>
          <a:lstStyle/>
          <a:p>
            <a:r>
              <a:rPr lang="en-CA" b="1">
                <a:latin typeface="Montserrat"/>
              </a:rPr>
              <a:t>Output variable selected </a:t>
            </a:r>
            <a:endParaRPr lang="en-CA" b="1">
              <a:latin typeface="Montserrat" panose="00000500000000000000" pitchFamily="2" charset="0"/>
            </a:endParaRPr>
          </a:p>
        </p:txBody>
      </p:sp>
      <p:sp>
        <p:nvSpPr>
          <p:cNvPr id="9" name="TextBox 8">
            <a:extLst>
              <a:ext uri="{FF2B5EF4-FFF2-40B4-BE49-F238E27FC236}">
                <a16:creationId xmlns:a16="http://schemas.microsoft.com/office/drawing/2014/main" id="{EE31EF52-31EA-57C0-8624-34B20D871FC0}"/>
              </a:ext>
            </a:extLst>
          </p:cNvPr>
          <p:cNvSpPr txBox="1"/>
          <p:nvPr/>
        </p:nvSpPr>
        <p:spPr>
          <a:xfrm>
            <a:off x="196441" y="2855879"/>
            <a:ext cx="1803310" cy="923330"/>
          </a:xfrm>
          <a:prstGeom prst="rect">
            <a:avLst/>
          </a:prstGeom>
          <a:noFill/>
        </p:spPr>
        <p:txBody>
          <a:bodyPr wrap="square" lIns="91440" tIns="45720" rIns="91440" bIns="45720" rtlCol="0" anchor="t">
            <a:spAutoFit/>
          </a:bodyPr>
          <a:lstStyle/>
          <a:p>
            <a:r>
              <a:rPr lang="en-CA" b="1">
                <a:latin typeface="Montserrat"/>
              </a:rPr>
              <a:t>Input variable</a:t>
            </a:r>
            <a:endParaRPr lang="en-CA" b="1">
              <a:latin typeface="Montserrat" panose="00000500000000000000" pitchFamily="2" charset="0"/>
            </a:endParaRPr>
          </a:p>
          <a:p>
            <a:r>
              <a:rPr lang="en-CA" b="1">
                <a:latin typeface="Montserrat"/>
              </a:rPr>
              <a:t>selected </a:t>
            </a:r>
            <a:endParaRPr lang="en-CA" b="1">
              <a:latin typeface="Montserrat" panose="00000500000000000000" pitchFamily="2" charset="0"/>
            </a:endParaRPr>
          </a:p>
        </p:txBody>
      </p:sp>
      <p:sp>
        <p:nvSpPr>
          <p:cNvPr id="10" name="TextBox 9">
            <a:extLst>
              <a:ext uri="{FF2B5EF4-FFF2-40B4-BE49-F238E27FC236}">
                <a16:creationId xmlns:a16="http://schemas.microsoft.com/office/drawing/2014/main" id="{68CB0D62-1EEE-545B-385F-08F21A7E7EF5}"/>
              </a:ext>
            </a:extLst>
          </p:cNvPr>
          <p:cNvSpPr txBox="1"/>
          <p:nvPr/>
        </p:nvSpPr>
        <p:spPr>
          <a:xfrm>
            <a:off x="804944" y="5865506"/>
            <a:ext cx="5256980" cy="369332"/>
          </a:xfrm>
          <a:prstGeom prst="rect">
            <a:avLst/>
          </a:prstGeom>
          <a:noFill/>
        </p:spPr>
        <p:txBody>
          <a:bodyPr wrap="square" lIns="91440" tIns="45720" rIns="91440" bIns="45720" rtlCol="0" anchor="t">
            <a:spAutoFit/>
          </a:bodyPr>
          <a:lstStyle/>
          <a:p>
            <a:pPr algn="ctr"/>
            <a:r>
              <a:rPr lang="en-CA" b="1">
                <a:latin typeface="Montserrat"/>
              </a:rPr>
              <a:t>Highly correlated</a:t>
            </a:r>
            <a:endParaRPr lang="en-CA" b="1">
              <a:latin typeface="Montserrat" panose="00000500000000000000" pitchFamily="2" charset="0"/>
            </a:endParaRPr>
          </a:p>
        </p:txBody>
      </p:sp>
      <p:sp>
        <p:nvSpPr>
          <p:cNvPr id="12" name="TextBox 11">
            <a:extLst>
              <a:ext uri="{FF2B5EF4-FFF2-40B4-BE49-F238E27FC236}">
                <a16:creationId xmlns:a16="http://schemas.microsoft.com/office/drawing/2014/main" id="{084102C3-3542-8FFE-03FE-31107ACF5721}"/>
              </a:ext>
            </a:extLst>
          </p:cNvPr>
          <p:cNvSpPr txBox="1"/>
          <p:nvPr/>
        </p:nvSpPr>
        <p:spPr>
          <a:xfrm>
            <a:off x="6325148" y="5755017"/>
            <a:ext cx="49140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Montserrat"/>
                <a:cs typeface="Calibri"/>
              </a:rPr>
              <a:t>Good indicators for distinguishing good efficiency from poor efficiency</a:t>
            </a:r>
            <a:endParaRPr lang="en-US" b="1">
              <a:latin typeface="Montserrat"/>
            </a:endParaRPr>
          </a:p>
        </p:txBody>
      </p:sp>
      <p:cxnSp>
        <p:nvCxnSpPr>
          <p:cNvPr id="14" name="Straight Arrow Connector 13">
            <a:extLst>
              <a:ext uri="{FF2B5EF4-FFF2-40B4-BE49-F238E27FC236}">
                <a16:creationId xmlns:a16="http://schemas.microsoft.com/office/drawing/2014/main" id="{20F335A3-CD43-0108-C157-994013414D50}"/>
              </a:ext>
            </a:extLst>
          </p:cNvPr>
          <p:cNvCxnSpPr/>
          <p:nvPr/>
        </p:nvCxnSpPr>
        <p:spPr>
          <a:xfrm>
            <a:off x="4867318" y="6076351"/>
            <a:ext cx="972250" cy="5482"/>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Left Brace 15">
            <a:extLst>
              <a:ext uri="{FF2B5EF4-FFF2-40B4-BE49-F238E27FC236}">
                <a16:creationId xmlns:a16="http://schemas.microsoft.com/office/drawing/2014/main" id="{3109BECC-74DC-A851-53B7-DF65B5AC5A78}"/>
              </a:ext>
            </a:extLst>
          </p:cNvPr>
          <p:cNvSpPr/>
          <p:nvPr/>
        </p:nvSpPr>
        <p:spPr>
          <a:xfrm rot="16200000">
            <a:off x="7348686" y="790001"/>
            <a:ext cx="269052" cy="8869943"/>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7" name="TextBox 16">
            <a:extLst>
              <a:ext uri="{FF2B5EF4-FFF2-40B4-BE49-F238E27FC236}">
                <a16:creationId xmlns:a16="http://schemas.microsoft.com/office/drawing/2014/main" id="{64E03001-37E7-BB5C-357C-A8126E812D0D}"/>
              </a:ext>
            </a:extLst>
          </p:cNvPr>
          <p:cNvSpPr txBox="1"/>
          <p:nvPr/>
        </p:nvSpPr>
        <p:spPr>
          <a:xfrm>
            <a:off x="6818714" y="5322786"/>
            <a:ext cx="1825239" cy="369332"/>
          </a:xfrm>
          <a:prstGeom prst="rect">
            <a:avLst/>
          </a:prstGeom>
          <a:noFill/>
        </p:spPr>
        <p:txBody>
          <a:bodyPr wrap="square" lIns="91440" tIns="45720" rIns="91440" bIns="45720" rtlCol="0" anchor="t">
            <a:spAutoFit/>
          </a:bodyPr>
          <a:lstStyle/>
          <a:p>
            <a:r>
              <a:rPr lang="en-CA" b="1">
                <a:latin typeface="Montserrat"/>
              </a:rPr>
              <a:t>correlation</a:t>
            </a:r>
            <a:endParaRPr lang="en-CA" b="1">
              <a:latin typeface="Montserrat" panose="00000500000000000000" pitchFamily="2" charset="0"/>
            </a:endParaRPr>
          </a:p>
        </p:txBody>
      </p:sp>
    </p:spTree>
    <p:extLst>
      <p:ext uri="{BB962C8B-B14F-4D97-AF65-F5344CB8AC3E}">
        <p14:creationId xmlns:p14="http://schemas.microsoft.com/office/powerpoint/2010/main" val="5534349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TotalTime>
  <Words>1102</Words>
  <Application>Microsoft Office PowerPoint</Application>
  <PresentationFormat>Widescreen</PresentationFormat>
  <Paragraphs>133</Paragraphs>
  <Slides>21</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Calibri</vt:lpstr>
      <vt:lpstr>Calibri Light</vt:lpstr>
      <vt:lpstr>Cambria Math</vt:lpstr>
      <vt:lpstr>Courier New</vt:lpstr>
      <vt:lpstr>Helvetica</vt:lpstr>
      <vt:lpstr>Helvetica Neue</vt:lpstr>
      <vt:lpstr>Montserrat</vt:lpstr>
      <vt:lpstr>Office Theme</vt:lpstr>
      <vt:lpstr>office theme</vt:lpstr>
      <vt:lpstr>PowerPoint Presentation</vt:lpstr>
      <vt:lpstr>Background and Objective</vt:lpstr>
      <vt:lpstr>Model-Given Data</vt:lpstr>
      <vt:lpstr>Model-Linear Model Setup</vt:lpstr>
      <vt:lpstr>Model- Objective, Variables &amp; Constraints</vt:lpstr>
      <vt:lpstr>Methodology - User experience/thought process </vt:lpstr>
      <vt:lpstr>Methodology – cont - Target </vt:lpstr>
      <vt:lpstr>Methodology – cont - Result </vt:lpstr>
      <vt:lpstr>Which metrics are useful for efficiency : correlation analysis</vt:lpstr>
      <vt:lpstr>PowerPoint Presentation</vt:lpstr>
      <vt:lpstr>PowerPoint Presentation</vt:lpstr>
      <vt:lpstr>Results – Scenario 1 (Large + Teaching)</vt:lpstr>
      <vt:lpstr>Results – Scenario 1 (Large + Teaching)</vt:lpstr>
      <vt:lpstr>PowerPoint Presentation</vt:lpstr>
      <vt:lpstr>PowerPoint Presentation</vt:lpstr>
      <vt:lpstr>Results – Scenario 2 (Medium + Non  Teaching)</vt:lpstr>
      <vt:lpstr>Results – Scenario 2 (Medium + Non  Teaching)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Bader Al-Hilawani</dc:creator>
  <cp:lastModifiedBy>Bader Al-Hilawani</cp:lastModifiedBy>
  <cp:revision>2</cp:revision>
  <dcterms:created xsi:type="dcterms:W3CDTF">2023-03-26T17:38:17Z</dcterms:created>
  <dcterms:modified xsi:type="dcterms:W3CDTF">2024-08-19T00:31:06Z</dcterms:modified>
</cp:coreProperties>
</file>