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0" r:id="rId3"/>
    <p:sldId id="258" r:id="rId4"/>
    <p:sldId id="265" r:id="rId5"/>
    <p:sldId id="259" r:id="rId6"/>
    <p:sldId id="261" r:id="rId7"/>
    <p:sldId id="263" r:id="rId8"/>
    <p:sldId id="266" r:id="rId9"/>
    <p:sldId id="257" r:id="rId10"/>
    <p:sldId id="268" r:id="rId11"/>
    <p:sldId id="264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OWL Macro use cases – why we need shortcut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Mungall</a:t>
            </a:r>
          </a:p>
          <a:p>
            <a:r>
              <a:rPr lang="en-US" dirty="0" smtClean="0"/>
              <a:t>Alan </a:t>
            </a:r>
            <a:r>
              <a:rPr lang="en-US" dirty="0" err="1" smtClean="0"/>
              <a:t>Ruttenberg</a:t>
            </a:r>
            <a:endParaRPr lang="en-US" dirty="0" smtClean="0"/>
          </a:p>
          <a:p>
            <a:r>
              <a:rPr lang="en-US" dirty="0" smtClean="0"/>
              <a:t>OBO Foundry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Macro language</a:t>
            </a:r>
          </a:p>
          <a:p>
            <a:pPr lvl="1"/>
            <a:r>
              <a:rPr lang="en-US" dirty="0" smtClean="0"/>
              <a:t>Embed?</a:t>
            </a:r>
          </a:p>
          <a:p>
            <a:r>
              <a:rPr lang="en-US" dirty="0" smtClean="0"/>
              <a:t>Expansion of embedded expressions?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Replacement or addition</a:t>
            </a:r>
          </a:p>
          <a:p>
            <a:r>
              <a:rPr lang="en-US" dirty="0" smtClean="0"/>
              <a:t>Reasoning over unexpanded ontology</a:t>
            </a:r>
          </a:p>
          <a:p>
            <a:r>
              <a:rPr lang="en-US" dirty="0" smtClean="0"/>
              <a:t>Binary or </a:t>
            </a:r>
            <a:r>
              <a:rPr lang="en-US" dirty="0" err="1" smtClean="0"/>
              <a:t>n-ary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n-ary</a:t>
            </a:r>
            <a:r>
              <a:rPr lang="en-US" dirty="0" smtClean="0"/>
              <a:t>, how do we encode?</a:t>
            </a:r>
          </a:p>
          <a:p>
            <a:r>
              <a:rPr lang="en-US" dirty="0" smtClean="0"/>
              <a:t>Queries?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domain experts author ontologies using shortcut relations</a:t>
            </a:r>
          </a:p>
          <a:p>
            <a:pPr lvl="1"/>
            <a:r>
              <a:rPr lang="en-US" dirty="0" smtClean="0"/>
              <a:t>obo or owl</a:t>
            </a:r>
          </a:p>
          <a:p>
            <a:r>
              <a:rPr lang="en-US" dirty="0" smtClean="0"/>
              <a:t>macros are embedded as annotation properties</a:t>
            </a:r>
          </a:p>
          <a:p>
            <a:r>
              <a:rPr lang="en-US" dirty="0" smtClean="0"/>
              <a:t>expansion engine rewrites ontology</a:t>
            </a:r>
          </a:p>
          <a:p>
            <a:r>
              <a:rPr lang="en-US" dirty="0" smtClean="0"/>
              <a:t>can reason over pre or post expanded ontology</a:t>
            </a:r>
          </a:p>
          <a:p>
            <a:r>
              <a:rPr lang="en-US" dirty="0" smtClean="0"/>
              <a:t>we would like to do this in a standard way</a:t>
            </a:r>
          </a:p>
          <a:p>
            <a:pPr lvl="1"/>
            <a:r>
              <a:rPr lang="en-US" dirty="0" smtClean="0"/>
              <a:t>which is why we’re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to multiple slides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84301"/>
          <a:ext cx="8305800" cy="504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51504">
                <a:tc>
                  <a:txBody>
                    <a:bodyPr/>
                    <a:lstStyle/>
                    <a:p>
                      <a:r>
                        <a:rPr lang="en-US" dirty="0" smtClean="0"/>
                        <a:t>shortcut 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desired semantics</a:t>
                      </a:r>
                      <a:endParaRPr lang="en-US" dirty="0"/>
                    </a:p>
                  </a:txBody>
                  <a:tcPr/>
                </a:tc>
              </a:tr>
              <a:tr h="1105725">
                <a:tc>
                  <a:txBody>
                    <a:bodyPr/>
                    <a:lstStyle/>
                    <a:p>
                      <a:r>
                        <a:rPr lang="en-US" dirty="0" smtClean="0"/>
                        <a:t>lacks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erythrocyte </a:t>
                      </a:r>
                      <a:r>
                        <a:rPr lang="en-US" dirty="0" err="1" smtClean="0"/>
                        <a:t>SubClassOf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lacks_part</a:t>
                      </a:r>
                      <a:r>
                        <a:rPr lang="en-US" dirty="0" smtClean="0"/>
                        <a:t> value(?) nucleus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erythrocyte has_part exactly 0 nucleus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859946">
                <a:tc>
                  <a:txBody>
                    <a:bodyPr/>
                    <a:lstStyle/>
                    <a:p>
                      <a:r>
                        <a:rPr lang="en-US" dirty="0" smtClean="0"/>
                        <a:t>lacks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plasma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membrane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B1b-B cell </a:t>
                      </a:r>
                      <a:r>
                        <a:rPr lang="en-US" dirty="0" err="1" smtClean="0"/>
                        <a:t>EquivalentTo</a:t>
                      </a:r>
                      <a:r>
                        <a:rPr lang="en-US" dirty="0" smtClean="0"/>
                        <a:t> (B1-B cell and lacks plasma membrane part value(?) CD5)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B1b-B cell </a:t>
                      </a:r>
                      <a:r>
                        <a:rPr lang="en-US" dirty="0" err="1" smtClean="0"/>
                        <a:t>EquivalentTo</a:t>
                      </a:r>
                      <a:r>
                        <a:rPr lang="en-US" dirty="0" smtClean="0"/>
                        <a:t> (B1-B cell and has part exactly 0 (plasma membrane and has_part some  CD5) 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398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8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authoring complex OWL is difficult</a:t>
            </a:r>
          </a:p>
          <a:p>
            <a:r>
              <a:rPr lang="en-US" dirty="0" smtClean="0"/>
              <a:t>Different people approach this differently</a:t>
            </a:r>
          </a:p>
          <a:p>
            <a:r>
              <a:rPr lang="en-US" dirty="0" smtClean="0"/>
              <a:t>We want a single standard solution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Biology is complex</a:t>
            </a:r>
          </a:p>
          <a:p>
            <a:r>
              <a:rPr lang="en-US" dirty="0" smtClean="0"/>
              <a:t>OWL2 provides some of the needed expressivity</a:t>
            </a:r>
          </a:p>
          <a:p>
            <a:r>
              <a:rPr lang="en-US" dirty="0" smtClean="0"/>
              <a:t>Ontologies that model the necessary detail can be difficult to work with</a:t>
            </a:r>
          </a:p>
          <a:p>
            <a:r>
              <a:rPr lang="en-US" dirty="0" smtClean="0"/>
              <a:t>Some kind of intermediate representation (IR) would help</a:t>
            </a:r>
          </a:p>
          <a:p>
            <a:r>
              <a:rPr lang="en-US" b="1" dirty="0" smtClean="0"/>
              <a:t>Ideally this representation would live in OWL and be edited in common OWL tools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549"/>
            <a:ext cx="4448783" cy="37338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High level modeling of (real) neural networks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86983" y="1883549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N1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N2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9000" y="1883549"/>
            <a:ext cx="450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N1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5286983" y="350520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N2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905000" y="464820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N3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5377934"/>
            <a:ext cx="45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N4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439383" y="4648200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charset="0"/>
              </a:rPr>
              <a:t>ObjectProperty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i="1" dirty="0" err="1" smtClean="0">
                <a:latin typeface="Calibri" charset="0"/>
              </a:rPr>
              <a:t>synapsed_to</a:t>
            </a:r>
            <a:endParaRPr lang="en-US" b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Annotations: definition “</a:t>
            </a:r>
            <a:r>
              <a:rPr lang="en-US" b="1" dirty="0" smtClean="0"/>
              <a:t>Relation between a neuron and an anatomical structure it forms a chemical synapse to</a:t>
            </a:r>
            <a:r>
              <a:rPr lang="en-US" dirty="0" smtClean="0"/>
              <a:t>”</a:t>
            </a:r>
            <a:endParaRPr lang="en-US" dirty="0" smtClean="0">
              <a:latin typeface="Calibri" charset="0"/>
            </a:endParaRPr>
          </a:p>
          <a:p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shortcuts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8229600" cy="4965700"/>
          </a:xfrm>
        </p:spPr>
        <p:txBody>
          <a:bodyPr>
            <a:normAutofit/>
          </a:bodyPr>
          <a:lstStyle/>
          <a:p>
            <a:r>
              <a:rPr lang="en-US" dirty="0" smtClean="0"/>
              <a:t>We would like to write: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N1</a:t>
            </a:r>
            <a:r>
              <a:rPr lang="en-US" i="1" dirty="0" smtClean="0"/>
              <a:t> </a:t>
            </a:r>
            <a:r>
              <a:rPr lang="en-US" dirty="0" err="1" smtClean="0"/>
              <a:t>synapsed_to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some </a:t>
            </a:r>
            <a:r>
              <a:rPr lang="en-US" i="1" dirty="0" smtClean="0">
                <a:solidFill>
                  <a:srgbClr val="FF0000"/>
                </a:solidFill>
              </a:rPr>
              <a:t>N2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>We want to infer this is equivalent to</a:t>
            </a:r>
            <a:r>
              <a:rPr lang="en-US" dirty="0" smtClean="0"/>
              <a:t>:</a:t>
            </a:r>
          </a:p>
          <a:p>
            <a:pPr>
              <a:buFont typeface="Arial" charset="0"/>
              <a:buNone/>
            </a:pPr>
            <a:r>
              <a:rPr lang="en-US" sz="1700" i="1" dirty="0" smtClean="0">
                <a:solidFill>
                  <a:srgbClr val="FF0000"/>
                </a:solidFill>
              </a:rPr>
              <a:t>N1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</a:t>
            </a:r>
            <a:r>
              <a:rPr lang="en-US" sz="1700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</a:t>
            </a:r>
            <a:r>
              <a:rPr lang="en-US" sz="1700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</a:t>
            </a:r>
            <a:r>
              <a:rPr lang="en-US" sz="1700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1700" i="1" dirty="0" smtClean="0">
                <a:solidFill>
                  <a:srgbClr val="FF0000"/>
                </a:solidFill>
              </a:rPr>
              <a:t>N2</a:t>
            </a:r>
          </a:p>
          <a:p>
            <a:pPr lvl="2">
              <a:buFont typeface="Arial" charset="0"/>
              <a:buNone/>
            </a:pPr>
            <a:r>
              <a:rPr lang="en-US" sz="2100" dirty="0" smtClean="0"/>
              <a:t>	)))</a:t>
            </a:r>
            <a:r>
              <a:rPr lang="en-US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don’t </a:t>
            </a:r>
            <a:r>
              <a:rPr lang="en-US" b="1" dirty="0" smtClean="0"/>
              <a:t>need </a:t>
            </a:r>
            <a:r>
              <a:rPr lang="en-US" dirty="0" smtClean="0"/>
              <a:t>a </a:t>
            </a:r>
            <a:r>
              <a:rPr lang="en-US" dirty="0" err="1" smtClean="0"/>
              <a:t>synapsed</a:t>
            </a:r>
            <a:r>
              <a:rPr lang="en-US" dirty="0" err="1"/>
              <a:t>_</a:t>
            </a:r>
            <a:r>
              <a:rPr lang="en-US" dirty="0" err="1" smtClean="0"/>
              <a:t>to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We can write the fully expanded axiom each time</a:t>
            </a:r>
          </a:p>
          <a:p>
            <a:pPr lvl="1"/>
            <a:r>
              <a:rPr lang="en-US" dirty="0" smtClean="0"/>
              <a:t>…but this is tedious</a:t>
            </a:r>
          </a:p>
          <a:p>
            <a:pPr lvl="2"/>
            <a:r>
              <a:rPr lang="en-US" dirty="0" smtClean="0"/>
              <a:t>We want to add 100s-1000s of axioms following this pattern</a:t>
            </a:r>
          </a:p>
          <a:p>
            <a:pPr lvl="2"/>
            <a:r>
              <a:rPr lang="en-US" dirty="0" smtClean="0"/>
              <a:t>error prone</a:t>
            </a:r>
          </a:p>
          <a:p>
            <a:pPr lvl="2"/>
            <a:r>
              <a:rPr lang="en-US" dirty="0" smtClean="0"/>
              <a:t>we might want to modify representation choices later on</a:t>
            </a:r>
          </a:p>
          <a:p>
            <a:r>
              <a:rPr lang="en-US" dirty="0" smtClean="0"/>
              <a:t>Ideally we would have </a:t>
            </a:r>
            <a:r>
              <a:rPr lang="en-US" b="1" dirty="0" smtClean="0"/>
              <a:t>shortcut properties</a:t>
            </a:r>
          </a:p>
          <a:p>
            <a:pPr lvl="1"/>
            <a:r>
              <a:rPr lang="en-US" dirty="0" smtClean="0"/>
              <a:t>expand to more complex axioms using </a:t>
            </a:r>
            <a:r>
              <a:rPr lang="en-US" b="1" dirty="0" smtClean="0"/>
              <a:t>macro definitions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approach: translating from external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 experts use spreadsheets</a:t>
            </a:r>
          </a:p>
          <a:p>
            <a:r>
              <a:rPr lang="en-US" dirty="0" smtClean="0"/>
              <a:t>We write translations that generate OWL from spreadsheets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Not optimal for all communities</a:t>
            </a:r>
          </a:p>
          <a:p>
            <a:pPr lvl="1"/>
            <a:r>
              <a:rPr lang="en-US" dirty="0" smtClean="0"/>
              <a:t>Many domain experts are semi-comfortable in OWL environments</a:t>
            </a:r>
          </a:p>
          <a:p>
            <a:pPr lvl="2"/>
            <a:r>
              <a:rPr lang="en-US" dirty="0" smtClean="0"/>
              <a:t>we want to encourage this</a:t>
            </a:r>
          </a:p>
          <a:p>
            <a:pPr lvl="1"/>
            <a:r>
              <a:rPr lang="en-US" dirty="0" smtClean="0"/>
              <a:t>original spreadsheet abstraction is lost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Hoehndorf et 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shortcut properties only existing in obo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shortcut object properties </a:t>
            </a:r>
            <a:r>
              <a:rPr lang="en-US" b="1" dirty="0" smtClean="0"/>
              <a:t>within </a:t>
            </a:r>
            <a:r>
              <a:rPr lang="en-US" dirty="0" smtClean="0"/>
              <a:t>OWL</a:t>
            </a:r>
          </a:p>
          <a:p>
            <a:pPr lvl="1"/>
            <a:r>
              <a:rPr lang="en-US" dirty="0" smtClean="0"/>
              <a:t>not translated from other syntax</a:t>
            </a:r>
          </a:p>
          <a:p>
            <a:pPr lvl="1"/>
            <a:r>
              <a:rPr lang="en-US" dirty="0" smtClean="0"/>
              <a:t>use existing OWL environment</a:t>
            </a:r>
          </a:p>
          <a:p>
            <a:r>
              <a:rPr lang="en-US" dirty="0" smtClean="0"/>
              <a:t>Expanding axioms should only produce </a:t>
            </a:r>
            <a:r>
              <a:rPr lang="en-US" b="1" dirty="0" smtClean="0"/>
              <a:t>new </a:t>
            </a:r>
            <a:r>
              <a:rPr lang="en-US" dirty="0" smtClean="0"/>
              <a:t>inferences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535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OWL Macro use cases – why we need shortcut relations</vt:lpstr>
      <vt:lpstr>Background</vt:lpstr>
      <vt:lpstr>Example: High level modeling of (real) neural networks</vt:lpstr>
      <vt:lpstr>Modeling in more detail</vt:lpstr>
      <vt:lpstr>Taking shortcuts</vt:lpstr>
      <vt:lpstr>Is this a problem?</vt:lpstr>
      <vt:lpstr>Current approach: translating from external format</vt:lpstr>
      <vt:lpstr>Hoehndorf et al approach</vt:lpstr>
      <vt:lpstr>Requirements</vt:lpstr>
      <vt:lpstr>Implementation choices</vt:lpstr>
      <vt:lpstr>Our current approach</vt:lpstr>
      <vt:lpstr>Split to multiple slides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Mungall</dc:creator>
  <cp:lastModifiedBy>Chris Mungall</cp:lastModifiedBy>
  <cp:revision>49</cp:revision>
  <dcterms:created xsi:type="dcterms:W3CDTF">2010-06-21T21:11:36Z</dcterms:created>
  <dcterms:modified xsi:type="dcterms:W3CDTF">2010-06-22T01:02:35Z</dcterms:modified>
</cp:coreProperties>
</file>