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7191796-0DF6-409A-AF09-1C1FBA130A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7191796-0DF6-409A-AF09-1C1FBA130A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7191796-0DF6-409A-AF09-1C1FBA130A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7191796-0DF6-409A-AF09-1C1FBA130AA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191796-0DF6-409A-AF09-1C1FBA130AA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91796-0DF6-409A-AF09-1C1FBA130AA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7191796-0DF6-409A-AF09-1C1FBA130A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7191796-0DF6-409A-AF09-1C1FBA130A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B1E40-A2A6-4BF8-99A7-EF5E2DB78D3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91796-0DF6-409A-AF09-1C1FBA130AA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B1E40-A2A6-4BF8-99A7-EF5E2DB78D3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base"/>
            <a:r>
              <a:rPr lang="en-US" b="1" dirty="0"/>
              <a:t>Collections</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fontScale="85000" lnSpcReduction="20000"/>
          </a:bodyPr>
          <a:lstStyle/>
          <a:p>
            <a:pPr marL="0" indent="0">
              <a:buNone/>
            </a:pPr>
            <a:r>
              <a:rPr lang="en-US" dirty="0" smtClean="0"/>
              <a:t>5. List&lt;String</a:t>
            </a:r>
            <a:r>
              <a:rPr lang="en-US" dirty="0"/>
              <a:t>&gt; list1 = new </a:t>
            </a:r>
            <a:r>
              <a:rPr lang="en-US" dirty="0" err="1"/>
              <a:t>LinkedList</a:t>
            </a:r>
            <a:r>
              <a:rPr lang="en-US" dirty="0"/>
              <a:t>&lt;&gt;(); </a:t>
            </a:r>
            <a:endParaRPr lang="en-US" dirty="0"/>
          </a:p>
          <a:p>
            <a:pPr marL="0" indent="0">
              <a:buNone/>
            </a:pPr>
            <a:r>
              <a:rPr lang="en-US" dirty="0"/>
              <a:t>        list1.add("</a:t>
            </a:r>
            <a:r>
              <a:rPr lang="en-US" dirty="0" err="1"/>
              <a:t>raju</a:t>
            </a:r>
            <a:r>
              <a:rPr lang="en-US" dirty="0"/>
              <a:t>"); </a:t>
            </a:r>
            <a:endParaRPr lang="en-US" dirty="0"/>
          </a:p>
          <a:p>
            <a:pPr marL="0" indent="0">
              <a:buNone/>
            </a:pPr>
            <a:r>
              <a:rPr lang="en-US" dirty="0"/>
              <a:t>        list1.add("for"); </a:t>
            </a:r>
            <a:endParaRPr lang="en-US" dirty="0"/>
          </a:p>
          <a:p>
            <a:pPr marL="0" indent="0">
              <a:buNone/>
            </a:pPr>
            <a:r>
              <a:rPr lang="en-US" dirty="0"/>
              <a:t>        list1.add("</a:t>
            </a:r>
            <a:r>
              <a:rPr lang="en-US" dirty="0" err="1"/>
              <a:t>raju</a:t>
            </a:r>
            <a:r>
              <a:rPr lang="en-US" dirty="0"/>
              <a:t>"); </a:t>
            </a:r>
            <a:endParaRPr lang="en-US" dirty="0"/>
          </a:p>
          <a:p>
            <a:pPr marL="0" indent="0">
              <a:buNone/>
            </a:pPr>
            <a:r>
              <a:rPr lang="en-US" dirty="0"/>
              <a:t>        list1.add("rani"); </a:t>
            </a:r>
            <a:endParaRPr lang="en-US" dirty="0"/>
          </a:p>
          <a:p>
            <a:pPr marL="0" indent="0">
              <a:buNone/>
            </a:pPr>
            <a:r>
              <a:rPr lang="en-US" dirty="0"/>
              <a:t>        list1.add("java"); </a:t>
            </a:r>
            <a:endParaRPr lang="en-US" dirty="0"/>
          </a:p>
          <a:p>
            <a:pPr marL="0" indent="0">
              <a:buNone/>
            </a:pPr>
            <a:r>
              <a:rPr lang="en-US" dirty="0"/>
              <a:t>        List&lt;String&gt; list2 = new </a:t>
            </a:r>
            <a:r>
              <a:rPr lang="en-US" dirty="0" err="1"/>
              <a:t>LinkedList</a:t>
            </a:r>
            <a:r>
              <a:rPr lang="en-US" dirty="0"/>
              <a:t>&lt;&gt;(); </a:t>
            </a:r>
            <a:endParaRPr lang="en-US" dirty="0"/>
          </a:p>
          <a:p>
            <a:pPr marL="0" indent="0">
              <a:buNone/>
            </a:pPr>
            <a:r>
              <a:rPr lang="en-US" dirty="0"/>
              <a:t>        list2.add("</a:t>
            </a:r>
            <a:r>
              <a:rPr lang="en-US" dirty="0" err="1"/>
              <a:t>raju</a:t>
            </a:r>
            <a:r>
              <a:rPr lang="en-US" dirty="0"/>
              <a:t>"); </a:t>
            </a:r>
            <a:endParaRPr lang="en-US" dirty="0"/>
          </a:p>
          <a:p>
            <a:pPr marL="0" indent="0">
              <a:buNone/>
            </a:pPr>
            <a:r>
              <a:rPr lang="en-US" dirty="0"/>
              <a:t>        list1.removeAll(list2); </a:t>
            </a:r>
            <a:endParaRPr lang="en-US" dirty="0"/>
          </a:p>
          <a:p>
            <a:pPr marL="0" indent="0">
              <a:buNone/>
            </a:pPr>
            <a:r>
              <a:rPr lang="en-US" dirty="0"/>
              <a:t>        for (String temp : list1) </a:t>
            </a:r>
            <a:endParaRPr lang="en-US" dirty="0"/>
          </a:p>
          <a:p>
            <a:pPr marL="0" indent="0">
              <a:buNone/>
            </a:pPr>
            <a:r>
              <a:rPr lang="en-US" dirty="0"/>
              <a:t>            </a:t>
            </a:r>
            <a:r>
              <a:rPr lang="en-US" dirty="0" err="1"/>
              <a:t>System.</a:t>
            </a:r>
            <a:r>
              <a:rPr lang="en-US" i="1" dirty="0" err="1"/>
              <a:t>out.printf</a:t>
            </a:r>
            <a:r>
              <a:rPr lang="en-US" i="1" dirty="0"/>
              <a:t>(temp + " "); </a:t>
            </a:r>
            <a:endParaRPr lang="en-US" i="1" dirty="0" smtClean="0"/>
          </a:p>
          <a:p>
            <a:pPr marL="0" indent="0">
              <a:buNone/>
            </a:pPr>
            <a:endParaRPr lang="en-US" i="1" dirty="0"/>
          </a:p>
          <a:p>
            <a:pPr marL="0" indent="0">
              <a:buNone/>
            </a:pPr>
            <a:r>
              <a:rPr lang="en-US" dirty="0" smtClean="0"/>
              <a:t>a) for </a:t>
            </a:r>
            <a:r>
              <a:rPr lang="en-US" dirty="0"/>
              <a:t>rani java </a:t>
            </a:r>
            <a:r>
              <a:rPr lang="en-US" dirty="0" smtClean="0"/>
              <a:t>		b) </a:t>
            </a:r>
            <a:r>
              <a:rPr lang="en-US" dirty="0" err="1" smtClean="0"/>
              <a:t>raju</a:t>
            </a:r>
            <a:r>
              <a:rPr lang="en-US" dirty="0" smtClean="0"/>
              <a:t> </a:t>
            </a:r>
            <a:r>
              <a:rPr lang="en-US" dirty="0"/>
              <a:t>for rani java </a:t>
            </a:r>
            <a:endParaRPr lang="en-US" dirty="0"/>
          </a:p>
          <a:p>
            <a:pPr marL="0" indent="0">
              <a:buNone/>
            </a:pPr>
            <a:r>
              <a:rPr lang="en-US" dirty="0" smtClean="0"/>
              <a:t>c) Compilation error	d) </a:t>
            </a:r>
            <a:r>
              <a:rPr lang="en-US" dirty="0" err="1" smtClean="0"/>
              <a:t>raju</a:t>
            </a:r>
            <a:r>
              <a:rPr lang="en-US" dirty="0"/>
              <a:t>.</a:t>
            </a:r>
            <a:r>
              <a:rPr lang="en-US" dirty="0" smtClean="0"/>
              <a:t> </a:t>
            </a:r>
            <a:endParaRPr lang="en-US"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smtClean="0"/>
          </a:p>
          <a:p>
            <a:pPr marL="0" indent="0">
              <a:buNone/>
            </a:pPr>
            <a:r>
              <a:rPr lang="en-US" b="1" u="sng" dirty="0"/>
              <a:t>Explanation</a:t>
            </a:r>
            <a:r>
              <a:rPr lang="en-US" b="1" dirty="0"/>
              <a:t>:</a:t>
            </a:r>
            <a:r>
              <a:rPr lang="en-US" dirty="0"/>
              <a:t> list1.removeAll(list2) function deletes all the </a:t>
            </a:r>
            <a:r>
              <a:rPr lang="en-US" dirty="0" err="1"/>
              <a:t>occurance</a:t>
            </a:r>
            <a:r>
              <a:rPr lang="en-US" dirty="0"/>
              <a:t> of string in list2 from list1.</a:t>
            </a:r>
            <a:endParaRPr lang="en-US" dirty="0" smtClean="0"/>
          </a:p>
          <a:p>
            <a:pPr marL="514350" indent="-514350">
              <a:buAutoNum type="alphaLcParen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pPr marL="0" indent="0">
              <a:buNone/>
            </a:pPr>
            <a:r>
              <a:rPr lang="en-US" dirty="0" smtClean="0"/>
              <a:t>6. </a:t>
            </a:r>
            <a:r>
              <a:rPr lang="en-US" dirty="0" err="1" smtClean="0"/>
              <a:t>HashSet</a:t>
            </a:r>
            <a:r>
              <a:rPr lang="en-US" dirty="0" smtClean="0"/>
              <a:t>&lt;String</a:t>
            </a:r>
            <a:r>
              <a:rPr lang="en-US" dirty="0"/>
              <a:t>&gt; </a:t>
            </a:r>
            <a:r>
              <a:rPr lang="en-US" dirty="0" err="1"/>
              <a:t>hashSet</a:t>
            </a:r>
            <a:r>
              <a:rPr lang="en-US" dirty="0"/>
              <a:t> = new </a:t>
            </a:r>
            <a:r>
              <a:rPr lang="en-US" dirty="0" err="1"/>
              <a:t>HashSet</a:t>
            </a:r>
            <a:r>
              <a:rPr lang="en-US" dirty="0"/>
              <a:t>&lt;&gt;(); </a:t>
            </a:r>
            <a:endParaRPr lang="en-US" dirty="0"/>
          </a:p>
          <a:p>
            <a:pPr marL="0" indent="0">
              <a:buNone/>
            </a:pPr>
            <a:r>
              <a:rPr lang="en-US" dirty="0"/>
              <a:t>        </a:t>
            </a:r>
            <a:r>
              <a:rPr lang="en-US" dirty="0" err="1"/>
              <a:t>hashSet.add</a:t>
            </a:r>
            <a:r>
              <a:rPr lang="en-US" dirty="0"/>
              <a:t>("java"); </a:t>
            </a:r>
            <a:endParaRPr lang="en-US" dirty="0"/>
          </a:p>
          <a:p>
            <a:pPr marL="0" indent="0">
              <a:buNone/>
            </a:pPr>
            <a:r>
              <a:rPr lang="en-US" dirty="0"/>
              <a:t>        </a:t>
            </a:r>
            <a:r>
              <a:rPr lang="en-US" dirty="0" err="1"/>
              <a:t>hashSet.add</a:t>
            </a:r>
            <a:r>
              <a:rPr lang="en-US" dirty="0"/>
              <a:t>("for"); </a:t>
            </a:r>
            <a:endParaRPr lang="en-US" dirty="0"/>
          </a:p>
          <a:p>
            <a:pPr marL="0" indent="0">
              <a:buNone/>
            </a:pPr>
            <a:r>
              <a:rPr lang="en-US" dirty="0"/>
              <a:t>        </a:t>
            </a:r>
            <a:r>
              <a:rPr lang="en-US" dirty="0" err="1"/>
              <a:t>hashSet.add</a:t>
            </a:r>
            <a:r>
              <a:rPr lang="en-US" dirty="0"/>
              <a:t>("java"); </a:t>
            </a:r>
            <a:endParaRPr lang="en-US" dirty="0"/>
          </a:p>
          <a:p>
            <a:pPr marL="0" indent="0">
              <a:buNone/>
            </a:pPr>
            <a:r>
              <a:rPr lang="en-US" dirty="0"/>
              <a:t>        </a:t>
            </a:r>
            <a:r>
              <a:rPr lang="en-US" dirty="0" err="1"/>
              <a:t>hashSet.add</a:t>
            </a:r>
            <a:r>
              <a:rPr lang="en-US" dirty="0"/>
              <a:t>("java program"); </a:t>
            </a:r>
            <a:endParaRPr lang="en-US" dirty="0"/>
          </a:p>
          <a:p>
            <a:pPr marL="0" indent="0">
              <a:buNone/>
            </a:pPr>
            <a:r>
              <a:rPr lang="en-US" dirty="0"/>
              <a:t>        </a:t>
            </a:r>
            <a:r>
              <a:rPr lang="en-US" dirty="0" err="1"/>
              <a:t>System.</a:t>
            </a:r>
            <a:r>
              <a:rPr lang="en-US" i="1" dirty="0" err="1"/>
              <a:t>out.println</a:t>
            </a:r>
            <a:r>
              <a:rPr lang="en-US" i="1" dirty="0"/>
              <a:t>(</a:t>
            </a:r>
            <a:r>
              <a:rPr lang="en-US" i="1" dirty="0" err="1"/>
              <a:t>hashSet</a:t>
            </a:r>
            <a:r>
              <a:rPr lang="en-US" i="1" dirty="0"/>
              <a:t>); </a:t>
            </a:r>
            <a:endParaRPr lang="en-US" i="1" dirty="0" smtClean="0"/>
          </a:p>
          <a:p>
            <a:pPr marL="0" indent="0">
              <a:buNone/>
            </a:pPr>
            <a:endParaRPr lang="en-US" i="1" dirty="0" smtClean="0"/>
          </a:p>
          <a:p>
            <a:pPr marL="0" indent="0">
              <a:buNone/>
            </a:pPr>
            <a:r>
              <a:rPr lang="en-US" dirty="0" smtClean="0"/>
              <a:t>a) [java </a:t>
            </a:r>
            <a:r>
              <a:rPr lang="en-US" dirty="0"/>
              <a:t>program, for, java]</a:t>
            </a:r>
            <a:endParaRPr lang="en-US" dirty="0"/>
          </a:p>
          <a:p>
            <a:pPr marL="0" indent="0">
              <a:buNone/>
            </a:pPr>
            <a:r>
              <a:rPr lang="en-US" dirty="0" smtClean="0"/>
              <a:t>b) [java </a:t>
            </a:r>
            <a:r>
              <a:rPr lang="en-US" dirty="0"/>
              <a:t>program, for, java, java]</a:t>
            </a:r>
            <a:endParaRPr lang="en-US" dirty="0"/>
          </a:p>
          <a:p>
            <a:pPr marL="0" indent="0">
              <a:buNone/>
            </a:pPr>
            <a:r>
              <a:rPr lang="en-US" dirty="0" smtClean="0"/>
              <a:t>c) Compilation </a:t>
            </a:r>
            <a:r>
              <a:rPr lang="en-US" dirty="0"/>
              <a:t>error</a:t>
            </a:r>
            <a:endParaRPr lang="en-US" dirty="0"/>
          </a:p>
          <a:p>
            <a:pPr marL="0" indent="0">
              <a:buNone/>
            </a:pPr>
            <a:r>
              <a:rPr lang="en-US" dirty="0" smtClean="0"/>
              <a:t>d) </a:t>
            </a:r>
            <a:r>
              <a:rPr lang="en-US" dirty="0" smtClean="0"/>
              <a:t>Exception.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Ans</a:t>
            </a:r>
            <a:r>
              <a:rPr lang="en-US" dirty="0" smtClean="0"/>
              <a:t>: a</a:t>
            </a:r>
            <a:endParaRPr lang="en-US" dirty="0" smtClean="0"/>
          </a:p>
          <a:p>
            <a:pPr marL="0" indent="0">
              <a:buNone/>
            </a:pPr>
            <a:r>
              <a:rPr lang="en-US" b="1" u="sng" dirty="0"/>
              <a:t>Explanation</a:t>
            </a:r>
            <a:r>
              <a:rPr lang="en-US" b="1" dirty="0"/>
              <a:t>:</a:t>
            </a:r>
            <a:r>
              <a:rPr lang="en-US" dirty="0"/>
              <a:t> A </a:t>
            </a:r>
            <a:r>
              <a:rPr lang="en-US" dirty="0" err="1"/>
              <a:t>HashSet</a:t>
            </a:r>
            <a:r>
              <a:rPr lang="en-US" dirty="0"/>
              <a:t> is a set and as a set doesn’t contain any duplicate element therefore, the string </a:t>
            </a:r>
            <a:r>
              <a:rPr lang="en-US" dirty="0" smtClean="0"/>
              <a:t>‘java’ </a:t>
            </a:r>
            <a:r>
              <a:rPr lang="en-US" dirty="0"/>
              <a:t>appears only once in the output.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dirty="0" smtClean="0"/>
              <a:t>7. List&lt;String</a:t>
            </a:r>
            <a:r>
              <a:rPr lang="en-US" dirty="0"/>
              <a:t>&gt; list = new </a:t>
            </a:r>
            <a:r>
              <a:rPr lang="en-US" dirty="0" err="1"/>
              <a:t>LinkedList</a:t>
            </a:r>
            <a:r>
              <a:rPr lang="en-US" dirty="0"/>
              <a:t>&lt;&gt;(); </a:t>
            </a:r>
            <a:endParaRPr lang="en-US" dirty="0"/>
          </a:p>
          <a:p>
            <a:pPr marL="0" indent="0">
              <a:buNone/>
            </a:pPr>
            <a:r>
              <a:rPr lang="en-US" dirty="0"/>
              <a:t>        </a:t>
            </a:r>
            <a:r>
              <a:rPr lang="en-US" dirty="0" err="1"/>
              <a:t>list.add</a:t>
            </a:r>
            <a:r>
              <a:rPr lang="en-US" dirty="0"/>
              <a:t>("10"); </a:t>
            </a:r>
            <a:endParaRPr lang="en-US" dirty="0"/>
          </a:p>
          <a:p>
            <a:pPr marL="0" indent="0">
              <a:buNone/>
            </a:pPr>
            <a:r>
              <a:rPr lang="en-US" dirty="0"/>
              <a:t>        </a:t>
            </a:r>
            <a:r>
              <a:rPr lang="en-US" dirty="0" err="1"/>
              <a:t>list.add</a:t>
            </a:r>
            <a:r>
              <a:rPr lang="en-US" dirty="0"/>
              <a:t>("20"); </a:t>
            </a:r>
            <a:endParaRPr lang="en-US" dirty="0"/>
          </a:p>
          <a:p>
            <a:pPr marL="0" indent="0">
              <a:buNone/>
            </a:pPr>
            <a:r>
              <a:rPr lang="en-US" dirty="0"/>
              <a:t>        </a:t>
            </a:r>
            <a:r>
              <a:rPr lang="en-US" dirty="0" err="1"/>
              <a:t>list.add</a:t>
            </a:r>
            <a:r>
              <a:rPr lang="en-US" dirty="0"/>
              <a:t>("5"); </a:t>
            </a:r>
            <a:endParaRPr lang="en-US" dirty="0"/>
          </a:p>
          <a:p>
            <a:pPr marL="0" indent="0">
              <a:buNone/>
            </a:pPr>
            <a:r>
              <a:rPr lang="en-US" dirty="0"/>
              <a:t>        </a:t>
            </a:r>
            <a:r>
              <a:rPr lang="en-US" dirty="0" err="1"/>
              <a:t>list.add</a:t>
            </a:r>
            <a:r>
              <a:rPr lang="en-US" dirty="0"/>
              <a:t>("2"); </a:t>
            </a:r>
            <a:endParaRPr lang="en-US" dirty="0"/>
          </a:p>
          <a:p>
            <a:pPr marL="0" indent="0">
              <a:buNone/>
            </a:pPr>
            <a:r>
              <a:rPr lang="en-US" dirty="0"/>
              <a:t>        Iterator&lt;Integer&gt; </a:t>
            </a:r>
            <a:r>
              <a:rPr lang="en-US" dirty="0" err="1"/>
              <a:t>iter</a:t>
            </a:r>
            <a:r>
              <a:rPr lang="en-US" dirty="0"/>
              <a:t> = </a:t>
            </a:r>
            <a:r>
              <a:rPr lang="en-US" dirty="0" err="1"/>
              <a:t>list.iterator</a:t>
            </a:r>
            <a:r>
              <a:rPr lang="en-US" dirty="0"/>
              <a:t>(); </a:t>
            </a:r>
            <a:endParaRPr lang="en-US" dirty="0"/>
          </a:p>
          <a:p>
            <a:pPr marL="0" indent="0">
              <a:buNone/>
            </a:pPr>
            <a:r>
              <a:rPr lang="en-US" dirty="0"/>
              <a:t>        while (</a:t>
            </a:r>
            <a:r>
              <a:rPr lang="en-US" dirty="0" err="1"/>
              <a:t>iter.hasNext</a:t>
            </a:r>
            <a:r>
              <a:rPr lang="en-US" dirty="0"/>
              <a:t>()) </a:t>
            </a:r>
            <a:endParaRPr lang="en-US" dirty="0"/>
          </a:p>
          <a:p>
            <a:pPr marL="0" indent="0">
              <a:buNone/>
            </a:pPr>
            <a:r>
              <a:rPr lang="en-US" dirty="0"/>
              <a:t>            </a:t>
            </a:r>
            <a:r>
              <a:rPr lang="en-US" dirty="0" err="1"/>
              <a:t>System.</a:t>
            </a:r>
            <a:r>
              <a:rPr lang="en-US" i="1" dirty="0" err="1"/>
              <a:t>out.printf</a:t>
            </a:r>
            <a:r>
              <a:rPr lang="en-US" i="1" dirty="0"/>
              <a:t>(</a:t>
            </a:r>
            <a:r>
              <a:rPr lang="en-US" i="1" dirty="0" err="1"/>
              <a:t>iter.next</a:t>
            </a:r>
            <a:r>
              <a:rPr lang="en-US" i="1" dirty="0"/>
              <a:t>() + " "); </a:t>
            </a:r>
            <a:endParaRPr lang="en-US" dirty="0"/>
          </a:p>
          <a:p>
            <a:pPr marL="0" indent="0" fontAlgn="base">
              <a:buNone/>
            </a:pPr>
            <a:r>
              <a:rPr lang="en-US" dirty="0"/>
              <a:t>a) Runtime </a:t>
            </a:r>
            <a:r>
              <a:rPr lang="en-US" dirty="0" smtClean="0"/>
              <a:t>Error		b</a:t>
            </a:r>
            <a:r>
              <a:rPr lang="en-US" dirty="0"/>
              <a:t>) Compilation Error</a:t>
            </a:r>
            <a:endParaRPr lang="en-US" dirty="0"/>
          </a:p>
          <a:p>
            <a:pPr marL="0" indent="0" fontAlgn="base">
              <a:buNone/>
            </a:pPr>
            <a:r>
              <a:rPr lang="en-US" dirty="0" smtClean="0"/>
              <a:t>c)10 </a:t>
            </a:r>
            <a:r>
              <a:rPr lang="en-US" dirty="0"/>
              <a:t>20 50 </a:t>
            </a:r>
            <a:r>
              <a:rPr lang="en-US" dirty="0" smtClean="0"/>
              <a:t>2		d</a:t>
            </a:r>
            <a:r>
              <a:rPr lang="en-US" dirty="0"/>
              <a:t>) 2 50 20 10</a:t>
            </a:r>
            <a:endParaRPr lang="en-US" dirty="0"/>
          </a:p>
          <a:p>
            <a:pPr marL="0" indent="0">
              <a:buNone/>
            </a:pPr>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indent="0" fontAlgn="base">
              <a:buNone/>
            </a:pPr>
            <a:r>
              <a:rPr lang="en-US" b="1" dirty="0" smtClean="0"/>
              <a:t>Ans</a:t>
            </a:r>
            <a:r>
              <a:rPr lang="en-US" b="1" dirty="0"/>
              <a:t>. b</a:t>
            </a:r>
            <a:br>
              <a:rPr lang="en-US" dirty="0"/>
            </a:br>
            <a:r>
              <a:rPr lang="en-US" b="1" u="sng" dirty="0"/>
              <a:t>Explanation</a:t>
            </a:r>
            <a:r>
              <a:rPr lang="en-US" b="1" dirty="0"/>
              <a:t>:</a:t>
            </a:r>
            <a:r>
              <a:rPr lang="en-US" dirty="0"/>
              <a:t> Instead of  </a:t>
            </a:r>
            <a:r>
              <a:rPr lang="en-US" dirty="0" smtClean="0"/>
              <a:t>“Iterator&lt;Integer</a:t>
            </a:r>
            <a:r>
              <a:rPr lang="en-US" dirty="0"/>
              <a:t>&gt; </a:t>
            </a:r>
            <a:r>
              <a:rPr lang="en-US" dirty="0" err="1"/>
              <a:t>iter</a:t>
            </a:r>
            <a:r>
              <a:rPr lang="en-US" dirty="0"/>
              <a:t> = </a:t>
            </a:r>
            <a:r>
              <a:rPr lang="en-US" dirty="0" err="1"/>
              <a:t>list.iterator</a:t>
            </a:r>
            <a:r>
              <a:rPr lang="en-US" dirty="0" smtClean="0"/>
              <a:t>();”, we have to use “</a:t>
            </a:r>
            <a:r>
              <a:rPr lang="en-US" dirty="0"/>
              <a:t>Iterator&lt;String&gt; </a:t>
            </a:r>
            <a:r>
              <a:rPr lang="en-US" dirty="0" err="1"/>
              <a:t>iter</a:t>
            </a:r>
            <a:r>
              <a:rPr lang="en-US" dirty="0"/>
              <a:t> = </a:t>
            </a:r>
            <a:r>
              <a:rPr lang="en-US" dirty="0" err="1"/>
              <a:t>list.iterator</a:t>
            </a:r>
            <a:r>
              <a:rPr lang="en-US" dirty="0"/>
              <a:t>();</a:t>
            </a:r>
            <a:r>
              <a:rPr lang="en-US" dirty="0" smtClean="0"/>
              <a:t>” </a:t>
            </a:r>
            <a:endParaRPr lang="en-US" dirty="0" smtClean="0"/>
          </a:p>
          <a:p>
            <a:pPr marL="0" indent="0" fontAlgn="base">
              <a:buNone/>
            </a:pPr>
            <a:r>
              <a:rPr lang="en-US" dirty="0" smtClean="0"/>
              <a:t>An </a:t>
            </a:r>
            <a:r>
              <a:rPr lang="en-US" dirty="0"/>
              <a:t>iterator made for iterating over Integer cannot be used to iterate over String data type. </a:t>
            </a:r>
            <a:endParaRPr lang="en-US" dirty="0"/>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fontScale="92500" lnSpcReduction="10000"/>
          </a:bodyPr>
          <a:lstStyle/>
          <a:p>
            <a:pPr marL="0" indent="0" fontAlgn="base">
              <a:buNone/>
            </a:pPr>
            <a:r>
              <a:rPr lang="en-US" dirty="0" smtClean="0"/>
              <a:t>8. </a:t>
            </a:r>
            <a:r>
              <a:rPr lang="en-US" dirty="0" err="1" smtClean="0"/>
              <a:t>ArrayList</a:t>
            </a:r>
            <a:r>
              <a:rPr lang="en-US" dirty="0" smtClean="0"/>
              <a:t>&lt;Integer</a:t>
            </a:r>
            <a:r>
              <a:rPr lang="en-US" dirty="0"/>
              <a:t>&gt; list = </a:t>
            </a:r>
            <a:r>
              <a:rPr lang="en-US" dirty="0" smtClean="0"/>
              <a:t>new </a:t>
            </a:r>
            <a:r>
              <a:rPr lang="en-US" dirty="0" err="1" smtClean="0"/>
              <a:t>ArrayList</a:t>
            </a:r>
            <a:r>
              <a:rPr lang="en-US" dirty="0" smtClean="0"/>
              <a:t>&lt;Integer</a:t>
            </a:r>
            <a:r>
              <a:rPr lang="en-US" dirty="0"/>
              <a:t>&gt;(); </a:t>
            </a:r>
            <a:endParaRPr lang="en-US" dirty="0"/>
          </a:p>
          <a:p>
            <a:pPr marL="0" indent="0" fontAlgn="base">
              <a:buNone/>
            </a:pPr>
            <a:r>
              <a:rPr lang="en-US" dirty="0"/>
              <a:t>        </a:t>
            </a:r>
            <a:r>
              <a:rPr lang="en-US" dirty="0" err="1"/>
              <a:t>list.add</a:t>
            </a:r>
            <a:r>
              <a:rPr lang="en-US" dirty="0"/>
              <a:t>(4); </a:t>
            </a:r>
            <a:endParaRPr lang="en-US" dirty="0"/>
          </a:p>
          <a:p>
            <a:pPr marL="0" indent="0" fontAlgn="base">
              <a:buNone/>
            </a:pPr>
            <a:r>
              <a:rPr lang="en-US" dirty="0"/>
              <a:t>        </a:t>
            </a:r>
            <a:r>
              <a:rPr lang="en-US" dirty="0" err="1"/>
              <a:t>list.add</a:t>
            </a:r>
            <a:r>
              <a:rPr lang="en-US" dirty="0"/>
              <a:t>(7); </a:t>
            </a:r>
            <a:endParaRPr lang="en-US" dirty="0"/>
          </a:p>
          <a:p>
            <a:pPr marL="0" indent="0" fontAlgn="base">
              <a:buNone/>
            </a:pPr>
            <a:r>
              <a:rPr lang="en-US" dirty="0"/>
              <a:t>        </a:t>
            </a:r>
            <a:r>
              <a:rPr lang="en-US" dirty="0" err="1"/>
              <a:t>list.add</a:t>
            </a:r>
            <a:r>
              <a:rPr lang="en-US" dirty="0"/>
              <a:t>(1); </a:t>
            </a:r>
            <a:endParaRPr lang="en-US" dirty="0"/>
          </a:p>
          <a:p>
            <a:pPr marL="0" indent="0" fontAlgn="base">
              <a:buNone/>
            </a:pPr>
            <a:r>
              <a:rPr lang="en-US" dirty="0"/>
              <a:t>        for (</a:t>
            </a:r>
            <a:r>
              <a:rPr lang="en-US" dirty="0" err="1"/>
              <a:t>int</a:t>
            </a:r>
            <a:r>
              <a:rPr lang="en-US" dirty="0"/>
              <a:t> number : list) { </a:t>
            </a:r>
            <a:endParaRPr lang="en-US" dirty="0"/>
          </a:p>
          <a:p>
            <a:pPr marL="0" indent="0" fontAlgn="base">
              <a:buNone/>
            </a:pPr>
            <a:r>
              <a:rPr lang="en-US" dirty="0"/>
              <a:t>            </a:t>
            </a:r>
            <a:r>
              <a:rPr lang="en-US" dirty="0" err="1"/>
              <a:t>System.out.print</a:t>
            </a:r>
            <a:r>
              <a:rPr lang="en-US" dirty="0"/>
              <a:t>(number + " "); </a:t>
            </a:r>
            <a:endParaRPr lang="en-US" dirty="0" smtClean="0"/>
          </a:p>
          <a:p>
            <a:pPr marL="0" indent="0" fontAlgn="base">
              <a:buNone/>
            </a:pPr>
            <a:endParaRPr lang="en-US" dirty="0"/>
          </a:p>
          <a:p>
            <a:pPr marL="0" indent="0" fontAlgn="base">
              <a:buNone/>
            </a:pPr>
            <a:r>
              <a:rPr lang="en-US" dirty="0" smtClean="0"/>
              <a:t>A. Compilation </a:t>
            </a:r>
            <a:r>
              <a:rPr lang="en-US" dirty="0"/>
              <a:t>Error</a:t>
            </a:r>
            <a:br>
              <a:rPr lang="en-US" dirty="0"/>
            </a:br>
            <a:r>
              <a:rPr lang="en-US" dirty="0"/>
              <a:t>B. 4 7 1</a:t>
            </a:r>
            <a:br>
              <a:rPr lang="en-US" dirty="0"/>
            </a:br>
            <a:r>
              <a:rPr lang="en-US" dirty="0" smtClean="0"/>
              <a:t>C.1 </a:t>
            </a:r>
            <a:r>
              <a:rPr lang="en-US" dirty="0"/>
              <a:t>4 7</a:t>
            </a:r>
            <a:br>
              <a:rPr lang="en-US" dirty="0"/>
            </a:br>
            <a:r>
              <a:rPr lang="en-US" dirty="0"/>
              <a:t>D. None</a:t>
            </a:r>
            <a:br>
              <a:rPr lang="en-US" dirty="0"/>
            </a:b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Answer </a:t>
            </a:r>
            <a:r>
              <a:rPr lang="en-US" dirty="0"/>
              <a:t>: </a:t>
            </a:r>
            <a:r>
              <a:rPr lang="en-US" dirty="0" smtClean="0"/>
              <a:t>B</a:t>
            </a:r>
            <a:endParaRPr lang="en-US" dirty="0" smtClean="0"/>
          </a:p>
          <a:p>
            <a:pPr marL="0" indent="0">
              <a:buNone/>
            </a:pPr>
            <a:r>
              <a:rPr lang="en-US" b="1" dirty="0" smtClean="0"/>
              <a:t>Explanation </a:t>
            </a:r>
            <a:r>
              <a:rPr lang="en-US" b="1" dirty="0"/>
              <a:t>:</a:t>
            </a:r>
            <a:r>
              <a:rPr lang="en-US" dirty="0"/>
              <a:t> List in java stores its elements in Sequential manner it maintains insertion order. List provides the ability of accessing elements using index</a:t>
            </a:r>
            <a:r>
              <a:rPr lang="en-US" dirty="0" smtClean="0"/>
              <a:t>. Collections </a:t>
            </a:r>
            <a:r>
              <a:rPr lang="en-US" dirty="0"/>
              <a:t>are in the package </a:t>
            </a:r>
            <a:r>
              <a:rPr lang="en-US" dirty="0" err="1"/>
              <a:t>util</a:t>
            </a:r>
            <a:r>
              <a:rPr lang="en-US" dirty="0"/>
              <a:t> so we are importing </a:t>
            </a:r>
            <a:r>
              <a:rPr lang="en-US" dirty="0" err="1"/>
              <a:t>java.util.ArrayList</a:t>
            </a:r>
            <a:r>
              <a:rPr lang="en-US" dirty="0"/>
              <a:t>.</a:t>
            </a:r>
            <a:endParaRPr lang="en-US" dirty="0"/>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a:bodyPr>
          <a:lstStyle/>
          <a:p>
            <a:pPr marL="0" indent="0" fontAlgn="base">
              <a:buNone/>
            </a:pPr>
            <a:r>
              <a:rPr lang="en-US" dirty="0" smtClean="0"/>
              <a:t>9. </a:t>
            </a:r>
            <a:r>
              <a:rPr lang="en-US" dirty="0"/>
              <a:t>    </a:t>
            </a:r>
            <a:r>
              <a:rPr lang="en-US" dirty="0" err="1"/>
              <a:t>LinkedList</a:t>
            </a:r>
            <a:r>
              <a:rPr lang="en-US" dirty="0"/>
              <a:t>&lt;String&gt; list = new </a:t>
            </a:r>
            <a:r>
              <a:rPr lang="en-US" dirty="0" err="1"/>
              <a:t>LinkedList</a:t>
            </a:r>
            <a:r>
              <a:rPr lang="en-US" dirty="0"/>
              <a:t>&lt;String&gt;(); </a:t>
            </a:r>
            <a:endParaRPr lang="en-US" dirty="0"/>
          </a:p>
          <a:p>
            <a:pPr marL="0" indent="0" fontAlgn="base">
              <a:buNone/>
            </a:pPr>
            <a:r>
              <a:rPr lang="en-US" dirty="0"/>
              <a:t>        </a:t>
            </a:r>
            <a:r>
              <a:rPr lang="en-US" dirty="0" err="1"/>
              <a:t>list.add</a:t>
            </a:r>
            <a:r>
              <a:rPr lang="en-US" dirty="0"/>
              <a:t>("Element1"); </a:t>
            </a:r>
            <a:endParaRPr lang="en-US" dirty="0"/>
          </a:p>
          <a:p>
            <a:pPr marL="0" indent="0" fontAlgn="base">
              <a:buNone/>
            </a:pPr>
            <a:r>
              <a:rPr lang="en-US" dirty="0"/>
              <a:t>        </a:t>
            </a:r>
            <a:r>
              <a:rPr lang="en-US" dirty="0" err="1"/>
              <a:t>list.add</a:t>
            </a:r>
            <a:r>
              <a:rPr lang="en-US" dirty="0"/>
              <a:t>("Element2"); </a:t>
            </a:r>
            <a:endParaRPr lang="en-US" dirty="0"/>
          </a:p>
          <a:p>
            <a:pPr marL="0" indent="0" fontAlgn="base">
              <a:buNone/>
            </a:pPr>
            <a:r>
              <a:rPr lang="en-US" dirty="0"/>
              <a:t>        </a:t>
            </a:r>
            <a:r>
              <a:rPr lang="en-US" dirty="0" err="1"/>
              <a:t>System.out.print</a:t>
            </a:r>
            <a:r>
              <a:rPr lang="en-US" dirty="0"/>
              <a:t>(</a:t>
            </a:r>
            <a:r>
              <a:rPr lang="en-US" dirty="0" err="1"/>
              <a:t>list.getFirst</a:t>
            </a:r>
            <a:r>
              <a:rPr lang="en-US" dirty="0"/>
              <a:t>()); // line </a:t>
            </a:r>
            <a:r>
              <a:rPr lang="en-US" dirty="0" smtClean="0"/>
              <a:t>4</a:t>
            </a:r>
            <a:endParaRPr lang="en-US" dirty="0" smtClean="0"/>
          </a:p>
          <a:p>
            <a:pPr marL="0" indent="0" fontAlgn="base">
              <a:buNone/>
            </a:pPr>
            <a:endParaRPr lang="en-US" dirty="0"/>
          </a:p>
          <a:p>
            <a:pPr marL="0" indent="0">
              <a:buNone/>
            </a:pPr>
            <a:r>
              <a:rPr lang="en-US" dirty="0"/>
              <a:t>A. </a:t>
            </a:r>
            <a:r>
              <a:rPr lang="en-US" dirty="0" smtClean="0"/>
              <a:t>Element1	     B</a:t>
            </a:r>
            <a:r>
              <a:rPr lang="en-US" dirty="0"/>
              <a:t>. Compilation Error at line </a:t>
            </a:r>
            <a:r>
              <a:rPr lang="en-US" dirty="0" smtClean="0"/>
              <a:t>4</a:t>
            </a:r>
            <a:br>
              <a:rPr lang="en-US" dirty="0"/>
            </a:br>
            <a:r>
              <a:rPr lang="en-US" dirty="0"/>
              <a:t>C. Runtime </a:t>
            </a:r>
            <a:r>
              <a:rPr lang="en-US" dirty="0" smtClean="0"/>
              <a:t>Error	     D</a:t>
            </a:r>
            <a:r>
              <a:rPr lang="en-US" dirty="0"/>
              <a:t>. </a:t>
            </a:r>
            <a:r>
              <a:rPr lang="en-US" dirty="0" smtClean="0"/>
              <a:t>Element2.</a:t>
            </a:r>
            <a:endParaRPr lang="en-US" dirty="0"/>
          </a:p>
          <a:p>
            <a:pPr marL="0" indent="0" fontAlgn="base">
              <a:buNone/>
            </a:pPr>
            <a:r>
              <a:rPr lang="en-US" dirty="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Ans</a:t>
            </a:r>
            <a:r>
              <a:rPr lang="en-US" dirty="0" smtClean="0"/>
              <a:t>) A</a:t>
            </a:r>
            <a:endParaRPr lang="en-US" dirty="0" smtClean="0"/>
          </a:p>
          <a:p>
            <a:pPr marL="0" indent="0">
              <a:buNone/>
            </a:pPr>
            <a:r>
              <a:rPr lang="en-US" b="1" dirty="0"/>
              <a:t>Explanation :</a:t>
            </a:r>
            <a:r>
              <a:rPr lang="en-US" dirty="0"/>
              <a:t> </a:t>
            </a:r>
            <a:r>
              <a:rPr lang="en-US" dirty="0" err="1"/>
              <a:t>LinkedList</a:t>
            </a:r>
            <a:r>
              <a:rPr lang="en-US" dirty="0"/>
              <a:t> has a </a:t>
            </a:r>
            <a:r>
              <a:rPr lang="en-US" dirty="0" err="1"/>
              <a:t>getFirst</a:t>
            </a:r>
            <a:r>
              <a:rPr lang="en-US" dirty="0"/>
              <a:t>() method . It returns an elements at Zero index. </a:t>
            </a:r>
            <a:r>
              <a:rPr lang="en-US" dirty="0" err="1"/>
              <a:t>LinkedList</a:t>
            </a:r>
            <a:r>
              <a:rPr lang="en-US" dirty="0"/>
              <a:t> also maintains its insertion order and provides easy accessing of elements.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marL="0" indent="0" fontAlgn="base">
              <a:buNone/>
            </a:pPr>
            <a:r>
              <a:rPr lang="en-US" dirty="0" smtClean="0"/>
              <a:t>1. </a:t>
            </a:r>
            <a:r>
              <a:rPr lang="en-US" dirty="0"/>
              <a:t>  </a:t>
            </a:r>
            <a:r>
              <a:rPr lang="en-US" dirty="0" err="1" smtClean="0"/>
              <a:t>PriorityQueue</a:t>
            </a:r>
            <a:r>
              <a:rPr lang="en-US" dirty="0" smtClean="0"/>
              <a:t>&lt;Integer</a:t>
            </a:r>
            <a:r>
              <a:rPr lang="en-US" dirty="0"/>
              <a:t>&gt; queue = </a:t>
            </a:r>
            <a:r>
              <a:rPr lang="en-US" dirty="0" smtClean="0"/>
              <a:t> new </a:t>
            </a:r>
            <a:r>
              <a:rPr lang="en-US" dirty="0" err="1"/>
              <a:t>PriorityQueue</a:t>
            </a:r>
            <a:r>
              <a:rPr lang="en-US" dirty="0"/>
              <a:t>&lt;&gt;(); </a:t>
            </a:r>
            <a:endParaRPr lang="en-US" dirty="0"/>
          </a:p>
          <a:p>
            <a:pPr marL="0" indent="0" fontAlgn="base">
              <a:buNone/>
            </a:pPr>
            <a:r>
              <a:rPr lang="en-US" dirty="0"/>
              <a:t>        </a:t>
            </a:r>
            <a:r>
              <a:rPr lang="en-US" dirty="0" err="1"/>
              <a:t>queue.add</a:t>
            </a:r>
            <a:r>
              <a:rPr lang="en-US" dirty="0"/>
              <a:t>(11); </a:t>
            </a:r>
            <a:endParaRPr lang="en-US" dirty="0"/>
          </a:p>
          <a:p>
            <a:pPr marL="0" indent="0" fontAlgn="base">
              <a:buNone/>
            </a:pPr>
            <a:r>
              <a:rPr lang="en-US" dirty="0"/>
              <a:t>        </a:t>
            </a:r>
            <a:r>
              <a:rPr lang="en-US" dirty="0" err="1"/>
              <a:t>queue.add</a:t>
            </a:r>
            <a:r>
              <a:rPr lang="en-US" dirty="0"/>
              <a:t>(10); </a:t>
            </a:r>
            <a:endParaRPr lang="en-US" dirty="0"/>
          </a:p>
          <a:p>
            <a:pPr marL="0" indent="0" fontAlgn="base">
              <a:buNone/>
            </a:pPr>
            <a:r>
              <a:rPr lang="en-US" dirty="0"/>
              <a:t>        </a:t>
            </a:r>
            <a:r>
              <a:rPr lang="en-US" dirty="0" err="1"/>
              <a:t>queue.add</a:t>
            </a:r>
            <a:r>
              <a:rPr lang="en-US" dirty="0"/>
              <a:t>(22); </a:t>
            </a:r>
            <a:endParaRPr lang="en-US" dirty="0"/>
          </a:p>
          <a:p>
            <a:pPr marL="0" indent="0" fontAlgn="base">
              <a:buNone/>
            </a:pPr>
            <a:r>
              <a:rPr lang="en-US" dirty="0"/>
              <a:t>        </a:t>
            </a:r>
            <a:r>
              <a:rPr lang="en-US" dirty="0" err="1"/>
              <a:t>queue.add</a:t>
            </a:r>
            <a:r>
              <a:rPr lang="en-US" dirty="0"/>
              <a:t>(5); </a:t>
            </a:r>
            <a:endParaRPr lang="en-US" dirty="0"/>
          </a:p>
          <a:p>
            <a:pPr marL="0" indent="0" fontAlgn="base">
              <a:buNone/>
            </a:pPr>
            <a:r>
              <a:rPr lang="en-US" dirty="0"/>
              <a:t>        </a:t>
            </a:r>
            <a:r>
              <a:rPr lang="en-US" dirty="0" err="1"/>
              <a:t>queue.add</a:t>
            </a:r>
            <a:r>
              <a:rPr lang="en-US" dirty="0"/>
              <a:t>(12); </a:t>
            </a:r>
            <a:endParaRPr lang="en-US" dirty="0"/>
          </a:p>
          <a:p>
            <a:pPr marL="0" indent="0" fontAlgn="base">
              <a:buNone/>
            </a:pPr>
            <a:r>
              <a:rPr lang="en-US" dirty="0"/>
              <a:t>        </a:t>
            </a:r>
            <a:r>
              <a:rPr lang="en-US" dirty="0" err="1"/>
              <a:t>queue.add</a:t>
            </a:r>
            <a:r>
              <a:rPr lang="en-US" dirty="0"/>
              <a:t>(2); </a:t>
            </a:r>
            <a:endParaRPr lang="en-US" dirty="0"/>
          </a:p>
          <a:p>
            <a:pPr marL="0" indent="0" fontAlgn="base">
              <a:buNone/>
            </a:pPr>
            <a:r>
              <a:rPr lang="en-US" dirty="0"/>
              <a:t>        while (</a:t>
            </a:r>
            <a:r>
              <a:rPr lang="en-US" dirty="0" err="1"/>
              <a:t>queue.isEmpty</a:t>
            </a:r>
            <a:r>
              <a:rPr lang="en-US" dirty="0"/>
              <a:t>() == false) </a:t>
            </a:r>
            <a:endParaRPr lang="en-US" dirty="0"/>
          </a:p>
          <a:p>
            <a:pPr marL="0" indent="0" fontAlgn="base">
              <a:buNone/>
            </a:pPr>
            <a:r>
              <a:rPr lang="en-US" dirty="0"/>
              <a:t>            </a:t>
            </a:r>
            <a:r>
              <a:rPr lang="en-US" dirty="0" err="1"/>
              <a:t>System.out.printf</a:t>
            </a:r>
            <a:r>
              <a:rPr lang="en-US" dirty="0"/>
              <a:t>("%d ", </a:t>
            </a:r>
            <a:r>
              <a:rPr lang="en-US" dirty="0" err="1"/>
              <a:t>queue.remove</a:t>
            </a:r>
            <a:r>
              <a:rPr lang="en-US" dirty="0"/>
              <a:t>()); </a:t>
            </a:r>
            <a:endParaRPr lang="en-US" dirty="0"/>
          </a:p>
          <a:p>
            <a:pPr marL="0" indent="0" fontAlgn="base">
              <a:buNone/>
            </a:pPr>
            <a:r>
              <a:rPr lang="en-US" dirty="0"/>
              <a:t>a) 11 10 22 5 12 </a:t>
            </a:r>
            <a:r>
              <a:rPr lang="en-US" dirty="0" smtClean="0"/>
              <a:t>2		</a:t>
            </a:r>
            <a:r>
              <a:rPr lang="en-US" dirty="0" smtClean="0"/>
              <a:t>b)2 </a:t>
            </a:r>
            <a:r>
              <a:rPr lang="en-US" dirty="0"/>
              <a:t>12 5 22 10 11</a:t>
            </a:r>
            <a:br>
              <a:rPr lang="en-US" dirty="0"/>
            </a:br>
            <a:r>
              <a:rPr lang="en-US" dirty="0"/>
              <a:t>c) 2 5 10 11 12 </a:t>
            </a:r>
            <a:r>
              <a:rPr lang="en-US" dirty="0" smtClean="0"/>
              <a:t>22			d</a:t>
            </a:r>
            <a:r>
              <a:rPr lang="en-US" dirty="0"/>
              <a:t>) 22 12 11 10 5 2</a:t>
            </a:r>
            <a:br>
              <a:rPr lang="en-US" dirty="0"/>
            </a:br>
            <a:r>
              <a:rPr lang="en-US" dirty="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5973763"/>
          </a:xfrm>
        </p:spPr>
        <p:txBody>
          <a:bodyPr>
            <a:normAutofit/>
          </a:bodyPr>
          <a:lstStyle/>
          <a:p>
            <a:pPr marL="0" indent="0" fontAlgn="base">
              <a:buNone/>
            </a:pPr>
            <a:r>
              <a:rPr lang="en-US" dirty="0" smtClean="0"/>
              <a:t>10. </a:t>
            </a:r>
            <a:r>
              <a:rPr lang="en-US" dirty="0" err="1" smtClean="0"/>
              <a:t>ArrayList</a:t>
            </a:r>
            <a:r>
              <a:rPr lang="en-US" dirty="0" smtClean="0"/>
              <a:t>&lt;String</a:t>
            </a:r>
            <a:r>
              <a:rPr lang="en-US" dirty="0"/>
              <a:t>&gt; list = new </a:t>
            </a:r>
            <a:r>
              <a:rPr lang="en-US" dirty="0" err="1"/>
              <a:t>ArrayList</a:t>
            </a:r>
            <a:r>
              <a:rPr lang="en-US" dirty="0"/>
              <a:t>&lt;String&gt;(); </a:t>
            </a:r>
            <a:endParaRPr lang="en-US" dirty="0"/>
          </a:p>
          <a:p>
            <a:pPr marL="0" indent="0" fontAlgn="base">
              <a:buNone/>
            </a:pPr>
            <a:r>
              <a:rPr lang="en-US" dirty="0"/>
              <a:t>        </a:t>
            </a:r>
            <a:r>
              <a:rPr lang="en-US" dirty="0" err="1"/>
              <a:t>System.out.print</a:t>
            </a:r>
            <a:r>
              <a:rPr lang="en-US" dirty="0"/>
              <a:t>(</a:t>
            </a:r>
            <a:r>
              <a:rPr lang="en-US" dirty="0" err="1"/>
              <a:t>list.get</a:t>
            </a:r>
            <a:r>
              <a:rPr lang="en-US" dirty="0"/>
              <a:t>(0)); </a:t>
            </a:r>
            <a:endParaRPr lang="en-US" dirty="0"/>
          </a:p>
          <a:p>
            <a:pPr marL="0" indent="0" fontAlgn="base">
              <a:buNone/>
            </a:pPr>
            <a:r>
              <a:rPr lang="en-US" dirty="0"/>
              <a:t>    </a:t>
            </a:r>
            <a:endParaRPr lang="en-US" dirty="0" smtClean="0"/>
          </a:p>
          <a:p>
            <a:pPr marL="0" indent="0">
              <a:buNone/>
            </a:pPr>
            <a:r>
              <a:rPr lang="en-US" dirty="0"/>
              <a:t>A. </a:t>
            </a:r>
            <a:r>
              <a:rPr lang="en-US" dirty="0" err="1"/>
              <a:t>ArrayIndexOutOfBoundException</a:t>
            </a:r>
            <a:br>
              <a:rPr lang="en-US" dirty="0"/>
            </a:br>
            <a:r>
              <a:rPr lang="en-US" dirty="0"/>
              <a:t>B. </a:t>
            </a:r>
            <a:r>
              <a:rPr lang="en-US" dirty="0" err="1"/>
              <a:t>IndexOutOfBoundException</a:t>
            </a:r>
            <a:br>
              <a:rPr lang="en-US" dirty="0"/>
            </a:br>
            <a:r>
              <a:rPr lang="en-US" dirty="0" err="1" smtClean="0"/>
              <a:t>C.null</a:t>
            </a:r>
            <a:endParaRPr lang="en-US" dirty="0"/>
          </a:p>
          <a:p>
            <a:pPr marL="0" indent="0">
              <a:buNone/>
            </a:pPr>
            <a:r>
              <a:rPr lang="en-US" dirty="0"/>
              <a:t>D. “”</a:t>
            </a:r>
            <a:endParaRPr lang="en-US" dirty="0"/>
          </a:p>
          <a:p>
            <a:pPr marL="0" indent="0" fontAlgn="base">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B</a:t>
            </a:r>
            <a:endParaRPr lang="en-US" dirty="0" smtClean="0"/>
          </a:p>
          <a:p>
            <a:pPr marL="0" indent="0">
              <a:buNone/>
            </a:pPr>
            <a:r>
              <a:rPr lang="en-US" b="1" dirty="0"/>
              <a:t>Explanation :</a:t>
            </a:r>
            <a:r>
              <a:rPr lang="en-US" dirty="0"/>
              <a:t> There is no element present in that index ‘0’ so it is </a:t>
            </a:r>
            <a:r>
              <a:rPr lang="en-US" dirty="0" err="1"/>
              <a:t>IndexOutOfBoundException</a:t>
            </a:r>
            <a:r>
              <a:rPr lang="en-US" dirty="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5897563"/>
          </a:xfrm>
        </p:spPr>
        <p:txBody>
          <a:bodyPr>
            <a:normAutofit/>
          </a:bodyPr>
          <a:lstStyle/>
          <a:p>
            <a:pPr marL="0" indent="0">
              <a:buNone/>
            </a:pPr>
            <a:r>
              <a:rPr lang="en-US" dirty="0" smtClean="0"/>
              <a:t>11. </a:t>
            </a:r>
            <a:r>
              <a:rPr lang="en-US" dirty="0" err="1" smtClean="0"/>
              <a:t>ArrayList</a:t>
            </a:r>
            <a:r>
              <a:rPr lang="en-US" dirty="0" smtClean="0"/>
              <a:t>&lt;String</a:t>
            </a:r>
            <a:r>
              <a:rPr lang="en-US" dirty="0"/>
              <a:t>&gt; list = new </a:t>
            </a:r>
            <a:r>
              <a:rPr lang="en-US" dirty="0" err="1"/>
              <a:t>ArrayList</a:t>
            </a:r>
            <a:r>
              <a:rPr lang="en-US" dirty="0"/>
              <a:t>&lt;String&gt;(); </a:t>
            </a:r>
            <a:endParaRPr lang="en-US" dirty="0"/>
          </a:p>
          <a:p>
            <a:pPr marL="0" indent="0">
              <a:buNone/>
            </a:pPr>
            <a:r>
              <a:rPr lang="en-US" dirty="0"/>
              <a:t>        </a:t>
            </a:r>
            <a:r>
              <a:rPr lang="en-US" dirty="0" err="1"/>
              <a:t>list.add</a:t>
            </a:r>
            <a:r>
              <a:rPr lang="en-US" dirty="0"/>
              <a:t>("java"); </a:t>
            </a:r>
            <a:endParaRPr lang="en-US" dirty="0"/>
          </a:p>
          <a:p>
            <a:pPr marL="0" indent="0">
              <a:buNone/>
            </a:pPr>
            <a:r>
              <a:rPr lang="en-US" dirty="0"/>
              <a:t>        </a:t>
            </a:r>
            <a:r>
              <a:rPr lang="en-US" dirty="0" err="1"/>
              <a:t>list.add</a:t>
            </a:r>
            <a:r>
              <a:rPr lang="en-US" dirty="0"/>
              <a:t>("</a:t>
            </a:r>
            <a:r>
              <a:rPr lang="en-US" dirty="0" err="1"/>
              <a:t>cpp</a:t>
            </a:r>
            <a:r>
              <a:rPr lang="en-US" dirty="0"/>
              <a:t>"); </a:t>
            </a:r>
            <a:endParaRPr lang="en-US" dirty="0"/>
          </a:p>
          <a:p>
            <a:pPr marL="0" indent="0">
              <a:buNone/>
            </a:pPr>
            <a:r>
              <a:rPr lang="en-US" dirty="0"/>
              <a:t>        </a:t>
            </a:r>
            <a:r>
              <a:rPr lang="en-US" dirty="0" err="1"/>
              <a:t>System.</a:t>
            </a:r>
            <a:r>
              <a:rPr lang="en-US" i="1" dirty="0" err="1"/>
              <a:t>out.print</a:t>
            </a:r>
            <a:r>
              <a:rPr lang="en-US" i="1" dirty="0"/>
              <a:t>(</a:t>
            </a:r>
            <a:r>
              <a:rPr lang="en-US" i="1" dirty="0" err="1"/>
              <a:t>list.getFirst</a:t>
            </a:r>
            <a:r>
              <a:rPr lang="en-US" i="1" dirty="0"/>
              <a:t>()); </a:t>
            </a:r>
            <a:endParaRPr lang="en-US" i="1" dirty="0"/>
          </a:p>
          <a:p>
            <a:pPr marL="0" indent="0">
              <a:buNone/>
            </a:pPr>
            <a:r>
              <a:rPr lang="en-US" dirty="0"/>
              <a:t>   </a:t>
            </a:r>
            <a:endParaRPr lang="en-US" dirty="0" smtClean="0"/>
          </a:p>
          <a:p>
            <a:pPr marL="0" indent="0" fontAlgn="base">
              <a:buNone/>
            </a:pPr>
            <a:r>
              <a:rPr lang="en-US" dirty="0"/>
              <a:t>A. java</a:t>
            </a:r>
            <a:br>
              <a:rPr lang="en-US" dirty="0"/>
            </a:br>
            <a:r>
              <a:rPr lang="en-US" dirty="0"/>
              <a:t>B. Compilation Error</a:t>
            </a:r>
            <a:br>
              <a:rPr lang="en-US" dirty="0"/>
            </a:br>
            <a:r>
              <a:rPr lang="en-US" dirty="0" err="1" smtClean="0"/>
              <a:t>C.Runtime</a:t>
            </a:r>
            <a:r>
              <a:rPr lang="en-US" dirty="0" smtClean="0"/>
              <a:t> </a:t>
            </a:r>
            <a:r>
              <a:rPr lang="en-US" dirty="0"/>
              <a:t>Error</a:t>
            </a:r>
            <a:endParaRPr lang="en-US" dirty="0"/>
          </a:p>
          <a:p>
            <a:pPr marL="0" indent="0" fontAlgn="base">
              <a:buNone/>
            </a:pPr>
            <a:r>
              <a:rPr lang="en-US" dirty="0"/>
              <a:t>D. </a:t>
            </a:r>
            <a:r>
              <a:rPr lang="en-US" dirty="0" err="1"/>
              <a:t>cpp</a:t>
            </a:r>
            <a:endParaRPr lang="en-US" dirty="0"/>
          </a:p>
          <a:p>
            <a:pPr marL="0" indent="0">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Answer: B</a:t>
            </a:r>
            <a:endParaRPr lang="en-US" dirty="0" smtClean="0"/>
          </a:p>
          <a:p>
            <a:pPr marL="0" indent="0">
              <a:buNone/>
            </a:pPr>
            <a:r>
              <a:rPr lang="en-US" b="1" dirty="0"/>
              <a:t>Explanation:</a:t>
            </a:r>
            <a:r>
              <a:rPr lang="en-US" dirty="0"/>
              <a:t> </a:t>
            </a:r>
            <a:r>
              <a:rPr lang="en-US" dirty="0" err="1"/>
              <a:t>ArrayList</a:t>
            </a:r>
            <a:r>
              <a:rPr lang="en-US" dirty="0"/>
              <a:t> doesn’t have method </a:t>
            </a:r>
            <a:r>
              <a:rPr lang="en-US" dirty="0" err="1"/>
              <a:t>getFirst</a:t>
            </a:r>
            <a:r>
              <a:rPr lang="en-US" dirty="0"/>
              <a:t>(). So it is compilation </a:t>
            </a:r>
            <a:r>
              <a:rPr lang="en-US" dirty="0" err="1"/>
              <a:t>error.getmethod</a:t>
            </a:r>
            <a:r>
              <a:rPr lang="en-US" dirty="0"/>
              <a:t>() is available only </a:t>
            </a:r>
            <a:r>
              <a:rPr lang="en-US" dirty="0" err="1"/>
              <a:t>LinkedList</a:t>
            </a:r>
            <a:r>
              <a:rPr lang="en-US" dirty="0"/>
              <a:t>. Therefore, it provide compilation error in this program.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839200" cy="6172200"/>
          </a:xfrm>
        </p:spPr>
        <p:txBody>
          <a:bodyPr>
            <a:normAutofit/>
          </a:bodyPr>
          <a:lstStyle/>
          <a:p>
            <a:pPr marL="0" indent="0" fontAlgn="base">
              <a:buNone/>
            </a:pPr>
            <a:r>
              <a:rPr lang="en-US" dirty="0" smtClean="0"/>
              <a:t>12.LinkedList&lt;String</a:t>
            </a:r>
            <a:r>
              <a:rPr lang="en-US" dirty="0"/>
              <a:t>&gt; list = </a:t>
            </a:r>
            <a:r>
              <a:rPr lang="en-US" dirty="0" smtClean="0"/>
              <a:t>new </a:t>
            </a:r>
            <a:r>
              <a:rPr lang="en-US" dirty="0" err="1" smtClean="0"/>
              <a:t>LinkedList</a:t>
            </a:r>
            <a:r>
              <a:rPr lang="en-US" dirty="0" smtClean="0"/>
              <a:t>&lt;String</a:t>
            </a:r>
            <a:r>
              <a:rPr lang="en-US" dirty="0"/>
              <a:t>&gt;(); </a:t>
            </a:r>
            <a:endParaRPr lang="en-US" dirty="0"/>
          </a:p>
          <a:p>
            <a:pPr marL="0" indent="0" fontAlgn="base">
              <a:buNone/>
            </a:pPr>
            <a:r>
              <a:rPr lang="en-US" dirty="0"/>
              <a:t>        </a:t>
            </a:r>
            <a:r>
              <a:rPr lang="en-US" dirty="0" err="1"/>
              <a:t>System.out.print</a:t>
            </a:r>
            <a:r>
              <a:rPr lang="en-US" dirty="0"/>
              <a:t>(</a:t>
            </a:r>
            <a:r>
              <a:rPr lang="en-US" dirty="0" err="1"/>
              <a:t>list.getFirst</a:t>
            </a:r>
            <a:r>
              <a:rPr lang="en-US" dirty="0"/>
              <a:t>()); </a:t>
            </a:r>
            <a:endParaRPr lang="en-US" dirty="0"/>
          </a:p>
          <a:p>
            <a:pPr marL="0" indent="0" fontAlgn="base">
              <a:buNone/>
            </a:pPr>
            <a:endParaRPr lang="en-US" dirty="0" smtClean="0"/>
          </a:p>
          <a:p>
            <a:pPr marL="0" indent="0" fontAlgn="base">
              <a:buNone/>
            </a:pPr>
            <a:r>
              <a:rPr lang="en-US" dirty="0"/>
              <a:t>A. null</a:t>
            </a:r>
            <a:br>
              <a:rPr lang="en-US" dirty="0"/>
            </a:br>
            <a:r>
              <a:rPr lang="en-US" dirty="0" err="1" smtClean="0"/>
              <a:t>B.IndexOutOfBoundException</a:t>
            </a:r>
            <a:br>
              <a:rPr lang="en-US" dirty="0"/>
            </a:br>
            <a:r>
              <a:rPr lang="en-US" dirty="0"/>
              <a:t>C. </a:t>
            </a:r>
            <a:r>
              <a:rPr lang="en-US" dirty="0" err="1"/>
              <a:t>NoSuchElementException</a:t>
            </a:r>
            <a:endParaRPr lang="en-US" dirty="0"/>
          </a:p>
          <a:p>
            <a:pPr marL="0" indent="0" fontAlgn="base">
              <a:buNone/>
            </a:pPr>
            <a:r>
              <a:rPr lang="en-US" dirty="0"/>
              <a:t>D. Compilation error</a:t>
            </a:r>
            <a:endParaRPr lang="en-US" dirty="0"/>
          </a:p>
          <a:p>
            <a:pPr marL="0" indent="0" fontAlgn="base">
              <a:buNone/>
            </a:pPr>
            <a:r>
              <a:rPr lang="en-US" dirty="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Answer</a:t>
            </a:r>
            <a:r>
              <a:rPr lang="en-US" dirty="0"/>
              <a:t>: </a:t>
            </a:r>
            <a:r>
              <a:rPr lang="en-US" dirty="0" smtClean="0"/>
              <a:t>C</a:t>
            </a:r>
            <a:endParaRPr lang="en-US" dirty="0" smtClean="0"/>
          </a:p>
          <a:p>
            <a:pPr marL="0" indent="0">
              <a:buNone/>
            </a:pPr>
            <a:r>
              <a:rPr lang="en-US" b="1" dirty="0"/>
              <a:t>Explanation:</a:t>
            </a:r>
            <a:r>
              <a:rPr lang="en-US" dirty="0"/>
              <a:t> There is no element in </a:t>
            </a:r>
            <a:r>
              <a:rPr lang="en-US" dirty="0" err="1"/>
              <a:t>LinkedList</a:t>
            </a:r>
            <a:r>
              <a:rPr lang="en-US" dirty="0"/>
              <a:t> so it return </a:t>
            </a:r>
            <a:r>
              <a:rPr lang="en-US" dirty="0" err="1"/>
              <a:t>NoSuchElementException</a:t>
            </a:r>
            <a:r>
              <a:rPr lang="en-US" dirty="0"/>
              <a:t>. </a:t>
            </a:r>
            <a:r>
              <a:rPr lang="en-US" dirty="0" err="1"/>
              <a:t>NoSuchElementException</a:t>
            </a:r>
            <a:r>
              <a:rPr lang="en-US" dirty="0"/>
              <a:t> is a </a:t>
            </a:r>
            <a:r>
              <a:rPr lang="en-US" dirty="0" err="1"/>
              <a:t>RuntimeException</a:t>
            </a:r>
            <a:r>
              <a:rPr lang="en-US" dirty="0"/>
              <a:t> thrown when there is no more element in it. </a:t>
            </a:r>
            <a:r>
              <a:rPr lang="en-US" dirty="0" err="1"/>
              <a:t>NoSuchElementException</a:t>
            </a:r>
            <a:r>
              <a:rPr lang="en-US" dirty="0"/>
              <a:t> extends </a:t>
            </a:r>
            <a:r>
              <a:rPr lang="en-US" dirty="0" err="1"/>
              <a:t>RuntimeException</a:t>
            </a:r>
            <a:r>
              <a:rPr lang="en-US" dirty="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5973763"/>
          </a:xfrm>
        </p:spPr>
        <p:txBody>
          <a:bodyPr>
            <a:normAutofit fontScale="92500" lnSpcReduction="10000"/>
          </a:bodyPr>
          <a:lstStyle/>
          <a:p>
            <a:pPr marL="0" indent="0" fontAlgn="base">
              <a:buNone/>
            </a:pPr>
            <a:r>
              <a:rPr lang="en-US" dirty="0" smtClean="0"/>
              <a:t>13. </a:t>
            </a:r>
            <a:r>
              <a:rPr lang="en-US" dirty="0"/>
              <a:t> </a:t>
            </a:r>
            <a:r>
              <a:rPr lang="en-US" dirty="0" err="1" smtClean="0"/>
              <a:t>LinkedList</a:t>
            </a:r>
            <a:r>
              <a:rPr lang="en-US" dirty="0" smtClean="0"/>
              <a:t>&lt;Integer</a:t>
            </a:r>
            <a:r>
              <a:rPr lang="en-US" dirty="0"/>
              <a:t>&gt; list = </a:t>
            </a:r>
            <a:r>
              <a:rPr lang="en-US" dirty="0" smtClean="0"/>
              <a:t>new </a:t>
            </a:r>
            <a:r>
              <a:rPr lang="en-US" dirty="0" err="1" smtClean="0"/>
              <a:t>LinkedList</a:t>
            </a:r>
            <a:r>
              <a:rPr lang="en-US" dirty="0" smtClean="0"/>
              <a:t>&lt;Integer</a:t>
            </a:r>
            <a:r>
              <a:rPr lang="en-US" dirty="0"/>
              <a:t>&gt;(); </a:t>
            </a:r>
            <a:endParaRPr lang="en-US" dirty="0"/>
          </a:p>
          <a:p>
            <a:pPr marL="0" indent="0" fontAlgn="base">
              <a:buNone/>
            </a:pPr>
            <a:r>
              <a:rPr lang="en-US" dirty="0"/>
              <a:t>        </a:t>
            </a:r>
            <a:r>
              <a:rPr lang="en-US" dirty="0" err="1"/>
              <a:t>list.add</a:t>
            </a:r>
            <a:r>
              <a:rPr lang="en-US" dirty="0"/>
              <a:t>(1); </a:t>
            </a:r>
            <a:endParaRPr lang="en-US" dirty="0"/>
          </a:p>
          <a:p>
            <a:pPr marL="0" indent="0" fontAlgn="base">
              <a:buNone/>
            </a:pPr>
            <a:r>
              <a:rPr lang="en-US" dirty="0"/>
              <a:t>        </a:t>
            </a:r>
            <a:r>
              <a:rPr lang="en-US" dirty="0" err="1"/>
              <a:t>list.add</a:t>
            </a:r>
            <a:r>
              <a:rPr lang="en-US" dirty="0"/>
              <a:t>(4); </a:t>
            </a:r>
            <a:endParaRPr lang="en-US" dirty="0"/>
          </a:p>
          <a:p>
            <a:pPr marL="0" indent="0" fontAlgn="base">
              <a:buNone/>
            </a:pPr>
            <a:r>
              <a:rPr lang="en-US" dirty="0"/>
              <a:t>        </a:t>
            </a:r>
            <a:r>
              <a:rPr lang="en-US" dirty="0" err="1"/>
              <a:t>list.add</a:t>
            </a:r>
            <a:r>
              <a:rPr lang="en-US" dirty="0"/>
              <a:t>(7); </a:t>
            </a:r>
            <a:endParaRPr lang="en-US" dirty="0"/>
          </a:p>
          <a:p>
            <a:pPr marL="0" indent="0" fontAlgn="base">
              <a:buNone/>
            </a:pPr>
            <a:r>
              <a:rPr lang="en-US" dirty="0"/>
              <a:t>        </a:t>
            </a:r>
            <a:r>
              <a:rPr lang="en-US" dirty="0" err="1"/>
              <a:t>list.add</a:t>
            </a:r>
            <a:r>
              <a:rPr lang="en-US" dirty="0"/>
              <a:t>(5); </a:t>
            </a:r>
            <a:endParaRPr lang="en-US" dirty="0"/>
          </a:p>
          <a:p>
            <a:pPr marL="0" indent="0" fontAlgn="base">
              <a:buNone/>
            </a:pPr>
            <a:r>
              <a:rPr lang="en-US" dirty="0"/>
              <a:t>        for (</a:t>
            </a:r>
            <a:r>
              <a:rPr lang="en-US" dirty="0" err="1"/>
              <a:t>int</a:t>
            </a:r>
            <a:r>
              <a:rPr lang="en-US" dirty="0"/>
              <a:t> i = 0; i &lt; </a:t>
            </a:r>
            <a:r>
              <a:rPr lang="en-US" dirty="0" err="1"/>
              <a:t>list.size</a:t>
            </a:r>
            <a:r>
              <a:rPr lang="en-US" dirty="0"/>
              <a:t>(); i++) { </a:t>
            </a:r>
            <a:endParaRPr lang="en-US" dirty="0"/>
          </a:p>
          <a:p>
            <a:pPr marL="0" indent="0" fontAlgn="base">
              <a:buNone/>
            </a:pPr>
            <a:r>
              <a:rPr lang="en-US" dirty="0"/>
              <a:t>            </a:t>
            </a:r>
            <a:r>
              <a:rPr lang="en-US" dirty="0" err="1"/>
              <a:t>System.out.print</a:t>
            </a:r>
            <a:r>
              <a:rPr lang="en-US" dirty="0"/>
              <a:t>(</a:t>
            </a:r>
            <a:r>
              <a:rPr lang="en-US" dirty="0" err="1"/>
              <a:t>list.get</a:t>
            </a:r>
            <a:r>
              <a:rPr lang="en-US" dirty="0"/>
              <a:t>(i) + " "); </a:t>
            </a:r>
            <a:endParaRPr lang="en-US" dirty="0" smtClean="0"/>
          </a:p>
          <a:p>
            <a:pPr marL="0" indent="0" fontAlgn="base">
              <a:buNone/>
            </a:pPr>
            <a:endParaRPr lang="en-US" dirty="0"/>
          </a:p>
          <a:p>
            <a:pPr marL="0" indent="0" fontAlgn="base">
              <a:buNone/>
            </a:pPr>
            <a:r>
              <a:rPr lang="en-US" dirty="0"/>
              <a:t>A. Compilation </a:t>
            </a:r>
            <a:r>
              <a:rPr lang="en-US" dirty="0" smtClean="0"/>
              <a:t>Error		B</a:t>
            </a:r>
            <a:r>
              <a:rPr lang="en-US" dirty="0"/>
              <a:t>. 1 4 7 5</a:t>
            </a:r>
            <a:br>
              <a:rPr lang="en-US" dirty="0"/>
            </a:br>
            <a:r>
              <a:rPr lang="en-US" dirty="0" smtClean="0"/>
              <a:t>C.1 </a:t>
            </a:r>
            <a:r>
              <a:rPr lang="en-US" dirty="0"/>
              <a:t>4 5 </a:t>
            </a:r>
            <a:r>
              <a:rPr lang="en-US" dirty="0" smtClean="0"/>
              <a:t>7				D</a:t>
            </a:r>
            <a:r>
              <a:rPr lang="en-US" dirty="0"/>
              <a:t>. exception</a:t>
            </a:r>
            <a:endParaRPr lang="en-US" dirty="0"/>
          </a:p>
          <a:p>
            <a:pPr marL="0" indent="0" fontAlgn="base">
              <a:buNone/>
            </a:pPr>
            <a:r>
              <a:rPr lang="en-US" dirty="0"/>
              <a: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a:t>Answer: B</a:t>
            </a:r>
            <a:endParaRPr lang="en-US" dirty="0"/>
          </a:p>
          <a:p>
            <a:pPr marL="0" indent="0">
              <a:buNone/>
            </a:pPr>
            <a:r>
              <a:rPr lang="en-US" b="1" dirty="0" smtClean="0"/>
              <a:t>Explanation</a:t>
            </a:r>
            <a:r>
              <a:rPr lang="en-US" b="1" dirty="0"/>
              <a:t>:</a:t>
            </a:r>
            <a:r>
              <a:rPr lang="en-US" dirty="0"/>
              <a:t> List stores element in sequential order and then we can access element in List using index. List provides the ability to access its elements by using its index. But in set, map elements are not accessed by using index.</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458200" cy="6049963"/>
          </a:xfrm>
        </p:spPr>
        <p:txBody>
          <a:bodyPr>
            <a:normAutofit lnSpcReduction="10000"/>
          </a:bodyPr>
          <a:lstStyle/>
          <a:p>
            <a:pPr marL="0" indent="0" fontAlgn="base">
              <a:buNone/>
            </a:pPr>
            <a:r>
              <a:rPr lang="en-US" dirty="0" smtClean="0"/>
              <a:t>14. </a:t>
            </a:r>
            <a:r>
              <a:rPr lang="en-US" dirty="0"/>
              <a:t> </a:t>
            </a:r>
            <a:r>
              <a:rPr lang="en-US" dirty="0" smtClean="0"/>
              <a:t>List&lt;Integer</a:t>
            </a:r>
            <a:r>
              <a:rPr lang="en-US" dirty="0"/>
              <a:t>&gt; list = </a:t>
            </a:r>
            <a:r>
              <a:rPr lang="en-US" dirty="0" smtClean="0"/>
              <a:t>new </a:t>
            </a:r>
            <a:r>
              <a:rPr lang="en-US" dirty="0" err="1" smtClean="0"/>
              <a:t>LinkedList</a:t>
            </a:r>
            <a:r>
              <a:rPr lang="en-US" dirty="0" smtClean="0"/>
              <a:t>&lt;Integer</a:t>
            </a:r>
            <a:r>
              <a:rPr lang="en-US" dirty="0"/>
              <a:t>&gt;(); </a:t>
            </a:r>
            <a:endParaRPr lang="en-US" dirty="0"/>
          </a:p>
          <a:p>
            <a:pPr marL="0" indent="0" fontAlgn="base">
              <a:buNone/>
            </a:pPr>
            <a:r>
              <a:rPr lang="en-US" dirty="0"/>
              <a:t>        </a:t>
            </a:r>
            <a:r>
              <a:rPr lang="en-US" dirty="0" err="1"/>
              <a:t>list.add</a:t>
            </a:r>
            <a:r>
              <a:rPr lang="en-US" dirty="0"/>
              <a:t>(1); </a:t>
            </a:r>
            <a:endParaRPr lang="en-US" dirty="0"/>
          </a:p>
          <a:p>
            <a:pPr marL="0" indent="0" fontAlgn="base">
              <a:buNone/>
            </a:pPr>
            <a:r>
              <a:rPr lang="en-US" dirty="0"/>
              <a:t>        </a:t>
            </a:r>
            <a:r>
              <a:rPr lang="en-US" dirty="0" err="1"/>
              <a:t>list.add</a:t>
            </a:r>
            <a:r>
              <a:rPr lang="en-US" dirty="0"/>
              <a:t>(4); </a:t>
            </a:r>
            <a:endParaRPr lang="en-US" dirty="0"/>
          </a:p>
          <a:p>
            <a:pPr marL="0" indent="0" fontAlgn="base">
              <a:buNone/>
            </a:pPr>
            <a:r>
              <a:rPr lang="en-US" dirty="0"/>
              <a:t>        </a:t>
            </a:r>
            <a:r>
              <a:rPr lang="en-US" dirty="0" err="1"/>
              <a:t>list.add</a:t>
            </a:r>
            <a:r>
              <a:rPr lang="en-US" dirty="0"/>
              <a:t>(7); </a:t>
            </a:r>
            <a:endParaRPr lang="en-US" dirty="0"/>
          </a:p>
          <a:p>
            <a:pPr marL="0" indent="0" fontAlgn="base">
              <a:buNone/>
            </a:pPr>
            <a:r>
              <a:rPr lang="en-US" dirty="0"/>
              <a:t>        </a:t>
            </a:r>
            <a:r>
              <a:rPr lang="en-US" dirty="0" err="1"/>
              <a:t>list.add</a:t>
            </a:r>
            <a:r>
              <a:rPr lang="en-US" dirty="0"/>
              <a:t>(5); </a:t>
            </a:r>
            <a:endParaRPr lang="en-US" dirty="0"/>
          </a:p>
          <a:p>
            <a:pPr marL="0" indent="0" fontAlgn="base">
              <a:buNone/>
            </a:pPr>
            <a:r>
              <a:rPr lang="en-US" dirty="0"/>
              <a:t>        </a:t>
            </a:r>
            <a:r>
              <a:rPr lang="en-US" dirty="0" err="1"/>
              <a:t>Collections.sort</a:t>
            </a:r>
            <a:r>
              <a:rPr lang="en-US" dirty="0"/>
              <a:t>(list); // line 6</a:t>
            </a:r>
            <a:endParaRPr lang="en-US" dirty="0"/>
          </a:p>
          <a:p>
            <a:pPr marL="0" indent="0" fontAlgn="base">
              <a:buNone/>
            </a:pPr>
            <a:r>
              <a:rPr lang="en-US" dirty="0"/>
              <a:t>        </a:t>
            </a:r>
            <a:r>
              <a:rPr lang="en-US" dirty="0" err="1"/>
              <a:t>System.out.println</a:t>
            </a:r>
            <a:r>
              <a:rPr lang="en-US" dirty="0"/>
              <a:t>(list); </a:t>
            </a:r>
            <a:endParaRPr lang="en-US" dirty="0" smtClean="0"/>
          </a:p>
          <a:p>
            <a:pPr marL="0" indent="0" fontAlgn="base">
              <a:buNone/>
            </a:pPr>
            <a:endParaRPr lang="en-US" dirty="0"/>
          </a:p>
          <a:p>
            <a:pPr marL="0" indent="0" fontAlgn="base">
              <a:buNone/>
            </a:pPr>
            <a:r>
              <a:rPr lang="en-US" dirty="0"/>
              <a:t>A. Compilation Error at line 6</a:t>
            </a:r>
            <a:r>
              <a:rPr lang="en-US" dirty="0" smtClean="0"/>
              <a:t>	B</a:t>
            </a:r>
            <a:r>
              <a:rPr lang="en-US" dirty="0"/>
              <a:t>. [1, 4, 5, 7]</a:t>
            </a:r>
            <a:br>
              <a:rPr lang="en-US" dirty="0"/>
            </a:br>
            <a:r>
              <a:rPr lang="en-US" dirty="0"/>
              <a:t>C</a:t>
            </a:r>
            <a:r>
              <a:rPr lang="en-US" dirty="0" smtClean="0"/>
              <a:t>.[</a:t>
            </a:r>
            <a:r>
              <a:rPr lang="en-US" dirty="0"/>
              <a:t>1, 4, 7, </a:t>
            </a:r>
            <a:r>
              <a:rPr lang="en-US" dirty="0" smtClean="0"/>
              <a:t>5]				D</a:t>
            </a:r>
            <a:r>
              <a:rPr lang="en-US" dirty="0"/>
              <a:t>. exception</a:t>
            </a:r>
            <a:endParaRPr lang="en-US" dirty="0"/>
          </a:p>
          <a:p>
            <a:pPr marL="0" indent="0" fontAlgn="base">
              <a:buNone/>
            </a:pPr>
            <a:r>
              <a:rPr lang="en-US" dirty="0"/>
              <a: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Answer</a:t>
            </a:r>
            <a:r>
              <a:rPr lang="en-US" dirty="0"/>
              <a:t>: </a:t>
            </a:r>
            <a:r>
              <a:rPr lang="en-US" dirty="0" smtClean="0"/>
              <a:t>B</a:t>
            </a:r>
            <a:endParaRPr lang="en-US" dirty="0" smtClean="0"/>
          </a:p>
          <a:p>
            <a:pPr marL="0" indent="0">
              <a:buNone/>
            </a:pPr>
            <a:r>
              <a:rPr lang="en-US" b="1" dirty="0"/>
              <a:t>Explanation:</a:t>
            </a:r>
            <a:r>
              <a:rPr lang="en-US" dirty="0"/>
              <a:t> </a:t>
            </a:r>
            <a:r>
              <a:rPr lang="en-US" dirty="0" err="1"/>
              <a:t>Collections.sort</a:t>
            </a:r>
            <a:r>
              <a:rPr lang="en-US" dirty="0"/>
              <a:t>() sort the list in ascending order. Collections class provides static methods for sorting the elements in collections. If Collection elements are of set type elements are inserted in sorted order no need to sort.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b="1" dirty="0" smtClean="0"/>
              <a:t>Ans</a:t>
            </a:r>
            <a:r>
              <a:rPr lang="en-US" b="1" dirty="0"/>
              <a:t>. (c)</a:t>
            </a:r>
            <a:br>
              <a:rPr lang="en-US" dirty="0"/>
            </a:br>
            <a:r>
              <a:rPr lang="en-US" b="1" u="sng" dirty="0"/>
              <a:t>Explanation</a:t>
            </a:r>
            <a:r>
              <a:rPr lang="en-US" b="1" dirty="0"/>
              <a:t>:</a:t>
            </a:r>
            <a:r>
              <a:rPr lang="en-US" dirty="0"/>
              <a:t> Priority queue always outputs the minimum element from the queue when remove() method is called, no matter what the sequence of input is.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pPr marL="0" indent="0" fontAlgn="base">
              <a:buNone/>
            </a:pPr>
            <a:r>
              <a:rPr lang="en-US" dirty="0" smtClean="0"/>
              <a:t>15. </a:t>
            </a:r>
            <a:r>
              <a:rPr lang="en-US" dirty="0"/>
              <a:t> </a:t>
            </a:r>
            <a:r>
              <a:rPr lang="en-US" dirty="0" err="1" smtClean="0"/>
              <a:t>ArrayList</a:t>
            </a:r>
            <a:r>
              <a:rPr lang="en-US" dirty="0" smtClean="0"/>
              <a:t>&lt;String</a:t>
            </a:r>
            <a:r>
              <a:rPr lang="en-US" dirty="0"/>
              <a:t>&gt; list = new </a:t>
            </a:r>
            <a:r>
              <a:rPr lang="en-US" dirty="0" err="1"/>
              <a:t>ArrayList</a:t>
            </a:r>
            <a:r>
              <a:rPr lang="en-US" dirty="0"/>
              <a:t>&lt;String&gt;(); </a:t>
            </a:r>
            <a:endParaRPr lang="en-US" dirty="0"/>
          </a:p>
          <a:p>
            <a:pPr marL="0" indent="0" fontAlgn="base">
              <a:buNone/>
            </a:pPr>
            <a:r>
              <a:rPr lang="en-US" dirty="0"/>
              <a:t>        </a:t>
            </a:r>
            <a:r>
              <a:rPr lang="en-US" dirty="0" err="1"/>
              <a:t>list.add</a:t>
            </a:r>
            <a:r>
              <a:rPr lang="en-US" dirty="0"/>
              <a:t>("banana"); </a:t>
            </a:r>
            <a:endParaRPr lang="en-US" dirty="0"/>
          </a:p>
          <a:p>
            <a:pPr marL="0" indent="0" fontAlgn="base">
              <a:buNone/>
            </a:pPr>
            <a:r>
              <a:rPr lang="en-US" dirty="0"/>
              <a:t>        </a:t>
            </a:r>
            <a:r>
              <a:rPr lang="en-US" dirty="0" err="1"/>
              <a:t>list.add</a:t>
            </a:r>
            <a:r>
              <a:rPr lang="en-US" dirty="0"/>
              <a:t>("apple"); </a:t>
            </a:r>
            <a:endParaRPr lang="en-US" dirty="0"/>
          </a:p>
          <a:p>
            <a:pPr marL="0" indent="0" fontAlgn="base">
              <a:buNone/>
            </a:pPr>
            <a:r>
              <a:rPr lang="en-US" dirty="0"/>
              <a:t>        Iterator </a:t>
            </a:r>
            <a:r>
              <a:rPr lang="en-US" dirty="0" err="1"/>
              <a:t>itr</a:t>
            </a:r>
            <a:r>
              <a:rPr lang="en-US" dirty="0"/>
              <a:t> = </a:t>
            </a:r>
            <a:r>
              <a:rPr lang="en-US" dirty="0" err="1"/>
              <a:t>list.iterator</a:t>
            </a:r>
            <a:r>
              <a:rPr lang="en-US" dirty="0"/>
              <a:t>(); </a:t>
            </a:r>
            <a:endParaRPr lang="en-US" dirty="0"/>
          </a:p>
          <a:p>
            <a:pPr marL="0" indent="0" fontAlgn="base">
              <a:buNone/>
            </a:pPr>
            <a:r>
              <a:rPr lang="en-US" dirty="0"/>
              <a:t>        </a:t>
            </a:r>
            <a:r>
              <a:rPr lang="en-US" dirty="0" err="1"/>
              <a:t>Collections.sort</a:t>
            </a:r>
            <a:r>
              <a:rPr lang="en-US" dirty="0"/>
              <a:t>(list); </a:t>
            </a:r>
            <a:endParaRPr lang="en-US" dirty="0"/>
          </a:p>
          <a:p>
            <a:pPr marL="0" indent="0" fontAlgn="base">
              <a:buNone/>
            </a:pPr>
            <a:r>
              <a:rPr lang="en-US" dirty="0"/>
              <a:t>        while (</a:t>
            </a:r>
            <a:r>
              <a:rPr lang="en-US" dirty="0" err="1"/>
              <a:t>itr.hasNext</a:t>
            </a:r>
            <a:r>
              <a:rPr lang="en-US" dirty="0"/>
              <a:t>()) { </a:t>
            </a:r>
            <a:endParaRPr lang="en-US" dirty="0"/>
          </a:p>
          <a:p>
            <a:pPr marL="0" indent="0" fontAlgn="base">
              <a:buNone/>
            </a:pPr>
            <a:r>
              <a:rPr lang="en-US" dirty="0"/>
              <a:t>            </a:t>
            </a:r>
            <a:r>
              <a:rPr lang="en-US" dirty="0" err="1"/>
              <a:t>System.out.print</a:t>
            </a:r>
            <a:r>
              <a:rPr lang="en-US" dirty="0"/>
              <a:t>(</a:t>
            </a:r>
            <a:r>
              <a:rPr lang="en-US" dirty="0" err="1"/>
              <a:t>itr.next</a:t>
            </a:r>
            <a:r>
              <a:rPr lang="en-US" dirty="0"/>
              <a:t>() + " "); </a:t>
            </a:r>
            <a:endParaRPr lang="en-US" dirty="0" smtClean="0"/>
          </a:p>
          <a:p>
            <a:pPr marL="0" indent="0" fontAlgn="base">
              <a:buNone/>
            </a:pPr>
            <a:endParaRPr lang="en-US" dirty="0"/>
          </a:p>
          <a:p>
            <a:pPr marL="0" indent="0" fontAlgn="base">
              <a:buNone/>
            </a:pPr>
            <a:r>
              <a:rPr lang="en-US" dirty="0"/>
              <a:t>A. Compilation Error cannot give </a:t>
            </a:r>
            <a:r>
              <a:rPr lang="en-US" dirty="0" err="1"/>
              <a:t>Collections.sort</a:t>
            </a:r>
            <a:r>
              <a:rPr lang="en-US" dirty="0"/>
              <a:t>() after Iterator.</a:t>
            </a:r>
            <a:br>
              <a:rPr lang="en-US" dirty="0"/>
            </a:br>
            <a:r>
              <a:rPr lang="en-US" dirty="0"/>
              <a:t>B. apple banana</a:t>
            </a:r>
            <a:br>
              <a:rPr lang="en-US" dirty="0"/>
            </a:br>
            <a:r>
              <a:rPr lang="en-US" dirty="0" err="1" smtClean="0"/>
              <a:t>C.banana</a:t>
            </a:r>
            <a:r>
              <a:rPr lang="en-US" dirty="0" smtClean="0"/>
              <a:t> </a:t>
            </a:r>
            <a:r>
              <a:rPr lang="en-US" dirty="0"/>
              <a:t>apple</a:t>
            </a:r>
            <a:endParaRPr lang="en-US" dirty="0"/>
          </a:p>
          <a:p>
            <a:pPr marL="0" indent="0" fontAlgn="base">
              <a:buNone/>
            </a:pPr>
            <a:r>
              <a:rPr lang="en-US" dirty="0"/>
              <a:t>D. </a:t>
            </a:r>
            <a:r>
              <a:rPr lang="en-US" dirty="0" smtClean="0"/>
              <a:t>Exception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Answer</a:t>
            </a:r>
            <a:r>
              <a:rPr lang="en-US" dirty="0"/>
              <a:t>: B</a:t>
            </a:r>
            <a:r>
              <a:rPr lang="en-US" dirty="0" smtClean="0"/>
              <a:t>.</a:t>
            </a:r>
            <a:endParaRPr lang="en-US" dirty="0" smtClean="0"/>
          </a:p>
          <a:p>
            <a:pPr marL="0" indent="0">
              <a:buNone/>
            </a:pPr>
            <a:r>
              <a:rPr lang="en-US" b="1" dirty="0"/>
              <a:t>Explanation:</a:t>
            </a:r>
            <a:r>
              <a:rPr lang="en-US" dirty="0"/>
              <a:t> </a:t>
            </a:r>
            <a:r>
              <a:rPr lang="en-US" dirty="0" err="1"/>
              <a:t>Collections.sort</a:t>
            </a:r>
            <a:r>
              <a:rPr lang="en-US" dirty="0"/>
              <a:t>() sort element and Iterator is an object used to traverse through a Collection. Iterator is an interface available in Collection framework in </a:t>
            </a:r>
            <a:r>
              <a:rPr lang="en-US" dirty="0" err="1"/>
              <a:t>java.util.package</a:t>
            </a:r>
            <a:r>
              <a:rPr lang="en-US" dirty="0"/>
              <a:t>. It is used to traverse elements one by one.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a:bodyPr>
          <a:lstStyle/>
          <a:p>
            <a:pPr marL="0" indent="0" fontAlgn="base">
              <a:buNone/>
            </a:pPr>
            <a:r>
              <a:rPr lang="en-US" sz="3000" dirty="0" smtClean="0"/>
              <a:t>16. </a:t>
            </a:r>
            <a:r>
              <a:rPr lang="en-US" sz="3000" dirty="0"/>
              <a:t> </a:t>
            </a:r>
            <a:r>
              <a:rPr lang="en-US" sz="3000" dirty="0" err="1"/>
              <a:t>ArrayList</a:t>
            </a:r>
            <a:r>
              <a:rPr lang="en-US" sz="3000" dirty="0"/>
              <a:t>&lt;String&gt; list = new </a:t>
            </a:r>
            <a:r>
              <a:rPr lang="en-US" sz="3000" dirty="0" err="1"/>
              <a:t>ArrayList</a:t>
            </a:r>
            <a:r>
              <a:rPr lang="en-US" sz="3000" dirty="0"/>
              <a:t>&lt;String&gt;(); </a:t>
            </a:r>
            <a:endParaRPr lang="en-US" sz="3000" dirty="0"/>
          </a:p>
          <a:p>
            <a:pPr marL="0" indent="0" fontAlgn="base">
              <a:buNone/>
            </a:pPr>
            <a:r>
              <a:rPr lang="en-US" sz="3000" dirty="0"/>
              <a:t> </a:t>
            </a:r>
            <a:r>
              <a:rPr lang="en-US" sz="3000" dirty="0" err="1" smtClean="0"/>
              <a:t>ArrayList</a:t>
            </a:r>
            <a:r>
              <a:rPr lang="en-US" sz="3000" dirty="0" smtClean="0"/>
              <a:t>&lt;Integer</a:t>
            </a:r>
            <a:r>
              <a:rPr lang="en-US" sz="3000" dirty="0"/>
              <a:t>&gt; list1 = new </a:t>
            </a:r>
            <a:r>
              <a:rPr lang="en-US" sz="3000" dirty="0" err="1"/>
              <a:t>ArrayList</a:t>
            </a:r>
            <a:r>
              <a:rPr lang="en-US" sz="3000" dirty="0"/>
              <a:t>&lt;Integer&gt;(); </a:t>
            </a:r>
            <a:endParaRPr lang="en-US" sz="3000" dirty="0"/>
          </a:p>
          <a:p>
            <a:pPr marL="0" indent="0" fontAlgn="base">
              <a:buNone/>
            </a:pPr>
            <a:r>
              <a:rPr lang="en-US" sz="3000" dirty="0"/>
              <a:t> </a:t>
            </a:r>
            <a:r>
              <a:rPr lang="en-US" sz="3000" dirty="0" err="1" smtClean="0"/>
              <a:t>boolean</a:t>
            </a:r>
            <a:r>
              <a:rPr lang="en-US" sz="3000" dirty="0" smtClean="0"/>
              <a:t> </a:t>
            </a:r>
            <a:r>
              <a:rPr lang="en-US" sz="3000" dirty="0"/>
              <a:t>check = (</a:t>
            </a:r>
            <a:r>
              <a:rPr lang="en-US" sz="3000" dirty="0" err="1"/>
              <a:t>list.getClass</a:t>
            </a:r>
            <a:r>
              <a:rPr lang="en-US" sz="3000" dirty="0"/>
              <a:t>() == list1.getClass()); </a:t>
            </a:r>
            <a:endParaRPr lang="en-US" sz="3000" dirty="0"/>
          </a:p>
          <a:p>
            <a:pPr marL="0" indent="0" fontAlgn="base">
              <a:buNone/>
            </a:pPr>
            <a:r>
              <a:rPr lang="en-US" sz="3000" dirty="0"/>
              <a:t> </a:t>
            </a:r>
            <a:r>
              <a:rPr lang="en-US" sz="3000" dirty="0" err="1" smtClean="0"/>
              <a:t>System.out.println</a:t>
            </a:r>
            <a:r>
              <a:rPr lang="en-US" sz="3000" dirty="0" smtClean="0"/>
              <a:t>(check</a:t>
            </a:r>
            <a:r>
              <a:rPr lang="en-US" sz="3000" dirty="0"/>
              <a:t>); </a:t>
            </a:r>
            <a:endParaRPr lang="en-US" sz="3000" dirty="0" smtClean="0"/>
          </a:p>
          <a:p>
            <a:pPr marL="0" indent="0" fontAlgn="base">
              <a:buNone/>
            </a:pPr>
            <a:endParaRPr lang="en-US" sz="3000" dirty="0"/>
          </a:p>
          <a:p>
            <a:pPr marL="0" indent="0" fontAlgn="base">
              <a:buNone/>
            </a:pPr>
            <a:r>
              <a:rPr lang="en-US" sz="3000" dirty="0"/>
              <a:t>A. true</a:t>
            </a:r>
            <a:br>
              <a:rPr lang="en-US" sz="3000" dirty="0"/>
            </a:br>
            <a:r>
              <a:rPr lang="en-US" sz="3000" dirty="0"/>
              <a:t>B. false</a:t>
            </a:r>
            <a:endParaRPr lang="en-US" sz="3000" dirty="0"/>
          </a:p>
          <a:p>
            <a:pPr marL="0" indent="0" fontAlgn="base">
              <a:buNone/>
            </a:pPr>
            <a:r>
              <a:rPr lang="en-US" sz="3000" dirty="0"/>
              <a:t>C. Compilation error</a:t>
            </a:r>
            <a:endParaRPr lang="en-US" sz="3000" dirty="0"/>
          </a:p>
          <a:p>
            <a:pPr marL="0" indent="0" fontAlgn="base">
              <a:buNone/>
            </a:pPr>
            <a:r>
              <a:rPr lang="en-US" sz="3000" dirty="0"/>
              <a:t>D. </a:t>
            </a:r>
            <a:r>
              <a:rPr lang="en-US" sz="3000" dirty="0" smtClean="0"/>
              <a:t>Exception.</a:t>
            </a:r>
            <a:endParaRPr lang="en-US" sz="3000" dirty="0"/>
          </a:p>
          <a:p>
            <a:pPr marL="0" indent="0" fontAlgn="base">
              <a:buNone/>
            </a:pPr>
            <a:r>
              <a:rPr lang="en-US" sz="3000" dirty="0"/>
              <a:t>    </a:t>
            </a:r>
            <a:endParaRPr lang="en-US" sz="3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Answer</a:t>
            </a:r>
            <a:r>
              <a:rPr lang="en-US" dirty="0"/>
              <a:t>: </a:t>
            </a:r>
            <a:r>
              <a:rPr lang="en-US" dirty="0" smtClean="0"/>
              <a:t>A</a:t>
            </a:r>
            <a:endParaRPr lang="en-US" dirty="0" smtClean="0"/>
          </a:p>
          <a:p>
            <a:pPr marL="0" indent="0">
              <a:buNone/>
            </a:pPr>
            <a:r>
              <a:rPr lang="en-US" b="1" dirty="0"/>
              <a:t>Explanation</a:t>
            </a:r>
            <a:r>
              <a:rPr lang="en-US" dirty="0"/>
              <a:t>: </a:t>
            </a:r>
            <a:r>
              <a:rPr lang="en-US" dirty="0" err="1"/>
              <a:t>getclass</a:t>
            </a:r>
            <a:r>
              <a:rPr lang="en-US" dirty="0"/>
              <a:t>() method return the runtime class of an object. That class object is the object that is locked by static synchronized method of represented class. Here both are in </a:t>
            </a:r>
            <a:r>
              <a:rPr lang="en-US" dirty="0" err="1"/>
              <a:t>ArrayList</a:t>
            </a:r>
            <a:r>
              <a:rPr lang="en-US" dirty="0"/>
              <a:t> Class so answer is true.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172200"/>
          </a:xfrm>
        </p:spPr>
        <p:txBody>
          <a:bodyPr>
            <a:normAutofit/>
          </a:bodyPr>
          <a:lstStyle/>
          <a:p>
            <a:pPr marL="0" indent="0" fontAlgn="base">
              <a:buNone/>
            </a:pPr>
            <a:r>
              <a:rPr lang="en-US" sz="3000" dirty="0" smtClean="0"/>
              <a:t>17. </a:t>
            </a:r>
            <a:r>
              <a:rPr lang="en-US" sz="3000" dirty="0" err="1" smtClean="0"/>
              <a:t>LinkedList</a:t>
            </a:r>
            <a:r>
              <a:rPr lang="en-US" sz="3000" dirty="0" smtClean="0"/>
              <a:t>&lt;String&gt; list = new </a:t>
            </a:r>
            <a:r>
              <a:rPr lang="en-US" sz="3000" dirty="0" err="1" smtClean="0"/>
              <a:t>LinkedList</a:t>
            </a:r>
            <a:r>
              <a:rPr lang="en-US" sz="3000" dirty="0" smtClean="0"/>
              <a:t>&lt;String&gt;();  </a:t>
            </a:r>
            <a:endParaRPr lang="en-US" sz="3000" dirty="0" smtClean="0"/>
          </a:p>
          <a:p>
            <a:pPr marL="0" indent="0" fontAlgn="base">
              <a:buNone/>
            </a:pPr>
            <a:r>
              <a:rPr lang="en-US" sz="3000" dirty="0" smtClean="0"/>
              <a:t> </a:t>
            </a:r>
            <a:r>
              <a:rPr lang="en-US" sz="3000" dirty="0" err="1" smtClean="0"/>
              <a:t>System.out.println</a:t>
            </a:r>
            <a:r>
              <a:rPr lang="en-US" sz="3000" dirty="0" smtClean="0"/>
              <a:t>(</a:t>
            </a:r>
            <a:r>
              <a:rPr lang="en-US" sz="3000" dirty="0" err="1" smtClean="0"/>
              <a:t>list.getClass</a:t>
            </a:r>
            <a:r>
              <a:rPr lang="en-US" sz="3000" dirty="0" smtClean="0"/>
              <a:t>()); </a:t>
            </a:r>
            <a:endParaRPr lang="en-US" sz="3000" dirty="0" smtClean="0"/>
          </a:p>
          <a:p>
            <a:pPr marL="0" indent="0" fontAlgn="base">
              <a:buNone/>
            </a:pPr>
            <a:endParaRPr lang="en-US" sz="3000" dirty="0" smtClean="0"/>
          </a:p>
          <a:p>
            <a:pPr marL="0" indent="0" fontAlgn="base">
              <a:buNone/>
            </a:pPr>
            <a:r>
              <a:rPr lang="en-US" sz="2800" dirty="0"/>
              <a:t>A. class </a:t>
            </a:r>
            <a:r>
              <a:rPr lang="en-US" sz="2800" dirty="0" err="1"/>
              <a:t>java.util.LinkedList</a:t>
            </a:r>
            <a:br>
              <a:rPr lang="en-US" sz="2800" dirty="0"/>
            </a:br>
            <a:r>
              <a:rPr lang="en-US" sz="2800" dirty="0"/>
              <a:t>B. String</a:t>
            </a:r>
            <a:br>
              <a:rPr lang="en-US" sz="2800" dirty="0"/>
            </a:br>
            <a:r>
              <a:rPr lang="en-US" sz="2800" dirty="0"/>
              <a:t>C. Compiler Error</a:t>
            </a:r>
            <a:endParaRPr lang="en-US" sz="2800" dirty="0"/>
          </a:p>
          <a:p>
            <a:pPr marL="0" indent="0" fontAlgn="base">
              <a:buNone/>
            </a:pPr>
            <a:r>
              <a:rPr lang="en-US" sz="2800" dirty="0"/>
              <a:t>D. </a:t>
            </a:r>
            <a:r>
              <a:rPr lang="en-US" sz="2800" dirty="0" smtClean="0"/>
              <a:t>Exception.</a:t>
            </a:r>
            <a:endParaRPr lang="en-US" sz="2800" dirty="0"/>
          </a:p>
          <a:p>
            <a:pPr marL="0" indent="0" fontAlgn="base">
              <a:buNone/>
            </a:pPr>
            <a:r>
              <a:rPr lang="en-US" sz="3000" dirty="0" smtClean="0"/>
              <a:t>    </a:t>
            </a:r>
            <a:endParaRPr lang="en-US" sz="3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Answer</a:t>
            </a:r>
            <a:r>
              <a:rPr lang="en-US" dirty="0"/>
              <a:t>: </a:t>
            </a:r>
            <a:r>
              <a:rPr lang="en-US" dirty="0" smtClean="0"/>
              <a:t>A</a:t>
            </a:r>
            <a:endParaRPr lang="en-US" dirty="0" smtClean="0"/>
          </a:p>
          <a:p>
            <a:pPr marL="0" indent="0">
              <a:buNone/>
            </a:pPr>
            <a:r>
              <a:rPr lang="en-US" b="1" dirty="0"/>
              <a:t>Explanation:</a:t>
            </a:r>
            <a:r>
              <a:rPr lang="en-US" dirty="0"/>
              <a:t> </a:t>
            </a:r>
            <a:r>
              <a:rPr lang="en-US" dirty="0" err="1"/>
              <a:t>getclass</a:t>
            </a:r>
            <a:r>
              <a:rPr lang="en-US" dirty="0"/>
              <a:t>() method returns the runtime class of an object. That class object is the object that is locked by static synchronized method of represented class. Here </a:t>
            </a:r>
            <a:r>
              <a:rPr lang="en-US" dirty="0" err="1"/>
              <a:t>LinkedList</a:t>
            </a:r>
            <a:r>
              <a:rPr lang="en-US" dirty="0"/>
              <a:t> is the runtime class so the answer is </a:t>
            </a:r>
            <a:r>
              <a:rPr lang="en-US" dirty="0" err="1"/>
              <a:t>java.util.LinkedList</a:t>
            </a:r>
            <a:r>
              <a:rPr lang="en-US" dirty="0"/>
              <a: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dirty="0" smtClean="0"/>
              <a:t>18. List&lt;String</a:t>
            </a:r>
            <a:r>
              <a:rPr lang="en-US" dirty="0"/>
              <a:t>&gt; al = new </a:t>
            </a:r>
            <a:r>
              <a:rPr lang="en-US" dirty="0" err="1"/>
              <a:t>ArrayList</a:t>
            </a:r>
            <a:r>
              <a:rPr lang="en-US" dirty="0"/>
              <a:t>&lt;String&gt;();</a:t>
            </a:r>
            <a:endParaRPr lang="en-US" dirty="0"/>
          </a:p>
          <a:p>
            <a:pPr marL="0" indent="0">
              <a:buNone/>
            </a:pPr>
            <a:r>
              <a:rPr lang="en-US" dirty="0" err="1"/>
              <a:t>al.add</a:t>
            </a:r>
            <a:r>
              <a:rPr lang="en-US" dirty="0"/>
              <a:t>("a");</a:t>
            </a:r>
            <a:endParaRPr lang="en-US" dirty="0"/>
          </a:p>
          <a:p>
            <a:pPr marL="0" indent="0">
              <a:buNone/>
            </a:pPr>
            <a:r>
              <a:rPr lang="en-US" dirty="0" err="1"/>
              <a:t>al.add</a:t>
            </a:r>
            <a:r>
              <a:rPr lang="en-US" dirty="0"/>
              <a:t>("b");</a:t>
            </a:r>
            <a:endParaRPr lang="en-US" dirty="0"/>
          </a:p>
          <a:p>
            <a:pPr marL="0" indent="0">
              <a:buNone/>
            </a:pPr>
            <a:r>
              <a:rPr lang="en-US" dirty="0"/>
              <a:t>Iterator </a:t>
            </a:r>
            <a:r>
              <a:rPr lang="en-US" dirty="0" err="1"/>
              <a:t>itr</a:t>
            </a:r>
            <a:r>
              <a:rPr lang="en-US" dirty="0"/>
              <a:t> = </a:t>
            </a:r>
            <a:r>
              <a:rPr lang="en-US" dirty="0" err="1"/>
              <a:t>al.iterator</a:t>
            </a:r>
            <a:r>
              <a:rPr lang="en-US" dirty="0"/>
              <a:t>();</a:t>
            </a:r>
            <a:endParaRPr lang="en-US" dirty="0"/>
          </a:p>
          <a:p>
            <a:pPr marL="0" indent="0">
              <a:buNone/>
            </a:pPr>
            <a:r>
              <a:rPr lang="en-US" dirty="0"/>
              <a:t>while(</a:t>
            </a:r>
            <a:r>
              <a:rPr lang="en-US" dirty="0" err="1"/>
              <a:t>itr.hasNext</a:t>
            </a:r>
            <a:r>
              <a:rPr lang="en-US" dirty="0" smtClean="0"/>
              <a:t>()) {</a:t>
            </a:r>
            <a:endParaRPr lang="en-US" dirty="0"/>
          </a:p>
          <a:p>
            <a:pPr marL="0" indent="0">
              <a:buNone/>
            </a:pPr>
            <a:r>
              <a:rPr lang="en-US" dirty="0" err="1" smtClean="0"/>
              <a:t>System.</a:t>
            </a:r>
            <a:r>
              <a:rPr lang="en-US" i="1" dirty="0" err="1" smtClean="0"/>
              <a:t>out.print</a:t>
            </a:r>
            <a:r>
              <a:rPr lang="en-US" i="1" dirty="0" smtClean="0"/>
              <a:t>(</a:t>
            </a:r>
            <a:r>
              <a:rPr lang="en-US" i="1" dirty="0" err="1" smtClean="0"/>
              <a:t>itr.next</a:t>
            </a:r>
            <a:r>
              <a:rPr lang="en-US" i="1" dirty="0"/>
              <a:t>());</a:t>
            </a:r>
            <a:endParaRPr lang="en-US" i="1" dirty="0"/>
          </a:p>
          <a:p>
            <a:pPr marL="0" indent="0">
              <a:buNone/>
            </a:pPr>
            <a:r>
              <a:rPr lang="en-US" dirty="0" err="1"/>
              <a:t>al.add</a:t>
            </a:r>
            <a:r>
              <a:rPr lang="en-US" dirty="0"/>
              <a:t>("c</a:t>
            </a:r>
            <a:r>
              <a:rPr lang="en-US" dirty="0" smtClean="0"/>
              <a:t>");  }</a:t>
            </a:r>
            <a:endParaRPr lang="en-US" dirty="0" smtClean="0"/>
          </a:p>
          <a:p>
            <a:pPr marL="0" indent="0">
              <a:buNone/>
            </a:pPr>
            <a:endParaRPr lang="en-US" dirty="0"/>
          </a:p>
          <a:p>
            <a:pPr marL="0" indent="0">
              <a:buNone/>
            </a:pPr>
            <a:r>
              <a:rPr lang="en-US" dirty="0" smtClean="0"/>
              <a:t>a) Exception		b) Compilation </a:t>
            </a:r>
            <a:r>
              <a:rPr lang="en-US" dirty="0"/>
              <a:t>error</a:t>
            </a:r>
            <a:endParaRPr lang="en-US" dirty="0"/>
          </a:p>
          <a:p>
            <a:pPr marL="0" indent="0">
              <a:buNone/>
            </a:pPr>
            <a:r>
              <a:rPr lang="en-US" dirty="0" smtClean="0"/>
              <a:t>c) </a:t>
            </a:r>
            <a:r>
              <a:rPr lang="en-US" dirty="0" err="1"/>
              <a:t>a</a:t>
            </a:r>
            <a:r>
              <a:rPr lang="en-US" dirty="0" err="1" smtClean="0"/>
              <a:t>bc</a:t>
            </a:r>
            <a:r>
              <a:rPr lang="en-US" dirty="0" smtClean="0"/>
              <a:t>			d) </a:t>
            </a:r>
            <a:r>
              <a:rPr lang="en-US" dirty="0" err="1" smtClean="0"/>
              <a:t>abccc</a:t>
            </a:r>
            <a:r>
              <a:rPr lang="en-US" dirty="0" smtClean="0"/>
              <a:t>.</a:t>
            </a:r>
            <a:endParaRPr lang="en-US" dirty="0"/>
          </a:p>
          <a:p>
            <a:pPr marL="0" indent="0">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endParaRPr lang="en-US" b="1"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smtClean="0"/>
          </a:p>
          <a:p>
            <a:pPr marL="0" indent="0">
              <a:buNone/>
            </a:pPr>
            <a:endParaRPr lang="en-US" dirty="0" smtClean="0"/>
          </a:p>
          <a:p>
            <a:pPr marL="514350" indent="-514350">
              <a:buAutoNum type="alphaLcParenR"/>
            </a:pPr>
            <a:endParaRPr lang="en-US" dirty="0" smtClean="0"/>
          </a:p>
          <a:p>
            <a:pPr marL="514350" indent="-514350">
              <a:buAutoNum type="alphaLcParenR"/>
            </a:pPr>
            <a:endParaRPr lang="en-US" dirty="0" smtClean="0"/>
          </a:p>
          <a:p>
            <a:pPr marL="514350" indent="-514350">
              <a:buAutoNum type="alphaLcParen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pPr marL="0" indent="0">
              <a:buNone/>
            </a:pPr>
            <a:r>
              <a:rPr lang="en-US" dirty="0" smtClean="0"/>
              <a:t>19. import </a:t>
            </a:r>
            <a:r>
              <a:rPr lang="en-US" dirty="0" err="1"/>
              <a:t>java.util</a:t>
            </a:r>
            <a:r>
              <a:rPr lang="en-US" dirty="0" smtClean="0"/>
              <a:t>.*;</a:t>
            </a:r>
            <a:endParaRPr lang="en-US" dirty="0"/>
          </a:p>
          <a:p>
            <a:pPr marL="0" indent="0">
              <a:buNone/>
            </a:pPr>
            <a:r>
              <a:rPr lang="en-US" dirty="0" smtClean="0"/>
              <a:t>class </a:t>
            </a:r>
            <a:r>
              <a:rPr lang="en-US" dirty="0"/>
              <a:t>Sort implements Comparator&lt;Integer</a:t>
            </a:r>
            <a:r>
              <a:rPr lang="en-US" dirty="0" smtClean="0"/>
              <a:t>&gt; {</a:t>
            </a:r>
            <a:endParaRPr lang="en-US" dirty="0"/>
          </a:p>
          <a:p>
            <a:pPr marL="0" indent="0">
              <a:buNone/>
            </a:pPr>
            <a:r>
              <a:rPr lang="en-US" dirty="0"/>
              <a:t>public </a:t>
            </a:r>
            <a:r>
              <a:rPr lang="en-US" dirty="0" err="1"/>
              <a:t>int</a:t>
            </a:r>
            <a:r>
              <a:rPr lang="en-US" dirty="0"/>
              <a:t> compare(Integer o1, Integer o2) {</a:t>
            </a:r>
            <a:endParaRPr lang="en-US" dirty="0"/>
          </a:p>
          <a:p>
            <a:pPr marL="0" indent="0">
              <a:buNone/>
            </a:pPr>
            <a:r>
              <a:rPr lang="en-US" dirty="0"/>
              <a:t>return o2.compareTo(o1</a:t>
            </a:r>
            <a:r>
              <a:rPr lang="en-US" dirty="0" smtClean="0"/>
              <a:t>);  }</a:t>
            </a:r>
            <a:r>
              <a:rPr lang="en-US" dirty="0"/>
              <a:t> </a:t>
            </a:r>
            <a:r>
              <a:rPr lang="en-US" dirty="0" smtClean="0"/>
              <a:t>}</a:t>
            </a:r>
            <a:endParaRPr lang="en-US" dirty="0"/>
          </a:p>
          <a:p>
            <a:pPr marL="0" indent="0">
              <a:buNone/>
            </a:pPr>
            <a:r>
              <a:rPr lang="en-US" dirty="0"/>
              <a:t>public class Test {</a:t>
            </a:r>
            <a:endParaRPr lang="en-US" dirty="0"/>
          </a:p>
          <a:p>
            <a:pPr marL="0" indent="0">
              <a:buNone/>
            </a:pPr>
            <a:r>
              <a:rPr lang="en-US" dirty="0"/>
              <a:t>public static void main(String[] </a:t>
            </a:r>
            <a:r>
              <a:rPr lang="en-US" dirty="0" err="1"/>
              <a:t>args</a:t>
            </a:r>
            <a:r>
              <a:rPr lang="en-US" dirty="0"/>
              <a:t>) {</a:t>
            </a:r>
            <a:endParaRPr lang="en-US" dirty="0"/>
          </a:p>
          <a:p>
            <a:pPr marL="0" indent="0">
              <a:buNone/>
            </a:pPr>
            <a:r>
              <a:rPr lang="en-US" dirty="0"/>
              <a:t>Integer i[] = {2,5,10,1,4};</a:t>
            </a:r>
            <a:endParaRPr lang="en-US" dirty="0"/>
          </a:p>
          <a:p>
            <a:pPr marL="0" indent="0">
              <a:buNone/>
            </a:pPr>
            <a:r>
              <a:rPr lang="en-US" dirty="0" err="1"/>
              <a:t>Arrays.</a:t>
            </a:r>
            <a:r>
              <a:rPr lang="en-US" i="1" dirty="0" err="1"/>
              <a:t>sort</a:t>
            </a:r>
            <a:r>
              <a:rPr lang="en-US" i="1" dirty="0"/>
              <a:t>(</a:t>
            </a:r>
            <a:r>
              <a:rPr lang="en-US" i="1" dirty="0" err="1"/>
              <a:t>i,new</a:t>
            </a:r>
            <a:r>
              <a:rPr lang="en-US" i="1" dirty="0"/>
              <a:t> Sort());</a:t>
            </a:r>
            <a:endParaRPr lang="en-US" i="1" dirty="0"/>
          </a:p>
          <a:p>
            <a:pPr marL="0" indent="0">
              <a:buNone/>
            </a:pPr>
            <a:r>
              <a:rPr lang="en-US" dirty="0"/>
              <a:t>for(</a:t>
            </a:r>
            <a:r>
              <a:rPr lang="en-US" dirty="0" err="1"/>
              <a:t>int</a:t>
            </a:r>
            <a:r>
              <a:rPr lang="en-US" dirty="0"/>
              <a:t> i1:i)</a:t>
            </a:r>
            <a:endParaRPr lang="en-US" dirty="0"/>
          </a:p>
          <a:p>
            <a:pPr marL="0" indent="0">
              <a:buNone/>
            </a:pPr>
            <a:r>
              <a:rPr lang="en-US" dirty="0" err="1"/>
              <a:t>System.</a:t>
            </a:r>
            <a:r>
              <a:rPr lang="en-US" i="1" dirty="0" err="1"/>
              <a:t>out.print</a:t>
            </a:r>
            <a:r>
              <a:rPr lang="en-US" i="1" dirty="0"/>
              <a:t>(i1+" ");</a:t>
            </a:r>
            <a:endParaRPr lang="en-US" i="1" dirty="0"/>
          </a:p>
          <a:p>
            <a:pPr marL="0" indent="0">
              <a:buNone/>
            </a:pPr>
            <a:r>
              <a:rPr lang="en-US" dirty="0" smtClean="0"/>
              <a:t>} }</a:t>
            </a:r>
            <a:endParaRPr lang="en-US" dirty="0" smtClean="0"/>
          </a:p>
          <a:p>
            <a:pPr marL="0" indent="0">
              <a:buNone/>
            </a:pPr>
            <a:r>
              <a:rPr lang="en-US" dirty="0" smtClean="0"/>
              <a:t>a) 10 </a:t>
            </a:r>
            <a:r>
              <a:rPr lang="en-US" dirty="0"/>
              <a:t>5 4 2 1 </a:t>
            </a:r>
            <a:r>
              <a:rPr lang="en-US" dirty="0" smtClean="0"/>
              <a:t>			b) 1 </a:t>
            </a:r>
            <a:r>
              <a:rPr lang="en-US" dirty="0"/>
              <a:t>2 4 5 10</a:t>
            </a:r>
            <a:endParaRPr lang="en-US" dirty="0"/>
          </a:p>
          <a:p>
            <a:pPr marL="0" indent="0">
              <a:buNone/>
            </a:pPr>
            <a:r>
              <a:rPr lang="en-US" dirty="0" smtClean="0"/>
              <a:t>c) Compilation error		d) 2 </a:t>
            </a:r>
            <a:r>
              <a:rPr lang="en-US" dirty="0"/>
              <a:t>5 10 1 </a:t>
            </a:r>
            <a:r>
              <a:rPr lang="en-US" dirty="0" smtClean="0"/>
              <a:t>4.</a:t>
            </a:r>
            <a:endParaRPr lang="en-US" dirty="0"/>
          </a:p>
          <a:p>
            <a:pPr marL="0" indent="0">
              <a:buNone/>
            </a:pPr>
            <a:endParaRPr lang="en-US" dirty="0"/>
          </a:p>
          <a:p>
            <a:pPr marL="0" indent="0">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smtClean="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dirty="0" smtClean="0"/>
              <a:t>2. </a:t>
            </a:r>
            <a:r>
              <a:rPr lang="en-US" dirty="0" err="1" smtClean="0"/>
              <a:t>TreeSet</a:t>
            </a:r>
            <a:r>
              <a:rPr lang="en-US" dirty="0" smtClean="0"/>
              <a:t>&lt;String</a:t>
            </a:r>
            <a:r>
              <a:rPr lang="en-US" dirty="0"/>
              <a:t>&gt; </a:t>
            </a:r>
            <a:r>
              <a:rPr lang="en-US" dirty="0" err="1"/>
              <a:t>treeSet</a:t>
            </a:r>
            <a:r>
              <a:rPr lang="en-US" dirty="0"/>
              <a:t> = new </a:t>
            </a:r>
            <a:r>
              <a:rPr lang="en-US" dirty="0" err="1"/>
              <a:t>TreeSet</a:t>
            </a:r>
            <a:r>
              <a:rPr lang="en-US" dirty="0"/>
              <a:t>&lt;&gt;(); </a:t>
            </a:r>
            <a:endParaRPr lang="en-US" dirty="0"/>
          </a:p>
          <a:p>
            <a:pPr marL="0" indent="0">
              <a:buNone/>
            </a:pPr>
            <a:r>
              <a:rPr lang="en-US" dirty="0"/>
              <a:t>        </a:t>
            </a:r>
            <a:r>
              <a:rPr lang="en-US" dirty="0" err="1"/>
              <a:t>treeSet.add</a:t>
            </a:r>
            <a:r>
              <a:rPr lang="en-US" dirty="0"/>
              <a:t>("</a:t>
            </a:r>
            <a:r>
              <a:rPr lang="en-US" dirty="0" err="1"/>
              <a:t>raju</a:t>
            </a:r>
            <a:r>
              <a:rPr lang="en-US" dirty="0"/>
              <a:t>"); </a:t>
            </a:r>
            <a:endParaRPr lang="en-US" dirty="0"/>
          </a:p>
          <a:p>
            <a:pPr marL="0" indent="0">
              <a:buNone/>
            </a:pPr>
            <a:r>
              <a:rPr lang="en-US" dirty="0"/>
              <a:t>        </a:t>
            </a:r>
            <a:r>
              <a:rPr lang="en-US" dirty="0" err="1"/>
              <a:t>treeSet.add</a:t>
            </a:r>
            <a:r>
              <a:rPr lang="en-US" dirty="0"/>
              <a:t>("</a:t>
            </a:r>
            <a:r>
              <a:rPr lang="en-US" dirty="0" err="1"/>
              <a:t>anil</a:t>
            </a:r>
            <a:r>
              <a:rPr lang="en-US" dirty="0"/>
              <a:t>"); </a:t>
            </a:r>
            <a:endParaRPr lang="en-US" dirty="0"/>
          </a:p>
          <a:p>
            <a:pPr marL="0" indent="0">
              <a:buNone/>
            </a:pPr>
            <a:r>
              <a:rPr lang="en-US" dirty="0"/>
              <a:t>        </a:t>
            </a:r>
            <a:r>
              <a:rPr lang="en-US" dirty="0" err="1"/>
              <a:t>treeSet.add</a:t>
            </a:r>
            <a:r>
              <a:rPr lang="en-US" dirty="0"/>
              <a:t>("</a:t>
            </a:r>
            <a:r>
              <a:rPr lang="en-US" dirty="0" err="1"/>
              <a:t>hari</a:t>
            </a:r>
            <a:r>
              <a:rPr lang="en-US" dirty="0"/>
              <a:t>"); </a:t>
            </a:r>
            <a:endParaRPr lang="en-US" dirty="0"/>
          </a:p>
          <a:p>
            <a:pPr marL="0" indent="0">
              <a:buNone/>
            </a:pPr>
            <a:r>
              <a:rPr lang="en-US" dirty="0"/>
              <a:t>        </a:t>
            </a:r>
            <a:r>
              <a:rPr lang="en-US" dirty="0" err="1"/>
              <a:t>treeSet.add</a:t>
            </a:r>
            <a:r>
              <a:rPr lang="en-US" dirty="0"/>
              <a:t>("</a:t>
            </a:r>
            <a:r>
              <a:rPr lang="en-US" dirty="0" err="1"/>
              <a:t>babu</a:t>
            </a:r>
            <a:r>
              <a:rPr lang="en-US" dirty="0"/>
              <a:t>"); </a:t>
            </a:r>
            <a:endParaRPr lang="en-US" dirty="0"/>
          </a:p>
          <a:p>
            <a:pPr marL="0" indent="0">
              <a:buNone/>
            </a:pPr>
            <a:r>
              <a:rPr lang="en-US" dirty="0"/>
              <a:t>        for (String temp : </a:t>
            </a:r>
            <a:r>
              <a:rPr lang="en-US" dirty="0" err="1"/>
              <a:t>treeSet</a:t>
            </a:r>
            <a:r>
              <a:rPr lang="en-US" dirty="0"/>
              <a:t>) </a:t>
            </a:r>
            <a:endParaRPr lang="en-US" dirty="0"/>
          </a:p>
          <a:p>
            <a:pPr marL="0" indent="0">
              <a:buNone/>
            </a:pPr>
            <a:r>
              <a:rPr lang="en-US" dirty="0"/>
              <a:t>            </a:t>
            </a:r>
            <a:r>
              <a:rPr lang="en-US" dirty="0" err="1"/>
              <a:t>System.</a:t>
            </a:r>
            <a:r>
              <a:rPr lang="en-US" i="1" dirty="0" err="1"/>
              <a:t>out.printf</a:t>
            </a:r>
            <a:r>
              <a:rPr lang="en-US" i="1" dirty="0"/>
              <a:t>(temp + " "); </a:t>
            </a:r>
            <a:endParaRPr lang="en-US" i="1" dirty="0"/>
          </a:p>
          <a:p>
            <a:pPr marL="0" indent="0">
              <a:buNone/>
            </a:pPr>
            <a:r>
              <a:rPr lang="en-US" dirty="0" smtClean="0"/>
              <a:t>a) </a:t>
            </a:r>
            <a:r>
              <a:rPr lang="en-US" dirty="0" err="1" smtClean="0"/>
              <a:t>anil</a:t>
            </a:r>
            <a:r>
              <a:rPr lang="en-US" dirty="0" smtClean="0"/>
              <a:t> </a:t>
            </a:r>
            <a:r>
              <a:rPr lang="en-US" dirty="0" err="1"/>
              <a:t>babu</a:t>
            </a:r>
            <a:r>
              <a:rPr lang="en-US" dirty="0"/>
              <a:t> </a:t>
            </a:r>
            <a:r>
              <a:rPr lang="en-US" dirty="0" err="1"/>
              <a:t>hari</a:t>
            </a:r>
            <a:r>
              <a:rPr lang="en-US" dirty="0"/>
              <a:t> </a:t>
            </a:r>
            <a:r>
              <a:rPr lang="en-US" dirty="0" err="1"/>
              <a:t>raju</a:t>
            </a:r>
            <a:r>
              <a:rPr lang="en-US" dirty="0"/>
              <a:t> </a:t>
            </a:r>
            <a:r>
              <a:rPr lang="en-US" dirty="0" smtClean="0"/>
              <a:t>	b) </a:t>
            </a:r>
            <a:r>
              <a:rPr lang="en-US" dirty="0" err="1" smtClean="0"/>
              <a:t>raju</a:t>
            </a:r>
            <a:r>
              <a:rPr lang="en-US" dirty="0" smtClean="0"/>
              <a:t> </a:t>
            </a:r>
            <a:r>
              <a:rPr lang="en-US" dirty="0" err="1"/>
              <a:t>anil</a:t>
            </a:r>
            <a:r>
              <a:rPr lang="en-US" dirty="0"/>
              <a:t> </a:t>
            </a:r>
            <a:r>
              <a:rPr lang="en-US" dirty="0" err="1"/>
              <a:t>hari</a:t>
            </a:r>
            <a:r>
              <a:rPr lang="en-US" dirty="0"/>
              <a:t> </a:t>
            </a:r>
            <a:r>
              <a:rPr lang="en-US" dirty="0" err="1"/>
              <a:t>babu</a:t>
            </a:r>
            <a:r>
              <a:rPr lang="en-US" dirty="0"/>
              <a:t> </a:t>
            </a:r>
            <a:endParaRPr lang="en-US" dirty="0"/>
          </a:p>
          <a:p>
            <a:pPr marL="0" indent="0">
              <a:buNone/>
            </a:pPr>
            <a:r>
              <a:rPr lang="en-US" dirty="0" smtClean="0"/>
              <a:t>c) </a:t>
            </a:r>
            <a:r>
              <a:rPr lang="en-US" dirty="0" err="1" smtClean="0"/>
              <a:t>raju</a:t>
            </a:r>
            <a:r>
              <a:rPr lang="en-US" dirty="0" smtClean="0"/>
              <a:t> </a:t>
            </a:r>
            <a:r>
              <a:rPr lang="en-US" dirty="0" err="1"/>
              <a:t>hari</a:t>
            </a:r>
            <a:r>
              <a:rPr lang="en-US" dirty="0"/>
              <a:t> </a:t>
            </a:r>
            <a:r>
              <a:rPr lang="en-US" dirty="0" err="1"/>
              <a:t>babu</a:t>
            </a:r>
            <a:r>
              <a:rPr lang="en-US" dirty="0"/>
              <a:t> </a:t>
            </a:r>
            <a:r>
              <a:rPr lang="en-US" dirty="0" err="1" smtClean="0"/>
              <a:t>anil</a:t>
            </a:r>
            <a:r>
              <a:rPr lang="en-US" dirty="0" smtClean="0"/>
              <a:t>	d) </a:t>
            </a:r>
            <a:r>
              <a:rPr lang="en-US" dirty="0" smtClean="0"/>
              <a:t>Exception.</a:t>
            </a:r>
            <a:endParaRPr lang="en-US" dirty="0"/>
          </a:p>
          <a:p>
            <a:pPr marL="0" indent="0">
              <a:buNone/>
            </a:pPr>
            <a:r>
              <a:rPr lang="en-US" dirty="0" smtClean="0"/>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pPr marL="0" indent="0">
              <a:buNone/>
            </a:pPr>
            <a:r>
              <a:rPr lang="en-US" dirty="0" smtClean="0"/>
              <a:t>20. Set </a:t>
            </a:r>
            <a:r>
              <a:rPr lang="en-US" dirty="0" err="1"/>
              <a:t>set</a:t>
            </a:r>
            <a:r>
              <a:rPr lang="en-US" dirty="0"/>
              <a:t> = new </a:t>
            </a:r>
            <a:r>
              <a:rPr lang="en-US" dirty="0" err="1"/>
              <a:t>TreeSet</a:t>
            </a:r>
            <a:r>
              <a:rPr lang="en-US" dirty="0"/>
              <a:t>();</a:t>
            </a:r>
            <a:endParaRPr lang="en-US" dirty="0"/>
          </a:p>
          <a:p>
            <a:pPr marL="0" indent="0">
              <a:buNone/>
            </a:pPr>
            <a:r>
              <a:rPr lang="en-US" dirty="0" err="1"/>
              <a:t>set.add</a:t>
            </a:r>
            <a:r>
              <a:rPr lang="en-US" dirty="0"/>
              <a:t>(1);</a:t>
            </a:r>
            <a:endParaRPr lang="en-US" dirty="0"/>
          </a:p>
          <a:p>
            <a:pPr marL="0" indent="0">
              <a:buNone/>
            </a:pPr>
            <a:r>
              <a:rPr lang="en-US" dirty="0" err="1"/>
              <a:t>set.add</a:t>
            </a:r>
            <a:r>
              <a:rPr lang="en-US" dirty="0"/>
              <a:t>("2");</a:t>
            </a:r>
            <a:endParaRPr lang="en-US" dirty="0"/>
          </a:p>
          <a:p>
            <a:pPr marL="0" indent="0">
              <a:buNone/>
            </a:pPr>
            <a:r>
              <a:rPr lang="en-US" dirty="0" err="1"/>
              <a:t>set.add</a:t>
            </a:r>
            <a:r>
              <a:rPr lang="en-US" dirty="0"/>
              <a:t>(3);</a:t>
            </a:r>
            <a:endParaRPr lang="en-US" dirty="0"/>
          </a:p>
          <a:p>
            <a:pPr marL="0" indent="0">
              <a:buNone/>
            </a:pPr>
            <a:r>
              <a:rPr lang="en-US" dirty="0"/>
              <a:t>Iterator </a:t>
            </a:r>
            <a:r>
              <a:rPr lang="en-US" dirty="0" err="1"/>
              <a:t>itr</a:t>
            </a:r>
            <a:r>
              <a:rPr lang="en-US" dirty="0"/>
              <a:t> = </a:t>
            </a:r>
            <a:r>
              <a:rPr lang="en-US" dirty="0" err="1"/>
              <a:t>set.iterator</a:t>
            </a:r>
            <a:r>
              <a:rPr lang="en-US" dirty="0"/>
              <a:t>();</a:t>
            </a:r>
            <a:endParaRPr lang="en-US" dirty="0"/>
          </a:p>
          <a:p>
            <a:pPr marL="0" indent="0">
              <a:buNone/>
            </a:pPr>
            <a:r>
              <a:rPr lang="en-US" dirty="0"/>
              <a:t>while(</a:t>
            </a:r>
            <a:r>
              <a:rPr lang="en-US" dirty="0" err="1"/>
              <a:t>itr.hasNext</a:t>
            </a:r>
            <a:r>
              <a:rPr lang="en-US" dirty="0" smtClean="0"/>
              <a:t>())  {</a:t>
            </a:r>
            <a:endParaRPr lang="en-US" dirty="0"/>
          </a:p>
          <a:p>
            <a:pPr marL="0" indent="0">
              <a:buNone/>
            </a:pPr>
            <a:r>
              <a:rPr lang="en-US" dirty="0" err="1"/>
              <a:t>System.</a:t>
            </a:r>
            <a:r>
              <a:rPr lang="en-US" i="1" dirty="0" err="1"/>
              <a:t>out.println</a:t>
            </a:r>
            <a:r>
              <a:rPr lang="en-US" i="1" dirty="0"/>
              <a:t>(</a:t>
            </a:r>
            <a:r>
              <a:rPr lang="en-US" i="1" dirty="0" err="1"/>
              <a:t>itr.next</a:t>
            </a:r>
            <a:r>
              <a:rPr lang="en-US" i="1" dirty="0" smtClean="0"/>
              <a:t>()); </a:t>
            </a:r>
            <a:r>
              <a:rPr lang="en-US" dirty="0" smtClean="0"/>
              <a:t>}</a:t>
            </a:r>
            <a:endParaRPr lang="en-US" dirty="0"/>
          </a:p>
          <a:p>
            <a:pPr marL="0" indent="0">
              <a:buNone/>
            </a:pPr>
            <a:endParaRPr lang="en-US" dirty="0" smtClean="0"/>
          </a:p>
          <a:p>
            <a:pPr marL="0" indent="0">
              <a:buNone/>
            </a:pPr>
            <a:r>
              <a:rPr lang="en-US" dirty="0" smtClean="0"/>
              <a:t>a) </a:t>
            </a:r>
            <a:r>
              <a:rPr lang="en-US" dirty="0" err="1" smtClean="0"/>
              <a:t>ClassCastException</a:t>
            </a:r>
            <a:endParaRPr lang="en-US" dirty="0"/>
          </a:p>
          <a:p>
            <a:pPr marL="0" indent="0">
              <a:buNone/>
            </a:pPr>
            <a:r>
              <a:rPr lang="en-US" dirty="0" smtClean="0"/>
              <a:t>b) </a:t>
            </a:r>
            <a:r>
              <a:rPr lang="en-US" dirty="0" err="1" smtClean="0"/>
              <a:t>StringIndexOutOfBoundsException</a:t>
            </a:r>
            <a:endParaRPr lang="en-US" dirty="0"/>
          </a:p>
          <a:p>
            <a:pPr marL="0" indent="0">
              <a:buNone/>
            </a:pPr>
            <a:r>
              <a:rPr lang="en-US" dirty="0" smtClean="0"/>
              <a:t>c) </a:t>
            </a:r>
            <a:r>
              <a:rPr lang="en-US" dirty="0" err="1" smtClean="0"/>
              <a:t>TreeSetException</a:t>
            </a:r>
            <a:endParaRPr lang="en-US" dirty="0"/>
          </a:p>
          <a:p>
            <a:pPr marL="0" indent="0">
              <a:buNone/>
            </a:pPr>
            <a:r>
              <a:rPr lang="en-US" dirty="0" smtClean="0"/>
              <a:t>d) </a:t>
            </a:r>
            <a:r>
              <a:rPr lang="en-US" dirty="0" smtClean="0"/>
              <a:t>Exception.</a:t>
            </a:r>
            <a:endParaRPr lang="en-US" dirty="0"/>
          </a:p>
          <a:p>
            <a:pPr marL="0" indent="0">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marL="0" indent="0">
              <a:buNone/>
            </a:pPr>
            <a:r>
              <a:rPr lang="en-US" dirty="0" smtClean="0"/>
              <a:t>21. Set&lt;String</a:t>
            </a:r>
            <a:r>
              <a:rPr lang="en-US" dirty="0"/>
              <a:t>&gt; set = new </a:t>
            </a:r>
            <a:r>
              <a:rPr lang="en-US" dirty="0" err="1"/>
              <a:t>TreeSet</a:t>
            </a:r>
            <a:r>
              <a:rPr lang="en-US" dirty="0"/>
              <a:t>&lt;String&gt;();</a:t>
            </a:r>
            <a:endParaRPr lang="en-US" dirty="0"/>
          </a:p>
          <a:p>
            <a:pPr marL="0" indent="0">
              <a:buNone/>
            </a:pPr>
            <a:r>
              <a:rPr lang="en-US" dirty="0" err="1"/>
              <a:t>set.add</a:t>
            </a:r>
            <a:r>
              <a:rPr lang="en-US" dirty="0"/>
              <a:t>("</a:t>
            </a:r>
            <a:r>
              <a:rPr lang="en-US" dirty="0" err="1"/>
              <a:t>Raju</a:t>
            </a:r>
            <a:r>
              <a:rPr lang="en-US" dirty="0"/>
              <a:t>");</a:t>
            </a:r>
            <a:endParaRPr lang="en-US" dirty="0"/>
          </a:p>
          <a:p>
            <a:pPr marL="0" indent="0">
              <a:buNone/>
            </a:pPr>
            <a:r>
              <a:rPr lang="en-US" dirty="0" err="1"/>
              <a:t>set.add</a:t>
            </a:r>
            <a:r>
              <a:rPr lang="en-US" dirty="0"/>
              <a:t>("Rani");</a:t>
            </a:r>
            <a:endParaRPr lang="en-US" dirty="0"/>
          </a:p>
          <a:p>
            <a:pPr marL="0" indent="0">
              <a:buNone/>
            </a:pPr>
            <a:r>
              <a:rPr lang="en-US" dirty="0" err="1"/>
              <a:t>set.add</a:t>
            </a:r>
            <a:r>
              <a:rPr lang="en-US" dirty="0"/>
              <a:t>("</a:t>
            </a:r>
            <a:r>
              <a:rPr lang="en-US" dirty="0" err="1"/>
              <a:t>Raju</a:t>
            </a:r>
            <a:r>
              <a:rPr lang="en-US" dirty="0"/>
              <a:t>");</a:t>
            </a:r>
            <a:endParaRPr lang="en-US" dirty="0"/>
          </a:p>
          <a:p>
            <a:pPr marL="0" indent="0">
              <a:buNone/>
            </a:pPr>
            <a:r>
              <a:rPr lang="en-US" dirty="0" err="1"/>
              <a:t>set.add</a:t>
            </a:r>
            <a:r>
              <a:rPr lang="en-US" dirty="0"/>
              <a:t>("rani");</a:t>
            </a:r>
            <a:endParaRPr lang="en-US" dirty="0"/>
          </a:p>
          <a:p>
            <a:pPr marL="0" indent="0">
              <a:buNone/>
            </a:pPr>
            <a:r>
              <a:rPr lang="en-US" dirty="0" err="1"/>
              <a:t>set.add</a:t>
            </a:r>
            <a:r>
              <a:rPr lang="en-US" dirty="0"/>
              <a:t>("</a:t>
            </a:r>
            <a:r>
              <a:rPr lang="en-US" dirty="0" err="1"/>
              <a:t>Anu</a:t>
            </a:r>
            <a:r>
              <a:rPr lang="en-US" dirty="0"/>
              <a:t>");</a:t>
            </a:r>
            <a:endParaRPr lang="en-US" dirty="0"/>
          </a:p>
          <a:p>
            <a:pPr marL="0" indent="0">
              <a:buNone/>
            </a:pPr>
            <a:r>
              <a:rPr lang="en-US" dirty="0"/>
              <a:t>Iterator&lt;String&gt; </a:t>
            </a:r>
            <a:r>
              <a:rPr lang="en-US" dirty="0" err="1"/>
              <a:t>itr</a:t>
            </a:r>
            <a:r>
              <a:rPr lang="en-US" dirty="0"/>
              <a:t> = </a:t>
            </a:r>
            <a:r>
              <a:rPr lang="en-US" dirty="0" err="1"/>
              <a:t>set.iterator</a:t>
            </a:r>
            <a:r>
              <a:rPr lang="en-US" dirty="0"/>
              <a:t>();</a:t>
            </a:r>
            <a:endParaRPr lang="en-US" dirty="0"/>
          </a:p>
          <a:p>
            <a:pPr marL="0" indent="0">
              <a:buNone/>
            </a:pPr>
            <a:r>
              <a:rPr lang="en-US" dirty="0"/>
              <a:t>while(</a:t>
            </a:r>
            <a:r>
              <a:rPr lang="en-US" dirty="0" err="1"/>
              <a:t>itr.hasNext</a:t>
            </a:r>
            <a:r>
              <a:rPr lang="en-US" dirty="0" smtClean="0"/>
              <a:t>()) {</a:t>
            </a:r>
            <a:endParaRPr lang="en-US" dirty="0"/>
          </a:p>
          <a:p>
            <a:pPr marL="0" indent="0">
              <a:buNone/>
            </a:pPr>
            <a:r>
              <a:rPr lang="en-US" dirty="0" err="1"/>
              <a:t>System.</a:t>
            </a:r>
            <a:r>
              <a:rPr lang="en-US" i="1" dirty="0" err="1"/>
              <a:t>out.print</a:t>
            </a:r>
            <a:r>
              <a:rPr lang="en-US" i="1" dirty="0"/>
              <a:t>(</a:t>
            </a:r>
            <a:r>
              <a:rPr lang="en-US" i="1" dirty="0" err="1"/>
              <a:t>itr.next</a:t>
            </a:r>
            <a:r>
              <a:rPr lang="en-US" i="1" dirty="0"/>
              <a:t>()+" </a:t>
            </a:r>
            <a:r>
              <a:rPr lang="en-US" i="1" dirty="0" smtClean="0"/>
              <a:t>"); </a:t>
            </a:r>
            <a:r>
              <a:rPr lang="en-US" dirty="0" smtClean="0"/>
              <a:t>}</a:t>
            </a:r>
            <a:endParaRPr lang="en-US" dirty="0" smtClean="0"/>
          </a:p>
          <a:p>
            <a:pPr marL="0" indent="0">
              <a:buNone/>
            </a:pPr>
            <a:endParaRPr lang="en-US" dirty="0"/>
          </a:p>
          <a:p>
            <a:pPr marL="0" indent="0">
              <a:buNone/>
            </a:pPr>
            <a:r>
              <a:rPr lang="en-US" dirty="0"/>
              <a:t>a) </a:t>
            </a:r>
            <a:r>
              <a:rPr lang="en-US" dirty="0" err="1"/>
              <a:t>Anu</a:t>
            </a:r>
            <a:r>
              <a:rPr lang="en-US" dirty="0"/>
              <a:t> </a:t>
            </a:r>
            <a:r>
              <a:rPr lang="en-US" dirty="0" err="1"/>
              <a:t>Raju</a:t>
            </a:r>
            <a:r>
              <a:rPr lang="en-US" dirty="0"/>
              <a:t> Rani </a:t>
            </a:r>
            <a:r>
              <a:rPr lang="en-US" dirty="0" err="1"/>
              <a:t>rani</a:t>
            </a:r>
            <a:r>
              <a:rPr lang="en-US" dirty="0"/>
              <a:t> </a:t>
            </a:r>
            <a:r>
              <a:rPr lang="en-US" dirty="0" smtClean="0"/>
              <a:t>	   b</a:t>
            </a:r>
            <a:r>
              <a:rPr lang="en-US" dirty="0"/>
              <a:t>) </a:t>
            </a:r>
            <a:r>
              <a:rPr lang="en-US" dirty="0" err="1"/>
              <a:t>Anu</a:t>
            </a:r>
            <a:r>
              <a:rPr lang="en-US" dirty="0"/>
              <a:t> </a:t>
            </a:r>
            <a:r>
              <a:rPr lang="en-US" dirty="0" err="1"/>
              <a:t>Raju</a:t>
            </a:r>
            <a:r>
              <a:rPr lang="en-US" dirty="0"/>
              <a:t> </a:t>
            </a:r>
            <a:r>
              <a:rPr lang="en-US" dirty="0" err="1"/>
              <a:t>Raju</a:t>
            </a:r>
            <a:r>
              <a:rPr lang="en-US" dirty="0"/>
              <a:t> Rani </a:t>
            </a:r>
            <a:r>
              <a:rPr lang="en-US" dirty="0" err="1"/>
              <a:t>rani</a:t>
            </a:r>
            <a:r>
              <a:rPr lang="en-US" dirty="0"/>
              <a:t> </a:t>
            </a:r>
            <a:endParaRPr lang="en-US" dirty="0"/>
          </a:p>
          <a:p>
            <a:pPr marL="0" indent="0">
              <a:buNone/>
            </a:pPr>
            <a:r>
              <a:rPr lang="en-US" dirty="0"/>
              <a:t>c) rani </a:t>
            </a:r>
            <a:r>
              <a:rPr lang="en-US" dirty="0" err="1"/>
              <a:t>Anu</a:t>
            </a:r>
            <a:r>
              <a:rPr lang="en-US" dirty="0"/>
              <a:t> </a:t>
            </a:r>
            <a:r>
              <a:rPr lang="en-US" dirty="0" err="1"/>
              <a:t>Raju</a:t>
            </a:r>
            <a:r>
              <a:rPr lang="en-US" dirty="0"/>
              <a:t> </a:t>
            </a:r>
            <a:r>
              <a:rPr lang="en-US" dirty="0" smtClean="0"/>
              <a:t>Rani	   d</a:t>
            </a:r>
            <a:r>
              <a:rPr lang="en-US" dirty="0"/>
              <a:t>) rani </a:t>
            </a:r>
            <a:r>
              <a:rPr lang="en-US" dirty="0" err="1"/>
              <a:t>Anu</a:t>
            </a:r>
            <a:r>
              <a:rPr lang="en-US" dirty="0"/>
              <a:t> </a:t>
            </a:r>
            <a:r>
              <a:rPr lang="en-US" dirty="0" err="1"/>
              <a:t>Raju</a:t>
            </a:r>
            <a:r>
              <a:rPr lang="en-US" dirty="0"/>
              <a:t> </a:t>
            </a:r>
            <a:r>
              <a:rPr lang="en-US" dirty="0" err="1"/>
              <a:t>Raju</a:t>
            </a:r>
            <a:r>
              <a:rPr lang="en-US" dirty="0"/>
              <a:t> </a:t>
            </a:r>
            <a:r>
              <a:rPr lang="en-US" dirty="0" smtClean="0"/>
              <a:t>Rani.</a:t>
            </a:r>
            <a:endParaRPr lang="en-US" dirty="0"/>
          </a:p>
          <a:p>
            <a:pPr marL="0" indent="0">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a:p>
          <a:p>
            <a:pPr marL="514350" indent="-514350">
              <a:buFont typeface="Arial" panose="020B0604020202020204" pitchFamily="34" charset="0"/>
              <a:buAutoNum type="alphaLcParenR"/>
            </a:pPr>
            <a:endParaRPr lang="en-US" dirty="0"/>
          </a:p>
          <a:p>
            <a:pPr marL="514350" indent="-514350">
              <a:buAutoNum type="alphaLcParenR"/>
            </a:pPr>
            <a:endParaRPr lang="en-US" dirty="0" smtClean="0"/>
          </a:p>
          <a:p>
            <a:pPr marL="514350" indent="-514350">
              <a:buAutoNum type="alphaLcParen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fontScale="92500" lnSpcReduction="20000"/>
          </a:bodyPr>
          <a:lstStyle/>
          <a:p>
            <a:pPr marL="0" indent="0">
              <a:buNone/>
            </a:pPr>
            <a:r>
              <a:rPr lang="en-US" dirty="0" smtClean="0"/>
              <a:t>22. Vector&lt;String</a:t>
            </a:r>
            <a:r>
              <a:rPr lang="en-US" dirty="0"/>
              <a:t>&gt; v = new Vector&lt;String&gt;();</a:t>
            </a:r>
            <a:endParaRPr lang="en-US" dirty="0"/>
          </a:p>
          <a:p>
            <a:pPr marL="0" indent="0">
              <a:buNone/>
            </a:pPr>
            <a:r>
              <a:rPr lang="en-US" dirty="0" err="1"/>
              <a:t>v.add</a:t>
            </a:r>
            <a:r>
              <a:rPr lang="en-US" dirty="0"/>
              <a:t>("1");</a:t>
            </a:r>
            <a:endParaRPr lang="en-US" dirty="0"/>
          </a:p>
          <a:p>
            <a:pPr marL="0" indent="0">
              <a:buNone/>
            </a:pPr>
            <a:r>
              <a:rPr lang="en-US" dirty="0" err="1"/>
              <a:t>v.add</a:t>
            </a:r>
            <a:r>
              <a:rPr lang="en-US" dirty="0"/>
              <a:t>("2");</a:t>
            </a:r>
            <a:endParaRPr lang="en-US" dirty="0"/>
          </a:p>
          <a:p>
            <a:pPr marL="0" indent="0">
              <a:buNone/>
            </a:pPr>
            <a:r>
              <a:rPr lang="en-US" dirty="0"/>
              <a:t>Enumeration&lt;String&gt; e = </a:t>
            </a:r>
            <a:r>
              <a:rPr lang="en-US" dirty="0" err="1"/>
              <a:t>Collections.</a:t>
            </a:r>
            <a:r>
              <a:rPr lang="en-US" i="1" dirty="0" err="1"/>
              <a:t>enumeration</a:t>
            </a:r>
            <a:r>
              <a:rPr lang="en-US" i="1" dirty="0"/>
              <a:t>(v);</a:t>
            </a:r>
            <a:endParaRPr lang="en-US" i="1" dirty="0"/>
          </a:p>
          <a:p>
            <a:pPr marL="0" indent="0">
              <a:buNone/>
            </a:pPr>
            <a:r>
              <a:rPr lang="en-US" dirty="0"/>
              <a:t>while(</a:t>
            </a:r>
            <a:r>
              <a:rPr lang="en-US" dirty="0" err="1"/>
              <a:t>e.hasMoreElements</a:t>
            </a:r>
            <a:r>
              <a:rPr lang="en-US" dirty="0" smtClean="0"/>
              <a:t>())  {</a:t>
            </a:r>
            <a:endParaRPr lang="en-US" dirty="0"/>
          </a:p>
          <a:p>
            <a:pPr marL="0" indent="0">
              <a:buNone/>
            </a:pPr>
            <a:r>
              <a:rPr lang="en-US" dirty="0" err="1"/>
              <a:t>v.add</a:t>
            </a:r>
            <a:r>
              <a:rPr lang="en-US" dirty="0"/>
              <a:t>("3");</a:t>
            </a:r>
            <a:endParaRPr lang="en-US" dirty="0"/>
          </a:p>
          <a:p>
            <a:pPr marL="0" indent="0">
              <a:buNone/>
            </a:pPr>
            <a:r>
              <a:rPr lang="en-US" dirty="0" err="1" smtClean="0"/>
              <a:t>System.</a:t>
            </a:r>
            <a:r>
              <a:rPr lang="en-US" i="1" dirty="0" err="1" smtClean="0"/>
              <a:t>out.print</a:t>
            </a:r>
            <a:r>
              <a:rPr lang="en-US" i="1" dirty="0" smtClean="0"/>
              <a:t>(</a:t>
            </a:r>
            <a:r>
              <a:rPr lang="en-US" i="1" dirty="0" err="1" smtClean="0"/>
              <a:t>e.nextElement</a:t>
            </a:r>
            <a:r>
              <a:rPr lang="en-US" i="1" dirty="0" smtClean="0"/>
              <a:t>());  </a:t>
            </a:r>
            <a:r>
              <a:rPr lang="en-US" dirty="0" smtClean="0"/>
              <a:t>}</a:t>
            </a:r>
            <a:endParaRPr lang="en-US" dirty="0" smtClean="0"/>
          </a:p>
          <a:p>
            <a:pPr marL="0" indent="0">
              <a:buNone/>
            </a:pPr>
            <a:endParaRPr lang="en-US" dirty="0" smtClean="0"/>
          </a:p>
          <a:p>
            <a:pPr marL="0" indent="0">
              <a:buNone/>
            </a:pPr>
            <a:r>
              <a:rPr lang="en-US" dirty="0" smtClean="0"/>
              <a:t>a) </a:t>
            </a:r>
            <a:r>
              <a:rPr lang="en-US" dirty="0" err="1" smtClean="0"/>
              <a:t>ConcurrentModificationException</a:t>
            </a:r>
            <a:endParaRPr lang="en-US" dirty="0"/>
          </a:p>
          <a:p>
            <a:pPr marL="0" indent="0">
              <a:buNone/>
            </a:pPr>
            <a:r>
              <a:rPr lang="en-US" dirty="0" smtClean="0"/>
              <a:t>b) </a:t>
            </a:r>
            <a:r>
              <a:rPr lang="en-US" dirty="0" err="1" smtClean="0"/>
              <a:t>ConcurrentException</a:t>
            </a:r>
            <a:endParaRPr lang="en-US" dirty="0"/>
          </a:p>
          <a:p>
            <a:pPr marL="0" indent="0">
              <a:buNone/>
            </a:pPr>
            <a:r>
              <a:rPr lang="en-US" dirty="0" smtClean="0"/>
              <a:t>c) 123</a:t>
            </a:r>
            <a:endParaRPr lang="en-US" dirty="0"/>
          </a:p>
          <a:p>
            <a:pPr marL="0" indent="0">
              <a:buNone/>
            </a:pPr>
            <a:r>
              <a:rPr lang="en-US" dirty="0" smtClean="0"/>
              <a:t>d)1233</a:t>
            </a:r>
            <a:endParaRPr lang="en-US" dirty="0"/>
          </a:p>
          <a:p>
            <a:pPr marL="0" indent="0">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smtClean="0"/>
          </a:p>
          <a:p>
            <a:pPr marL="0" indent="0">
              <a:buNone/>
            </a:pPr>
            <a:endParaRPr lang="en-US" dirty="0" smtClean="0"/>
          </a:p>
          <a:p>
            <a:pPr marL="514350" indent="-514350">
              <a:buAutoNum type="alphaLcParen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Ans</a:t>
            </a:r>
            <a:r>
              <a:rPr lang="en-US" dirty="0" smtClean="0"/>
              <a:t>) a</a:t>
            </a:r>
            <a:endParaRPr lang="en-US" dirty="0" smtClean="0"/>
          </a:p>
          <a:p>
            <a:pPr marL="0" indent="0">
              <a:buNone/>
            </a:pPr>
            <a:r>
              <a:rPr lang="en-US" b="1" u="sng" dirty="0"/>
              <a:t>Explanation</a:t>
            </a:r>
            <a:r>
              <a:rPr lang="en-US" b="1" dirty="0"/>
              <a:t>:</a:t>
            </a:r>
            <a:r>
              <a:rPr lang="en-US" dirty="0"/>
              <a:t> A </a:t>
            </a:r>
            <a:r>
              <a:rPr lang="en-US" dirty="0" err="1"/>
              <a:t>TreeSet</a:t>
            </a:r>
            <a:r>
              <a:rPr lang="en-US" dirty="0"/>
              <a:t> sorts the data in ascending order that is inserted in it. Therefore, the output string contains all the strings arranged in ascending order. </a:t>
            </a:r>
            <a:endParaRPr lang="en-US" dirty="0"/>
          </a:p>
          <a:p>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dirty="0" smtClean="0"/>
              <a:t>3. </a:t>
            </a:r>
            <a:r>
              <a:rPr lang="en-US" dirty="0" err="1"/>
              <a:t>TreeSet</a:t>
            </a:r>
            <a:r>
              <a:rPr lang="en-US" dirty="0"/>
              <a:t>&lt;String&gt; </a:t>
            </a:r>
            <a:r>
              <a:rPr lang="en-US" dirty="0" err="1"/>
              <a:t>treeSet</a:t>
            </a:r>
            <a:r>
              <a:rPr lang="en-US" dirty="0"/>
              <a:t> = new </a:t>
            </a:r>
            <a:r>
              <a:rPr lang="en-US" dirty="0" err="1"/>
              <a:t>TreeSet</a:t>
            </a:r>
            <a:r>
              <a:rPr lang="en-US" dirty="0"/>
              <a:t>&lt;&gt;(); </a:t>
            </a:r>
            <a:r>
              <a:rPr lang="en-US" dirty="0" smtClean="0"/>
              <a:t> </a:t>
            </a:r>
            <a:endParaRPr lang="en-US" dirty="0"/>
          </a:p>
          <a:p>
            <a:pPr marL="0" indent="0">
              <a:buNone/>
            </a:pPr>
            <a:r>
              <a:rPr lang="en-US" dirty="0"/>
              <a:t>        </a:t>
            </a:r>
            <a:r>
              <a:rPr lang="en-US" dirty="0" err="1"/>
              <a:t>treeSet.add</a:t>
            </a:r>
            <a:r>
              <a:rPr lang="en-US" dirty="0"/>
              <a:t>("</a:t>
            </a:r>
            <a:r>
              <a:rPr lang="en-US" dirty="0" err="1"/>
              <a:t>raju</a:t>
            </a:r>
            <a:r>
              <a:rPr lang="en-US" dirty="0"/>
              <a:t>"); </a:t>
            </a:r>
            <a:endParaRPr lang="en-US" dirty="0"/>
          </a:p>
          <a:p>
            <a:pPr marL="0" indent="0">
              <a:buNone/>
            </a:pPr>
            <a:r>
              <a:rPr lang="en-US" dirty="0"/>
              <a:t>        </a:t>
            </a:r>
            <a:r>
              <a:rPr lang="en-US" dirty="0" err="1"/>
              <a:t>treeSet.add</a:t>
            </a:r>
            <a:r>
              <a:rPr lang="en-US" dirty="0"/>
              <a:t>("10"); </a:t>
            </a:r>
            <a:endParaRPr lang="en-US" dirty="0"/>
          </a:p>
          <a:p>
            <a:pPr marL="0" indent="0">
              <a:buNone/>
            </a:pPr>
            <a:r>
              <a:rPr lang="en-US" dirty="0"/>
              <a:t>        </a:t>
            </a:r>
            <a:r>
              <a:rPr lang="en-US" dirty="0" err="1"/>
              <a:t>treeSet.add</a:t>
            </a:r>
            <a:r>
              <a:rPr lang="en-US" dirty="0"/>
              <a:t>("45.5");  </a:t>
            </a:r>
            <a:r>
              <a:rPr lang="en-US" dirty="0" smtClean="0"/>
              <a:t>  </a:t>
            </a:r>
            <a:endParaRPr lang="en-US" dirty="0"/>
          </a:p>
          <a:p>
            <a:pPr marL="0" indent="0">
              <a:buNone/>
            </a:pPr>
            <a:r>
              <a:rPr lang="en-US" dirty="0"/>
              <a:t>        for (String temp : </a:t>
            </a:r>
            <a:r>
              <a:rPr lang="en-US" dirty="0" err="1"/>
              <a:t>treeSet</a:t>
            </a:r>
            <a:r>
              <a:rPr lang="en-US" dirty="0"/>
              <a:t>) </a:t>
            </a:r>
            <a:endParaRPr lang="en-US" dirty="0"/>
          </a:p>
          <a:p>
            <a:pPr marL="0" indent="0">
              <a:buNone/>
            </a:pPr>
            <a:r>
              <a:rPr lang="en-US" dirty="0"/>
              <a:t>            </a:t>
            </a:r>
            <a:r>
              <a:rPr lang="en-US" dirty="0" err="1"/>
              <a:t>System.</a:t>
            </a:r>
            <a:r>
              <a:rPr lang="en-US" i="1" dirty="0" err="1"/>
              <a:t>out.printf</a:t>
            </a:r>
            <a:r>
              <a:rPr lang="en-US" i="1" dirty="0"/>
              <a:t>(temp + " "); </a:t>
            </a:r>
            <a:endParaRPr lang="en-US" i="1" dirty="0"/>
          </a:p>
          <a:p>
            <a:pPr marL="0" indent="0">
              <a:buNone/>
            </a:pPr>
            <a:endParaRPr lang="en-US" dirty="0" smtClean="0"/>
          </a:p>
          <a:p>
            <a:pPr marL="0" indent="0">
              <a:buNone/>
            </a:pPr>
            <a:r>
              <a:rPr lang="en-US" dirty="0" smtClean="0"/>
              <a:t>a) 10 </a:t>
            </a:r>
            <a:r>
              <a:rPr lang="en-US" dirty="0"/>
              <a:t>45.5 </a:t>
            </a:r>
            <a:r>
              <a:rPr lang="en-US" dirty="0" err="1"/>
              <a:t>raju</a:t>
            </a:r>
            <a:r>
              <a:rPr lang="en-US" dirty="0"/>
              <a:t> </a:t>
            </a:r>
            <a:r>
              <a:rPr lang="en-US" dirty="0" smtClean="0"/>
              <a:t>		b) </a:t>
            </a:r>
            <a:r>
              <a:rPr lang="en-US" dirty="0" err="1" smtClean="0"/>
              <a:t>raju</a:t>
            </a:r>
            <a:r>
              <a:rPr lang="en-US" dirty="0" smtClean="0"/>
              <a:t> </a:t>
            </a:r>
            <a:r>
              <a:rPr lang="en-US" dirty="0"/>
              <a:t>10 45.5</a:t>
            </a:r>
            <a:endParaRPr lang="en-US" dirty="0"/>
          </a:p>
          <a:p>
            <a:pPr marL="0" indent="0">
              <a:buNone/>
            </a:pPr>
            <a:r>
              <a:rPr lang="en-US" dirty="0" smtClean="0"/>
              <a:t>c) 45.5 </a:t>
            </a:r>
            <a:r>
              <a:rPr lang="en-US" dirty="0"/>
              <a:t>10 </a:t>
            </a:r>
            <a:r>
              <a:rPr lang="en-US" dirty="0" err="1" smtClean="0"/>
              <a:t>raju</a:t>
            </a:r>
            <a:r>
              <a:rPr lang="en-US" dirty="0" smtClean="0"/>
              <a:t>		d) </a:t>
            </a:r>
            <a:r>
              <a:rPr lang="en-US" dirty="0" smtClean="0"/>
              <a:t>Exception.</a:t>
            </a: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smtClean="0"/>
              <a:t>: a</a:t>
            </a:r>
            <a:endParaRPr lang="en-US" dirty="0" smtClean="0"/>
          </a:p>
          <a:p>
            <a:pPr marL="0" indent="0">
              <a:buNone/>
            </a:pPr>
            <a:endParaRPr lang="en-US" dirty="0" smtClean="0"/>
          </a:p>
          <a:p>
            <a:pPr marL="514350" indent="-514350">
              <a:buAutoNum type="alphaLcParen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dirty="0" smtClean="0"/>
              <a:t>4. </a:t>
            </a:r>
            <a:r>
              <a:rPr lang="en-US" dirty="0" err="1" smtClean="0"/>
              <a:t>TreeSet</a:t>
            </a:r>
            <a:r>
              <a:rPr lang="en-US" dirty="0" smtClean="0"/>
              <a:t>&lt;String</a:t>
            </a:r>
            <a:r>
              <a:rPr lang="en-US" dirty="0"/>
              <a:t>&gt; </a:t>
            </a:r>
            <a:r>
              <a:rPr lang="en-US" dirty="0" err="1"/>
              <a:t>treeSet</a:t>
            </a:r>
            <a:r>
              <a:rPr lang="en-US" dirty="0"/>
              <a:t> = new </a:t>
            </a:r>
            <a:r>
              <a:rPr lang="en-US" dirty="0" err="1"/>
              <a:t>TreeSet</a:t>
            </a:r>
            <a:r>
              <a:rPr lang="en-US" dirty="0"/>
              <a:t>&lt;&gt;(); </a:t>
            </a:r>
            <a:endParaRPr lang="en-US" dirty="0"/>
          </a:p>
          <a:p>
            <a:pPr marL="0" indent="0">
              <a:buNone/>
            </a:pPr>
            <a:r>
              <a:rPr lang="en-US" dirty="0"/>
              <a:t>        </a:t>
            </a:r>
            <a:r>
              <a:rPr lang="en-US" dirty="0" err="1"/>
              <a:t>treeSet.add</a:t>
            </a:r>
            <a:r>
              <a:rPr lang="en-US" dirty="0"/>
              <a:t>("</a:t>
            </a:r>
            <a:r>
              <a:rPr lang="en-US" dirty="0" err="1"/>
              <a:t>raju</a:t>
            </a:r>
            <a:r>
              <a:rPr lang="en-US" dirty="0"/>
              <a:t>"); </a:t>
            </a:r>
            <a:endParaRPr lang="en-US" dirty="0"/>
          </a:p>
          <a:p>
            <a:pPr marL="0" indent="0">
              <a:buNone/>
            </a:pPr>
            <a:r>
              <a:rPr lang="en-US" dirty="0"/>
              <a:t>        </a:t>
            </a:r>
            <a:r>
              <a:rPr lang="en-US" dirty="0" err="1"/>
              <a:t>treeSet.add</a:t>
            </a:r>
            <a:r>
              <a:rPr lang="en-US" dirty="0"/>
              <a:t>(10); </a:t>
            </a:r>
            <a:endParaRPr lang="en-US" dirty="0"/>
          </a:p>
          <a:p>
            <a:pPr marL="0" indent="0">
              <a:buNone/>
            </a:pPr>
            <a:r>
              <a:rPr lang="en-US" dirty="0"/>
              <a:t>        </a:t>
            </a:r>
            <a:r>
              <a:rPr lang="en-US" dirty="0" err="1"/>
              <a:t>treeSet.add</a:t>
            </a:r>
            <a:r>
              <a:rPr lang="en-US" dirty="0"/>
              <a:t>("45.5");  </a:t>
            </a:r>
            <a:r>
              <a:rPr lang="en-US" dirty="0" smtClean="0"/>
              <a:t> </a:t>
            </a:r>
            <a:endParaRPr lang="en-US" dirty="0"/>
          </a:p>
          <a:p>
            <a:pPr marL="0" indent="0">
              <a:buNone/>
            </a:pPr>
            <a:r>
              <a:rPr lang="en-US" dirty="0"/>
              <a:t>        for (String temp : </a:t>
            </a:r>
            <a:r>
              <a:rPr lang="en-US" dirty="0" err="1"/>
              <a:t>treeSet</a:t>
            </a:r>
            <a:r>
              <a:rPr lang="en-US" dirty="0"/>
              <a:t>) </a:t>
            </a:r>
            <a:endParaRPr lang="en-US" dirty="0"/>
          </a:p>
          <a:p>
            <a:pPr marL="0" indent="0">
              <a:buNone/>
            </a:pPr>
            <a:r>
              <a:rPr lang="en-US" dirty="0"/>
              <a:t>            </a:t>
            </a:r>
            <a:r>
              <a:rPr lang="en-US" dirty="0" err="1"/>
              <a:t>System.</a:t>
            </a:r>
            <a:r>
              <a:rPr lang="en-US" i="1" dirty="0" err="1"/>
              <a:t>out.printf</a:t>
            </a:r>
            <a:r>
              <a:rPr lang="en-US" i="1" dirty="0"/>
              <a:t>(temp + " "); </a:t>
            </a:r>
            <a:endParaRPr lang="en-US" i="1" dirty="0" smtClean="0"/>
          </a:p>
          <a:p>
            <a:pPr marL="0" indent="0">
              <a:buNone/>
            </a:pPr>
            <a:endParaRPr lang="en-US" i="1" dirty="0"/>
          </a:p>
          <a:p>
            <a:pPr marL="0" indent="0">
              <a:buNone/>
            </a:pPr>
            <a:r>
              <a:rPr lang="en-US" dirty="0" smtClean="0"/>
              <a:t>a) Compilation error		b) </a:t>
            </a:r>
            <a:r>
              <a:rPr lang="en-US" dirty="0" err="1" smtClean="0"/>
              <a:t>raju</a:t>
            </a:r>
            <a:r>
              <a:rPr lang="en-US" dirty="0" smtClean="0"/>
              <a:t> </a:t>
            </a:r>
            <a:r>
              <a:rPr lang="en-US" dirty="0"/>
              <a:t>10 45.5</a:t>
            </a:r>
            <a:endParaRPr lang="en-US" dirty="0"/>
          </a:p>
          <a:p>
            <a:pPr marL="0" indent="0">
              <a:buNone/>
            </a:pPr>
            <a:r>
              <a:rPr lang="en-US" dirty="0" smtClean="0"/>
              <a:t>c) 45.5 </a:t>
            </a:r>
            <a:r>
              <a:rPr lang="en-US" dirty="0"/>
              <a:t>10 </a:t>
            </a:r>
            <a:r>
              <a:rPr lang="en-US" dirty="0" err="1" smtClean="0"/>
              <a:t>raju</a:t>
            </a:r>
            <a:r>
              <a:rPr lang="en-US" dirty="0" smtClean="0"/>
              <a:t>			d) </a:t>
            </a:r>
            <a:r>
              <a:rPr lang="en-US" dirty="0" smtClean="0"/>
              <a:t>Exception.</a:t>
            </a:r>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idx="1"/>
          </p:nvPr>
        </p:nvSpPr>
        <p:spPr/>
        <p:txBody>
          <a:bodyPr/>
          <a:lstStyle/>
          <a:p>
            <a:pPr marL="0" indent="0">
              <a:buNone/>
            </a:pPr>
            <a:r>
              <a:rPr lang="en-US" dirty="0" err="1" smtClean="0"/>
              <a:t>Ans</a:t>
            </a:r>
            <a:r>
              <a:rPr lang="en-US" dirty="0"/>
              <a:t>: a</a:t>
            </a:r>
            <a:endParaRPr lang="en-US" dirty="0"/>
          </a:p>
          <a:p>
            <a:pPr marL="0" indent="0">
              <a:buNone/>
            </a:pPr>
            <a:endParaRPr lang="en-US" dirty="0"/>
          </a:p>
          <a:p>
            <a:pPr marL="514350" indent="-514350">
              <a:buAutoNum type="alphaLcParenR"/>
            </a:pPr>
            <a:endParaRPr lang="en-US" dirty="0"/>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9314</Words>
  <Application>WPS Presentation</Application>
  <PresentationFormat>On-screen Show (4:3)</PresentationFormat>
  <Paragraphs>368</Paragraphs>
  <Slides>45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Arial</vt:lpstr>
      <vt:lpstr>SimSun</vt:lpstr>
      <vt:lpstr>Wingdings</vt:lpstr>
      <vt:lpstr>Calibri</vt:lpstr>
      <vt:lpstr>Microsoft YaHei</vt:lpstr>
      <vt:lpstr>Arial Unicode MS</vt:lpstr>
      <vt:lpstr>Office Theme</vt:lpstr>
      <vt:lpstr>Collections</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lpstr>PowerPoint 演示文稿</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dc:title>
  <dc:creator>Praveen</dc:creator>
  <cp:lastModifiedBy>user</cp:lastModifiedBy>
  <cp:revision>115</cp:revision>
  <dcterms:created xsi:type="dcterms:W3CDTF">2020-03-30T18:50:00Z</dcterms:created>
  <dcterms:modified xsi:type="dcterms:W3CDTF">2022-06-30T18:14:39Z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05E7B6C6E3724E4DABB8A8C91238DC71</vt:lpwstr>
  </property>
  <property fmtid="{D5CDD505-2E9C-101B-9397-08002B2CF9AE}" pid="3" name="KSOProductBuildVer">
    <vt:lpwstr>1033-11.2.0.11156</vt:lpwstr>
  </property>
</Properties>
</file>