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1796-0DF6-409A-AF09-1C1FBA130AA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1E40-A2A6-4BF8-99A7-EF5E2DB78D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1796-0DF6-409A-AF09-1C1FBA130AA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1E40-A2A6-4BF8-99A7-EF5E2DB78D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1796-0DF6-409A-AF09-1C1FBA130AA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1E40-A2A6-4BF8-99A7-EF5E2DB78D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1796-0DF6-409A-AF09-1C1FBA130AA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1E40-A2A6-4BF8-99A7-EF5E2DB78D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1796-0DF6-409A-AF09-1C1FBA130AA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1E40-A2A6-4BF8-99A7-EF5E2DB78D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1796-0DF6-409A-AF09-1C1FBA130AA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1E40-A2A6-4BF8-99A7-EF5E2DB78D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1796-0DF6-409A-AF09-1C1FBA130AA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1E40-A2A6-4BF8-99A7-EF5E2DB78D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1796-0DF6-409A-AF09-1C1FBA130AA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1E40-A2A6-4BF8-99A7-EF5E2DB78D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1796-0DF6-409A-AF09-1C1FBA130AA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1E40-A2A6-4BF8-99A7-EF5E2DB78D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1796-0DF6-409A-AF09-1C1FBA130AA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1E40-A2A6-4BF8-99A7-EF5E2DB78D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91796-0DF6-409A-AF09-1C1FBA130AA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B1E40-A2A6-4BF8-99A7-EF5E2DB78D3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91796-0DF6-409A-AF09-1C1FBA130AA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B1E40-A2A6-4BF8-99A7-EF5E2DB78D3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base"/>
            <a:r>
              <a:rPr lang="en-US" b="1" dirty="0"/>
              <a:t>Constructors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6172200"/>
          </a:xfrm>
        </p:spPr>
        <p:txBody>
          <a:bodyPr>
            <a:normAutofit fontScale="85000" lnSpcReduction="20000"/>
          </a:bodyPr>
          <a:lstStyle/>
          <a:p>
            <a:pPr marL="0" indent="0" fontAlgn="base">
              <a:buNone/>
            </a:pPr>
            <a:r>
              <a:rPr lang="en-US" dirty="0" smtClean="0"/>
              <a:t>5. class </a:t>
            </a:r>
            <a:r>
              <a:rPr lang="en-US" dirty="0"/>
              <a:t>Point { 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 int </a:t>
            </a:r>
            <a:r>
              <a:rPr lang="en-US" dirty="0" err="1"/>
              <a:t>m_x</a:t>
            </a:r>
            <a:r>
              <a:rPr lang="en-US" dirty="0"/>
              <a:t>, </a:t>
            </a:r>
            <a:r>
              <a:rPr lang="en-US" dirty="0" err="1"/>
              <a:t>m_y</a:t>
            </a:r>
            <a:r>
              <a:rPr lang="en-US" dirty="0"/>
              <a:t>;     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 public Point(</a:t>
            </a:r>
            <a:r>
              <a:rPr lang="en-US" dirty="0" err="1"/>
              <a:t>int</a:t>
            </a:r>
            <a:r>
              <a:rPr lang="en-US" dirty="0"/>
              <a:t> x, </a:t>
            </a:r>
            <a:r>
              <a:rPr lang="en-US" dirty="0" err="1"/>
              <a:t>int</a:t>
            </a:r>
            <a:r>
              <a:rPr lang="en-US" dirty="0"/>
              <a:t> y) { </a:t>
            </a:r>
            <a:r>
              <a:rPr lang="en-US" dirty="0" err="1"/>
              <a:t>m_x</a:t>
            </a:r>
            <a:r>
              <a:rPr lang="en-US" dirty="0"/>
              <a:t> = x; </a:t>
            </a:r>
            <a:r>
              <a:rPr lang="en-US" dirty="0" err="1"/>
              <a:t>m_y</a:t>
            </a:r>
            <a:r>
              <a:rPr lang="en-US" dirty="0"/>
              <a:t> = y; } 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 public Point() { this(10, 10); } 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 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getX</a:t>
            </a:r>
            <a:r>
              <a:rPr lang="en-US" dirty="0"/>
              <a:t>() { return </a:t>
            </a:r>
            <a:r>
              <a:rPr lang="en-US" dirty="0" err="1"/>
              <a:t>m_x</a:t>
            </a:r>
            <a:r>
              <a:rPr lang="en-US" dirty="0"/>
              <a:t>; } 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 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getY</a:t>
            </a:r>
            <a:r>
              <a:rPr lang="en-US" dirty="0"/>
              <a:t>() { return </a:t>
            </a:r>
            <a:r>
              <a:rPr lang="en-US" dirty="0" err="1"/>
              <a:t>m_y</a:t>
            </a:r>
            <a:r>
              <a:rPr lang="en-US" dirty="0"/>
              <a:t>; } 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   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 public static void main(String </a:t>
            </a:r>
            <a:r>
              <a:rPr lang="en-US" dirty="0" err="1"/>
              <a:t>args</a:t>
            </a:r>
            <a:r>
              <a:rPr lang="en-US" dirty="0"/>
              <a:t>[]) { 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   Point p = new Point(); 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   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p.getX</a:t>
            </a:r>
            <a:r>
              <a:rPr lang="en-US" dirty="0"/>
              <a:t>()); </a:t>
            </a:r>
            <a:r>
              <a:rPr lang="en-US" dirty="0" smtClean="0"/>
              <a:t>}  }</a:t>
            </a:r>
            <a:endParaRPr lang="en-US" dirty="0" smtClean="0"/>
          </a:p>
          <a:p>
            <a:pPr marL="0" indent="0" fontAlgn="base">
              <a:buNone/>
            </a:pPr>
            <a:r>
              <a:rPr lang="en-US" b="1" dirty="0"/>
              <a:t>(A)</a:t>
            </a:r>
            <a:r>
              <a:rPr lang="en-US" dirty="0"/>
              <a:t> </a:t>
            </a:r>
            <a:r>
              <a:rPr lang="en-US" dirty="0" smtClean="0"/>
              <a:t>10				</a:t>
            </a:r>
            <a:r>
              <a:rPr lang="en-US" b="1" dirty="0" smtClean="0"/>
              <a:t>(B</a:t>
            </a:r>
            <a:r>
              <a:rPr lang="en-US" b="1" dirty="0"/>
              <a:t>)</a:t>
            </a:r>
            <a:r>
              <a:rPr lang="en-US" dirty="0"/>
              <a:t> 0</a:t>
            </a:r>
            <a:br>
              <a:rPr lang="en-US" dirty="0"/>
            </a:br>
            <a:r>
              <a:rPr lang="en-US" b="1" dirty="0"/>
              <a:t>(C)</a:t>
            </a:r>
            <a:r>
              <a:rPr lang="en-US" dirty="0"/>
              <a:t> compiler </a:t>
            </a:r>
            <a:r>
              <a:rPr lang="en-US" dirty="0" smtClean="0"/>
              <a:t>error		(D) </a:t>
            </a:r>
            <a:r>
              <a:rPr lang="en-US" dirty="0"/>
              <a:t>Runtime error</a:t>
            </a:r>
            <a:br>
              <a:rPr lang="en-US" dirty="0"/>
            </a:br>
            <a:endParaRPr lang="en-US" dirty="0"/>
          </a:p>
          <a:p>
            <a:pPr marL="0" indent="0" fontAlgn="base">
              <a:buNone/>
            </a:pPr>
            <a:r>
              <a:rPr lang="en-US" dirty="0"/>
              <a:t>  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Answer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b="1" dirty="0"/>
              <a:t>(A)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Explanation:</a:t>
            </a:r>
            <a:r>
              <a:rPr lang="en-US" dirty="0"/>
              <a:t> it’s a simple program where constructor is called with parameters and values are initialized.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6. class </a:t>
            </a:r>
            <a:r>
              <a:rPr lang="en-US" sz="2000" dirty="0"/>
              <a:t>Test </a:t>
            </a:r>
            <a:r>
              <a:rPr lang="en-US" sz="2000" dirty="0" smtClean="0"/>
              <a:t> {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static int </a:t>
            </a:r>
            <a:r>
              <a:rPr lang="en-US" sz="2000" i="1" dirty="0"/>
              <a:t>a; </a:t>
            </a:r>
            <a:r>
              <a:rPr lang="en-US" sz="2000" dirty="0" smtClean="0"/>
              <a:t>     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</a:t>
            </a:r>
            <a:r>
              <a:rPr lang="en-US" sz="2000" dirty="0" smtClean="0"/>
              <a:t>static {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i="1" dirty="0"/>
              <a:t>a = 4; </a:t>
            </a: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System.</a:t>
            </a:r>
            <a:r>
              <a:rPr lang="en-US" sz="2000" i="1" dirty="0" err="1"/>
              <a:t>out.print</a:t>
            </a:r>
            <a:r>
              <a:rPr lang="en-US" sz="2000" i="1" dirty="0"/>
              <a:t>("inside static block "); </a:t>
            </a: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System.</a:t>
            </a:r>
            <a:r>
              <a:rPr lang="en-US" sz="2000" i="1" dirty="0" err="1"/>
              <a:t>out.print</a:t>
            </a:r>
            <a:r>
              <a:rPr lang="en-US" sz="2000" i="1" dirty="0"/>
              <a:t>("a = " + a); </a:t>
            </a:r>
            <a:r>
              <a:rPr lang="en-US" sz="2000" i="1" dirty="0" smtClean="0"/>
              <a:t> </a:t>
            </a:r>
            <a:r>
              <a:rPr lang="en-US" sz="2000" dirty="0" smtClean="0"/>
              <a:t>}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Test() </a:t>
            </a:r>
            <a:r>
              <a:rPr lang="en-US" sz="2000" dirty="0" smtClean="0"/>
              <a:t> {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System.</a:t>
            </a:r>
            <a:r>
              <a:rPr lang="en-US" sz="2000" i="1" dirty="0" err="1"/>
              <a:t>out.print</a:t>
            </a:r>
            <a:r>
              <a:rPr lang="en-US" sz="2000" i="1" dirty="0"/>
              <a:t>("inside constructor "); </a:t>
            </a: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i="1" dirty="0"/>
              <a:t>a = 10; </a:t>
            </a:r>
            <a:r>
              <a:rPr lang="en-US" sz="2000" i="1" dirty="0" smtClean="0"/>
              <a:t>  </a:t>
            </a:r>
            <a:r>
              <a:rPr lang="en-US" sz="2000" dirty="0" smtClean="0"/>
              <a:t>}      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public static void </a:t>
            </a:r>
            <a:r>
              <a:rPr lang="en-US" sz="2000" dirty="0" err="1"/>
              <a:t>func</a:t>
            </a:r>
            <a:r>
              <a:rPr lang="en-US" sz="2000" dirty="0"/>
              <a:t>() </a:t>
            </a:r>
            <a:r>
              <a:rPr lang="en-US" sz="2000" dirty="0" smtClean="0"/>
              <a:t> {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i="1" dirty="0"/>
              <a:t>a = a + 1; </a:t>
            </a: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System.</a:t>
            </a:r>
            <a:r>
              <a:rPr lang="en-US" sz="2000" i="1" dirty="0" err="1"/>
              <a:t>out.print</a:t>
            </a:r>
            <a:r>
              <a:rPr lang="en-US" sz="2000" i="1" dirty="0"/>
              <a:t>("a = " + a); </a:t>
            </a: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    } </a:t>
            </a:r>
            <a:r>
              <a:rPr lang="en-US" sz="2000" dirty="0" smtClean="0"/>
              <a:t>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</a:t>
            </a:r>
            <a:r>
              <a:rPr lang="en-US" sz="2000" dirty="0" smtClean="0"/>
              <a:t>{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Test </a:t>
            </a:r>
            <a:r>
              <a:rPr lang="en-US" sz="2000" dirty="0" err="1"/>
              <a:t>obj</a:t>
            </a:r>
            <a:r>
              <a:rPr lang="en-US" sz="2000" dirty="0"/>
              <a:t> = new Test();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obj.</a:t>
            </a:r>
            <a:r>
              <a:rPr lang="en-US" sz="2000" i="1" dirty="0" err="1"/>
              <a:t>func</a:t>
            </a:r>
            <a:r>
              <a:rPr lang="en-US" sz="2000" i="1" dirty="0"/>
              <a:t>(); </a:t>
            </a:r>
            <a:r>
              <a:rPr lang="en-US" sz="2000" i="1" dirty="0" smtClean="0"/>
              <a:t>  }  }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6172200" y="1600200"/>
            <a:ext cx="304968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a) inside </a:t>
            </a:r>
            <a:r>
              <a:rPr lang="en-US" b="1" dirty="0"/>
              <a:t>static block a = </a:t>
            </a:r>
            <a:r>
              <a:rPr lang="en-US" b="1" dirty="0" smtClean="0"/>
              <a:t>4</a:t>
            </a:r>
            <a:endParaRPr lang="en-US" b="1" dirty="0" smtClean="0"/>
          </a:p>
          <a:p>
            <a:r>
              <a:rPr lang="en-US" b="1" dirty="0" smtClean="0"/>
              <a:t>          inside </a:t>
            </a:r>
            <a:r>
              <a:rPr lang="en-US" b="1" dirty="0"/>
              <a:t>constructor a = 11</a:t>
            </a:r>
            <a:endParaRPr lang="en-US" b="1" dirty="0"/>
          </a:p>
          <a:p>
            <a:r>
              <a:rPr lang="en-US" b="1" dirty="0" smtClean="0"/>
              <a:t>b) Compiler </a:t>
            </a:r>
            <a:r>
              <a:rPr lang="en-US" b="1" dirty="0"/>
              <a:t>Error</a:t>
            </a:r>
            <a:endParaRPr lang="en-US" b="1" dirty="0"/>
          </a:p>
          <a:p>
            <a:r>
              <a:rPr lang="en-US" b="1" dirty="0" smtClean="0"/>
              <a:t>c) Run </a:t>
            </a:r>
            <a:r>
              <a:rPr lang="en-US" b="1" dirty="0"/>
              <a:t>Time Error</a:t>
            </a:r>
            <a:endParaRPr lang="en-US" b="1" dirty="0"/>
          </a:p>
          <a:p>
            <a:r>
              <a:rPr lang="en-US" b="1" dirty="0" smtClean="0"/>
              <a:t>d)inside </a:t>
            </a:r>
            <a:r>
              <a:rPr lang="en-US" b="1" dirty="0"/>
              <a:t>static block a = </a:t>
            </a:r>
            <a:r>
              <a:rPr lang="en-US" b="1" dirty="0" smtClean="0"/>
              <a:t>4</a:t>
            </a:r>
            <a:endParaRPr lang="en-US" b="1" dirty="0" smtClean="0"/>
          </a:p>
          <a:p>
            <a:r>
              <a:rPr lang="en-US" b="1" dirty="0"/>
              <a:t> </a:t>
            </a:r>
            <a:r>
              <a:rPr lang="en-US" b="1" dirty="0" smtClean="0"/>
              <a:t>         inside </a:t>
            </a:r>
            <a:r>
              <a:rPr lang="en-US" b="1" dirty="0"/>
              <a:t>constructor a = 5</a:t>
            </a:r>
            <a:endParaRPr lang="en-US" b="1" dirty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Ans</a:t>
            </a:r>
            <a:r>
              <a:rPr lang="en-US" dirty="0" smtClean="0"/>
              <a:t>) a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Explanation:</a:t>
            </a:r>
            <a:r>
              <a:rPr lang="en-US" dirty="0"/>
              <a:t> Static blocks are called before constructors. Therefore, on object creation of class Test, static block is called. So, static variable a = 4.</a:t>
            </a:r>
            <a:br>
              <a:rPr lang="en-US" dirty="0"/>
            </a:br>
            <a:r>
              <a:rPr lang="en-US" dirty="0"/>
              <a:t>Then constructor Test() is called which assigns a = 10. Finally, function </a:t>
            </a:r>
            <a:r>
              <a:rPr lang="en-US" dirty="0" err="1"/>
              <a:t>func</a:t>
            </a:r>
            <a:r>
              <a:rPr lang="en-US" dirty="0"/>
              <a:t>() increments its value.</a:t>
            </a:r>
            <a:endParaRPr lang="en-US" dirty="0"/>
          </a:p>
          <a:p>
            <a:pPr marL="514350" indent="-514350">
              <a:buAutoNum type="alphaLcParenR"/>
            </a:pPr>
            <a:endParaRPr lang="en-US" dirty="0" smtClean="0"/>
          </a:p>
          <a:p>
            <a:pPr marL="514350" indent="-514350">
              <a:buAutoNum type="alphaLcParenR"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7. class Example{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  <a:r>
              <a:rPr lang="en-US" dirty="0" smtClean="0"/>
              <a:t>()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  <a:r>
              <a:rPr lang="en-US" dirty="0" smtClean="0"/>
              <a:t>()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Test </a:t>
            </a:r>
            <a:r>
              <a:rPr lang="en-US" dirty="0" smtClean="0"/>
              <a:t> {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dirty="0" smtClean="0"/>
              <a:t>{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Example e = new Example();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("hello</a:t>
            </a:r>
            <a:r>
              <a:rPr lang="en-US" i="1" dirty="0" smtClean="0"/>
              <a:t>"); } }</a:t>
            </a:r>
            <a:endParaRPr lang="en-US" dirty="0"/>
          </a:p>
          <a:p>
            <a:pPr marL="514350" indent="-514350">
              <a:buAutoNum type="alphaLcParenR"/>
            </a:pPr>
            <a:r>
              <a:rPr lang="en-US" dirty="0"/>
              <a:t>Compilation </a:t>
            </a:r>
            <a:r>
              <a:rPr lang="en-US" dirty="0" smtClean="0"/>
              <a:t>error	b) Runtime </a:t>
            </a:r>
            <a:r>
              <a:rPr lang="en-US" dirty="0"/>
              <a:t>error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c)    No output		</a:t>
            </a:r>
            <a:r>
              <a:rPr lang="en-US" dirty="0" smtClean="0"/>
              <a:t>d)Hello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Ans</a:t>
            </a:r>
            <a:r>
              <a:rPr lang="en-US" dirty="0" smtClean="0"/>
              <a:t>) a</a:t>
            </a:r>
            <a:endParaRPr lang="en-US" dirty="0" smtClean="0"/>
          </a:p>
          <a:p>
            <a:pPr marL="514350" indent="-514350">
              <a:buAutoNum type="alphaLcParenR"/>
            </a:pPr>
            <a:endParaRPr lang="en-US" dirty="0" smtClean="0"/>
          </a:p>
          <a:p>
            <a:pPr marL="514350" indent="-514350">
              <a:buAutoNum type="alphaLcParenR"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8. class Example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  <a:r>
              <a:rPr lang="en-US" dirty="0" smtClean="0"/>
              <a:t>()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Example(int n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Test </a:t>
            </a:r>
            <a:r>
              <a:rPr lang="en-US" dirty="0" smtClean="0"/>
              <a:t> {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dirty="0" smtClean="0"/>
              <a:t> {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Example e = new Example();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i="1" dirty="0" err="1"/>
              <a:t>out.println</a:t>
            </a:r>
            <a:r>
              <a:rPr lang="en-US" i="1" dirty="0"/>
              <a:t>("hello</a:t>
            </a:r>
            <a:r>
              <a:rPr lang="en-US" i="1" dirty="0" smtClean="0"/>
              <a:t>"); }  }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a)Compilation </a:t>
            </a:r>
            <a:r>
              <a:rPr lang="en-US" dirty="0" smtClean="0"/>
              <a:t>error	b) Runtime </a:t>
            </a:r>
            <a:r>
              <a:rPr lang="en-US" dirty="0"/>
              <a:t>error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c) No output		d) hello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Ans</a:t>
            </a:r>
            <a:r>
              <a:rPr lang="en-US" dirty="0"/>
              <a:t>) </a:t>
            </a:r>
            <a:r>
              <a:rPr lang="en-US" dirty="0" smtClean="0"/>
              <a:t>d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LcParenR"/>
            </a:pPr>
            <a:endParaRPr lang="en-US" dirty="0"/>
          </a:p>
          <a:p>
            <a:pPr marL="514350" indent="-514350">
              <a:buAutoNum type="alphaLcParenR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9. class Example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  <a:r>
              <a:rPr lang="en-US" dirty="0" smtClean="0"/>
              <a:t>() {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i="1" dirty="0" err="1"/>
              <a:t>out.print</a:t>
            </a:r>
            <a:r>
              <a:rPr lang="en-US" i="1" dirty="0"/>
              <a:t>("A");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Example(int n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i="1" dirty="0" err="1"/>
              <a:t>out.print</a:t>
            </a:r>
            <a:r>
              <a:rPr lang="en-US" i="1" dirty="0"/>
              <a:t>("B");</a:t>
            </a:r>
            <a:endParaRPr lang="en-US" i="1" dirty="0"/>
          </a:p>
          <a:p>
            <a:pPr marL="0" indent="0">
              <a:buNone/>
            </a:pPr>
            <a:r>
              <a:rPr lang="en-US" dirty="0" smtClean="0"/>
              <a:t>}</a:t>
            </a:r>
            <a:r>
              <a:rPr lang="en-US" dirty="0"/>
              <a:t>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Test </a:t>
            </a:r>
            <a:r>
              <a:rPr lang="en-US" dirty="0" smtClean="0"/>
              <a:t> {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dirty="0" smtClean="0"/>
              <a:t> {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Example e = new Example(5);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i="1" dirty="0" err="1"/>
              <a:t>out.print</a:t>
            </a:r>
            <a:r>
              <a:rPr lang="en-US" i="1" dirty="0"/>
              <a:t>("hello</a:t>
            </a:r>
            <a:r>
              <a:rPr lang="en-US" i="1" dirty="0" smtClean="0"/>
              <a:t>"); } }</a:t>
            </a: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pPr marL="514350" indent="-514350">
              <a:buAutoNum type="alphaLcParenR"/>
            </a:pPr>
            <a:r>
              <a:rPr lang="en-US" dirty="0" err="1"/>
              <a:t>BAhello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smtClean="0"/>
              <a:t>b)</a:t>
            </a:r>
            <a:r>
              <a:rPr lang="en-US" dirty="0" err="1" smtClean="0"/>
              <a:t>Ahello</a:t>
            </a:r>
            <a:r>
              <a:rPr lang="en-US" dirty="0" smtClean="0"/>
              <a:t> </a:t>
            </a:r>
            <a:r>
              <a:rPr lang="en-US" dirty="0" smtClean="0"/>
              <a:t>	c) </a:t>
            </a:r>
            <a:r>
              <a:rPr lang="en-US" dirty="0" err="1" smtClean="0"/>
              <a:t>Bhello</a:t>
            </a:r>
            <a:r>
              <a:rPr lang="en-US" dirty="0" smtClean="0"/>
              <a:t>	d) Hello</a:t>
            </a: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   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Ans</a:t>
            </a:r>
            <a:r>
              <a:rPr lang="en-US" dirty="0"/>
              <a:t>) </a:t>
            </a:r>
            <a:r>
              <a:rPr lang="en-US" dirty="0" smtClean="0"/>
              <a:t>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LcParenR"/>
            </a:pPr>
            <a:endParaRPr lang="en-US" dirty="0"/>
          </a:p>
          <a:p>
            <a:pPr marL="514350" indent="-514350">
              <a:buAutoNum type="alphaLcParenR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 smtClean="0"/>
              <a:t>1. class </a:t>
            </a:r>
            <a:r>
              <a:rPr lang="en-US" dirty="0"/>
              <a:t>T { 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 int t = 20; </a:t>
            </a:r>
            <a:r>
              <a:rPr lang="en-US" dirty="0" smtClean="0"/>
              <a:t> } 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class Main { 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  public static void main(String </a:t>
            </a:r>
            <a:r>
              <a:rPr lang="en-US" dirty="0" err="1"/>
              <a:t>args</a:t>
            </a:r>
            <a:r>
              <a:rPr lang="en-US" dirty="0"/>
              <a:t>[]) { 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     T t1 = new T(); 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     </a:t>
            </a:r>
            <a:r>
              <a:rPr lang="en-US" dirty="0" err="1"/>
              <a:t>System.out.println</a:t>
            </a:r>
            <a:r>
              <a:rPr lang="en-US" dirty="0"/>
              <a:t>(t1.t); </a:t>
            </a:r>
            <a:r>
              <a:rPr lang="en-US" dirty="0" smtClean="0"/>
              <a:t>}  }</a:t>
            </a:r>
            <a:endParaRPr lang="en-US" dirty="0" smtClean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b="1" dirty="0" smtClean="0"/>
              <a:t>(</a:t>
            </a:r>
            <a:r>
              <a:rPr lang="en-US" b="1" dirty="0"/>
              <a:t>A)</a:t>
            </a:r>
            <a:r>
              <a:rPr lang="en-US" dirty="0"/>
              <a:t> </a:t>
            </a:r>
            <a:r>
              <a:rPr lang="en-US" dirty="0" smtClean="0"/>
              <a:t>20			</a:t>
            </a:r>
            <a:r>
              <a:rPr lang="en-US" b="1" dirty="0" smtClean="0"/>
              <a:t>(B</a:t>
            </a:r>
            <a:r>
              <a:rPr lang="en-US" b="1" dirty="0"/>
              <a:t>)</a:t>
            </a:r>
            <a:r>
              <a:rPr lang="en-US" dirty="0"/>
              <a:t> 0</a:t>
            </a:r>
            <a:br>
              <a:rPr lang="en-US" dirty="0"/>
            </a:br>
            <a:r>
              <a:rPr lang="en-US" b="1" dirty="0"/>
              <a:t>(C)</a:t>
            </a:r>
            <a:r>
              <a:rPr lang="en-US" dirty="0"/>
              <a:t> Compiler </a:t>
            </a:r>
            <a:r>
              <a:rPr lang="en-US" dirty="0" smtClean="0"/>
              <a:t>Error	(D</a:t>
            </a:r>
            <a:r>
              <a:rPr lang="en-US" dirty="0"/>
              <a:t>)Runtime error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10. class Example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Example</a:t>
            </a:r>
            <a:r>
              <a:rPr lang="en-US" dirty="0" smtClean="0"/>
              <a:t>() {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i="1" dirty="0" err="1"/>
              <a:t>out.print</a:t>
            </a:r>
            <a:r>
              <a:rPr lang="en-US" i="1" dirty="0"/>
              <a:t>("A");</a:t>
            </a:r>
            <a:endParaRPr lang="en-US" i="1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Example(int n</a:t>
            </a:r>
            <a:r>
              <a:rPr lang="en-US" dirty="0" smtClean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this();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i="1" dirty="0" err="1"/>
              <a:t>out.print</a:t>
            </a:r>
            <a:r>
              <a:rPr lang="en-US" i="1" dirty="0"/>
              <a:t>("B");</a:t>
            </a:r>
            <a:endParaRPr lang="en-US" i="1" dirty="0"/>
          </a:p>
          <a:p>
            <a:pPr marL="0" indent="0">
              <a:buNone/>
            </a:pPr>
            <a:r>
              <a:rPr lang="en-US" dirty="0" smtClean="0"/>
              <a:t>}</a:t>
            </a:r>
            <a:r>
              <a:rPr lang="en-US" dirty="0"/>
              <a:t>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Test </a:t>
            </a:r>
            <a:r>
              <a:rPr lang="en-US" dirty="0" smtClean="0"/>
              <a:t>{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dirty="0" smtClean="0"/>
              <a:t>{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Example e = new Example(5);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i="1" dirty="0" err="1"/>
              <a:t>out.print</a:t>
            </a:r>
            <a:r>
              <a:rPr lang="en-US" i="1" dirty="0"/>
              <a:t>("hello</a:t>
            </a:r>
            <a:r>
              <a:rPr lang="en-US" i="1" dirty="0" smtClean="0"/>
              <a:t>"); }  }</a:t>
            </a: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a) </a:t>
            </a:r>
            <a:r>
              <a:rPr lang="en-US" dirty="0" err="1" smtClean="0"/>
              <a:t>Abhello</a:t>
            </a:r>
            <a:r>
              <a:rPr lang="en-US" dirty="0" smtClean="0"/>
              <a:t>	b) </a:t>
            </a:r>
            <a:r>
              <a:rPr lang="en-US" dirty="0" err="1" smtClean="0"/>
              <a:t>Bhello</a:t>
            </a:r>
            <a:r>
              <a:rPr lang="en-US" dirty="0" smtClean="0"/>
              <a:t>	c) </a:t>
            </a:r>
            <a:r>
              <a:rPr lang="en-US" dirty="0" err="1" smtClean="0"/>
              <a:t>Ahello</a:t>
            </a:r>
            <a:r>
              <a:rPr lang="en-US" dirty="0" smtClean="0"/>
              <a:t>	</a:t>
            </a:r>
            <a:r>
              <a:rPr lang="en-US" dirty="0" smtClean="0"/>
              <a:t>d)</a:t>
            </a:r>
            <a:r>
              <a:rPr lang="en-US" dirty="0" err="1" smtClean="0"/>
              <a:t>Bahello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Ans</a:t>
            </a:r>
            <a:r>
              <a:rPr lang="en-US" dirty="0" smtClean="0"/>
              <a:t>) a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11. class Example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static Example</a:t>
            </a:r>
            <a:r>
              <a:rPr lang="en-US" dirty="0" smtClean="0"/>
              <a:t>() {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i="1" dirty="0" err="1"/>
              <a:t>out.print</a:t>
            </a:r>
            <a:r>
              <a:rPr lang="en-US" i="1" dirty="0"/>
              <a:t>("A");</a:t>
            </a:r>
            <a:endParaRPr lang="en-US" i="1" dirty="0"/>
          </a:p>
          <a:p>
            <a:pPr marL="0" indent="0">
              <a:buNone/>
            </a:pPr>
            <a:r>
              <a:rPr lang="en-US" dirty="0" smtClean="0"/>
              <a:t>}</a:t>
            </a:r>
            <a:r>
              <a:rPr lang="en-US" dirty="0"/>
              <a:t>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Test </a:t>
            </a:r>
            <a:r>
              <a:rPr lang="en-US" dirty="0" smtClean="0"/>
              <a:t> {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dirty="0" smtClean="0"/>
              <a:t> {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Example e = new Example();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i="1" dirty="0" err="1"/>
              <a:t>out.print</a:t>
            </a:r>
            <a:r>
              <a:rPr lang="en-US" i="1" dirty="0"/>
              <a:t>("hello</a:t>
            </a:r>
            <a:r>
              <a:rPr lang="en-US" i="1" dirty="0" smtClean="0"/>
              <a:t>"); }  }</a:t>
            </a: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a) Compilation error	b) </a:t>
            </a:r>
            <a:r>
              <a:rPr lang="en-US" dirty="0" err="1" smtClean="0"/>
              <a:t>Ahello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c) Runtime error		</a:t>
            </a:r>
            <a:r>
              <a:rPr lang="en-US" dirty="0" smtClean="0"/>
              <a:t>d)Hello</a:t>
            </a: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    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Ans</a:t>
            </a:r>
            <a:r>
              <a:rPr lang="en-US" dirty="0" smtClean="0"/>
              <a:t>) 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Only public, protected and private keywords are allowed before a constructor name. If you keep any other keyword before a constructor name, it gives compile time error.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12. class Example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void Example</a:t>
            </a:r>
            <a:r>
              <a:rPr lang="en-US" dirty="0" smtClean="0"/>
              <a:t>() {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System.</a:t>
            </a:r>
            <a:r>
              <a:rPr lang="en-US" i="1" dirty="0" err="1"/>
              <a:t>out.print</a:t>
            </a:r>
            <a:r>
              <a:rPr lang="en-US" i="1" dirty="0"/>
              <a:t>("A");</a:t>
            </a:r>
            <a:endParaRPr lang="en-US" i="1" dirty="0"/>
          </a:p>
          <a:p>
            <a:pPr marL="0" indent="0">
              <a:buNone/>
            </a:pPr>
            <a:r>
              <a:rPr lang="en-US" dirty="0" smtClean="0"/>
              <a:t>}</a:t>
            </a:r>
            <a:r>
              <a:rPr lang="en-US" dirty="0"/>
              <a:t> </a:t>
            </a:r>
            <a:r>
              <a:rPr lang="en-US" dirty="0" smtClean="0"/>
              <a:t>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 Test </a:t>
            </a:r>
            <a:r>
              <a:rPr lang="en-US" dirty="0" smtClean="0"/>
              <a:t> {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dirty="0" smtClean="0"/>
              <a:t>{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Example e = new Example();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</a:t>
            </a:r>
            <a:r>
              <a:rPr lang="en-US" i="1" dirty="0" err="1"/>
              <a:t>out.print</a:t>
            </a:r>
            <a:r>
              <a:rPr lang="en-US" i="1" dirty="0"/>
              <a:t>("hello</a:t>
            </a:r>
            <a:r>
              <a:rPr lang="en-US" i="1" dirty="0" smtClean="0"/>
              <a:t>"); }  }</a:t>
            </a:r>
            <a:endParaRPr lang="en-US" i="1" dirty="0" smtClean="0"/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a) hello			b) Compilation </a:t>
            </a:r>
            <a:r>
              <a:rPr lang="en-US" dirty="0"/>
              <a:t>error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c) Runtime error		</a:t>
            </a:r>
            <a:r>
              <a:rPr lang="en-US" dirty="0" smtClean="0"/>
              <a:t>d)</a:t>
            </a:r>
            <a:r>
              <a:rPr lang="en-US" dirty="0" err="1" smtClean="0"/>
              <a:t>Ahello</a:t>
            </a: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    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Ans</a:t>
            </a:r>
            <a:r>
              <a:rPr lang="en-US" dirty="0" smtClean="0"/>
              <a:t>: a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lphaLcParenR"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13. public </a:t>
            </a:r>
            <a:r>
              <a:rPr lang="en-US" dirty="0"/>
              <a:t>class </a:t>
            </a:r>
            <a:r>
              <a:rPr lang="en-US" dirty="0" smtClean="0"/>
              <a:t>Main 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Main</a:t>
            </a:r>
            <a:r>
              <a:rPr lang="en-US" dirty="0" smtClean="0"/>
              <a:t>()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 smtClean="0"/>
              <a:t>System.out.print</a:t>
            </a:r>
            <a:r>
              <a:rPr lang="en-US" dirty="0" smtClean="0"/>
              <a:t>("</a:t>
            </a:r>
            <a:r>
              <a:rPr lang="en-US" dirty="0"/>
              <a:t>1");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void Main</a:t>
            </a:r>
            <a:r>
              <a:rPr lang="en-US" dirty="0" smtClean="0"/>
              <a:t>()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("2");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  Main m = new Main();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  </a:t>
            </a:r>
            <a:r>
              <a:rPr lang="en-US" dirty="0" err="1"/>
              <a:t>m.Main</a:t>
            </a:r>
            <a:r>
              <a:rPr lang="en-US" dirty="0" smtClean="0"/>
              <a:t>(); }  }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a) 12		b) C.E		c) R.E		</a:t>
            </a:r>
            <a:r>
              <a:rPr lang="en-US" dirty="0" smtClean="0"/>
              <a:t>d)21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6248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14. public </a:t>
            </a:r>
            <a:r>
              <a:rPr lang="en-US" dirty="0"/>
              <a:t>class </a:t>
            </a:r>
            <a:r>
              <a:rPr lang="en-US" dirty="0" smtClean="0"/>
              <a:t>Main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private Main</a:t>
            </a:r>
            <a:r>
              <a:rPr lang="en-US" dirty="0" smtClean="0"/>
              <a:t>()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("1");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void Main</a:t>
            </a:r>
            <a:r>
              <a:rPr lang="en-US" dirty="0" smtClean="0"/>
              <a:t>()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("2");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   Main m = new Main</a:t>
            </a:r>
            <a:r>
              <a:rPr lang="en-US" dirty="0" smtClean="0"/>
              <a:t>();  }  }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a. 1		b. 2		c. 12		</a:t>
            </a:r>
            <a:r>
              <a:rPr lang="en-US" dirty="0" err="1" smtClean="0"/>
              <a:t>d.C.E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Answer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b="1" dirty="0"/>
              <a:t>(A)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Explanation:</a:t>
            </a:r>
            <a:r>
              <a:rPr lang="en-US" dirty="0"/>
              <a:t> In Java, member variables can assigned a value with declaration. 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15. How many constructors are there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</a:t>
            </a:r>
            <a:r>
              <a:rPr lang="en-US" dirty="0"/>
              <a:t>class </a:t>
            </a:r>
            <a:r>
              <a:rPr lang="en-US" dirty="0" smtClean="0"/>
              <a:t>Main {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void f1()</a:t>
            </a:r>
            <a:r>
              <a:rPr lang="en-US" dirty="0"/>
              <a:t> </a:t>
            </a:r>
            <a:r>
              <a:rPr lang="en-US" dirty="0" smtClean="0"/>
              <a:t>{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("2");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}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  <a:r>
              <a:rPr lang="en-US" dirty="0" smtClean="0"/>
              <a:t>{  </a:t>
            </a:r>
            <a:r>
              <a:rPr lang="en-US" dirty="0"/>
              <a:t>	 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  }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a. 1		b. 0		c. 2		</a:t>
            </a:r>
            <a:r>
              <a:rPr lang="en-US" dirty="0" err="1" smtClean="0"/>
              <a:t>d.C.E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 smtClean="0"/>
              <a:t>2. class </a:t>
            </a:r>
            <a:r>
              <a:rPr lang="en-US" dirty="0"/>
              <a:t>T { 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 </a:t>
            </a:r>
            <a:r>
              <a:rPr lang="en-US" dirty="0" err="1"/>
              <a:t>int</a:t>
            </a:r>
            <a:r>
              <a:rPr lang="en-US" dirty="0"/>
              <a:t> t = 20; 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 T() { 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   t = 40; </a:t>
            </a:r>
            <a:r>
              <a:rPr lang="en-US" dirty="0" smtClean="0"/>
              <a:t> } </a:t>
            </a:r>
            <a:r>
              <a:rPr lang="en-US" dirty="0"/>
              <a:t> </a:t>
            </a:r>
            <a:r>
              <a:rPr lang="en-US" dirty="0" smtClean="0"/>
              <a:t>} 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class Main { 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  public static void main(String </a:t>
            </a:r>
            <a:r>
              <a:rPr lang="en-US" dirty="0" err="1"/>
              <a:t>args</a:t>
            </a:r>
            <a:r>
              <a:rPr lang="en-US" dirty="0"/>
              <a:t>[]) { 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     T t1 = new T(); 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     </a:t>
            </a:r>
            <a:r>
              <a:rPr lang="en-US" dirty="0" err="1"/>
              <a:t>System.out.println</a:t>
            </a:r>
            <a:r>
              <a:rPr lang="en-US" dirty="0"/>
              <a:t>(t1.t); </a:t>
            </a:r>
            <a:r>
              <a:rPr lang="en-US" dirty="0" smtClean="0"/>
              <a:t>}  }</a:t>
            </a:r>
            <a:endParaRPr lang="en-US" dirty="0"/>
          </a:p>
          <a:p>
            <a:pPr marL="0" indent="0" fontAlgn="base">
              <a:buNone/>
            </a:pPr>
            <a:r>
              <a:rPr lang="en-US" b="1" dirty="0" smtClean="0"/>
              <a:t>(</a:t>
            </a:r>
            <a:r>
              <a:rPr lang="en-US" b="1" dirty="0"/>
              <a:t>A)</a:t>
            </a:r>
            <a:r>
              <a:rPr lang="en-US" dirty="0"/>
              <a:t> </a:t>
            </a:r>
            <a:r>
              <a:rPr lang="en-US" dirty="0" smtClean="0"/>
              <a:t>20			</a:t>
            </a:r>
            <a:r>
              <a:rPr lang="en-US" b="1" dirty="0" smtClean="0"/>
              <a:t>(B</a:t>
            </a:r>
            <a:r>
              <a:rPr lang="en-US" b="1" dirty="0"/>
              <a:t>)</a:t>
            </a:r>
            <a:r>
              <a:rPr lang="en-US" dirty="0"/>
              <a:t> 40</a:t>
            </a:r>
            <a:br>
              <a:rPr lang="en-US" dirty="0"/>
            </a:br>
            <a:r>
              <a:rPr lang="en-US" b="1" dirty="0"/>
              <a:t>(</a:t>
            </a:r>
            <a:r>
              <a:rPr lang="en-US" b="1" dirty="0" smtClean="0"/>
              <a:t>C)</a:t>
            </a:r>
            <a:r>
              <a:rPr lang="en-US" dirty="0" smtClean="0"/>
              <a:t>Compiler </a:t>
            </a:r>
            <a:r>
              <a:rPr lang="en-US" dirty="0" smtClean="0"/>
              <a:t>Error	</a:t>
            </a:r>
            <a:r>
              <a:rPr lang="en-US" b="1" dirty="0" smtClean="0"/>
              <a:t>(D)</a:t>
            </a:r>
            <a:r>
              <a:rPr lang="en-US" dirty="0" smtClean="0"/>
              <a:t> </a:t>
            </a:r>
            <a:r>
              <a:rPr lang="en-US" dirty="0"/>
              <a:t>Runtime error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Answer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b="1" dirty="0"/>
              <a:t>(B)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Explanation:</a:t>
            </a:r>
            <a:r>
              <a:rPr lang="en-US" dirty="0"/>
              <a:t> The values assigned inside constructor overwrite the values initialized with declaration.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sz="3000" b="1" dirty="0" smtClean="0"/>
              <a:t>3. Which </a:t>
            </a:r>
            <a:r>
              <a:rPr lang="en-US" sz="3000" b="1" dirty="0"/>
              <a:t>of the following is/are true about constructors in Java?</a:t>
            </a:r>
            <a:endParaRPr lang="en-US" sz="3000" b="1" dirty="0"/>
          </a:p>
          <a:p>
            <a:pPr marL="0" indent="0">
              <a:buNone/>
            </a:pPr>
            <a:r>
              <a:rPr lang="en-US" sz="3000" dirty="0"/>
              <a:t>1) Constructor name should be same as class name. 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2</a:t>
            </a:r>
            <a:r>
              <a:rPr lang="en-US" sz="3000" dirty="0"/>
              <a:t>) If you don't define a constructor for a class, a default </a:t>
            </a:r>
            <a:r>
              <a:rPr lang="en-US" sz="3000" dirty="0" err="1"/>
              <a:t>parameterless</a:t>
            </a:r>
            <a:r>
              <a:rPr lang="en-US" sz="3000" dirty="0"/>
              <a:t> constructor is automatically created by the compiler. 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3</a:t>
            </a:r>
            <a:r>
              <a:rPr lang="en-US" sz="3000" dirty="0"/>
              <a:t>) The default constructor calls super() and initializes all instance variables to default value like 0, null. </a:t>
            </a:r>
            <a:endParaRPr lang="en-US" sz="3000" dirty="0" smtClean="0"/>
          </a:p>
          <a:p>
            <a:pPr marL="0" indent="0">
              <a:buNone/>
            </a:pPr>
            <a:r>
              <a:rPr lang="en-US" sz="3000" dirty="0" smtClean="0"/>
              <a:t>4</a:t>
            </a:r>
            <a:r>
              <a:rPr lang="en-US" sz="3000" dirty="0"/>
              <a:t>) If we want to parent class constructor, it must be called in first line of constructor</a:t>
            </a:r>
            <a:r>
              <a:rPr lang="en-US" sz="3000" dirty="0" smtClean="0"/>
              <a:t>.</a:t>
            </a:r>
            <a:endParaRPr lang="en-US" sz="3000" dirty="0" smtClean="0"/>
          </a:p>
          <a:p>
            <a:pPr marL="0" indent="0">
              <a:buNone/>
            </a:pPr>
            <a:r>
              <a:rPr lang="en-US" sz="2800" b="1" dirty="0"/>
              <a:t>(</a:t>
            </a:r>
            <a:r>
              <a:rPr lang="en-US" sz="2800" b="1" dirty="0" smtClean="0"/>
              <a:t>A)</a:t>
            </a:r>
            <a:r>
              <a:rPr lang="en-US" sz="2800" dirty="0" smtClean="0"/>
              <a:t>1</a:t>
            </a:r>
            <a:r>
              <a:rPr lang="en-US" sz="2800" dirty="0" smtClean="0"/>
              <a:t>		</a:t>
            </a:r>
            <a:r>
              <a:rPr lang="en-US" sz="2800" b="1" dirty="0" smtClean="0"/>
              <a:t>(B</a:t>
            </a:r>
            <a:r>
              <a:rPr lang="en-US" sz="2800" b="1" dirty="0"/>
              <a:t>)</a:t>
            </a:r>
            <a:r>
              <a:rPr lang="en-US" sz="2800" dirty="0"/>
              <a:t> 1, </a:t>
            </a:r>
            <a:r>
              <a:rPr lang="en-US" sz="2800" dirty="0" smtClean="0"/>
              <a:t>2	</a:t>
            </a:r>
            <a:r>
              <a:rPr lang="en-US" sz="2800" b="1" dirty="0" smtClean="0"/>
              <a:t>(C</a:t>
            </a:r>
            <a:r>
              <a:rPr lang="en-US" sz="2800" b="1" dirty="0"/>
              <a:t>)</a:t>
            </a:r>
            <a:r>
              <a:rPr lang="en-US" sz="2800" dirty="0"/>
              <a:t> 1, 2, </a:t>
            </a:r>
            <a:r>
              <a:rPr lang="en-US" sz="2800" dirty="0" smtClean="0"/>
              <a:t>3	</a:t>
            </a:r>
            <a:r>
              <a:rPr lang="en-US" sz="2800" b="1" dirty="0" smtClean="0"/>
              <a:t>(D</a:t>
            </a:r>
            <a:r>
              <a:rPr lang="en-US" sz="2800" b="1" dirty="0"/>
              <a:t>)</a:t>
            </a:r>
            <a:r>
              <a:rPr lang="en-US" sz="2800" dirty="0"/>
              <a:t> 1, 2, 3 , 4</a:t>
            </a:r>
            <a:br>
              <a:rPr lang="en-US" sz="2800" dirty="0"/>
            </a:br>
            <a:endParaRPr lang="en-US" sz="3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Answer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b="1" dirty="0"/>
              <a:t>(D)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dirty="0" smtClean="0"/>
              <a:t>4. class </a:t>
            </a:r>
            <a:r>
              <a:rPr lang="en-US" dirty="0"/>
              <a:t>Point { 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   int </a:t>
            </a:r>
            <a:r>
              <a:rPr lang="en-US" dirty="0" err="1"/>
              <a:t>m_x</a:t>
            </a:r>
            <a:r>
              <a:rPr lang="en-US" dirty="0"/>
              <a:t>, </a:t>
            </a:r>
            <a:r>
              <a:rPr lang="en-US" dirty="0" err="1"/>
              <a:t>m_y</a:t>
            </a:r>
            <a:r>
              <a:rPr lang="en-US" dirty="0"/>
              <a:t>;  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smtClean="0"/>
              <a:t>public Point(int x, int y) {    </a:t>
            </a:r>
            <a:r>
              <a:rPr lang="en-US" dirty="0" err="1" smtClean="0"/>
              <a:t>m_x</a:t>
            </a:r>
            <a:r>
              <a:rPr lang="en-US" dirty="0" smtClean="0"/>
              <a:t> = x;    </a:t>
            </a:r>
            <a:r>
              <a:rPr lang="en-US" dirty="0" err="1" smtClean="0"/>
              <a:t>m_y</a:t>
            </a:r>
            <a:r>
              <a:rPr lang="en-US" dirty="0" smtClean="0"/>
              <a:t> = y;  } 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/>
              <a:t>    public static void main(String </a:t>
            </a:r>
            <a:r>
              <a:rPr lang="en-US" dirty="0" err="1"/>
              <a:t>args</a:t>
            </a:r>
            <a:r>
              <a:rPr lang="en-US" dirty="0"/>
              <a:t>[])  </a:t>
            </a:r>
            <a:r>
              <a:rPr lang="en-US" dirty="0" smtClean="0"/>
              <a:t>{ 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      Point p = new Point(); </a:t>
            </a:r>
            <a:r>
              <a:rPr lang="en-US" dirty="0" smtClean="0"/>
              <a:t>}  }</a:t>
            </a:r>
            <a:endParaRPr lang="en-US" dirty="0" smtClean="0"/>
          </a:p>
          <a:p>
            <a:pPr marL="0" indent="0" fontAlgn="base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(A) compilation </a:t>
            </a:r>
            <a:r>
              <a:rPr lang="en-US" dirty="0" smtClean="0"/>
              <a:t>error		(B</a:t>
            </a:r>
            <a:r>
              <a:rPr lang="en-US" dirty="0"/>
              <a:t>) runtime error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(C) </a:t>
            </a:r>
            <a:r>
              <a:rPr lang="en-US" dirty="0"/>
              <a:t>No </a:t>
            </a:r>
            <a:r>
              <a:rPr lang="en-US" dirty="0" smtClean="0"/>
              <a:t>output			(</a:t>
            </a:r>
            <a:r>
              <a:rPr lang="en-US" dirty="0" smtClean="0"/>
              <a:t>D)0  </a:t>
            </a:r>
            <a:r>
              <a:rPr lang="en-US" dirty="0"/>
              <a:t>0</a:t>
            </a:r>
            <a:br>
              <a:rPr lang="en-US" dirty="0"/>
            </a:b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    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Answer</a:t>
            </a:r>
            <a:r>
              <a:rPr lang="en-US" b="1" dirty="0"/>
              <a:t>:</a:t>
            </a:r>
            <a:r>
              <a:rPr lang="en-US" dirty="0"/>
              <a:t> </a:t>
            </a:r>
            <a:r>
              <a:rPr lang="en-US" b="1" dirty="0"/>
              <a:t>(A</a:t>
            </a:r>
            <a:r>
              <a:rPr lang="en-US" b="1" dirty="0" smtClean="0"/>
              <a:t>)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Explanation:</a:t>
            </a:r>
            <a:r>
              <a:rPr lang="en-US" dirty="0"/>
              <a:t> The main function calls </a:t>
            </a:r>
            <a:r>
              <a:rPr lang="en-US" dirty="0" err="1"/>
              <a:t>paramaterless</a:t>
            </a:r>
            <a:r>
              <a:rPr lang="en-US" dirty="0"/>
              <a:t> constructor, but there is only one constructor defined in class which takes two parameters.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5326</Words>
  <Application>WPS Presentation</Application>
  <PresentationFormat>On-screen Show (4:3)</PresentationFormat>
  <Paragraphs>286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8" baseType="lpstr">
      <vt:lpstr>Arial</vt:lpstr>
      <vt:lpstr>SimSun</vt:lpstr>
      <vt:lpstr>Wingdings</vt:lpstr>
      <vt:lpstr>Calibri</vt:lpstr>
      <vt:lpstr>Microsoft YaHei</vt:lpstr>
      <vt:lpstr>Arial Unicode MS</vt:lpstr>
      <vt:lpstr>Office Theme</vt:lpstr>
      <vt:lpstr>Constructors</vt:lpstr>
      <vt:lpstr>PowerPoint 演示文稿</vt:lpstr>
      <vt:lpstr>Output</vt:lpstr>
      <vt:lpstr>PowerPoint 演示文稿</vt:lpstr>
      <vt:lpstr>Output</vt:lpstr>
      <vt:lpstr>PowerPoint 演示文稿</vt:lpstr>
      <vt:lpstr>Output</vt:lpstr>
      <vt:lpstr>PowerPoint 演示文稿</vt:lpstr>
      <vt:lpstr>Output</vt:lpstr>
      <vt:lpstr>PowerPoint 演示文稿</vt:lpstr>
      <vt:lpstr>Output</vt:lpstr>
      <vt:lpstr>PowerPoint 演示文稿</vt:lpstr>
      <vt:lpstr>Output</vt:lpstr>
      <vt:lpstr>PowerPoint 演示文稿</vt:lpstr>
      <vt:lpstr>Output</vt:lpstr>
      <vt:lpstr>PowerPoint 演示文稿</vt:lpstr>
      <vt:lpstr>Output</vt:lpstr>
      <vt:lpstr>PowerPoint 演示文稿</vt:lpstr>
      <vt:lpstr>Output</vt:lpstr>
      <vt:lpstr>PowerPoint 演示文稿</vt:lpstr>
      <vt:lpstr>Output</vt:lpstr>
      <vt:lpstr>PowerPoint 演示文稿</vt:lpstr>
      <vt:lpstr>Output</vt:lpstr>
      <vt:lpstr>PowerPoint 演示文稿</vt:lpstr>
      <vt:lpstr>Output</vt:lpstr>
      <vt:lpstr>PowerPoint 演示文稿</vt:lpstr>
      <vt:lpstr>Output</vt:lpstr>
      <vt:lpstr>PowerPoint 演示文稿</vt:lpstr>
      <vt:lpstr>Output</vt:lpstr>
      <vt:lpstr>PowerPoint 演示文稿</vt:lpstr>
      <vt:lpstr>Output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</dc:title>
  <dc:creator>Praveen</dc:creator>
  <cp:lastModifiedBy>user</cp:lastModifiedBy>
  <cp:revision>104</cp:revision>
  <dcterms:created xsi:type="dcterms:W3CDTF">2020-03-30T18:50:00Z</dcterms:created>
  <dcterms:modified xsi:type="dcterms:W3CDTF">2022-07-02T12:03:53Z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13C33ED26D704468B2F9E93D75AF0743</vt:lpwstr>
  </property>
  <property fmtid="{D5CDD505-2E9C-101B-9397-08002B2CF9AE}" pid="3" name="KSOProductBuildVer">
    <vt:lpwstr>1033-11.2.0.11156</vt:lpwstr>
  </property>
</Properties>
</file>