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12114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71143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761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837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91796-0DF6-409A-AF09-1C1FBA130AA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18128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191796-0DF6-409A-AF09-1C1FBA130AA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6289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191796-0DF6-409A-AF09-1C1FBA130AA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7691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91796-0DF6-409A-AF09-1C1FBA130AA4}"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56288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1796-0DF6-409A-AF09-1C1FBA130AA4}"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51610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869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1760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1796-0DF6-409A-AF09-1C1FBA130AA4}" type="datetimeFigureOut">
              <a:rPr lang="en-US" smtClean="0"/>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B1E40-A2A6-4BF8-99A7-EF5E2DB78D36}" type="slidenum">
              <a:rPr lang="en-US" smtClean="0"/>
              <a:t>‹#›</a:t>
            </a:fld>
            <a:endParaRPr lang="en-US"/>
          </a:p>
        </p:txBody>
      </p:sp>
    </p:spTree>
    <p:extLst>
      <p:ext uri="{BB962C8B-B14F-4D97-AF65-F5344CB8AC3E}">
        <p14:creationId xmlns:p14="http://schemas.microsoft.com/office/powerpoint/2010/main" val="120583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Encapsulation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965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 Output</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60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20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Find Output</a:t>
            </a:r>
            <a:endParaRPr lang="en-US" b="1"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a:buNone/>
            </a:pPr>
            <a:r>
              <a:rPr lang="en-US" dirty="0"/>
              <a:t>Which among the following best describes encapsulation?</a:t>
            </a:r>
            <a:br>
              <a:rPr lang="en-US" dirty="0"/>
            </a:br>
            <a:r>
              <a:rPr lang="en-US" dirty="0" smtClean="0"/>
              <a:t>a)It </a:t>
            </a:r>
            <a:r>
              <a:rPr lang="en-US" dirty="0"/>
              <a:t>is a way of combining various data members into a single </a:t>
            </a:r>
            <a:r>
              <a:rPr lang="en-US" dirty="0" smtClean="0"/>
              <a:t>unit.</a:t>
            </a:r>
            <a:r>
              <a:rPr lang="en-US" dirty="0"/>
              <a:t/>
            </a:r>
            <a:br>
              <a:rPr lang="en-US" dirty="0"/>
            </a:br>
            <a:r>
              <a:rPr lang="en-US" dirty="0"/>
              <a:t>b) It is a way of combining various member functions into a single unit</a:t>
            </a:r>
            <a:br>
              <a:rPr lang="en-US" dirty="0"/>
            </a:br>
            <a:r>
              <a:rPr lang="en-US" dirty="0"/>
              <a:t>c) It is a way of combining various data members and member functions into a single unit which can operate on any data</a:t>
            </a:r>
            <a:br>
              <a:rPr lang="en-US" dirty="0"/>
            </a:br>
            <a:r>
              <a:rPr lang="en-US" dirty="0"/>
              <a:t>d) It is a way of combining various data members and member functions that operate on those data members into a single unit</a:t>
            </a:r>
          </a:p>
        </p:txBody>
      </p:sp>
    </p:spTree>
    <p:extLst>
      <p:ext uri="{BB962C8B-B14F-4D97-AF65-F5344CB8AC3E}">
        <p14:creationId xmlns:p14="http://schemas.microsoft.com/office/powerpoint/2010/main" val="128073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Answer: d</a:t>
            </a:r>
            <a:br>
              <a:rPr lang="en-US" dirty="0"/>
            </a:br>
            <a:r>
              <a:rPr lang="en-US" dirty="0"/>
              <a:t>Explanation: It is a way of combining both data members and member functions, which operate on those data members, into a single unit. We call it a class in OOP generally.</a:t>
            </a:r>
          </a:p>
        </p:txBody>
      </p:sp>
    </p:spTree>
    <p:extLst>
      <p:ext uri="{BB962C8B-B14F-4D97-AF65-F5344CB8AC3E}">
        <p14:creationId xmlns:p14="http://schemas.microsoft.com/office/powerpoint/2010/main" val="35815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Find Output</a:t>
            </a:r>
            <a:endParaRPr lang="en-US" b="1"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a:t>If data members are private, what can we do to access them from the class object?</a:t>
            </a:r>
            <a:br>
              <a:rPr lang="en-US" dirty="0"/>
            </a:br>
            <a:r>
              <a:rPr lang="en-US" dirty="0"/>
              <a:t>a) Create public member functions to access those data members</a:t>
            </a:r>
            <a:br>
              <a:rPr lang="en-US" dirty="0"/>
            </a:br>
            <a:r>
              <a:rPr lang="en-US" dirty="0"/>
              <a:t>b) Create private member functions to access those data members</a:t>
            </a:r>
            <a:br>
              <a:rPr lang="en-US" dirty="0"/>
            </a:br>
            <a:r>
              <a:rPr lang="en-US" dirty="0"/>
              <a:t>c) Create protected member functions to access those data members</a:t>
            </a:r>
            <a:br>
              <a:rPr lang="en-US" dirty="0"/>
            </a:br>
            <a:r>
              <a:rPr lang="en-US" dirty="0" smtClean="0"/>
              <a:t>d)Private </a:t>
            </a:r>
            <a:r>
              <a:rPr lang="en-US" dirty="0"/>
              <a:t>data members can never be accessed from outside the </a:t>
            </a:r>
            <a:r>
              <a:rPr lang="en-US" dirty="0" smtClean="0"/>
              <a:t>class.</a:t>
            </a:r>
            <a:endParaRPr lang="en-US" dirty="0"/>
          </a:p>
        </p:txBody>
      </p:sp>
    </p:spTree>
    <p:extLst>
      <p:ext uri="{BB962C8B-B14F-4D97-AF65-F5344CB8AC3E}">
        <p14:creationId xmlns:p14="http://schemas.microsoft.com/office/powerpoint/2010/main" val="424830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Answer: a</a:t>
            </a:r>
            <a:br>
              <a:rPr lang="en-US" dirty="0"/>
            </a:br>
            <a:r>
              <a:rPr lang="en-US" dirty="0"/>
              <a:t>Explanation: We can define public member functions to access those private data members and get their value for use or alteration. They can’t be accessed directly but is possible to be access using member functions. This is done to ensure that the private data doesn’t get modified accidentally.</a:t>
            </a:r>
          </a:p>
        </p:txBody>
      </p:sp>
    </p:spTree>
    <p:extLst>
      <p:ext uri="{BB962C8B-B14F-4D97-AF65-F5344CB8AC3E}">
        <p14:creationId xmlns:p14="http://schemas.microsoft.com/office/powerpoint/2010/main" val="72005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marL="0" indent="0">
              <a:buNone/>
            </a:pPr>
            <a:r>
              <a:rPr lang="en-US" dirty="0" smtClean="0"/>
              <a:t>3. class Example {</a:t>
            </a:r>
            <a:endParaRPr lang="en-US" dirty="0"/>
          </a:p>
          <a:p>
            <a:pPr marL="0" indent="0">
              <a:buNone/>
            </a:pPr>
            <a:r>
              <a:rPr lang="en-US" dirty="0"/>
              <a:t>private </a:t>
            </a:r>
            <a:r>
              <a:rPr lang="en-US" dirty="0" err="1"/>
              <a:t>int</a:t>
            </a:r>
            <a:r>
              <a:rPr lang="en-US" dirty="0"/>
              <a:t> n;</a:t>
            </a:r>
          </a:p>
          <a:p>
            <a:pPr marL="0" indent="0">
              <a:buNone/>
            </a:pPr>
            <a:r>
              <a:rPr lang="en-US" dirty="0"/>
              <a:t>void set</a:t>
            </a:r>
            <a:r>
              <a:rPr lang="en-US" dirty="0" smtClean="0"/>
              <a:t>() {</a:t>
            </a:r>
            <a:endParaRPr lang="en-US" dirty="0"/>
          </a:p>
          <a:p>
            <a:pPr marL="0" indent="0">
              <a:buNone/>
            </a:pPr>
            <a:r>
              <a:rPr lang="en-US" dirty="0"/>
              <a:t>n=10;</a:t>
            </a:r>
          </a:p>
          <a:p>
            <a:pPr marL="0" indent="0">
              <a:buNone/>
            </a:pPr>
            <a:r>
              <a:rPr lang="en-US" dirty="0" smtClean="0"/>
              <a:t>} }</a:t>
            </a:r>
            <a:endParaRPr lang="en-US" dirty="0"/>
          </a:p>
          <a:p>
            <a:pPr marL="0" indent="0">
              <a:buNone/>
            </a:pPr>
            <a:r>
              <a:rPr lang="en-US" dirty="0"/>
              <a:t>class Test </a:t>
            </a:r>
            <a:r>
              <a:rPr lang="en-US" dirty="0" smtClean="0"/>
              <a:t> { </a:t>
            </a:r>
            <a:endParaRPr lang="en-US" dirty="0"/>
          </a:p>
          <a:p>
            <a:pPr marL="0" indent="0">
              <a:buNone/>
            </a:pPr>
            <a:r>
              <a:rPr lang="en-US" dirty="0"/>
              <a:t>    public static void main(String[] </a:t>
            </a:r>
            <a:r>
              <a:rPr lang="en-US" dirty="0" err="1"/>
              <a:t>args</a:t>
            </a:r>
            <a:r>
              <a:rPr lang="en-US" dirty="0"/>
              <a:t>) </a:t>
            </a:r>
            <a:r>
              <a:rPr lang="en-US" dirty="0" smtClean="0"/>
              <a:t> { </a:t>
            </a:r>
            <a:endParaRPr lang="en-US" dirty="0"/>
          </a:p>
          <a:p>
            <a:pPr marL="0" indent="0">
              <a:buNone/>
            </a:pPr>
            <a:r>
              <a:rPr lang="en-US" dirty="0"/>
              <a:t>    Example e = new Example();</a:t>
            </a:r>
          </a:p>
          <a:p>
            <a:pPr marL="0" indent="0">
              <a:buNone/>
            </a:pPr>
            <a:r>
              <a:rPr lang="en-US" dirty="0"/>
              <a:t>    </a:t>
            </a:r>
            <a:r>
              <a:rPr lang="en-US" dirty="0" err="1"/>
              <a:t>int</a:t>
            </a:r>
            <a:r>
              <a:rPr lang="en-US" dirty="0"/>
              <a:t> n=20;</a:t>
            </a:r>
          </a:p>
          <a:p>
            <a:pPr marL="0" indent="0">
              <a:buNone/>
            </a:pPr>
            <a:r>
              <a:rPr lang="en-US" dirty="0"/>
              <a:t>        </a:t>
            </a:r>
            <a:r>
              <a:rPr lang="en-US" dirty="0" err="1"/>
              <a:t>System.</a:t>
            </a:r>
            <a:r>
              <a:rPr lang="en-US" i="1" dirty="0" err="1"/>
              <a:t>out.print</a:t>
            </a:r>
            <a:r>
              <a:rPr lang="en-US" i="1" dirty="0"/>
              <a:t>(</a:t>
            </a:r>
            <a:r>
              <a:rPr lang="en-US" i="1" dirty="0" err="1"/>
              <a:t>e.n</a:t>
            </a:r>
            <a:r>
              <a:rPr lang="en-US" i="1" dirty="0" smtClean="0"/>
              <a:t>); }  }</a:t>
            </a:r>
          </a:p>
          <a:p>
            <a:pPr marL="0" indent="0">
              <a:buNone/>
            </a:pPr>
            <a:endParaRPr lang="en-US" i="1" dirty="0"/>
          </a:p>
          <a:p>
            <a:pPr marL="0" indent="0">
              <a:buNone/>
            </a:pPr>
            <a:r>
              <a:rPr lang="en-US" dirty="0" smtClean="0"/>
              <a:t>a. Compilation error		b. Runtime </a:t>
            </a:r>
            <a:r>
              <a:rPr lang="en-US" dirty="0"/>
              <a:t>error</a:t>
            </a:r>
          </a:p>
          <a:p>
            <a:pPr marL="0" indent="0">
              <a:buNone/>
            </a:pPr>
            <a:r>
              <a:rPr lang="en-US" dirty="0" smtClean="0"/>
              <a:t>c. 10					d.20</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424830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a:p>
        </p:txBody>
      </p:sp>
    </p:spTree>
    <p:extLst>
      <p:ext uri="{BB962C8B-B14F-4D97-AF65-F5344CB8AC3E}">
        <p14:creationId xmlns:p14="http://schemas.microsoft.com/office/powerpoint/2010/main" val="72005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2100" dirty="0" smtClean="0"/>
              <a:t>4. class Example {</a:t>
            </a:r>
            <a:endParaRPr lang="en-US" sz="2100" dirty="0"/>
          </a:p>
          <a:p>
            <a:pPr marL="0" indent="0">
              <a:buNone/>
            </a:pPr>
            <a:r>
              <a:rPr lang="en-US" sz="2100" dirty="0"/>
              <a:t>private </a:t>
            </a:r>
            <a:r>
              <a:rPr lang="en-US" sz="2100" dirty="0" err="1"/>
              <a:t>int</a:t>
            </a:r>
            <a:r>
              <a:rPr lang="en-US" sz="2100" dirty="0"/>
              <a:t> n;</a:t>
            </a:r>
          </a:p>
          <a:p>
            <a:pPr marL="0" indent="0">
              <a:buNone/>
            </a:pPr>
            <a:r>
              <a:rPr lang="en-US" sz="2100" dirty="0"/>
              <a:t>void set</a:t>
            </a:r>
            <a:r>
              <a:rPr lang="en-US" sz="2100" dirty="0" smtClean="0"/>
              <a:t>() {</a:t>
            </a:r>
            <a:endParaRPr lang="en-US" sz="2100" dirty="0"/>
          </a:p>
          <a:p>
            <a:pPr marL="0" indent="0">
              <a:buNone/>
            </a:pPr>
            <a:r>
              <a:rPr lang="en-US" sz="2100" dirty="0"/>
              <a:t>n=10;</a:t>
            </a:r>
          </a:p>
          <a:p>
            <a:pPr marL="0" indent="0">
              <a:buNone/>
            </a:pPr>
            <a:r>
              <a:rPr lang="en-US" sz="2100" dirty="0"/>
              <a:t>}</a:t>
            </a:r>
          </a:p>
          <a:p>
            <a:pPr marL="0" indent="0">
              <a:buNone/>
            </a:pPr>
            <a:r>
              <a:rPr lang="en-US" sz="2100" dirty="0"/>
              <a:t>void display</a:t>
            </a:r>
            <a:r>
              <a:rPr lang="en-US" sz="2100" dirty="0" smtClean="0"/>
              <a:t>() {</a:t>
            </a:r>
            <a:endParaRPr lang="en-US" sz="2100" dirty="0"/>
          </a:p>
          <a:p>
            <a:pPr marL="0" indent="0">
              <a:buNone/>
            </a:pPr>
            <a:r>
              <a:rPr lang="en-US" sz="2100" dirty="0" err="1"/>
              <a:t>System.</a:t>
            </a:r>
            <a:r>
              <a:rPr lang="en-US" sz="2100" i="1" dirty="0" err="1"/>
              <a:t>out.println</a:t>
            </a:r>
            <a:r>
              <a:rPr lang="en-US" sz="2100" i="1" dirty="0"/>
              <a:t>(n);</a:t>
            </a:r>
          </a:p>
          <a:p>
            <a:pPr marL="0" indent="0">
              <a:buNone/>
            </a:pPr>
            <a:r>
              <a:rPr lang="en-US" sz="2100" dirty="0" smtClean="0"/>
              <a:t>} }</a:t>
            </a:r>
            <a:endParaRPr lang="en-US" sz="2100" dirty="0"/>
          </a:p>
          <a:p>
            <a:pPr marL="0" indent="0">
              <a:buNone/>
            </a:pPr>
            <a:r>
              <a:rPr lang="en-US" sz="2100" dirty="0"/>
              <a:t>class Test </a:t>
            </a:r>
            <a:r>
              <a:rPr lang="en-US" sz="2100" dirty="0" smtClean="0"/>
              <a:t> { </a:t>
            </a:r>
            <a:endParaRPr lang="en-US" sz="2100" dirty="0"/>
          </a:p>
          <a:p>
            <a:pPr marL="0" indent="0">
              <a:buNone/>
            </a:pPr>
            <a:r>
              <a:rPr lang="en-US" sz="2100" dirty="0"/>
              <a:t>    public static void main(String[] </a:t>
            </a:r>
            <a:r>
              <a:rPr lang="en-US" sz="2100" dirty="0" err="1"/>
              <a:t>args</a:t>
            </a:r>
            <a:r>
              <a:rPr lang="en-US" sz="2100" dirty="0"/>
              <a:t>) </a:t>
            </a:r>
            <a:r>
              <a:rPr lang="en-US" sz="2100" dirty="0" smtClean="0"/>
              <a:t>{ </a:t>
            </a:r>
            <a:endParaRPr lang="en-US" sz="2100" dirty="0"/>
          </a:p>
          <a:p>
            <a:pPr marL="0" indent="0">
              <a:buNone/>
            </a:pPr>
            <a:r>
              <a:rPr lang="en-US" sz="2100" dirty="0"/>
              <a:t>    Example e = new Example();</a:t>
            </a:r>
          </a:p>
          <a:p>
            <a:pPr marL="0" indent="0">
              <a:buNone/>
            </a:pPr>
            <a:r>
              <a:rPr lang="en-US" sz="2100" dirty="0"/>
              <a:t>    </a:t>
            </a:r>
            <a:r>
              <a:rPr lang="en-US" sz="2100" dirty="0" err="1"/>
              <a:t>e.set</a:t>
            </a:r>
            <a:r>
              <a:rPr lang="en-US" sz="2100" dirty="0"/>
              <a:t>();</a:t>
            </a:r>
          </a:p>
          <a:p>
            <a:pPr marL="0" indent="0">
              <a:buNone/>
            </a:pPr>
            <a:r>
              <a:rPr lang="en-US" sz="2100" dirty="0"/>
              <a:t>    </a:t>
            </a:r>
            <a:r>
              <a:rPr lang="en-US" sz="2100" dirty="0" err="1"/>
              <a:t>int</a:t>
            </a:r>
            <a:r>
              <a:rPr lang="en-US" sz="2100" dirty="0"/>
              <a:t> n=20;</a:t>
            </a:r>
          </a:p>
          <a:p>
            <a:pPr marL="0" indent="0">
              <a:buNone/>
            </a:pPr>
            <a:r>
              <a:rPr lang="en-US" sz="2100" dirty="0"/>
              <a:t>        </a:t>
            </a:r>
            <a:r>
              <a:rPr lang="en-US" sz="2100" dirty="0" err="1"/>
              <a:t>e.display</a:t>
            </a:r>
            <a:r>
              <a:rPr lang="en-US" sz="2100" dirty="0" smtClean="0"/>
              <a:t>();  }  }</a:t>
            </a:r>
          </a:p>
          <a:p>
            <a:pPr marL="0" indent="0">
              <a:buNone/>
            </a:pPr>
            <a:r>
              <a:rPr lang="en-US" sz="2100" dirty="0" smtClean="0"/>
              <a:t>a</a:t>
            </a:r>
            <a:r>
              <a:rPr lang="en-US" sz="2100" dirty="0" smtClean="0"/>
              <a:t>. 10	b. 20	c. Compilation error	</a:t>
            </a:r>
            <a:r>
              <a:rPr lang="en-US" sz="2100" dirty="0" err="1" smtClean="0"/>
              <a:t>d.Runtime</a:t>
            </a:r>
            <a:r>
              <a:rPr lang="en-US" sz="2100" dirty="0" smtClean="0"/>
              <a:t> </a:t>
            </a:r>
            <a:r>
              <a:rPr lang="en-US" sz="2100" dirty="0" smtClean="0"/>
              <a:t>error</a:t>
            </a:r>
            <a:endParaRPr lang="en-US" sz="2100" dirty="0"/>
          </a:p>
        </p:txBody>
      </p:sp>
    </p:spTree>
    <p:extLst>
      <p:ext uri="{BB962C8B-B14F-4D97-AF65-F5344CB8AC3E}">
        <p14:creationId xmlns:p14="http://schemas.microsoft.com/office/powerpoint/2010/main" val="81097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a:p>
        </p:txBody>
      </p:sp>
    </p:spTree>
    <p:extLst>
      <p:ext uri="{BB962C8B-B14F-4D97-AF65-F5344CB8AC3E}">
        <p14:creationId xmlns:p14="http://schemas.microsoft.com/office/powerpoint/2010/main" val="3887049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161</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Encapsulation</vt:lpstr>
      <vt:lpstr>1. Find Output</vt:lpstr>
      <vt:lpstr>Output</vt:lpstr>
      <vt:lpstr>2. Find Output</vt:lpstr>
      <vt:lpstr>Output</vt:lpstr>
      <vt:lpstr>PowerPoint Presentation</vt:lpstr>
      <vt:lpstr>Output</vt:lpstr>
      <vt:lpstr>PowerPoint Presentation</vt:lpstr>
      <vt:lpstr>Output</vt:lpstr>
      <vt:lpstr>Find Output</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dc:title>
  <dc:creator>Praveen</dc:creator>
  <cp:lastModifiedBy>Windows User</cp:lastModifiedBy>
  <cp:revision>23</cp:revision>
  <dcterms:created xsi:type="dcterms:W3CDTF">2020-03-30T18:50:16Z</dcterms:created>
  <dcterms:modified xsi:type="dcterms:W3CDTF">2022-01-28T14:00:59Z</dcterms:modified>
</cp:coreProperties>
</file>