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4319-FABD-4843-98FD-356B5D8E9EC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299A-C356-4379-8198-A6B11FB60C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4319-FABD-4843-98FD-356B5D8E9EC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299A-C356-4379-8198-A6B11FB60C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4319-FABD-4843-98FD-356B5D8E9EC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299A-C356-4379-8198-A6B11FB60C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4319-FABD-4843-98FD-356B5D8E9EC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299A-C356-4379-8198-A6B11FB60C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4319-FABD-4843-98FD-356B5D8E9EC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299A-C356-4379-8198-A6B11FB60C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4319-FABD-4843-98FD-356B5D8E9EC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299A-C356-4379-8198-A6B11FB60C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4319-FABD-4843-98FD-356B5D8E9EC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299A-C356-4379-8198-A6B11FB60C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4319-FABD-4843-98FD-356B5D8E9EC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299A-C356-4379-8198-A6B11FB60C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4319-FABD-4843-98FD-356B5D8E9EC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299A-C356-4379-8198-A6B11FB60C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4319-FABD-4843-98FD-356B5D8E9EC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299A-C356-4379-8198-A6B11FB60C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4319-FABD-4843-98FD-356B5D8E9EC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299A-C356-4379-8198-A6B11FB60C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04319-FABD-4843-98FD-356B5D8E9EC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A299A-C356-4379-8198-A6B11FB60CE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MCQS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5. Find 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750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(true or false)</a:t>
            </a:r>
          </a:p>
          <a:p>
            <a:pPr marL="0" lvl="0" indent="0">
              <a:buNone/>
            </a:pPr>
            <a:r>
              <a:rPr lang="en-US" dirty="0" smtClean="0"/>
              <a:t>try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catch(</a:t>
            </a:r>
            <a:r>
              <a:rPr lang="en-US" dirty="0" err="1"/>
              <a:t>NullPointerException</a:t>
            </a:r>
            <a:r>
              <a:rPr lang="en-US" dirty="0"/>
              <a:t> n)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catch(</a:t>
            </a:r>
            <a:r>
              <a:rPr lang="en-US" dirty="0" err="1"/>
              <a:t>RuntimeException</a:t>
            </a:r>
            <a:r>
              <a:rPr lang="en-US" dirty="0"/>
              <a:t> r)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true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6. Find 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dirty="0"/>
              <a:t>String arr[]=new String[10];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rr </a:t>
            </a:r>
            <a:r>
              <a:rPr lang="en-US" dirty="0"/>
              <a:t>= null;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	arr[0]=“abc”;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Catch(</a:t>
            </a:r>
            <a:r>
              <a:rPr lang="en-US" dirty="0" err="1"/>
              <a:t>RuntimeException</a:t>
            </a:r>
            <a:r>
              <a:rPr lang="en-US" dirty="0"/>
              <a:t> r)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Catch(</a:t>
            </a:r>
            <a:r>
              <a:rPr lang="en-US" dirty="0" err="1"/>
              <a:t>NullPointerException</a:t>
            </a:r>
            <a:r>
              <a:rPr lang="en-US" dirty="0"/>
              <a:t> n)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1200" y="1905000"/>
            <a:ext cx="2819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sz="2200" b="1" dirty="0" smtClean="0"/>
              <a:t>Exception</a:t>
            </a:r>
          </a:p>
          <a:p>
            <a:r>
              <a:rPr lang="en-US" sz="2200" b="1" dirty="0" smtClean="0"/>
              <a:t>b.C.E</a:t>
            </a:r>
          </a:p>
          <a:p>
            <a:r>
              <a:rPr lang="en-US" sz="2200" b="1" dirty="0" smtClean="0"/>
              <a:t>c. No output</a:t>
            </a:r>
          </a:p>
          <a:p>
            <a:r>
              <a:rPr lang="en-US" sz="2200" b="1" dirty="0" smtClean="0"/>
              <a:t>d. None of these</a:t>
            </a:r>
            <a:endParaRPr lang="en-US" sz="22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Option B</a:t>
            </a:r>
          </a:p>
          <a:p>
            <a:r>
              <a:rPr lang="en-US" dirty="0" smtClean="0"/>
              <a:t>Compilation </a:t>
            </a:r>
            <a:r>
              <a:rPr lang="en-US" dirty="0" smtClean="0"/>
              <a:t>error</a:t>
            </a:r>
          </a:p>
          <a:p>
            <a:pPr marL="0" indent="0">
              <a:buNone/>
            </a:pPr>
            <a:r>
              <a:rPr lang="en-US" dirty="0" smtClean="0"/>
              <a:t>Because </a:t>
            </a:r>
            <a:r>
              <a:rPr lang="en-US" dirty="0"/>
              <a:t>arr[0]=“abc</a:t>
            </a:r>
            <a:r>
              <a:rPr lang="en-US" dirty="0" smtClean="0"/>
              <a:t>”; raises </a:t>
            </a:r>
            <a:r>
              <a:rPr lang="en-US" dirty="0" err="1"/>
              <a:t>NullPointerException</a:t>
            </a:r>
            <a:r>
              <a:rPr lang="en-US" dirty="0"/>
              <a:t> </a:t>
            </a:r>
            <a:r>
              <a:rPr lang="en-US" dirty="0" smtClean="0"/>
              <a:t>which was already handled in 1</a:t>
            </a:r>
            <a:r>
              <a:rPr lang="en-US" baseline="30000" dirty="0" smtClean="0"/>
              <a:t>st</a:t>
            </a:r>
            <a:r>
              <a:rPr lang="en-US" dirty="0" smtClean="0"/>
              <a:t> catch so 2</a:t>
            </a:r>
            <a:r>
              <a:rPr lang="en-US" baseline="30000" dirty="0" smtClean="0"/>
              <a:t>nd</a:t>
            </a:r>
            <a:r>
              <a:rPr lang="en-US" dirty="0" smtClean="0"/>
              <a:t> catch raises the compilation error.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7. Find 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System.out &amp; System.err  are the objects of which </a:t>
            </a:r>
            <a:r>
              <a:rPr lang="en-US" dirty="0" smtClean="0"/>
              <a:t>class</a:t>
            </a:r>
          </a:p>
          <a:p>
            <a:pPr marL="0" lvl="0" indent="0">
              <a:buNone/>
            </a:pPr>
            <a:endParaRPr lang="en-US" dirty="0"/>
          </a:p>
          <a:p>
            <a:pPr marL="514350" lvl="0" indent="-514350">
              <a:buAutoNum type="alphaLcPeriod"/>
            </a:pPr>
            <a:r>
              <a:rPr lang="en-US" dirty="0" smtClean="0"/>
              <a:t>System</a:t>
            </a:r>
          </a:p>
          <a:p>
            <a:pPr marL="514350" lvl="0" indent="-514350">
              <a:buAutoNum type="alphaLcPeriod"/>
            </a:pPr>
            <a:r>
              <a:rPr lang="en-US" dirty="0" smtClean="0"/>
              <a:t>Object</a:t>
            </a:r>
          </a:p>
          <a:p>
            <a:pPr marL="0" lvl="0" indent="0">
              <a:buNone/>
            </a:pPr>
            <a:r>
              <a:rPr lang="en-US" dirty="0" smtClean="0"/>
              <a:t>c.PrintStream</a:t>
            </a:r>
          </a:p>
          <a:p>
            <a:pPr marL="0" lvl="0" indent="0">
              <a:buNone/>
            </a:pPr>
            <a:r>
              <a:rPr lang="en-US" dirty="0" smtClean="0"/>
              <a:t>d. None of these</a:t>
            </a:r>
          </a:p>
          <a:p>
            <a:pPr marL="514350" lvl="0" indent="-514350">
              <a:buAutoNum type="alphaL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Option C</a:t>
            </a:r>
          </a:p>
          <a:p>
            <a:endParaRPr lang="en-US" dirty="0"/>
          </a:p>
          <a:p>
            <a:r>
              <a:rPr lang="en-US" dirty="0" smtClean="0"/>
              <a:t>System.out </a:t>
            </a:r>
            <a:r>
              <a:rPr lang="en-US" dirty="0"/>
              <a:t>&amp; System.err  are the objects of PrintStream </a:t>
            </a:r>
            <a:r>
              <a:rPr lang="en-US" dirty="0" smtClean="0"/>
              <a:t>class (present in java.io)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System.in  is the </a:t>
            </a:r>
            <a:r>
              <a:rPr lang="en-US" dirty="0"/>
              <a:t>objects of InputStream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8. Find 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interface can't private or </a:t>
            </a:r>
            <a:r>
              <a:rPr lang="en-US" dirty="0" smtClean="0"/>
              <a:t>protected? (true or false)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True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Interface can</a:t>
            </a:r>
            <a:r>
              <a:rPr lang="en-US" dirty="0"/>
              <a:t> be </a:t>
            </a:r>
            <a:r>
              <a:rPr lang="en-US" b="1" dirty="0"/>
              <a:t>private</a:t>
            </a:r>
            <a:r>
              <a:rPr lang="en-US" dirty="0"/>
              <a:t> or protected only if it is an Inner </a:t>
            </a:r>
            <a:r>
              <a:rPr lang="en-US" b="1" dirty="0"/>
              <a:t>interface</a:t>
            </a:r>
            <a:r>
              <a:rPr lang="en-US" dirty="0"/>
              <a:t>. </a:t>
            </a:r>
            <a:r>
              <a:rPr lang="en-US" dirty="0" err="1" smtClean="0"/>
              <a:t>i.e</a:t>
            </a:r>
            <a:r>
              <a:rPr lang="en-US" dirty="0" smtClean="0"/>
              <a:t> </a:t>
            </a:r>
            <a:r>
              <a:rPr lang="en-US" dirty="0"/>
              <a:t>if it is defined in another class or </a:t>
            </a:r>
            <a:r>
              <a:rPr lang="en-US" b="1" dirty="0"/>
              <a:t>interface</a:t>
            </a:r>
            <a:r>
              <a:rPr lang="en-US" dirty="0"/>
              <a:t>. final </a:t>
            </a:r>
            <a:r>
              <a:rPr lang="en-US" b="1" dirty="0"/>
              <a:t>interface</a:t>
            </a:r>
            <a:r>
              <a:rPr lang="en-US" dirty="0"/>
              <a:t> is NEVER allowed.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9. Find 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the initial state of a thread when it is created and started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a. Wait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. Running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c.Ready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d. </a:t>
            </a:r>
            <a:r>
              <a:rPr lang="en-US" dirty="0" smtClean="0"/>
              <a:t>Sleep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Ready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Find 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Which three are legal array declarations?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1.int [] myScores [];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2.char [] myChars;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3.  int [6] myScores;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4.Dog myDogs [];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5.  Dog myDogs [7];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91200" y="2286000"/>
            <a:ext cx="2514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a.1, 2, 4</a:t>
            </a:r>
          </a:p>
          <a:p>
            <a:r>
              <a:rPr lang="en-US" sz="2200" b="1" dirty="0" smtClean="0"/>
              <a:t>b. 3, 5</a:t>
            </a:r>
          </a:p>
          <a:p>
            <a:r>
              <a:rPr lang="en-US" sz="2200" b="1" dirty="0" smtClean="0"/>
              <a:t>c. All are legal</a:t>
            </a:r>
          </a:p>
          <a:p>
            <a:r>
              <a:rPr lang="en-US" sz="2200" b="1" dirty="0" smtClean="0"/>
              <a:t>d. 1, 2</a:t>
            </a:r>
            <a:endParaRPr lang="en-US" sz="22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10. Find 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String s="asDF";   	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s.toLowerCase</a:t>
            </a:r>
            <a:r>
              <a:rPr lang="en-US" dirty="0"/>
              <a:t>();  	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s=s </a:t>
            </a:r>
            <a:r>
              <a:rPr lang="en-US" dirty="0"/>
              <a:t>+ "xyz";    	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System.out.println(s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LcPeriod"/>
            </a:pPr>
            <a:r>
              <a:rPr lang="en-US" dirty="0" smtClean="0"/>
              <a:t>asDF</a:t>
            </a:r>
          </a:p>
          <a:p>
            <a:pPr marL="0" indent="0">
              <a:buNone/>
            </a:pPr>
            <a:r>
              <a:rPr lang="en-US" dirty="0" smtClean="0"/>
              <a:t>b. Xyz</a:t>
            </a:r>
          </a:p>
          <a:p>
            <a:pPr marL="0" indent="0">
              <a:buNone/>
            </a:pPr>
            <a:r>
              <a:rPr lang="en-US" dirty="0" smtClean="0"/>
              <a:t>c</a:t>
            </a:r>
            <a:r>
              <a:rPr lang="en-US" dirty="0" smtClean="0"/>
              <a:t>.asDFxyz</a:t>
            </a:r>
          </a:p>
          <a:p>
            <a:pPr marL="0" indent="0">
              <a:buNone/>
            </a:pPr>
            <a:r>
              <a:rPr lang="en-US" dirty="0" smtClean="0"/>
              <a:t>d. None of these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11. Find 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Which of the modifiers cannot be applied to class</a:t>
            </a:r>
          </a:p>
          <a:p>
            <a:pPr marL="0" indent="0">
              <a:buNone/>
            </a:pPr>
            <a:r>
              <a:rPr lang="en-US" dirty="0"/>
              <a:t>1.private</a:t>
            </a:r>
          </a:p>
          <a:p>
            <a:pPr marL="0" indent="0">
              <a:buNone/>
            </a:pPr>
            <a:r>
              <a:rPr lang="en-US" dirty="0"/>
              <a:t>2.</a:t>
            </a:r>
            <a:r>
              <a:rPr lang="en-US" dirty="0">
                <a:sym typeface="+mn-ea"/>
              </a:rPr>
              <a:t>Protected </a:t>
            </a:r>
          </a:p>
          <a:p>
            <a:pPr marL="0" indent="0">
              <a:buNone/>
            </a:pPr>
            <a:r>
              <a:rPr lang="en-US" dirty="0">
                <a:sym typeface="+mn-ea"/>
              </a:rPr>
              <a:t>3.  public</a:t>
            </a:r>
          </a:p>
          <a:p>
            <a:pPr marL="0" indent="0">
              <a:buNone/>
            </a:pPr>
            <a:r>
              <a:rPr lang="en-US" dirty="0">
                <a:sym typeface="+mn-ea"/>
              </a:rPr>
              <a:t>4.  default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Private and </a:t>
            </a:r>
            <a:r>
              <a:rPr lang="en-US" dirty="0"/>
              <a:t>Protected 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12. Find 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Is a and has a represents which relationship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a. aggregation and </a:t>
            </a:r>
            <a:r>
              <a:rPr lang="en-US" dirty="0"/>
              <a:t>Inheritance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b. Inheritance and </a:t>
            </a:r>
            <a:r>
              <a:rPr lang="en-US" dirty="0" smtClean="0"/>
              <a:t>Association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c. Association and </a:t>
            </a:r>
            <a:r>
              <a:rPr lang="en-US" dirty="0"/>
              <a:t>Inheritance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d.Inheritance </a:t>
            </a:r>
            <a:r>
              <a:rPr lang="en-US" dirty="0"/>
              <a:t>and aggregation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13. Find 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Software Engineering, people are considered as a/an _____.</a:t>
            </a:r>
          </a:p>
          <a:p>
            <a:pPr marL="0" indent="0">
              <a:buNone/>
            </a:pPr>
            <a:r>
              <a:rPr lang="en-US" dirty="0" smtClean="0"/>
              <a:t>a. Asset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b.Resource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. Problem </a:t>
            </a:r>
            <a:r>
              <a:rPr lang="en-US" dirty="0" smtClean="0"/>
              <a:t>Solver</a:t>
            </a:r>
          </a:p>
          <a:p>
            <a:pPr marL="0" indent="0">
              <a:buNone/>
            </a:pPr>
            <a:r>
              <a:rPr lang="en-US" dirty="0" smtClean="0"/>
              <a:t>d. Knowledge </a:t>
            </a:r>
            <a:r>
              <a:rPr lang="en-US" dirty="0"/>
              <a:t>Provider</a:t>
            </a:r>
            <a:endParaRPr lang="en-US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B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14. Find 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err="1"/>
              <a:t>Dml</a:t>
            </a:r>
            <a:r>
              <a:rPr lang="en-US" dirty="0"/>
              <a:t> commands </a:t>
            </a:r>
            <a:r>
              <a:rPr lang="en-US" dirty="0" smtClean="0"/>
              <a:t>are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 smtClean="0"/>
              <a:t>a. insert, update, delete, select</a:t>
            </a:r>
          </a:p>
          <a:p>
            <a:pPr marL="0" lvl="0" indent="0">
              <a:buNone/>
            </a:pPr>
            <a:r>
              <a:rPr lang="en-US" dirty="0"/>
              <a:t>b. insert, update, </a:t>
            </a:r>
            <a:r>
              <a:rPr lang="en-US" dirty="0" smtClean="0"/>
              <a:t>delete, truncate</a:t>
            </a:r>
          </a:p>
          <a:p>
            <a:pPr marL="0" lvl="0" indent="0">
              <a:buNone/>
            </a:pPr>
            <a:r>
              <a:rPr lang="en-US" dirty="0"/>
              <a:t>c. insert, update, </a:t>
            </a:r>
            <a:r>
              <a:rPr lang="en-US" dirty="0" smtClean="0"/>
              <a:t>delete, drop</a:t>
            </a:r>
          </a:p>
          <a:p>
            <a:pPr marL="0" lvl="0" indent="0">
              <a:buNone/>
            </a:pPr>
            <a:r>
              <a:rPr lang="en-US" dirty="0" smtClean="0"/>
              <a:t>d.insert</a:t>
            </a:r>
            <a:r>
              <a:rPr lang="en-US" dirty="0"/>
              <a:t>, update, delete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Option 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INSERT </a:t>
            </a:r>
            <a:r>
              <a:rPr lang="en-US" dirty="0"/>
              <a:t>– is used to insert data into a table.</a:t>
            </a:r>
          </a:p>
          <a:p>
            <a:pPr marL="0" indent="0">
              <a:buNone/>
            </a:pPr>
            <a:r>
              <a:rPr lang="en-US" dirty="0"/>
              <a:t>UPDATE – is used to update existing data within a table.</a:t>
            </a:r>
          </a:p>
          <a:p>
            <a:pPr marL="0" indent="0">
              <a:buNone/>
            </a:pPr>
            <a:r>
              <a:rPr lang="en-US" dirty="0"/>
              <a:t>DELETE – is used to delete records from a database table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15. Find 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sdlc stands </a:t>
            </a:r>
            <a:r>
              <a:rPr lang="en-US" dirty="0" smtClean="0"/>
              <a:t>for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a.software </a:t>
            </a:r>
            <a:r>
              <a:rPr lang="en-US" dirty="0"/>
              <a:t>development life cycle</a:t>
            </a:r>
          </a:p>
          <a:p>
            <a:pPr marL="0" indent="0">
              <a:buNone/>
            </a:pPr>
            <a:r>
              <a:rPr lang="en-US" dirty="0" smtClean="0"/>
              <a:t>b. </a:t>
            </a:r>
            <a:r>
              <a:rPr lang="en-US" dirty="0"/>
              <a:t>software </a:t>
            </a:r>
            <a:r>
              <a:rPr lang="en-US" dirty="0" smtClean="0"/>
              <a:t>design </a:t>
            </a:r>
            <a:r>
              <a:rPr lang="en-US" dirty="0"/>
              <a:t>life cycle</a:t>
            </a:r>
          </a:p>
          <a:p>
            <a:pPr marL="0" indent="0">
              <a:buNone/>
            </a:pPr>
            <a:r>
              <a:rPr lang="en-US" dirty="0" smtClean="0"/>
              <a:t>c. system </a:t>
            </a:r>
            <a:r>
              <a:rPr lang="en-US" dirty="0"/>
              <a:t>design life </a:t>
            </a:r>
            <a:r>
              <a:rPr lang="en-US" dirty="0" smtClean="0"/>
              <a:t>cycle</a:t>
            </a:r>
          </a:p>
          <a:p>
            <a:pPr marL="0" indent="0">
              <a:buNone/>
            </a:pPr>
            <a:r>
              <a:rPr lang="en-US" dirty="0" smtClean="0"/>
              <a:t>d. system </a:t>
            </a:r>
            <a:r>
              <a:rPr lang="en-US" dirty="0"/>
              <a:t>development life cycle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16. Find 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Use of nvl</a:t>
            </a:r>
            <a:r>
              <a:rPr lang="en-US" dirty="0" smtClean="0"/>
              <a:t>()</a:t>
            </a:r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a. Removes null values</a:t>
            </a:r>
          </a:p>
          <a:p>
            <a:pPr marL="0" indent="0">
              <a:buNone/>
            </a:pPr>
            <a:r>
              <a:rPr lang="en-US" dirty="0"/>
              <a:t>b. </a:t>
            </a:r>
            <a:r>
              <a:rPr lang="en-US" dirty="0" smtClean="0"/>
              <a:t>All values filled with null values</a:t>
            </a:r>
          </a:p>
          <a:p>
            <a:pPr marL="0" indent="0">
              <a:buNone/>
            </a:pPr>
            <a:r>
              <a:rPr lang="en-US" dirty="0" smtClean="0"/>
              <a:t>c.replace </a:t>
            </a:r>
            <a:r>
              <a:rPr lang="en-US" dirty="0"/>
              <a:t>null values with a default </a:t>
            </a:r>
            <a:r>
              <a:rPr lang="en-US" dirty="0" smtClean="0"/>
              <a:t>value</a:t>
            </a:r>
          </a:p>
          <a:p>
            <a:pPr marL="0" indent="0">
              <a:buNone/>
            </a:pPr>
            <a:r>
              <a:rPr lang="en-US" dirty="0" smtClean="0"/>
              <a:t>d. None of these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 </a:t>
            </a:r>
            <a:r>
              <a:rPr lang="en-US" b="1" dirty="0"/>
              <a:t>NVL function</a:t>
            </a:r>
            <a:r>
              <a:rPr lang="en-US" dirty="0"/>
              <a:t> allows you to replace null values with a default value. If the value in the first parameter is null, the </a:t>
            </a:r>
            <a:r>
              <a:rPr lang="en-US" b="1" dirty="0"/>
              <a:t>function</a:t>
            </a:r>
            <a:r>
              <a:rPr lang="en-US" dirty="0"/>
              <a:t> returns the value in the second parameter. If the first parameter is any value other than null, it is returned unchanged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Find 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Class X implements Runnable</a:t>
            </a:r>
          </a:p>
          <a:p>
            <a:pPr marL="0" indent="0">
              <a:buNone/>
            </a:pPr>
            <a:r>
              <a:rPr lang="en-US" dirty="0"/>
              <a:t>How can we call start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 smtClean="0"/>
              <a:t>a.Thread </a:t>
            </a:r>
            <a:r>
              <a:rPr lang="en-US" dirty="0"/>
              <a:t>t = new Thread(new X</a:t>
            </a:r>
            <a:r>
              <a:rPr lang="en-US" dirty="0" smtClean="0"/>
              <a:t>()); </a:t>
            </a:r>
            <a:r>
              <a:rPr lang="en-US" dirty="0"/>
              <a:t>t.start();</a:t>
            </a:r>
          </a:p>
          <a:p>
            <a:pPr marL="0" indent="0" fontAlgn="base">
              <a:buNone/>
            </a:pPr>
            <a:r>
              <a:rPr lang="en-US" dirty="0" smtClean="0"/>
              <a:t>b. Thread </a:t>
            </a:r>
            <a:r>
              <a:rPr lang="en-US" dirty="0"/>
              <a:t>t = new </a:t>
            </a:r>
            <a:r>
              <a:rPr lang="en-US" dirty="0" smtClean="0"/>
              <a:t>Thread(); </a:t>
            </a:r>
            <a:r>
              <a:rPr lang="en-US" dirty="0"/>
              <a:t>t.start</a:t>
            </a:r>
            <a:r>
              <a:rPr lang="en-US" dirty="0" smtClean="0"/>
              <a:t>();</a:t>
            </a:r>
          </a:p>
          <a:p>
            <a:pPr marL="0" indent="0" fontAlgn="base">
              <a:buNone/>
            </a:pPr>
            <a:r>
              <a:rPr lang="en-US" dirty="0"/>
              <a:t>c</a:t>
            </a:r>
            <a:r>
              <a:rPr lang="en-US" dirty="0" smtClean="0"/>
              <a:t>. X </a:t>
            </a:r>
            <a:r>
              <a:rPr lang="en-US" dirty="0" smtClean="0"/>
              <a:t>x</a:t>
            </a:r>
            <a:r>
              <a:rPr lang="en-US" dirty="0" smtClean="0"/>
              <a:t> = new X();  x.start();</a:t>
            </a:r>
          </a:p>
          <a:p>
            <a:pPr marL="0" indent="0" fontAlgn="base">
              <a:buNone/>
            </a:pPr>
            <a:r>
              <a:rPr lang="en-US" dirty="0" smtClean="0"/>
              <a:t>d. All are correct</a:t>
            </a:r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        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 fontAlgn="base">
              <a:buNone/>
            </a:pPr>
            <a:r>
              <a:rPr lang="en-US" dirty="0" smtClean="0"/>
              <a:t>a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Find 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 </a:t>
            </a:r>
            <a:r>
              <a:rPr lang="en-US" b="1" dirty="0"/>
              <a:t>CONTINUE statement inside a Loop like WHILE, FOR, DO-WHILE and Enhanced-FOR causes the program execution ___ the loop.</a:t>
            </a:r>
          </a:p>
          <a:p>
            <a:pPr marL="0" indent="0">
              <a:buNone/>
            </a:pPr>
            <a:r>
              <a:rPr lang="en-US" dirty="0"/>
              <a:t>A) Skip</a:t>
            </a:r>
          </a:p>
          <a:p>
            <a:pPr marL="0" indent="0">
              <a:buNone/>
            </a:pPr>
            <a:r>
              <a:rPr lang="en-US" dirty="0" smtClean="0"/>
              <a:t>B)Skip </a:t>
            </a:r>
            <a:r>
              <a:rPr lang="en-US" dirty="0"/>
              <a:t>present iteration and continue with next iteration of the loop.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) Exit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D) None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B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Find 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/>
              <a:t>class </a:t>
            </a:r>
            <a:r>
              <a:rPr lang="en-US" dirty="0" smtClean="0"/>
              <a:t>OuterClass</a:t>
            </a:r>
            <a:r>
              <a:rPr lang="en-US" dirty="0"/>
              <a:t> </a:t>
            </a:r>
            <a:r>
              <a:rPr lang="en-US" dirty="0" smtClean="0"/>
              <a:t>{</a:t>
            </a:r>
            <a:endParaRPr lang="en-US" dirty="0"/>
          </a:p>
          <a:p>
            <a:pPr marL="0" indent="0" fontAlgn="base">
              <a:buNone/>
            </a:pPr>
            <a:r>
              <a:rPr lang="en-US" dirty="0" smtClean="0"/>
              <a:t>	</a:t>
            </a:r>
            <a:r>
              <a:rPr lang="en-US" dirty="0"/>
              <a:t>class InnerClass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 smtClean="0"/>
              <a:t>	</a:t>
            </a:r>
            <a:r>
              <a:rPr lang="en-US" dirty="0" smtClean="0"/>
              <a:t>{</a:t>
            </a:r>
            <a:endParaRPr lang="en-US" dirty="0"/>
          </a:p>
          <a:p>
            <a:pPr marL="0" indent="0" fontAlgn="base">
              <a:buNone/>
            </a:pPr>
            <a:r>
              <a:rPr lang="en-US" dirty="0" smtClean="0"/>
              <a:t>	}</a:t>
            </a:r>
          </a:p>
          <a:p>
            <a:pPr marL="0" indent="0" fontAlgn="base">
              <a:buNone/>
            </a:pPr>
            <a:r>
              <a:rPr lang="en-US" dirty="0" smtClean="0"/>
              <a:t>}</a:t>
            </a:r>
          </a:p>
          <a:p>
            <a:pPr marL="0" lvl="0" indent="0" fontAlgn="base">
              <a:buNone/>
            </a:pPr>
            <a:r>
              <a:rPr lang="en-US" dirty="0"/>
              <a:t>How can we create the object of inner class at the outside of the outer class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 fontAlgn="base">
              <a:buNone/>
            </a:pPr>
            <a:r>
              <a:rPr lang="en-US" dirty="0"/>
              <a:t>OuterClass outerObject = new OuterClass();</a:t>
            </a:r>
          </a:p>
          <a:p>
            <a:pPr marL="0" indent="0" fontAlgn="base">
              <a:buNone/>
            </a:pPr>
            <a:r>
              <a:rPr lang="en-US" dirty="0"/>
              <a:t>        OuterClass.InnerClass innerObject = outerObject.new InnerClass();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542</Words>
  <Application>Microsoft Office PowerPoint</Application>
  <PresentationFormat>On-screen Show (4:3)</PresentationFormat>
  <Paragraphs>174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MCQS</vt:lpstr>
      <vt:lpstr>1. Find Output</vt:lpstr>
      <vt:lpstr>Output</vt:lpstr>
      <vt:lpstr>2. Find Output</vt:lpstr>
      <vt:lpstr>Output</vt:lpstr>
      <vt:lpstr>3. Find Output</vt:lpstr>
      <vt:lpstr>Output</vt:lpstr>
      <vt:lpstr>4. Find Output</vt:lpstr>
      <vt:lpstr>Output</vt:lpstr>
      <vt:lpstr>5. Find Output</vt:lpstr>
      <vt:lpstr>Output</vt:lpstr>
      <vt:lpstr>6. Find Output</vt:lpstr>
      <vt:lpstr>Output</vt:lpstr>
      <vt:lpstr>7. Find Output</vt:lpstr>
      <vt:lpstr>Output</vt:lpstr>
      <vt:lpstr>8. Find Output</vt:lpstr>
      <vt:lpstr>Output</vt:lpstr>
      <vt:lpstr>9. Find Output</vt:lpstr>
      <vt:lpstr>Output</vt:lpstr>
      <vt:lpstr>10. Find Output</vt:lpstr>
      <vt:lpstr>Output</vt:lpstr>
      <vt:lpstr>11. Find Output</vt:lpstr>
      <vt:lpstr>Output</vt:lpstr>
      <vt:lpstr>12. Find Output</vt:lpstr>
      <vt:lpstr>Output</vt:lpstr>
      <vt:lpstr>13. Find Output</vt:lpstr>
      <vt:lpstr>Output</vt:lpstr>
      <vt:lpstr>14. Find Output</vt:lpstr>
      <vt:lpstr>Output</vt:lpstr>
      <vt:lpstr>15. Find Output</vt:lpstr>
      <vt:lpstr>Output</vt:lpstr>
      <vt:lpstr>16. Find Output</vt:lpstr>
      <vt:lpstr>Output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</dc:title>
  <dc:creator>Praveen</dc:creator>
  <cp:lastModifiedBy>Windows User</cp:lastModifiedBy>
  <cp:revision>75</cp:revision>
  <dcterms:created xsi:type="dcterms:W3CDTF">2020-10-09T16:41:00Z</dcterms:created>
  <dcterms:modified xsi:type="dcterms:W3CDTF">2022-06-29T05:06:15Z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428C1933927548708CD23AC385CCD264</vt:lpwstr>
  </property>
  <property fmtid="{D5CDD505-2E9C-101B-9397-08002B2CF9AE}" pid="3" name="KSOProductBuildVer">
    <vt:lpwstr>1033-11.2.0.11156</vt:lpwstr>
  </property>
</Properties>
</file>