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8" r:id="rId23"/>
    <p:sldId id="275" r:id="rId24"/>
    <p:sldId id="276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04319-FABD-4843-98FD-356B5D8E9E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A299A-C356-4379-8198-A6B11FB60C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Sample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which area of a class are function and data directly accessible, even outside the class?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Private</a:t>
            </a:r>
            <a:br>
              <a:rPr lang="en-US" dirty="0"/>
            </a:br>
            <a:r>
              <a:rPr lang="en-US" dirty="0"/>
              <a:t>B.Protected</a:t>
            </a:r>
            <a:br>
              <a:rPr lang="en-US" dirty="0"/>
            </a:br>
            <a:r>
              <a:rPr lang="en-US" dirty="0"/>
              <a:t>C. Public</a:t>
            </a:r>
            <a:br>
              <a:rPr lang="en-US" dirty="0"/>
            </a:br>
            <a:r>
              <a:rPr lang="en-US" dirty="0"/>
              <a:t>D. None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programming, if a tree’s depth is 3 levels determine the size of that Tree?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4</a:t>
            </a:r>
            <a:br>
              <a:rPr lang="en-US" dirty="0"/>
            </a:br>
            <a:r>
              <a:rPr lang="en-US" dirty="0"/>
              <a:t>B. </a:t>
            </a:r>
            <a:r>
              <a:rPr lang="en-US" dirty="0" smtClean="0"/>
              <a:t>7</a:t>
            </a:r>
            <a:br>
              <a:rPr lang="en-US" dirty="0"/>
            </a:br>
            <a:r>
              <a:rPr lang="en-US" dirty="0"/>
              <a:t>C.2</a:t>
            </a:r>
            <a:br>
              <a:rPr lang="en-US" dirty="0"/>
            </a:br>
            <a:r>
              <a:rPr lang="en-US" dirty="0"/>
              <a:t>D.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Explanation:</a:t>
            </a:r>
            <a:endParaRPr lang="en-US" dirty="0" smtClean="0"/>
          </a:p>
          <a:p>
            <a:r>
              <a:rPr lang="en-US" dirty="0"/>
              <a:t>You calculate the size of a tree by using the following formula: size = 2 </a:t>
            </a:r>
            <a:r>
              <a:rPr lang="en-US" baseline="30000" dirty="0" smtClean="0"/>
              <a:t>level</a:t>
            </a:r>
            <a:r>
              <a:rPr lang="en-US" dirty="0" smtClean="0"/>
              <a:t> – 1 (level starts from 1)</a:t>
            </a:r>
            <a:endParaRPr lang="en-US" dirty="0"/>
          </a:p>
          <a:p>
            <a:r>
              <a:rPr lang="en-US" dirty="0"/>
              <a:t>If the depth is 3 levels, then the size of tree is 2 </a:t>
            </a:r>
            <a:r>
              <a:rPr lang="en-US" baseline="30000" dirty="0"/>
              <a:t>3</a:t>
            </a:r>
            <a:r>
              <a:rPr lang="en-US" dirty="0"/>
              <a:t> </a:t>
            </a:r>
            <a:r>
              <a:rPr lang="en-US" dirty="0" smtClean="0"/>
              <a:t>-1 = </a:t>
            </a:r>
            <a:r>
              <a:rPr lang="en-US" dirty="0"/>
              <a:t>7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are to add three matrices of order N X N. What will be the time complexity?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O(N x N x N)</a:t>
            </a:r>
            <a:br>
              <a:rPr lang="en-US" dirty="0"/>
            </a:br>
            <a:r>
              <a:rPr lang="en-US" dirty="0"/>
              <a:t>B.O x N </a:t>
            </a:r>
            <a:br>
              <a:rPr lang="en-US" dirty="0"/>
            </a:br>
            <a:r>
              <a:rPr lang="en-US" dirty="0"/>
              <a:t>C. O x N x N</a:t>
            </a:r>
            <a:br>
              <a:rPr lang="en-US" dirty="0"/>
            </a:br>
            <a:r>
              <a:rPr lang="en-US" dirty="0"/>
              <a:t>D. None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) C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Explanation </a:t>
            </a:r>
            <a:r>
              <a:rPr lang="en-US" b="1" dirty="0"/>
              <a:t>: 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for(i=0;i&lt;</a:t>
            </a:r>
            <a:r>
              <a:rPr lang="en-US" dirty="0" err="1" smtClean="0"/>
              <a:t>n;i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for(j=0;j&lt;</a:t>
            </a:r>
            <a:r>
              <a:rPr lang="en-US" dirty="0" err="1"/>
              <a:t>n;j</a:t>
            </a:r>
            <a:r>
              <a:rPr lang="en-US" dirty="0"/>
              <a:t>++)</a:t>
            </a:r>
            <a:br>
              <a:rPr lang="en-US" dirty="0"/>
            </a:b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 result[i][j]=a[i][j]+b[i][j]+c[i][j];</a:t>
            </a:r>
            <a:br>
              <a:rPr lang="en-US" dirty="0"/>
            </a:br>
            <a:r>
              <a:rPr lang="en-US" dirty="0"/>
              <a:t>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 will execute n*n times...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Determine </a:t>
            </a:r>
            <a:r>
              <a:rPr lang="en-US" dirty="0"/>
              <a:t>the option which is a form of access and is commonly used in addition and removal of nodes from a dedicated queue.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FIFO</a:t>
            </a:r>
            <a:br>
              <a:rPr lang="en-US" dirty="0"/>
            </a:br>
            <a:r>
              <a:rPr lang="en-US" dirty="0"/>
              <a:t>B. LIFO</a:t>
            </a:r>
            <a:br>
              <a:rPr lang="en-US" dirty="0"/>
            </a:br>
            <a:r>
              <a:rPr lang="en-US" dirty="0"/>
              <a:t>C. Both</a:t>
            </a:r>
            <a:br>
              <a:rPr lang="en-US" dirty="0"/>
            </a:br>
            <a:r>
              <a:rPr lang="en-US" dirty="0"/>
              <a:t>D.None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40</a:t>
            </a:r>
            <a:br>
              <a:rPr lang="en-US" dirty="0"/>
            </a:br>
            <a:r>
              <a:rPr lang="en-US" dirty="0"/>
              <a:t>y = 35</a:t>
            </a:r>
            <a:br>
              <a:rPr lang="en-US" dirty="0"/>
            </a:br>
            <a:r>
              <a:rPr lang="en-US" dirty="0"/>
              <a:t>z = 20</a:t>
            </a:r>
            <a:br>
              <a:rPr lang="en-US" dirty="0"/>
            </a:br>
            <a:r>
              <a:rPr lang="en-US" dirty="0"/>
              <a:t>w = 10</a:t>
            </a:r>
            <a:br>
              <a:rPr lang="en-US" dirty="0"/>
            </a:br>
            <a:r>
              <a:rPr lang="en-US" dirty="0"/>
              <a:t>If these are the values assigned, comment of output of these two statements.</a:t>
            </a:r>
            <a:br>
              <a:rPr lang="en-US" dirty="0"/>
            </a:br>
            <a:r>
              <a:rPr lang="en-US" dirty="0"/>
              <a:t>Statement 1: print x * y / z – w</a:t>
            </a:r>
            <a:br>
              <a:rPr lang="en-US" dirty="0"/>
            </a:br>
            <a:r>
              <a:rPr lang="en-US" dirty="0"/>
              <a:t>Statement 2: print x * y / (z – w)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the range of any 8 bit signed no.?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0 to 255</a:t>
            </a:r>
            <a:br>
              <a:rPr lang="en-US" dirty="0"/>
            </a:br>
            <a:r>
              <a:rPr lang="en-US" dirty="0"/>
              <a:t>B.-255 to 254</a:t>
            </a:r>
            <a:br>
              <a:rPr lang="en-US" dirty="0"/>
            </a:br>
            <a:r>
              <a:rPr lang="en-US" dirty="0"/>
              <a:t>C. -128 to 127</a:t>
            </a:r>
            <a:br>
              <a:rPr lang="en-US" dirty="0"/>
            </a:br>
            <a:r>
              <a:rPr lang="en-US" dirty="0"/>
              <a:t>D. 0 to </a:t>
            </a:r>
            <a:r>
              <a:rPr lang="en-US" dirty="0" smtClean="0"/>
              <a:t>515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A. Output will change by 80</a:t>
            </a:r>
            <a:br>
              <a:rPr lang="en-US" dirty="0"/>
            </a:br>
            <a:r>
              <a:rPr lang="en-US" dirty="0"/>
              <a:t>B. Change by 160</a:t>
            </a:r>
            <a:br>
              <a:rPr lang="en-US" dirty="0"/>
            </a:br>
            <a:r>
              <a:rPr lang="en-US" dirty="0"/>
              <a:t>C. Change by 50</a:t>
            </a:r>
            <a:br>
              <a:rPr lang="en-US" dirty="0"/>
            </a:br>
            <a:r>
              <a:rPr lang="en-US" dirty="0"/>
              <a:t>D. Will remain the same.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Option: 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Explanation:</a:t>
            </a:r>
            <a:endParaRPr lang="en-US" dirty="0" smtClean="0"/>
          </a:p>
          <a:p>
            <a:pPr marL="0" indent="0">
              <a:buNone/>
            </a:pPr>
            <a:r>
              <a:rPr lang="pl-PL" dirty="0"/>
              <a:t>Statement 1: print x * y / z – </a:t>
            </a:r>
            <a:r>
              <a:rPr lang="pl-PL" dirty="0" smtClean="0"/>
              <a:t>w</a:t>
            </a:r>
            <a:r>
              <a:rPr lang="en-US" dirty="0" smtClean="0"/>
              <a:t> ; // output 60</a:t>
            </a:r>
            <a:br>
              <a:rPr lang="pl-PL" dirty="0"/>
            </a:br>
            <a:r>
              <a:rPr lang="pl-PL" dirty="0"/>
              <a:t>Statement 2: print x * y / (z – w</a:t>
            </a:r>
            <a:r>
              <a:rPr lang="pl-PL" dirty="0" smtClean="0"/>
              <a:t>)</a:t>
            </a:r>
            <a:r>
              <a:rPr lang="en-US" dirty="0" smtClean="0"/>
              <a:t>; </a:t>
            </a:r>
            <a:r>
              <a:rPr lang="en-US" dirty="0"/>
              <a:t>// output </a:t>
            </a:r>
            <a:r>
              <a:rPr lang="en-US" dirty="0" smtClean="0"/>
              <a:t>140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dirty="0"/>
              <a:t>the correct postfix notation for this infix notation:</a:t>
            </a:r>
            <a:br>
              <a:rPr lang="en-US" dirty="0"/>
            </a:br>
            <a:r>
              <a:rPr lang="en-US" dirty="0"/>
              <a:t>((A + B)* C – (D – E)) ∧ (F + G)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AB + C* DE -- FG +∧</a:t>
            </a:r>
            <a:br>
              <a:rPr lang="en-US" dirty="0"/>
            </a:br>
            <a:r>
              <a:rPr lang="en-US" dirty="0"/>
              <a:t>B. AB + C D*E -- FG +∧</a:t>
            </a:r>
            <a:br>
              <a:rPr lang="en-US" dirty="0"/>
            </a:br>
            <a:r>
              <a:rPr lang="en-US" dirty="0"/>
              <a:t>C. A+ BC* DE - FG- +∧</a:t>
            </a:r>
            <a:br>
              <a:rPr lang="en-US" dirty="0"/>
            </a:br>
            <a:r>
              <a:rPr lang="en-US" dirty="0"/>
              <a:t>D. AB + C* DE - FG -+∧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:\Users\Praveen\Downloads\Deewali 2018\Explanation.jpe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7" y="0"/>
            <a:ext cx="3857625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statements and accordingly tell the output of these programs: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integer x = 34.54, y = 20, z = -5</a:t>
            </a:r>
            <a:br>
              <a:rPr lang="en-US" dirty="0"/>
            </a:br>
            <a:r>
              <a:rPr lang="en-US" dirty="0"/>
              <a:t>print ( y &gt; 50 AND z &gt; 10 or x &gt; 30)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1</a:t>
            </a:r>
            <a:br>
              <a:rPr lang="en-US" dirty="0"/>
            </a:br>
            <a:r>
              <a:rPr lang="en-US" dirty="0"/>
              <a:t>B. -1</a:t>
            </a:r>
            <a:br>
              <a:rPr lang="en-US" dirty="0"/>
            </a:br>
            <a:r>
              <a:rPr lang="en-US" dirty="0"/>
              <a:t>C. 10</a:t>
            </a:r>
            <a:br>
              <a:rPr lang="en-US" dirty="0"/>
            </a:br>
            <a:r>
              <a:rPr lang="en-US" dirty="0"/>
              <a:t>D.0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3465" dirty="0" err="1" smtClean="0"/>
              <a:t>Disha</a:t>
            </a:r>
            <a:r>
              <a:rPr lang="en-US" sz="3465" dirty="0" smtClean="0"/>
              <a:t> </a:t>
            </a:r>
            <a:r>
              <a:rPr lang="en-US" sz="3465" dirty="0"/>
              <a:t>designs a program which can print the sum of product of the cubes of numbers 1 – 10 (First 10 natural numbers)</a:t>
            </a:r>
            <a:br>
              <a:rPr lang="en-US" sz="3465" dirty="0"/>
            </a:br>
            <a:r>
              <a:rPr lang="en-US" sz="3465" dirty="0"/>
              <a:t>This is the program:</a:t>
            </a:r>
            <a:br>
              <a:rPr lang="en-US" sz="3465" dirty="0"/>
            </a:br>
            <a:br>
              <a:rPr lang="en-US" sz="3465" dirty="0"/>
            </a:br>
            <a:r>
              <a:rPr lang="en-US" sz="3465" dirty="0"/>
              <a:t>Integer x = 0 // Statement 1</a:t>
            </a:r>
            <a:br>
              <a:rPr lang="en-US" sz="3465" dirty="0"/>
            </a:br>
            <a:r>
              <a:rPr lang="en-US" sz="3465" dirty="0"/>
              <a:t>Integer sum = 0 // Statement 2</a:t>
            </a:r>
            <a:br>
              <a:rPr lang="en-US" sz="3465" dirty="0"/>
            </a:br>
            <a:r>
              <a:rPr lang="en-US" sz="3465" dirty="0"/>
              <a:t>While ( x </a:t>
            </a:r>
            <a:r>
              <a:rPr lang="en-US" sz="3465" dirty="0" smtClean="0"/>
              <a:t>&lt;= </a:t>
            </a:r>
            <a:r>
              <a:rPr lang="en-US" sz="3465" dirty="0"/>
              <a:t>10) // Statement 3</a:t>
            </a:r>
            <a:br>
              <a:rPr lang="en-US" sz="3465" dirty="0"/>
            </a:br>
            <a:r>
              <a:rPr lang="en-US" sz="3465" dirty="0"/>
              <a:t>{</a:t>
            </a:r>
            <a:br>
              <a:rPr lang="en-US" sz="3465" dirty="0"/>
            </a:br>
            <a:r>
              <a:rPr lang="en-US" sz="3465" dirty="0"/>
              <a:t>Sum = x*x*x // Statement 4</a:t>
            </a:r>
            <a:br>
              <a:rPr lang="en-US" sz="3465" dirty="0"/>
            </a:br>
            <a:r>
              <a:rPr lang="en-US" sz="3465" dirty="0"/>
              <a:t>x = x + 1 // Statement 5</a:t>
            </a:r>
            <a:br>
              <a:rPr lang="en-US" sz="3465" dirty="0"/>
            </a:br>
            <a:r>
              <a:rPr lang="en-US" sz="3465" dirty="0"/>
              <a:t>}</a:t>
            </a:r>
            <a:br>
              <a:rPr lang="en-US" sz="3465" dirty="0"/>
            </a:br>
            <a:r>
              <a:rPr lang="en-US" sz="3465" dirty="0"/>
              <a:t>Print sum // Statement 6</a:t>
            </a:r>
            <a:br>
              <a:rPr lang="en-US" sz="3465" dirty="0"/>
            </a:br>
            <a:endParaRPr lang="en-US" sz="346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Is her program totally correct? If not where does the problem lie?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A.No error in the program.</a:t>
            </a:r>
            <a:br>
              <a:rPr lang="en-US" dirty="0"/>
            </a:br>
            <a:r>
              <a:rPr lang="en-US" dirty="0"/>
              <a:t>B. Statement 1</a:t>
            </a:r>
            <a:br>
              <a:rPr lang="en-US" dirty="0"/>
            </a:br>
            <a:r>
              <a:rPr lang="en-US" dirty="0"/>
              <a:t>C. Statement 6</a:t>
            </a:r>
            <a:br>
              <a:rPr lang="en-US" dirty="0"/>
            </a:br>
            <a:r>
              <a:rPr lang="en-US" dirty="0"/>
              <a:t>D. Statement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Find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is a problem which inputs a number n. This problem has a unique property that given you can solve this problem for (n-1) you can easily solve it for n. Which technique would apply best in such a case?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A. Recursion</a:t>
            </a:r>
            <a:br>
              <a:rPr lang="en-US" dirty="0"/>
            </a:br>
            <a:r>
              <a:rPr lang="en-US" dirty="0"/>
              <a:t>B. Object Oriented Programming</a:t>
            </a:r>
            <a:br>
              <a:rPr lang="en-US" dirty="0"/>
            </a:br>
            <a:r>
              <a:rPr lang="en-US" dirty="0"/>
              <a:t>C. Iteration</a:t>
            </a:r>
            <a:br>
              <a:rPr lang="en-US" dirty="0"/>
            </a:br>
            <a:r>
              <a:rPr lang="en-US" dirty="0"/>
              <a:t>D. Decision Making.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2670</Words>
  <Application>WPS Presentation</Application>
  <PresentationFormat>On-screen Show (4:3)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Sample</vt:lpstr>
      <vt:lpstr>1. Find Output</vt:lpstr>
      <vt:lpstr>Output</vt:lpstr>
      <vt:lpstr>2. Find Output</vt:lpstr>
      <vt:lpstr>Output</vt:lpstr>
      <vt:lpstr>3. Find Output</vt:lpstr>
      <vt:lpstr>Options</vt:lpstr>
      <vt:lpstr>Output</vt:lpstr>
      <vt:lpstr>4. Find Output</vt:lpstr>
      <vt:lpstr>Output</vt:lpstr>
      <vt:lpstr>5. Find Output</vt:lpstr>
      <vt:lpstr>Output</vt:lpstr>
      <vt:lpstr>6. Find Output</vt:lpstr>
      <vt:lpstr>Output</vt:lpstr>
      <vt:lpstr>7. Find Output</vt:lpstr>
      <vt:lpstr>Output</vt:lpstr>
      <vt:lpstr>8. Find Output</vt:lpstr>
      <vt:lpstr>Output</vt:lpstr>
      <vt:lpstr>9. Find Output</vt:lpstr>
      <vt:lpstr>Options</vt:lpstr>
      <vt:lpstr>Output</vt:lpstr>
      <vt:lpstr>10. Find Output</vt:lpstr>
      <vt:lpstr>Output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Praveen</dc:creator>
  <cp:lastModifiedBy>user</cp:lastModifiedBy>
  <cp:revision>45</cp:revision>
  <dcterms:created xsi:type="dcterms:W3CDTF">2020-10-09T16:41:00Z</dcterms:created>
  <dcterms:modified xsi:type="dcterms:W3CDTF">2022-06-17T06:42:45Z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0F0F9020EB9A430E882CC5DFCFA688C3</vt:lpwstr>
  </property>
  <property fmtid="{D5CDD505-2E9C-101B-9397-08002B2CF9AE}" pid="3" name="KSOProductBuildVer">
    <vt:lpwstr>1033-11.2.0.11156</vt:lpwstr>
  </property>
</Properties>
</file>