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17"/>
  </p:notesMasterIdLst>
  <p:handoutMasterIdLst>
    <p:handoutMasterId r:id="rId18"/>
  </p:handoutMasterIdLst>
  <p:sldIdLst>
    <p:sldId id="304" r:id="rId3"/>
    <p:sldId id="257" r:id="rId4"/>
    <p:sldId id="275" r:id="rId5"/>
    <p:sldId id="276" r:id="rId6"/>
    <p:sldId id="280" r:id="rId7"/>
    <p:sldId id="277" r:id="rId8"/>
    <p:sldId id="307" r:id="rId9"/>
    <p:sldId id="278" r:id="rId10"/>
    <p:sldId id="279" r:id="rId11"/>
    <p:sldId id="296" r:id="rId12"/>
    <p:sldId id="308" r:id="rId13"/>
    <p:sldId id="284" r:id="rId14"/>
    <p:sldId id="281" r:id="rId15"/>
    <p:sldId id="297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78" autoAdjust="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-1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2F971-7F4D-2B40-9BD8-6E5E57359184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16BC-C9CA-3640-B314-028E09388C8E}">
      <dgm:prSet phldrT="[Text]"/>
      <dgm:spPr/>
      <dgm:t>
        <a:bodyPr/>
        <a:lstStyle/>
        <a:p>
          <a:r>
            <a:rPr lang="en-US" dirty="0"/>
            <a:t>Examples include:</a:t>
          </a:r>
        </a:p>
      </dgm:t>
    </dgm:pt>
    <dgm:pt modelId="{A740E49C-ABEB-954F-A228-73C05F4D543F}" type="parTrans" cxnId="{B3EDA197-5E38-0E48-99C6-7BFE48449DE2}">
      <dgm:prSet/>
      <dgm:spPr/>
      <dgm:t>
        <a:bodyPr/>
        <a:lstStyle/>
        <a:p>
          <a:endParaRPr lang="en-US"/>
        </a:p>
      </dgm:t>
    </dgm:pt>
    <dgm:pt modelId="{236FD5E4-BF84-C24D-AA61-E2F4878CEE51}" type="sibTrans" cxnId="{B3EDA197-5E38-0E48-99C6-7BFE48449DE2}">
      <dgm:prSet/>
      <dgm:spPr/>
      <dgm:t>
        <a:bodyPr/>
        <a:lstStyle/>
        <a:p>
          <a:endParaRPr lang="en-US"/>
        </a:p>
      </dgm:t>
    </dgm:pt>
    <dgm:pt modelId="{EDEFEEAB-D26C-594B-8C67-E2390CDE5749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Secure branch office connectivity over the Internet</a:t>
          </a:r>
        </a:p>
      </dgm:t>
    </dgm:pt>
    <dgm:pt modelId="{EF8F2555-44F9-7E40-9274-B2F68C07CC05}" type="parTrans" cxnId="{4F155107-0F24-5847-900A-8D1BFF45B843}">
      <dgm:prSet/>
      <dgm:spPr/>
      <dgm:t>
        <a:bodyPr/>
        <a:lstStyle/>
        <a:p>
          <a:endParaRPr lang="en-US"/>
        </a:p>
      </dgm:t>
    </dgm:pt>
    <dgm:pt modelId="{6A9DB21B-EE88-E843-B6C4-D1E492E08CC1}" type="sibTrans" cxnId="{4F155107-0F24-5847-900A-8D1BFF45B843}">
      <dgm:prSet/>
      <dgm:spPr/>
      <dgm:t>
        <a:bodyPr/>
        <a:lstStyle/>
        <a:p>
          <a:endParaRPr lang="en-US"/>
        </a:p>
      </dgm:t>
    </dgm:pt>
    <dgm:pt modelId="{0FBD332D-F0CA-4148-B350-88225284CEA3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Secure remote access over the Internet</a:t>
          </a:r>
        </a:p>
      </dgm:t>
    </dgm:pt>
    <dgm:pt modelId="{58D7EC81-77A0-6248-BA26-2AAD30AC669B}" type="parTrans" cxnId="{73B989EA-8A0F-1746-AD8E-9110C0EBDC1B}">
      <dgm:prSet/>
      <dgm:spPr/>
      <dgm:t>
        <a:bodyPr/>
        <a:lstStyle/>
        <a:p>
          <a:endParaRPr lang="en-US"/>
        </a:p>
      </dgm:t>
    </dgm:pt>
    <dgm:pt modelId="{C6A220A5-3279-7C4A-A7E0-4970D60EA382}" type="sibTrans" cxnId="{73B989EA-8A0F-1746-AD8E-9110C0EBDC1B}">
      <dgm:prSet/>
      <dgm:spPr/>
      <dgm:t>
        <a:bodyPr/>
        <a:lstStyle/>
        <a:p>
          <a:endParaRPr lang="en-US"/>
        </a:p>
      </dgm:t>
    </dgm:pt>
    <dgm:pt modelId="{310FED29-AB4A-EC43-A204-9CC5D8BB620E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Establishing extranet and intranet connectivity with partners</a:t>
          </a:r>
        </a:p>
      </dgm:t>
    </dgm:pt>
    <dgm:pt modelId="{120E7510-1CE3-7A4B-B76A-91A01EE7D82E}" type="parTrans" cxnId="{6DB9362B-7FCE-CA45-8691-0090B56409E5}">
      <dgm:prSet/>
      <dgm:spPr/>
      <dgm:t>
        <a:bodyPr/>
        <a:lstStyle/>
        <a:p>
          <a:endParaRPr lang="en-US"/>
        </a:p>
      </dgm:t>
    </dgm:pt>
    <dgm:pt modelId="{5F5240BA-61EF-5F43-A4D1-F5F0E6CC0505}" type="sibTrans" cxnId="{6DB9362B-7FCE-CA45-8691-0090B56409E5}">
      <dgm:prSet/>
      <dgm:spPr/>
      <dgm:t>
        <a:bodyPr/>
        <a:lstStyle/>
        <a:p>
          <a:endParaRPr lang="en-US"/>
        </a:p>
      </dgm:t>
    </dgm:pt>
    <dgm:pt modelId="{DD2160E2-539D-FD41-9CE0-81B9922763A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Enhancing electronic commerce security</a:t>
          </a:r>
        </a:p>
      </dgm:t>
    </dgm:pt>
    <dgm:pt modelId="{D37E996E-913A-E041-9F12-CCF2CBDE53B1}" type="parTrans" cxnId="{1A99C90E-58FA-1146-A4F2-5A4AC2FC4597}">
      <dgm:prSet/>
      <dgm:spPr/>
      <dgm:t>
        <a:bodyPr/>
        <a:lstStyle/>
        <a:p>
          <a:endParaRPr lang="en-US"/>
        </a:p>
      </dgm:t>
    </dgm:pt>
    <dgm:pt modelId="{F0D48D50-5020-034E-BA4C-7A0233A94D81}" type="sibTrans" cxnId="{1A99C90E-58FA-1146-A4F2-5A4AC2FC4597}">
      <dgm:prSet/>
      <dgm:spPr/>
      <dgm:t>
        <a:bodyPr/>
        <a:lstStyle/>
        <a:p>
          <a:endParaRPr lang="en-US"/>
        </a:p>
      </dgm:t>
    </dgm:pt>
    <dgm:pt modelId="{B35CD823-7F80-C047-A4F4-6AB98FEB7735}" type="pres">
      <dgm:prSet presAssocID="{EB22F971-7F4D-2B40-9BD8-6E5E5735918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4EE3007-19CD-304D-8E28-3E8CE4ABCC41}" type="pres">
      <dgm:prSet presAssocID="{D0E916BC-C9CA-3640-B314-028E09388C8E}" presName="circle1" presStyleLbl="node1" presStyleIdx="0" presStyleCnt="1"/>
      <dgm:spPr/>
    </dgm:pt>
    <dgm:pt modelId="{866A5CEF-2EF4-774C-93AE-2FD607E5848F}" type="pres">
      <dgm:prSet presAssocID="{D0E916BC-C9CA-3640-B314-028E09388C8E}" presName="space" presStyleCnt="0"/>
      <dgm:spPr/>
    </dgm:pt>
    <dgm:pt modelId="{4260A6A7-04C4-6C4E-81D6-9B20A8079269}" type="pres">
      <dgm:prSet presAssocID="{D0E916BC-C9CA-3640-B314-028E09388C8E}" presName="rect1" presStyleLbl="alignAcc1" presStyleIdx="0" presStyleCnt="1"/>
      <dgm:spPr/>
    </dgm:pt>
    <dgm:pt modelId="{E810809C-2C6E-BF42-8225-2518060DCCDB}" type="pres">
      <dgm:prSet presAssocID="{D0E916BC-C9CA-3640-B314-028E09388C8E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AAF43AC8-B14D-6F46-9071-E2D8B19F383F}" type="pres">
      <dgm:prSet presAssocID="{D0E916BC-C9CA-3640-B314-028E09388C8E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4F155107-0F24-5847-900A-8D1BFF45B843}" srcId="{D0E916BC-C9CA-3640-B314-028E09388C8E}" destId="{EDEFEEAB-D26C-594B-8C67-E2390CDE5749}" srcOrd="0" destOrd="0" parTransId="{EF8F2555-44F9-7E40-9274-B2F68C07CC05}" sibTransId="{6A9DB21B-EE88-E843-B6C4-D1E492E08CC1}"/>
    <dgm:cxn modelId="{2111640D-5AAD-6A4F-9C1A-9F9966F48DE8}" type="presOf" srcId="{0FBD332D-F0CA-4148-B350-88225284CEA3}" destId="{AAF43AC8-B14D-6F46-9071-E2D8B19F383F}" srcOrd="0" destOrd="1" presId="urn:microsoft.com/office/officeart/2005/8/layout/target3"/>
    <dgm:cxn modelId="{1A99C90E-58FA-1146-A4F2-5A4AC2FC4597}" srcId="{D0E916BC-C9CA-3640-B314-028E09388C8E}" destId="{DD2160E2-539D-FD41-9CE0-81B9922763A6}" srcOrd="3" destOrd="0" parTransId="{D37E996E-913A-E041-9F12-CCF2CBDE53B1}" sibTransId="{F0D48D50-5020-034E-BA4C-7A0233A94D81}"/>
    <dgm:cxn modelId="{6DB9362B-7FCE-CA45-8691-0090B56409E5}" srcId="{D0E916BC-C9CA-3640-B314-028E09388C8E}" destId="{310FED29-AB4A-EC43-A204-9CC5D8BB620E}" srcOrd="2" destOrd="0" parTransId="{120E7510-1CE3-7A4B-B76A-91A01EE7D82E}" sibTransId="{5F5240BA-61EF-5F43-A4D1-F5F0E6CC0505}"/>
    <dgm:cxn modelId="{27840B49-61EA-E84C-AAB3-26901C3C94E4}" type="presOf" srcId="{310FED29-AB4A-EC43-A204-9CC5D8BB620E}" destId="{AAF43AC8-B14D-6F46-9071-E2D8B19F383F}" srcOrd="0" destOrd="2" presId="urn:microsoft.com/office/officeart/2005/8/layout/target3"/>
    <dgm:cxn modelId="{B3EDA197-5E38-0E48-99C6-7BFE48449DE2}" srcId="{EB22F971-7F4D-2B40-9BD8-6E5E57359184}" destId="{D0E916BC-C9CA-3640-B314-028E09388C8E}" srcOrd="0" destOrd="0" parTransId="{A740E49C-ABEB-954F-A228-73C05F4D543F}" sibTransId="{236FD5E4-BF84-C24D-AA61-E2F4878CEE51}"/>
    <dgm:cxn modelId="{8C9296D6-0779-EB4F-B233-705CC8C3B8B8}" type="presOf" srcId="{DD2160E2-539D-FD41-9CE0-81B9922763A6}" destId="{AAF43AC8-B14D-6F46-9071-E2D8B19F383F}" srcOrd="0" destOrd="3" presId="urn:microsoft.com/office/officeart/2005/8/layout/target3"/>
    <dgm:cxn modelId="{6E770CD8-1F4B-E042-94BB-F72C64ADCFE4}" type="presOf" srcId="{D0E916BC-C9CA-3640-B314-028E09388C8E}" destId="{4260A6A7-04C4-6C4E-81D6-9B20A8079269}" srcOrd="0" destOrd="0" presId="urn:microsoft.com/office/officeart/2005/8/layout/target3"/>
    <dgm:cxn modelId="{49F278DC-D779-C044-8008-73BDF8315206}" type="presOf" srcId="{D0E916BC-C9CA-3640-B314-028E09388C8E}" destId="{E810809C-2C6E-BF42-8225-2518060DCCDB}" srcOrd="1" destOrd="0" presId="urn:microsoft.com/office/officeart/2005/8/layout/target3"/>
    <dgm:cxn modelId="{38050AE1-707B-F74E-A88B-D16A018694FF}" type="presOf" srcId="{EDEFEEAB-D26C-594B-8C67-E2390CDE5749}" destId="{AAF43AC8-B14D-6F46-9071-E2D8B19F383F}" srcOrd="0" destOrd="0" presId="urn:microsoft.com/office/officeart/2005/8/layout/target3"/>
    <dgm:cxn modelId="{73B989EA-8A0F-1746-AD8E-9110C0EBDC1B}" srcId="{D0E916BC-C9CA-3640-B314-028E09388C8E}" destId="{0FBD332D-F0CA-4148-B350-88225284CEA3}" srcOrd="1" destOrd="0" parTransId="{58D7EC81-77A0-6248-BA26-2AAD30AC669B}" sibTransId="{C6A220A5-3279-7C4A-A7E0-4970D60EA382}"/>
    <dgm:cxn modelId="{6BF847F1-5B66-234A-B237-A67749E0C1EF}" type="presOf" srcId="{EB22F971-7F4D-2B40-9BD8-6E5E57359184}" destId="{B35CD823-7F80-C047-A4F4-6AB98FEB7735}" srcOrd="0" destOrd="0" presId="urn:microsoft.com/office/officeart/2005/8/layout/target3"/>
    <dgm:cxn modelId="{755657A9-77FD-2547-AB20-116336D4DD0C}" type="presParOf" srcId="{B35CD823-7F80-C047-A4F4-6AB98FEB7735}" destId="{44EE3007-19CD-304D-8E28-3E8CE4ABCC41}" srcOrd="0" destOrd="0" presId="urn:microsoft.com/office/officeart/2005/8/layout/target3"/>
    <dgm:cxn modelId="{39DF8481-581A-464E-909C-09E12986C25D}" type="presParOf" srcId="{B35CD823-7F80-C047-A4F4-6AB98FEB7735}" destId="{866A5CEF-2EF4-774C-93AE-2FD607E5848F}" srcOrd="1" destOrd="0" presId="urn:microsoft.com/office/officeart/2005/8/layout/target3"/>
    <dgm:cxn modelId="{1A755C7A-E8C7-0345-BB00-ECFD833D7259}" type="presParOf" srcId="{B35CD823-7F80-C047-A4F4-6AB98FEB7735}" destId="{4260A6A7-04C4-6C4E-81D6-9B20A8079269}" srcOrd="2" destOrd="0" presId="urn:microsoft.com/office/officeart/2005/8/layout/target3"/>
    <dgm:cxn modelId="{4344CF0D-0DC2-3A44-ABEE-ECB943528452}" type="presParOf" srcId="{B35CD823-7F80-C047-A4F4-6AB98FEB7735}" destId="{E810809C-2C6E-BF42-8225-2518060DCCDB}" srcOrd="3" destOrd="0" presId="urn:microsoft.com/office/officeart/2005/8/layout/target3"/>
    <dgm:cxn modelId="{A53506A9-2726-BC42-A1E4-DF8478C2FC1E}" type="presParOf" srcId="{B35CD823-7F80-C047-A4F4-6AB98FEB7735}" destId="{AAF43AC8-B14D-6F46-9071-E2D8B19F383F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647D7-7796-6048-A54E-6F0BEADEE0FC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FD6D7-ED19-E149-9A5C-9A4C382DE6F8}">
      <dgm:prSet phldrT="[Text]"/>
      <dgm:spPr>
        <a:effectLst/>
      </dgm:spPr>
      <dgm:t>
        <a:bodyPr/>
        <a:lstStyle/>
        <a:p>
          <a:r>
            <a:rPr lang="en-US" dirty="0"/>
            <a:t>IPsec can assure that:</a:t>
          </a:r>
        </a:p>
      </dgm:t>
    </dgm:pt>
    <dgm:pt modelId="{56E8B9D8-FAD6-2D47-81E8-B3E56FB0546F}" type="parTrans" cxnId="{7DF356C9-1EA8-8C48-88F2-8BBF1ED333C8}">
      <dgm:prSet/>
      <dgm:spPr/>
      <dgm:t>
        <a:bodyPr/>
        <a:lstStyle/>
        <a:p>
          <a:endParaRPr lang="en-US"/>
        </a:p>
      </dgm:t>
    </dgm:pt>
    <dgm:pt modelId="{5EA7EC65-4485-4E41-BD28-BAD06BC6F99E}" type="sibTrans" cxnId="{7DF356C9-1EA8-8C48-88F2-8BBF1ED333C8}">
      <dgm:prSet/>
      <dgm:spPr/>
      <dgm:t>
        <a:bodyPr/>
        <a:lstStyle/>
        <a:p>
          <a:endParaRPr lang="en-US"/>
        </a:p>
      </dgm:t>
    </dgm:pt>
    <dgm:pt modelId="{AA43A42E-3061-FF4C-A1DE-89EC2CA7A1B0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 router advertisement comes from an authorized router</a:t>
          </a:r>
        </a:p>
      </dgm:t>
    </dgm:pt>
    <dgm:pt modelId="{2A5D8ECC-F86C-D244-B6DD-73EF4E5B76A9}" type="parTrans" cxnId="{E98EE940-9D8F-4B4B-9C09-578324D61351}">
      <dgm:prSet/>
      <dgm:spPr/>
      <dgm:t>
        <a:bodyPr/>
        <a:lstStyle/>
        <a:p>
          <a:endParaRPr lang="en-US"/>
        </a:p>
      </dgm:t>
    </dgm:pt>
    <dgm:pt modelId="{B3580A10-6502-6741-90BE-0F3782E37724}" type="sibTrans" cxnId="{E98EE940-9D8F-4B4B-9C09-578324D61351}">
      <dgm:prSet/>
      <dgm:spPr/>
      <dgm:t>
        <a:bodyPr/>
        <a:lstStyle/>
        <a:p>
          <a:endParaRPr lang="en-US"/>
        </a:p>
      </dgm:t>
    </dgm:pt>
    <dgm:pt modelId="{655D83FF-AE4D-1B4D-857B-31475F60EF64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 router seeking to establish or maintain a neighbor relationship with a router in another routing domain is an authorized router</a:t>
          </a:r>
        </a:p>
      </dgm:t>
    </dgm:pt>
    <dgm:pt modelId="{746FC848-5168-614C-82F5-8BFDA04724D5}" type="parTrans" cxnId="{29042B14-B750-2A4E-855E-69B611A40B05}">
      <dgm:prSet/>
      <dgm:spPr/>
      <dgm:t>
        <a:bodyPr/>
        <a:lstStyle/>
        <a:p>
          <a:endParaRPr lang="en-US"/>
        </a:p>
      </dgm:t>
    </dgm:pt>
    <dgm:pt modelId="{4708D75F-6A88-244C-8707-C5773AD3E057}" type="sibTrans" cxnId="{29042B14-B750-2A4E-855E-69B611A40B05}">
      <dgm:prSet/>
      <dgm:spPr/>
      <dgm:t>
        <a:bodyPr/>
        <a:lstStyle/>
        <a:p>
          <a:endParaRPr lang="en-US"/>
        </a:p>
      </dgm:t>
    </dgm:pt>
    <dgm:pt modelId="{CB851459-1E66-FF49-A7F7-CADF8F502F66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 redirect message comes from the router to which the initial IP packet was sent </a:t>
          </a:r>
        </a:p>
      </dgm:t>
    </dgm:pt>
    <dgm:pt modelId="{C65123B5-BA25-E443-8340-E80B31137240}" type="parTrans" cxnId="{960366DD-3931-4C4D-B03C-EF1A6046BC4D}">
      <dgm:prSet/>
      <dgm:spPr/>
      <dgm:t>
        <a:bodyPr/>
        <a:lstStyle/>
        <a:p>
          <a:endParaRPr lang="en-US"/>
        </a:p>
      </dgm:t>
    </dgm:pt>
    <dgm:pt modelId="{CF70C63C-9BCA-7140-BBB2-D16C8772B1C8}" type="sibTrans" cxnId="{960366DD-3931-4C4D-B03C-EF1A6046BC4D}">
      <dgm:prSet/>
      <dgm:spPr/>
      <dgm:t>
        <a:bodyPr/>
        <a:lstStyle/>
        <a:p>
          <a:endParaRPr lang="en-US"/>
        </a:p>
      </dgm:t>
    </dgm:pt>
    <dgm:pt modelId="{334150BD-2348-C240-BE27-B1ED4955DFDF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 routing update is not forged</a:t>
          </a:r>
        </a:p>
      </dgm:t>
    </dgm:pt>
    <dgm:pt modelId="{2951DECC-C8B7-7742-961F-B9BB12D3EBAB}" type="parTrans" cxnId="{C4A9A25B-038F-8B46-84B2-5105053F0D4F}">
      <dgm:prSet/>
      <dgm:spPr/>
      <dgm:t>
        <a:bodyPr/>
        <a:lstStyle/>
        <a:p>
          <a:endParaRPr lang="en-US"/>
        </a:p>
      </dgm:t>
    </dgm:pt>
    <dgm:pt modelId="{E05DE81F-0F37-A645-9A21-42DDF8CE4928}" type="sibTrans" cxnId="{C4A9A25B-038F-8B46-84B2-5105053F0D4F}">
      <dgm:prSet/>
      <dgm:spPr/>
      <dgm:t>
        <a:bodyPr/>
        <a:lstStyle/>
        <a:p>
          <a:endParaRPr lang="en-US"/>
        </a:p>
      </dgm:t>
    </dgm:pt>
    <dgm:pt modelId="{88B8F501-6B80-5B4A-B213-BF59D31FE669}" type="pres">
      <dgm:prSet presAssocID="{574647D7-7796-6048-A54E-6F0BEADEE0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7EF987-CD16-1B45-AED5-1C5FEC4AECC0}" type="pres">
      <dgm:prSet presAssocID="{13AFD6D7-ED19-E149-9A5C-9A4C382DE6F8}" presName="vertOne" presStyleCnt="0"/>
      <dgm:spPr/>
    </dgm:pt>
    <dgm:pt modelId="{2564F229-762D-0F42-8B60-1E2FAB15D8BD}" type="pres">
      <dgm:prSet presAssocID="{13AFD6D7-ED19-E149-9A5C-9A4C382DE6F8}" presName="txOne" presStyleLbl="node0" presStyleIdx="0" presStyleCnt="1">
        <dgm:presLayoutVars>
          <dgm:chPref val="3"/>
        </dgm:presLayoutVars>
      </dgm:prSet>
      <dgm:spPr/>
    </dgm:pt>
    <dgm:pt modelId="{AE6BB007-75C9-9C46-B4D0-D82BAE554701}" type="pres">
      <dgm:prSet presAssocID="{13AFD6D7-ED19-E149-9A5C-9A4C382DE6F8}" presName="parTransOne" presStyleCnt="0"/>
      <dgm:spPr/>
    </dgm:pt>
    <dgm:pt modelId="{27699097-128F-A743-BF86-FC866B6F80AF}" type="pres">
      <dgm:prSet presAssocID="{13AFD6D7-ED19-E149-9A5C-9A4C382DE6F8}" presName="horzOne" presStyleCnt="0"/>
      <dgm:spPr/>
    </dgm:pt>
    <dgm:pt modelId="{741E0142-D3C1-F34B-851A-55E9C906504D}" type="pres">
      <dgm:prSet presAssocID="{AA43A42E-3061-FF4C-A1DE-89EC2CA7A1B0}" presName="vertTwo" presStyleCnt="0"/>
      <dgm:spPr/>
    </dgm:pt>
    <dgm:pt modelId="{E803F8D6-E911-8C4B-9CD6-5E28BCE07A4B}" type="pres">
      <dgm:prSet presAssocID="{AA43A42E-3061-FF4C-A1DE-89EC2CA7A1B0}" presName="txTwo" presStyleLbl="node2" presStyleIdx="0" presStyleCnt="4" custLinFactNeighborX="4228" custLinFactNeighborY="-43348">
        <dgm:presLayoutVars>
          <dgm:chPref val="3"/>
        </dgm:presLayoutVars>
      </dgm:prSet>
      <dgm:spPr/>
    </dgm:pt>
    <dgm:pt modelId="{4B73D0B9-E0EC-7A4C-B671-2339D94070B2}" type="pres">
      <dgm:prSet presAssocID="{AA43A42E-3061-FF4C-A1DE-89EC2CA7A1B0}" presName="horzTwo" presStyleCnt="0"/>
      <dgm:spPr/>
    </dgm:pt>
    <dgm:pt modelId="{B5568915-FCD8-9A44-937B-F04D32028636}" type="pres">
      <dgm:prSet presAssocID="{B3580A10-6502-6741-90BE-0F3782E37724}" presName="sibSpaceTwo" presStyleCnt="0"/>
      <dgm:spPr/>
    </dgm:pt>
    <dgm:pt modelId="{46A82992-454E-C64F-A35A-F328485E5E57}" type="pres">
      <dgm:prSet presAssocID="{655D83FF-AE4D-1B4D-857B-31475F60EF64}" presName="vertTwo" presStyleCnt="0"/>
      <dgm:spPr/>
    </dgm:pt>
    <dgm:pt modelId="{18130B95-B875-184D-96A9-761B60082279}" type="pres">
      <dgm:prSet presAssocID="{655D83FF-AE4D-1B4D-857B-31475F60EF64}" presName="txTwo" presStyleLbl="node2" presStyleIdx="1" presStyleCnt="4" custLinFactNeighborX="3236" custLinFactNeighborY="-43348">
        <dgm:presLayoutVars>
          <dgm:chPref val="3"/>
        </dgm:presLayoutVars>
      </dgm:prSet>
      <dgm:spPr/>
    </dgm:pt>
    <dgm:pt modelId="{3370FF2C-B8AC-4641-909E-8A0A540ED334}" type="pres">
      <dgm:prSet presAssocID="{655D83FF-AE4D-1B4D-857B-31475F60EF64}" presName="horzTwo" presStyleCnt="0"/>
      <dgm:spPr/>
    </dgm:pt>
    <dgm:pt modelId="{AB396F2B-A1D7-2445-BA6B-EEF98F6AACB3}" type="pres">
      <dgm:prSet presAssocID="{4708D75F-6A88-244C-8707-C5773AD3E057}" presName="sibSpaceTwo" presStyleCnt="0"/>
      <dgm:spPr/>
    </dgm:pt>
    <dgm:pt modelId="{1EA28D1C-9AEF-5D4F-B32C-E9730B2000AB}" type="pres">
      <dgm:prSet presAssocID="{CB851459-1E66-FF49-A7F7-CADF8F502F66}" presName="vertTwo" presStyleCnt="0"/>
      <dgm:spPr/>
    </dgm:pt>
    <dgm:pt modelId="{2D8BD277-277B-BA42-8701-849074DEB1FA}" type="pres">
      <dgm:prSet presAssocID="{CB851459-1E66-FF49-A7F7-CADF8F502F66}" presName="txTwo" presStyleLbl="node2" presStyleIdx="2" presStyleCnt="4" custLinFactNeighborX="2245" custLinFactNeighborY="-43348">
        <dgm:presLayoutVars>
          <dgm:chPref val="3"/>
        </dgm:presLayoutVars>
      </dgm:prSet>
      <dgm:spPr/>
    </dgm:pt>
    <dgm:pt modelId="{71FD3CA7-E1E0-204B-B50B-91732D7CD335}" type="pres">
      <dgm:prSet presAssocID="{CB851459-1E66-FF49-A7F7-CADF8F502F66}" presName="horzTwo" presStyleCnt="0"/>
      <dgm:spPr/>
    </dgm:pt>
    <dgm:pt modelId="{519B1242-4373-CB43-92D7-A3344BAA384D}" type="pres">
      <dgm:prSet presAssocID="{CF70C63C-9BCA-7140-BBB2-D16C8772B1C8}" presName="sibSpaceTwo" presStyleCnt="0"/>
      <dgm:spPr/>
    </dgm:pt>
    <dgm:pt modelId="{3642E233-BBCE-EB47-A570-A7380CBA4834}" type="pres">
      <dgm:prSet presAssocID="{334150BD-2348-C240-BE27-B1ED4955DFDF}" presName="vertTwo" presStyleCnt="0"/>
      <dgm:spPr/>
    </dgm:pt>
    <dgm:pt modelId="{32AF9351-3C09-474A-B90B-3569B99135F5}" type="pres">
      <dgm:prSet presAssocID="{334150BD-2348-C240-BE27-B1ED4955DFDF}" presName="txTwo" presStyleLbl="node2" presStyleIdx="3" presStyleCnt="4" custLinFactNeighborX="68" custLinFactNeighborY="-43348">
        <dgm:presLayoutVars>
          <dgm:chPref val="3"/>
        </dgm:presLayoutVars>
      </dgm:prSet>
      <dgm:spPr/>
    </dgm:pt>
    <dgm:pt modelId="{0928A104-F5DB-074B-8C07-8E81FEE00C44}" type="pres">
      <dgm:prSet presAssocID="{334150BD-2348-C240-BE27-B1ED4955DFDF}" presName="horzTwo" presStyleCnt="0"/>
      <dgm:spPr/>
    </dgm:pt>
  </dgm:ptLst>
  <dgm:cxnLst>
    <dgm:cxn modelId="{29042B14-B750-2A4E-855E-69B611A40B05}" srcId="{13AFD6D7-ED19-E149-9A5C-9A4C382DE6F8}" destId="{655D83FF-AE4D-1B4D-857B-31475F60EF64}" srcOrd="1" destOrd="0" parTransId="{746FC848-5168-614C-82F5-8BFDA04724D5}" sibTransId="{4708D75F-6A88-244C-8707-C5773AD3E057}"/>
    <dgm:cxn modelId="{0E341A20-1119-844E-85CB-923FF58209E9}" type="presOf" srcId="{13AFD6D7-ED19-E149-9A5C-9A4C382DE6F8}" destId="{2564F229-762D-0F42-8B60-1E2FAB15D8BD}" srcOrd="0" destOrd="0" presId="urn:microsoft.com/office/officeart/2005/8/layout/hierarchy4"/>
    <dgm:cxn modelId="{C98A1A21-B0F2-6443-8135-C8D239228B78}" type="presOf" srcId="{CB851459-1E66-FF49-A7F7-CADF8F502F66}" destId="{2D8BD277-277B-BA42-8701-849074DEB1FA}" srcOrd="0" destOrd="0" presId="urn:microsoft.com/office/officeart/2005/8/layout/hierarchy4"/>
    <dgm:cxn modelId="{E98EE940-9D8F-4B4B-9C09-578324D61351}" srcId="{13AFD6D7-ED19-E149-9A5C-9A4C382DE6F8}" destId="{AA43A42E-3061-FF4C-A1DE-89EC2CA7A1B0}" srcOrd="0" destOrd="0" parTransId="{2A5D8ECC-F86C-D244-B6DD-73EF4E5B76A9}" sibTransId="{B3580A10-6502-6741-90BE-0F3782E37724}"/>
    <dgm:cxn modelId="{C4A9A25B-038F-8B46-84B2-5105053F0D4F}" srcId="{13AFD6D7-ED19-E149-9A5C-9A4C382DE6F8}" destId="{334150BD-2348-C240-BE27-B1ED4955DFDF}" srcOrd="3" destOrd="0" parTransId="{2951DECC-C8B7-7742-961F-B9BB12D3EBAB}" sibTransId="{E05DE81F-0F37-A645-9A21-42DDF8CE4928}"/>
    <dgm:cxn modelId="{599E8187-BDE0-664A-888A-808A5842A810}" type="presOf" srcId="{574647D7-7796-6048-A54E-6F0BEADEE0FC}" destId="{88B8F501-6B80-5B4A-B213-BF59D31FE669}" srcOrd="0" destOrd="0" presId="urn:microsoft.com/office/officeart/2005/8/layout/hierarchy4"/>
    <dgm:cxn modelId="{F4B74D98-5C9E-974F-A7BF-696A2067361C}" type="presOf" srcId="{AA43A42E-3061-FF4C-A1DE-89EC2CA7A1B0}" destId="{E803F8D6-E911-8C4B-9CD6-5E28BCE07A4B}" srcOrd="0" destOrd="0" presId="urn:microsoft.com/office/officeart/2005/8/layout/hierarchy4"/>
    <dgm:cxn modelId="{7DF356C9-1EA8-8C48-88F2-8BBF1ED333C8}" srcId="{574647D7-7796-6048-A54E-6F0BEADEE0FC}" destId="{13AFD6D7-ED19-E149-9A5C-9A4C382DE6F8}" srcOrd="0" destOrd="0" parTransId="{56E8B9D8-FAD6-2D47-81E8-B3E56FB0546F}" sibTransId="{5EA7EC65-4485-4E41-BD28-BAD06BC6F99E}"/>
    <dgm:cxn modelId="{56CC57CE-BFC0-214A-A6DD-E121917D79E3}" type="presOf" srcId="{334150BD-2348-C240-BE27-B1ED4955DFDF}" destId="{32AF9351-3C09-474A-B90B-3569B99135F5}" srcOrd="0" destOrd="0" presId="urn:microsoft.com/office/officeart/2005/8/layout/hierarchy4"/>
    <dgm:cxn modelId="{24D7ABD4-42B6-F849-9F47-F7DDB0061184}" type="presOf" srcId="{655D83FF-AE4D-1B4D-857B-31475F60EF64}" destId="{18130B95-B875-184D-96A9-761B60082279}" srcOrd="0" destOrd="0" presId="urn:microsoft.com/office/officeart/2005/8/layout/hierarchy4"/>
    <dgm:cxn modelId="{960366DD-3931-4C4D-B03C-EF1A6046BC4D}" srcId="{13AFD6D7-ED19-E149-9A5C-9A4C382DE6F8}" destId="{CB851459-1E66-FF49-A7F7-CADF8F502F66}" srcOrd="2" destOrd="0" parTransId="{C65123B5-BA25-E443-8340-E80B31137240}" sibTransId="{CF70C63C-9BCA-7140-BBB2-D16C8772B1C8}"/>
    <dgm:cxn modelId="{63D81BE7-D934-154B-9EA1-B41BE2903497}" type="presParOf" srcId="{88B8F501-6B80-5B4A-B213-BF59D31FE669}" destId="{517EF987-CD16-1B45-AED5-1C5FEC4AECC0}" srcOrd="0" destOrd="0" presId="urn:microsoft.com/office/officeart/2005/8/layout/hierarchy4"/>
    <dgm:cxn modelId="{F3DA0FE6-064F-8444-A9A9-F1EDE812DC7E}" type="presParOf" srcId="{517EF987-CD16-1B45-AED5-1C5FEC4AECC0}" destId="{2564F229-762D-0F42-8B60-1E2FAB15D8BD}" srcOrd="0" destOrd="0" presId="urn:microsoft.com/office/officeart/2005/8/layout/hierarchy4"/>
    <dgm:cxn modelId="{9D536ACD-6AF1-CF44-9B4B-200805297948}" type="presParOf" srcId="{517EF987-CD16-1B45-AED5-1C5FEC4AECC0}" destId="{AE6BB007-75C9-9C46-B4D0-D82BAE554701}" srcOrd="1" destOrd="0" presId="urn:microsoft.com/office/officeart/2005/8/layout/hierarchy4"/>
    <dgm:cxn modelId="{4D09EE7E-3BDC-3C40-8D10-E3DCD0915129}" type="presParOf" srcId="{517EF987-CD16-1B45-AED5-1C5FEC4AECC0}" destId="{27699097-128F-A743-BF86-FC866B6F80AF}" srcOrd="2" destOrd="0" presId="urn:microsoft.com/office/officeart/2005/8/layout/hierarchy4"/>
    <dgm:cxn modelId="{70665E5E-09D8-334D-A94D-D8A897749299}" type="presParOf" srcId="{27699097-128F-A743-BF86-FC866B6F80AF}" destId="{741E0142-D3C1-F34B-851A-55E9C906504D}" srcOrd="0" destOrd="0" presId="urn:microsoft.com/office/officeart/2005/8/layout/hierarchy4"/>
    <dgm:cxn modelId="{0BD93275-0962-3D42-B9A2-150572B99C4F}" type="presParOf" srcId="{741E0142-D3C1-F34B-851A-55E9C906504D}" destId="{E803F8D6-E911-8C4B-9CD6-5E28BCE07A4B}" srcOrd="0" destOrd="0" presId="urn:microsoft.com/office/officeart/2005/8/layout/hierarchy4"/>
    <dgm:cxn modelId="{44514157-C12C-274A-9C66-78B6A977D732}" type="presParOf" srcId="{741E0142-D3C1-F34B-851A-55E9C906504D}" destId="{4B73D0B9-E0EC-7A4C-B671-2339D94070B2}" srcOrd="1" destOrd="0" presId="urn:microsoft.com/office/officeart/2005/8/layout/hierarchy4"/>
    <dgm:cxn modelId="{600BC7FE-0631-7847-A746-8DAB38267354}" type="presParOf" srcId="{27699097-128F-A743-BF86-FC866B6F80AF}" destId="{B5568915-FCD8-9A44-937B-F04D32028636}" srcOrd="1" destOrd="0" presId="urn:microsoft.com/office/officeart/2005/8/layout/hierarchy4"/>
    <dgm:cxn modelId="{C9613716-7AF3-9847-8CAA-249610A7D646}" type="presParOf" srcId="{27699097-128F-A743-BF86-FC866B6F80AF}" destId="{46A82992-454E-C64F-A35A-F328485E5E57}" srcOrd="2" destOrd="0" presId="urn:microsoft.com/office/officeart/2005/8/layout/hierarchy4"/>
    <dgm:cxn modelId="{DBAC9EA4-1275-2546-A147-AA1EF548D461}" type="presParOf" srcId="{46A82992-454E-C64F-A35A-F328485E5E57}" destId="{18130B95-B875-184D-96A9-761B60082279}" srcOrd="0" destOrd="0" presId="urn:microsoft.com/office/officeart/2005/8/layout/hierarchy4"/>
    <dgm:cxn modelId="{71049ED6-ACCC-FD4A-B93D-CE0881643F78}" type="presParOf" srcId="{46A82992-454E-C64F-A35A-F328485E5E57}" destId="{3370FF2C-B8AC-4641-909E-8A0A540ED334}" srcOrd="1" destOrd="0" presId="urn:microsoft.com/office/officeart/2005/8/layout/hierarchy4"/>
    <dgm:cxn modelId="{03EF0EE8-5232-1640-997A-542CA7460312}" type="presParOf" srcId="{27699097-128F-A743-BF86-FC866B6F80AF}" destId="{AB396F2B-A1D7-2445-BA6B-EEF98F6AACB3}" srcOrd="3" destOrd="0" presId="urn:microsoft.com/office/officeart/2005/8/layout/hierarchy4"/>
    <dgm:cxn modelId="{3F9712EF-C945-0E41-B400-FA1C92E88813}" type="presParOf" srcId="{27699097-128F-A743-BF86-FC866B6F80AF}" destId="{1EA28D1C-9AEF-5D4F-B32C-E9730B2000AB}" srcOrd="4" destOrd="0" presId="urn:microsoft.com/office/officeart/2005/8/layout/hierarchy4"/>
    <dgm:cxn modelId="{5D6332F7-DB38-314E-896D-2FB7DA41C53D}" type="presParOf" srcId="{1EA28D1C-9AEF-5D4F-B32C-E9730B2000AB}" destId="{2D8BD277-277B-BA42-8701-849074DEB1FA}" srcOrd="0" destOrd="0" presId="urn:microsoft.com/office/officeart/2005/8/layout/hierarchy4"/>
    <dgm:cxn modelId="{D360A5E2-954E-4D43-A0FF-43F26D837C10}" type="presParOf" srcId="{1EA28D1C-9AEF-5D4F-B32C-E9730B2000AB}" destId="{71FD3CA7-E1E0-204B-B50B-91732D7CD335}" srcOrd="1" destOrd="0" presId="urn:microsoft.com/office/officeart/2005/8/layout/hierarchy4"/>
    <dgm:cxn modelId="{5C15E5CD-EFBB-8E46-BC26-7A68D634458B}" type="presParOf" srcId="{27699097-128F-A743-BF86-FC866B6F80AF}" destId="{519B1242-4373-CB43-92D7-A3344BAA384D}" srcOrd="5" destOrd="0" presId="urn:microsoft.com/office/officeart/2005/8/layout/hierarchy4"/>
    <dgm:cxn modelId="{35E9791E-85C9-9349-85CC-7F617D712BFB}" type="presParOf" srcId="{27699097-128F-A743-BF86-FC866B6F80AF}" destId="{3642E233-BBCE-EB47-A570-A7380CBA4834}" srcOrd="6" destOrd="0" presId="urn:microsoft.com/office/officeart/2005/8/layout/hierarchy4"/>
    <dgm:cxn modelId="{1480FFEF-9065-C54B-8162-D0205E3BBA51}" type="presParOf" srcId="{3642E233-BBCE-EB47-A570-A7380CBA4834}" destId="{32AF9351-3C09-474A-B90B-3569B99135F5}" srcOrd="0" destOrd="0" presId="urn:microsoft.com/office/officeart/2005/8/layout/hierarchy4"/>
    <dgm:cxn modelId="{BCF98B77-D0CD-F84E-814E-376026963AD3}" type="presParOf" srcId="{3642E233-BBCE-EB47-A570-A7380CBA4834}" destId="{0928A104-F5DB-074B-8C07-8E81FEE00C4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EC19-494D-A14C-A575-6F304489ABA0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5F006-9B2C-CD43-BC80-98E30A24A4D0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/>
            <a:t>IPsec Documents</a:t>
          </a:r>
          <a:endParaRPr lang="en-US" dirty="0"/>
        </a:p>
      </dgm:t>
    </dgm:pt>
    <dgm:pt modelId="{247A7D8C-F6DA-894B-92BE-FD204AF1EFBC}" type="parTrans" cxnId="{E8E6D95F-1064-3342-B562-1192B402CC98}">
      <dgm:prSet/>
      <dgm:spPr/>
      <dgm:t>
        <a:bodyPr/>
        <a:lstStyle/>
        <a:p>
          <a:endParaRPr lang="en-US"/>
        </a:p>
      </dgm:t>
    </dgm:pt>
    <dgm:pt modelId="{730EAA4A-354C-8B43-BC82-B1F6BCD518A4}" type="sibTrans" cxnId="{E8E6D95F-1064-3342-B562-1192B402CC98}">
      <dgm:prSet/>
      <dgm:spPr/>
      <dgm:t>
        <a:bodyPr/>
        <a:lstStyle/>
        <a:p>
          <a:endParaRPr lang="en-US"/>
        </a:p>
      </dgm:t>
    </dgm:pt>
    <dgm:pt modelId="{BE2F2D18-4129-F349-9E75-DD41DC488BC1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Covers the general concepts, security requirements, definitions, and mechanisms defining IPsec technology</a:t>
          </a:r>
        </a:p>
      </dgm:t>
    </dgm:pt>
    <dgm:pt modelId="{50874069-3E16-AD47-AC12-3F8A707CD66B}" type="parTrans" cxnId="{44D69A8F-CB3E-4E45-8C48-1F0208DD69E2}">
      <dgm:prSet/>
      <dgm:spPr/>
      <dgm:t>
        <a:bodyPr/>
        <a:lstStyle/>
        <a:p>
          <a:endParaRPr lang="en-US"/>
        </a:p>
      </dgm:t>
    </dgm:pt>
    <dgm:pt modelId="{06FCBB4B-50D1-5E43-9A1A-32CAE26FA551}" type="sibTrans" cxnId="{44D69A8F-CB3E-4E45-8C48-1F0208DD69E2}">
      <dgm:prSet/>
      <dgm:spPr/>
      <dgm:t>
        <a:bodyPr/>
        <a:lstStyle/>
        <a:p>
          <a:endParaRPr lang="en-US"/>
        </a:p>
      </dgm:t>
    </dgm:pt>
    <dgm:pt modelId="{1132C945-17AA-B544-A410-54E43BA6E10D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The current specification is RFC4301, </a:t>
          </a:r>
          <a:r>
            <a:rPr lang="en-US" sz="1400" i="1" dirty="0"/>
            <a:t>Security Architecture for the Internet Protocol</a:t>
          </a:r>
          <a:endParaRPr lang="en-US" sz="1400" dirty="0"/>
        </a:p>
      </dgm:t>
    </dgm:pt>
    <dgm:pt modelId="{A5439793-6BE3-814A-8F9B-2FAAF87007A4}" type="parTrans" cxnId="{9FD8027F-F85D-084F-B18C-7EDF9F42D213}">
      <dgm:prSet/>
      <dgm:spPr/>
      <dgm:t>
        <a:bodyPr/>
        <a:lstStyle/>
        <a:p>
          <a:endParaRPr lang="en-US"/>
        </a:p>
      </dgm:t>
    </dgm:pt>
    <dgm:pt modelId="{B7790699-7E8A-CC43-B626-79778430BDA4}" type="sibTrans" cxnId="{9FD8027F-F85D-084F-B18C-7EDF9F42D213}">
      <dgm:prSet/>
      <dgm:spPr/>
      <dgm:t>
        <a:bodyPr/>
        <a:lstStyle/>
        <a:p>
          <a:endParaRPr lang="en-US"/>
        </a:p>
      </dgm:t>
    </dgm:pt>
    <dgm:pt modelId="{E4E269C8-637B-8D43-B38F-17DAC15B37D6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Authentication Header (AH)</a:t>
          </a:r>
          <a:endParaRPr lang="en-US" sz="1400" dirty="0"/>
        </a:p>
      </dgm:t>
    </dgm:pt>
    <dgm:pt modelId="{EE2CA79E-8EC6-4B4F-9750-C86159CF5833}" type="parTrans" cxnId="{D76C42A7-50D3-C34A-9B65-3B76145FE44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E7E9B9E-935F-2D43-B52F-2D09BDD92F1F}" type="sibTrans" cxnId="{D76C42A7-50D3-C34A-9B65-3B76145FE44E}">
      <dgm:prSet/>
      <dgm:spPr/>
      <dgm:t>
        <a:bodyPr/>
        <a:lstStyle/>
        <a:p>
          <a:endParaRPr lang="en-US"/>
        </a:p>
      </dgm:t>
    </dgm:pt>
    <dgm:pt modelId="{9B81EBA0-4897-E343-8234-C86C8C7F701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An extension header to provide message authentication</a:t>
          </a:r>
        </a:p>
      </dgm:t>
    </dgm:pt>
    <dgm:pt modelId="{9FEB623B-B1AA-CD44-9213-91E88FA6B530}" type="parTrans" cxnId="{1299ACD5-4B0B-3547-888E-FDBC9686504A}">
      <dgm:prSet/>
      <dgm:spPr/>
      <dgm:t>
        <a:bodyPr/>
        <a:lstStyle/>
        <a:p>
          <a:endParaRPr lang="en-US"/>
        </a:p>
      </dgm:t>
    </dgm:pt>
    <dgm:pt modelId="{96A0F144-A5A7-784B-B930-16FAAFE5BC51}" type="sibTrans" cxnId="{1299ACD5-4B0B-3547-888E-FDBC9686504A}">
      <dgm:prSet/>
      <dgm:spPr/>
      <dgm:t>
        <a:bodyPr/>
        <a:lstStyle/>
        <a:p>
          <a:endParaRPr lang="en-US"/>
        </a:p>
      </dgm:t>
    </dgm:pt>
    <dgm:pt modelId="{206D1C97-F06C-6E4A-90A2-B28E2CE1CD7F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The current specification is RFC 4302, </a:t>
          </a:r>
          <a:r>
            <a:rPr lang="en-US" sz="1400" i="1" dirty="0"/>
            <a:t>IP Authentication Header</a:t>
          </a:r>
          <a:endParaRPr lang="en-US" sz="1400" dirty="0"/>
        </a:p>
      </dgm:t>
    </dgm:pt>
    <dgm:pt modelId="{5CA4AEAA-2C93-DC4B-AA1C-DCEAA47B6A60}" type="parTrans" cxnId="{04A5B999-50D1-7346-BDFF-29F124AD070E}">
      <dgm:prSet/>
      <dgm:spPr/>
      <dgm:t>
        <a:bodyPr/>
        <a:lstStyle/>
        <a:p>
          <a:endParaRPr lang="en-US"/>
        </a:p>
      </dgm:t>
    </dgm:pt>
    <dgm:pt modelId="{F8397F56-3E95-D54F-A32A-A2D764CE6419}" type="sibTrans" cxnId="{04A5B999-50D1-7346-BDFF-29F124AD070E}">
      <dgm:prSet/>
      <dgm:spPr/>
      <dgm:t>
        <a:bodyPr/>
        <a:lstStyle/>
        <a:p>
          <a:endParaRPr lang="en-US"/>
        </a:p>
      </dgm:t>
    </dgm:pt>
    <dgm:pt modelId="{D89F09AA-24F7-D642-AD1E-07DE4AF03A69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Encapsulating Security Payload (ESP)</a:t>
          </a:r>
          <a:endParaRPr lang="en-US" sz="1400" dirty="0"/>
        </a:p>
      </dgm:t>
    </dgm:pt>
    <dgm:pt modelId="{84E96B56-8403-5746-A709-3110BFD5D52F}" type="parTrans" cxnId="{6C897FE8-2B8A-EC4C-B61E-2895705DB2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B65552D7-2E2B-4146-9DE6-32DB6B27101C}" type="sibTrans" cxnId="{6C897FE8-2B8A-EC4C-B61E-2895705DB2E9}">
      <dgm:prSet/>
      <dgm:spPr/>
      <dgm:t>
        <a:bodyPr/>
        <a:lstStyle/>
        <a:p>
          <a:endParaRPr lang="en-US"/>
        </a:p>
      </dgm:t>
    </dgm:pt>
    <dgm:pt modelId="{83D63A54-BC9A-9F4E-86BC-582511B2372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Consists of an encapsulating header and trailer used to provide encryption or combined encryption/authentication </a:t>
          </a:r>
        </a:p>
      </dgm:t>
    </dgm:pt>
    <dgm:pt modelId="{0DE2F020-E8CD-2743-8719-3BCB62D77C68}" type="parTrans" cxnId="{FACF03D2-1151-934D-8583-548F47D7F528}">
      <dgm:prSet/>
      <dgm:spPr/>
      <dgm:t>
        <a:bodyPr/>
        <a:lstStyle/>
        <a:p>
          <a:endParaRPr lang="en-US"/>
        </a:p>
      </dgm:t>
    </dgm:pt>
    <dgm:pt modelId="{18A03379-CD9D-B742-8FC9-03B8D541EA3A}" type="sibTrans" cxnId="{FACF03D2-1151-934D-8583-548F47D7F528}">
      <dgm:prSet/>
      <dgm:spPr/>
      <dgm:t>
        <a:bodyPr/>
        <a:lstStyle/>
        <a:p>
          <a:endParaRPr lang="en-US"/>
        </a:p>
      </dgm:t>
    </dgm:pt>
    <dgm:pt modelId="{DA26A6D3-7FFA-7946-BA75-EBA2524AF84E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The current specification is RFC 4303, </a:t>
          </a:r>
          <a:r>
            <a:rPr lang="en-US" sz="1400" i="1" dirty="0"/>
            <a:t>IP Encapsulating Security Payload (ESP)</a:t>
          </a:r>
          <a:endParaRPr lang="en-US" sz="1400" dirty="0"/>
        </a:p>
      </dgm:t>
    </dgm:pt>
    <dgm:pt modelId="{C2BF64EE-9E8E-044F-B629-EDC5DF3DDA53}" type="parTrans" cxnId="{562B9ED4-B7B6-FE42-BE0D-878BAE7F7695}">
      <dgm:prSet/>
      <dgm:spPr/>
      <dgm:t>
        <a:bodyPr/>
        <a:lstStyle/>
        <a:p>
          <a:endParaRPr lang="en-US"/>
        </a:p>
      </dgm:t>
    </dgm:pt>
    <dgm:pt modelId="{C323B666-1402-C14B-9A51-B35387F6A2E4}" type="sibTrans" cxnId="{562B9ED4-B7B6-FE42-BE0D-878BAE7F7695}">
      <dgm:prSet/>
      <dgm:spPr/>
      <dgm:t>
        <a:bodyPr/>
        <a:lstStyle/>
        <a:p>
          <a:endParaRPr lang="en-US"/>
        </a:p>
      </dgm:t>
    </dgm:pt>
    <dgm:pt modelId="{DE2B2FE4-494B-D043-99ED-B00AC355FEC6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A collection of documents describing the key management schemes for use with IPsec</a:t>
          </a:r>
        </a:p>
      </dgm:t>
    </dgm:pt>
    <dgm:pt modelId="{A45DFBAC-CEF1-6044-ADFA-4BD7FEC7EB8A}" type="parTrans" cxnId="{51451FB7-6462-D947-976D-20D4F6A9BB03}">
      <dgm:prSet/>
      <dgm:spPr/>
      <dgm:t>
        <a:bodyPr/>
        <a:lstStyle/>
        <a:p>
          <a:endParaRPr lang="en-US"/>
        </a:p>
      </dgm:t>
    </dgm:pt>
    <dgm:pt modelId="{B5DA44B6-BC78-2147-8D42-2F9B07774DDA}" type="sibTrans" cxnId="{51451FB7-6462-D947-976D-20D4F6A9BB03}">
      <dgm:prSet/>
      <dgm:spPr/>
      <dgm:t>
        <a:bodyPr/>
        <a:lstStyle/>
        <a:p>
          <a:endParaRPr lang="en-US"/>
        </a:p>
      </dgm:t>
    </dgm:pt>
    <dgm:pt modelId="{52D8B0FC-6D11-E843-93B6-8C564AB3581E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The main specification is RFC 5996, </a:t>
          </a:r>
          <a:r>
            <a:rPr lang="en-US" sz="1400" i="1" dirty="0"/>
            <a:t>Internet Key Exchange (IKEv2) Protocol, </a:t>
          </a:r>
          <a:r>
            <a:rPr lang="en-US" sz="1400" dirty="0"/>
            <a:t>but there are a number of related RFCs</a:t>
          </a:r>
        </a:p>
      </dgm:t>
    </dgm:pt>
    <dgm:pt modelId="{76B1137C-C664-2B45-9F19-4C4C19AA8F20}" type="parTrans" cxnId="{13C551B9-BD40-164C-83F8-501EFB03610A}">
      <dgm:prSet/>
      <dgm:spPr/>
      <dgm:t>
        <a:bodyPr/>
        <a:lstStyle/>
        <a:p>
          <a:endParaRPr lang="en-US"/>
        </a:p>
      </dgm:t>
    </dgm:pt>
    <dgm:pt modelId="{692E3ADA-7FC5-2143-ACE2-3C8FAE0B7136}" type="sibTrans" cxnId="{13C551B9-BD40-164C-83F8-501EFB03610A}">
      <dgm:prSet/>
      <dgm:spPr/>
      <dgm:t>
        <a:bodyPr/>
        <a:lstStyle/>
        <a:p>
          <a:endParaRPr lang="en-US"/>
        </a:p>
      </dgm:t>
    </dgm:pt>
    <dgm:pt modelId="{947E7776-7843-5D43-AB10-AFE02CCB1C5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Cryptographic algorithms</a:t>
          </a:r>
          <a:endParaRPr lang="en-US" sz="1400" dirty="0"/>
        </a:p>
      </dgm:t>
    </dgm:pt>
    <dgm:pt modelId="{56084373-2EA2-2A4C-B9FE-8DB6661356F0}" type="parTrans" cxnId="{6B87BFEB-A63E-6D40-88D3-A6E27884418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FFF8DDE-76BF-2646-A39C-DD4539B6FA32}" type="sibTrans" cxnId="{6B87BFEB-A63E-6D40-88D3-A6E278844181}">
      <dgm:prSet/>
      <dgm:spPr/>
      <dgm:t>
        <a:bodyPr/>
        <a:lstStyle/>
        <a:p>
          <a:endParaRPr lang="en-US"/>
        </a:p>
      </dgm:t>
    </dgm:pt>
    <dgm:pt modelId="{BE30750F-68EB-EA4A-9ECE-5E94A53206BC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This category encompasses a large set of documents that define and describe cryptographic algorithms for encryption, message authentication, pseudorandom functions (PRFs), and cryptographic key exchange</a:t>
          </a:r>
        </a:p>
      </dgm:t>
    </dgm:pt>
    <dgm:pt modelId="{A0EB4FA0-FBF0-9B47-A038-94243B32D908}" type="parTrans" cxnId="{B3A4E517-C6A0-2143-A3FB-05C3E9EF4B0A}">
      <dgm:prSet/>
      <dgm:spPr/>
      <dgm:t>
        <a:bodyPr/>
        <a:lstStyle/>
        <a:p>
          <a:endParaRPr lang="en-US"/>
        </a:p>
      </dgm:t>
    </dgm:pt>
    <dgm:pt modelId="{7D3D730A-31F6-CB4B-9A67-B167DFCA9A6F}" type="sibTrans" cxnId="{B3A4E517-C6A0-2143-A3FB-05C3E9EF4B0A}">
      <dgm:prSet/>
      <dgm:spPr/>
      <dgm:t>
        <a:bodyPr/>
        <a:lstStyle/>
        <a:p>
          <a:endParaRPr lang="en-US"/>
        </a:p>
      </dgm:t>
    </dgm:pt>
    <dgm:pt modelId="{99175874-9B84-A84D-8872-D27DCB499642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Other</a:t>
          </a:r>
          <a:endParaRPr lang="en-US" sz="1400" dirty="0"/>
        </a:p>
      </dgm:t>
    </dgm:pt>
    <dgm:pt modelId="{A88590D6-E438-1049-B96B-EB1AF6FC5590}" type="parTrans" cxnId="{5E0C3DD2-8A24-BE40-930E-B92BB6EB7BE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BDD12C9-131C-F644-82FE-3380BCD711E8}" type="sibTrans" cxnId="{5E0C3DD2-8A24-BE40-930E-B92BB6EB7BE1}">
      <dgm:prSet/>
      <dgm:spPr/>
      <dgm:t>
        <a:bodyPr/>
        <a:lstStyle/>
        <a:p>
          <a:endParaRPr lang="en-US"/>
        </a:p>
      </dgm:t>
    </dgm:pt>
    <dgm:pt modelId="{5349EF7B-FE60-6446-A611-1E7DE44C654B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/>
            <a:t>There are a variety of other IPsec-related RFCs, including those dealing with security policy and management information base (MIB) content</a:t>
          </a:r>
        </a:p>
      </dgm:t>
    </dgm:pt>
    <dgm:pt modelId="{440B37F3-F75D-6848-9C47-90CE99AA5E02}" type="parTrans" cxnId="{D378D4A9-2E3E-4D4A-8C53-FF2455D88035}">
      <dgm:prSet/>
      <dgm:spPr/>
      <dgm:t>
        <a:bodyPr/>
        <a:lstStyle/>
        <a:p>
          <a:endParaRPr lang="en-US"/>
        </a:p>
      </dgm:t>
    </dgm:pt>
    <dgm:pt modelId="{EA6D10DB-3AB1-9F43-A571-0BBE05689BB6}" type="sibTrans" cxnId="{D378D4A9-2E3E-4D4A-8C53-FF2455D88035}">
      <dgm:prSet/>
      <dgm:spPr/>
      <dgm:t>
        <a:bodyPr/>
        <a:lstStyle/>
        <a:p>
          <a:endParaRPr lang="en-US"/>
        </a:p>
      </dgm:t>
    </dgm:pt>
    <dgm:pt modelId="{78B4F110-5EB0-BF4B-A43C-2813E1FC6EA9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Architecture</a:t>
          </a:r>
          <a:endParaRPr lang="en-US" sz="1400" dirty="0"/>
        </a:p>
      </dgm:t>
    </dgm:pt>
    <dgm:pt modelId="{AA173784-A3EC-7F4A-BA38-119C73CF249F}" type="parTrans" cxnId="{6EE0B107-CA31-F645-888A-05342AC9D8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D3538B4-AADD-0243-8652-1DC51C69E2DA}" type="sibTrans" cxnId="{6EE0B107-CA31-F645-888A-05342AC9D80D}">
      <dgm:prSet/>
      <dgm:spPr/>
      <dgm:t>
        <a:bodyPr/>
        <a:lstStyle/>
        <a:p>
          <a:endParaRPr lang="en-US"/>
        </a:p>
      </dgm:t>
    </dgm:pt>
    <dgm:pt modelId="{08C2D506-80A8-5C43-8C81-D6D5B7E55F08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/>
            <a:t> Internet Key Exchange (IKE)</a:t>
          </a:r>
          <a:endParaRPr lang="en-US" sz="1400" dirty="0"/>
        </a:p>
      </dgm:t>
    </dgm:pt>
    <dgm:pt modelId="{7EF5C444-4970-AF4B-8304-C3ACAA4477CC}" type="parTrans" cxnId="{C1EEE05D-B3F0-2B47-8D4A-12CC2C5EBF8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DCCE118-FAA8-834F-9D61-41420DAAA85D}" type="sibTrans" cxnId="{C1EEE05D-B3F0-2B47-8D4A-12CC2C5EBF8A}">
      <dgm:prSet/>
      <dgm:spPr/>
      <dgm:t>
        <a:bodyPr/>
        <a:lstStyle/>
        <a:p>
          <a:endParaRPr lang="en-US"/>
        </a:p>
      </dgm:t>
    </dgm:pt>
    <dgm:pt modelId="{8EA608EC-D6C6-E142-888B-B3523BC8E0DF}" type="pres">
      <dgm:prSet presAssocID="{DC3AEC19-494D-A14C-A575-6F304489ABA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9840FB-C375-4B42-9A12-4E03C1603E92}" type="pres">
      <dgm:prSet presAssocID="{7D75F006-9B2C-CD43-BC80-98E30A24A4D0}" presName="centerShape" presStyleLbl="node0" presStyleIdx="0" presStyleCnt="1" custLinFactNeighborX="-1552" custLinFactNeighborY="-5926"/>
      <dgm:spPr/>
    </dgm:pt>
    <dgm:pt modelId="{E62B5900-AF6F-B24C-A8B8-548040250394}" type="pres">
      <dgm:prSet presAssocID="{AA173784-A3EC-7F4A-BA38-119C73CF249F}" presName="parTrans" presStyleLbl="bgSibTrans2D1" presStyleIdx="0" presStyleCnt="6"/>
      <dgm:spPr/>
    </dgm:pt>
    <dgm:pt modelId="{71BBECE2-1CCE-5644-A1F0-3BD0877E85B4}" type="pres">
      <dgm:prSet presAssocID="{78B4F110-5EB0-BF4B-A43C-2813E1FC6EA9}" presName="node" presStyleLbl="node1" presStyleIdx="0" presStyleCnt="6" custScaleX="152242" custScaleY="172101" custRadScaleRad="89100" custRadScaleInc="-26718">
        <dgm:presLayoutVars>
          <dgm:bulletEnabled val="1"/>
        </dgm:presLayoutVars>
      </dgm:prSet>
      <dgm:spPr/>
    </dgm:pt>
    <dgm:pt modelId="{A7ABCFE7-8F30-2F42-AFD6-BC26B11077B0}" type="pres">
      <dgm:prSet presAssocID="{EE2CA79E-8EC6-4B4F-9750-C86159CF5833}" presName="parTrans" presStyleLbl="bgSibTrans2D1" presStyleIdx="1" presStyleCnt="6"/>
      <dgm:spPr/>
    </dgm:pt>
    <dgm:pt modelId="{70EB2410-3246-1544-AD89-20E5CDA7F891}" type="pres">
      <dgm:prSet presAssocID="{E4E269C8-637B-8D43-B38F-17DAC15B37D6}" presName="node" presStyleLbl="node1" presStyleIdx="1" presStyleCnt="6" custScaleX="141972" custScaleY="137623" custRadScaleRad="97870" custRadScaleInc="-24312">
        <dgm:presLayoutVars>
          <dgm:bulletEnabled val="1"/>
        </dgm:presLayoutVars>
      </dgm:prSet>
      <dgm:spPr/>
    </dgm:pt>
    <dgm:pt modelId="{45F267BE-CA9F-7A42-8E5E-CB2BE08ACB46}" type="pres">
      <dgm:prSet presAssocID="{84E96B56-8403-5746-A709-3110BFD5D52F}" presName="parTrans" presStyleLbl="bgSibTrans2D1" presStyleIdx="2" presStyleCnt="6"/>
      <dgm:spPr/>
    </dgm:pt>
    <dgm:pt modelId="{8AFD84F3-9003-6C4B-80E2-22CDD89B2CE4}" type="pres">
      <dgm:prSet presAssocID="{D89F09AA-24F7-D642-AD1E-07DE4AF03A69}" presName="node" presStyleLbl="node1" presStyleIdx="2" presStyleCnt="6" custScaleX="152242" custScaleY="172101" custRadScaleRad="117494" custRadScaleInc="-5327">
        <dgm:presLayoutVars>
          <dgm:bulletEnabled val="1"/>
        </dgm:presLayoutVars>
      </dgm:prSet>
      <dgm:spPr/>
    </dgm:pt>
    <dgm:pt modelId="{E85F8CD7-CF21-FD45-B934-3FE960C7F98A}" type="pres">
      <dgm:prSet presAssocID="{7EF5C444-4970-AF4B-8304-C3ACAA4477CC}" presName="parTrans" presStyleLbl="bgSibTrans2D1" presStyleIdx="3" presStyleCnt="6"/>
      <dgm:spPr/>
    </dgm:pt>
    <dgm:pt modelId="{A22D35D9-2890-504A-85CD-D5B62625CE94}" type="pres">
      <dgm:prSet presAssocID="{08C2D506-80A8-5C43-8C81-D6D5B7E55F08}" presName="node" presStyleLbl="node1" presStyleIdx="3" presStyleCnt="6" custScaleX="143048" custScaleY="160608" custRadScaleRad="116509" custRadScaleInc="20410">
        <dgm:presLayoutVars>
          <dgm:bulletEnabled val="1"/>
        </dgm:presLayoutVars>
      </dgm:prSet>
      <dgm:spPr/>
    </dgm:pt>
    <dgm:pt modelId="{D85B745C-C860-BE46-86DA-48F1FF2AA5E2}" type="pres">
      <dgm:prSet presAssocID="{56084373-2EA2-2A4C-B9FE-8DB6661356F0}" presName="parTrans" presStyleLbl="bgSibTrans2D1" presStyleIdx="4" presStyleCnt="6"/>
      <dgm:spPr/>
    </dgm:pt>
    <dgm:pt modelId="{4B84E441-63D4-AA4B-B46B-6441E2285FB1}" type="pres">
      <dgm:prSet presAssocID="{947E7776-7843-5D43-AB10-AFE02CCB1C55}" presName="node" presStyleLbl="node1" presStyleIdx="4" presStyleCnt="6" custScaleX="143046" custScaleY="160608" custRadScaleRad="95888" custRadScaleInc="31713">
        <dgm:presLayoutVars>
          <dgm:bulletEnabled val="1"/>
        </dgm:presLayoutVars>
      </dgm:prSet>
      <dgm:spPr/>
    </dgm:pt>
    <dgm:pt modelId="{362E5961-F8E7-1A42-B2D9-9ED51B9304BF}" type="pres">
      <dgm:prSet presAssocID="{A88590D6-E438-1049-B96B-EB1AF6FC5590}" presName="parTrans" presStyleLbl="bgSibTrans2D1" presStyleIdx="5" presStyleCnt="6"/>
      <dgm:spPr/>
    </dgm:pt>
    <dgm:pt modelId="{D575DB94-5BA4-8A44-8258-8BDEB20E9A6E}" type="pres">
      <dgm:prSet presAssocID="{99175874-9B84-A84D-8872-D27DCB499642}" presName="node" presStyleLbl="node1" presStyleIdx="5" presStyleCnt="6" custScaleX="131555" custScaleY="137623" custRadScaleRad="86907" custRadScaleInc="36860">
        <dgm:presLayoutVars>
          <dgm:bulletEnabled val="1"/>
        </dgm:presLayoutVars>
      </dgm:prSet>
      <dgm:spPr/>
    </dgm:pt>
  </dgm:ptLst>
  <dgm:cxnLst>
    <dgm:cxn modelId="{6EE0B107-CA31-F645-888A-05342AC9D80D}" srcId="{7D75F006-9B2C-CD43-BC80-98E30A24A4D0}" destId="{78B4F110-5EB0-BF4B-A43C-2813E1FC6EA9}" srcOrd="0" destOrd="0" parTransId="{AA173784-A3EC-7F4A-BA38-119C73CF249F}" sibTransId="{AD3538B4-AADD-0243-8652-1DC51C69E2DA}"/>
    <dgm:cxn modelId="{B3A4E517-C6A0-2143-A3FB-05C3E9EF4B0A}" srcId="{947E7776-7843-5D43-AB10-AFE02CCB1C55}" destId="{BE30750F-68EB-EA4A-9ECE-5E94A53206BC}" srcOrd="0" destOrd="0" parTransId="{A0EB4FA0-FBF0-9B47-A038-94243B32D908}" sibTransId="{7D3D730A-31F6-CB4B-9A67-B167DFCA9A6F}"/>
    <dgm:cxn modelId="{FA4F4025-1FFF-444B-A620-77760B54A236}" type="presOf" srcId="{5349EF7B-FE60-6446-A611-1E7DE44C654B}" destId="{D575DB94-5BA4-8A44-8258-8BDEB20E9A6E}" srcOrd="0" destOrd="1" presId="urn:microsoft.com/office/officeart/2005/8/layout/radial4"/>
    <dgm:cxn modelId="{910CD028-B57C-7242-82C9-276510EDAB54}" type="presOf" srcId="{7EF5C444-4970-AF4B-8304-C3ACAA4477CC}" destId="{E85F8CD7-CF21-FD45-B934-3FE960C7F98A}" srcOrd="0" destOrd="0" presId="urn:microsoft.com/office/officeart/2005/8/layout/radial4"/>
    <dgm:cxn modelId="{41E3262E-F5F7-1244-B581-43B40E8DCA42}" type="presOf" srcId="{9B81EBA0-4897-E343-8234-C86C8C7F7015}" destId="{70EB2410-3246-1544-AD89-20E5CDA7F891}" srcOrd="0" destOrd="1" presId="urn:microsoft.com/office/officeart/2005/8/layout/radial4"/>
    <dgm:cxn modelId="{13DFFF34-EA37-D74A-AA80-5C87AAC911B0}" type="presOf" srcId="{BE2F2D18-4129-F349-9E75-DD41DC488BC1}" destId="{71BBECE2-1CCE-5644-A1F0-3BD0877E85B4}" srcOrd="0" destOrd="1" presId="urn:microsoft.com/office/officeart/2005/8/layout/radial4"/>
    <dgm:cxn modelId="{17FE2D40-4B81-0B47-A747-2C39040BA916}" type="presOf" srcId="{206D1C97-F06C-6E4A-90A2-B28E2CE1CD7F}" destId="{70EB2410-3246-1544-AD89-20E5CDA7F891}" srcOrd="0" destOrd="2" presId="urn:microsoft.com/office/officeart/2005/8/layout/radial4"/>
    <dgm:cxn modelId="{C1EEE05D-B3F0-2B47-8D4A-12CC2C5EBF8A}" srcId="{7D75F006-9B2C-CD43-BC80-98E30A24A4D0}" destId="{08C2D506-80A8-5C43-8C81-D6D5B7E55F08}" srcOrd="3" destOrd="0" parTransId="{7EF5C444-4970-AF4B-8304-C3ACAA4477CC}" sibTransId="{EDCCE118-FAA8-834F-9D61-41420DAAA85D}"/>
    <dgm:cxn modelId="{E8E6D95F-1064-3342-B562-1192B402CC98}" srcId="{DC3AEC19-494D-A14C-A575-6F304489ABA0}" destId="{7D75F006-9B2C-CD43-BC80-98E30A24A4D0}" srcOrd="0" destOrd="0" parTransId="{247A7D8C-F6DA-894B-92BE-FD204AF1EFBC}" sibTransId="{730EAA4A-354C-8B43-BC82-B1F6BCD518A4}"/>
    <dgm:cxn modelId="{D153DC69-0153-0D46-AEB4-E90955BFC0AB}" type="presOf" srcId="{84E96B56-8403-5746-A709-3110BFD5D52F}" destId="{45F267BE-CA9F-7A42-8E5E-CB2BE08ACB46}" srcOrd="0" destOrd="0" presId="urn:microsoft.com/office/officeart/2005/8/layout/radial4"/>
    <dgm:cxn modelId="{07515F6B-B3D8-994C-93E7-D6D6DAA7BD09}" type="presOf" srcId="{DE2B2FE4-494B-D043-99ED-B00AC355FEC6}" destId="{A22D35D9-2890-504A-85CD-D5B62625CE94}" srcOrd="0" destOrd="1" presId="urn:microsoft.com/office/officeart/2005/8/layout/radial4"/>
    <dgm:cxn modelId="{BD95696F-BE4A-1346-9E11-AFDDFCC27585}" type="presOf" srcId="{DC3AEC19-494D-A14C-A575-6F304489ABA0}" destId="{8EA608EC-D6C6-E142-888B-B3523BC8E0DF}" srcOrd="0" destOrd="0" presId="urn:microsoft.com/office/officeart/2005/8/layout/radial4"/>
    <dgm:cxn modelId="{8696F572-3E0D-1447-81BD-970C043D3282}" type="presOf" srcId="{BE30750F-68EB-EA4A-9ECE-5E94A53206BC}" destId="{4B84E441-63D4-AA4B-B46B-6441E2285FB1}" srcOrd="0" destOrd="1" presId="urn:microsoft.com/office/officeart/2005/8/layout/radial4"/>
    <dgm:cxn modelId="{B6122F76-7D13-4248-8582-A1CB2EC134F7}" type="presOf" srcId="{EE2CA79E-8EC6-4B4F-9750-C86159CF5833}" destId="{A7ABCFE7-8F30-2F42-AFD6-BC26B11077B0}" srcOrd="0" destOrd="0" presId="urn:microsoft.com/office/officeart/2005/8/layout/radial4"/>
    <dgm:cxn modelId="{BAA6C156-89B7-0549-8D4B-58E9F671471D}" type="presOf" srcId="{56084373-2EA2-2A4C-B9FE-8DB6661356F0}" destId="{D85B745C-C860-BE46-86DA-48F1FF2AA5E2}" srcOrd="0" destOrd="0" presId="urn:microsoft.com/office/officeart/2005/8/layout/radial4"/>
    <dgm:cxn modelId="{9FD8027F-F85D-084F-B18C-7EDF9F42D213}" srcId="{78B4F110-5EB0-BF4B-A43C-2813E1FC6EA9}" destId="{1132C945-17AA-B544-A410-54E43BA6E10D}" srcOrd="1" destOrd="0" parTransId="{A5439793-6BE3-814A-8F9B-2FAAF87007A4}" sibTransId="{B7790699-7E8A-CC43-B626-79778430BDA4}"/>
    <dgm:cxn modelId="{A1EC2C88-7A42-D54B-914F-E2AD95D0B35D}" type="presOf" srcId="{99175874-9B84-A84D-8872-D27DCB499642}" destId="{D575DB94-5BA4-8A44-8258-8BDEB20E9A6E}" srcOrd="0" destOrd="0" presId="urn:microsoft.com/office/officeart/2005/8/layout/radial4"/>
    <dgm:cxn modelId="{7CC4978A-57A9-8245-8F83-00F54E6A69EF}" type="presOf" srcId="{7D75F006-9B2C-CD43-BC80-98E30A24A4D0}" destId="{589840FB-C375-4B42-9A12-4E03C1603E92}" srcOrd="0" destOrd="0" presId="urn:microsoft.com/office/officeart/2005/8/layout/radial4"/>
    <dgm:cxn modelId="{44D69A8F-CB3E-4E45-8C48-1F0208DD69E2}" srcId="{78B4F110-5EB0-BF4B-A43C-2813E1FC6EA9}" destId="{BE2F2D18-4129-F349-9E75-DD41DC488BC1}" srcOrd="0" destOrd="0" parTransId="{50874069-3E16-AD47-AC12-3F8A707CD66B}" sibTransId="{06FCBB4B-50D1-5E43-9A1A-32CAE26FA551}"/>
    <dgm:cxn modelId="{30092598-3964-DF43-9A5B-43AF015FEED4}" type="presOf" srcId="{D89F09AA-24F7-D642-AD1E-07DE4AF03A69}" destId="{8AFD84F3-9003-6C4B-80E2-22CDD89B2CE4}" srcOrd="0" destOrd="0" presId="urn:microsoft.com/office/officeart/2005/8/layout/radial4"/>
    <dgm:cxn modelId="{D2199098-89E5-004F-A3A5-52EFAF1A449A}" type="presOf" srcId="{947E7776-7843-5D43-AB10-AFE02CCB1C55}" destId="{4B84E441-63D4-AA4B-B46B-6441E2285FB1}" srcOrd="0" destOrd="0" presId="urn:microsoft.com/office/officeart/2005/8/layout/radial4"/>
    <dgm:cxn modelId="{04A5B999-50D1-7346-BDFF-29F124AD070E}" srcId="{E4E269C8-637B-8D43-B38F-17DAC15B37D6}" destId="{206D1C97-F06C-6E4A-90A2-B28E2CE1CD7F}" srcOrd="1" destOrd="0" parTransId="{5CA4AEAA-2C93-DC4B-AA1C-DCEAA47B6A60}" sibTransId="{F8397F56-3E95-D54F-A32A-A2D764CE6419}"/>
    <dgm:cxn modelId="{F92D769D-F353-5E44-B6B3-F6D30F2FA8B1}" type="presOf" srcId="{83D63A54-BC9A-9F4E-86BC-582511B23725}" destId="{8AFD84F3-9003-6C4B-80E2-22CDD89B2CE4}" srcOrd="0" destOrd="1" presId="urn:microsoft.com/office/officeart/2005/8/layout/radial4"/>
    <dgm:cxn modelId="{20ADAFA3-1B08-B44E-8ED9-8BC3FBD5E6C5}" type="presOf" srcId="{DA26A6D3-7FFA-7946-BA75-EBA2524AF84E}" destId="{8AFD84F3-9003-6C4B-80E2-22CDD89B2CE4}" srcOrd="0" destOrd="2" presId="urn:microsoft.com/office/officeart/2005/8/layout/radial4"/>
    <dgm:cxn modelId="{D76C42A7-50D3-C34A-9B65-3B76145FE44E}" srcId="{7D75F006-9B2C-CD43-BC80-98E30A24A4D0}" destId="{E4E269C8-637B-8D43-B38F-17DAC15B37D6}" srcOrd="1" destOrd="0" parTransId="{EE2CA79E-8EC6-4B4F-9750-C86159CF5833}" sibTransId="{3E7E9B9E-935F-2D43-B52F-2D09BDD92F1F}"/>
    <dgm:cxn modelId="{D378D4A9-2E3E-4D4A-8C53-FF2455D88035}" srcId="{99175874-9B84-A84D-8872-D27DCB499642}" destId="{5349EF7B-FE60-6446-A611-1E7DE44C654B}" srcOrd="0" destOrd="0" parTransId="{440B37F3-F75D-6848-9C47-90CE99AA5E02}" sibTransId="{EA6D10DB-3AB1-9F43-A571-0BBE05689BB6}"/>
    <dgm:cxn modelId="{FA3751AA-3826-8645-8D4B-B645C78EED13}" type="presOf" srcId="{08C2D506-80A8-5C43-8C81-D6D5B7E55F08}" destId="{A22D35D9-2890-504A-85CD-D5B62625CE94}" srcOrd="0" destOrd="0" presId="urn:microsoft.com/office/officeart/2005/8/layout/radial4"/>
    <dgm:cxn modelId="{51451FB7-6462-D947-976D-20D4F6A9BB03}" srcId="{08C2D506-80A8-5C43-8C81-D6D5B7E55F08}" destId="{DE2B2FE4-494B-D043-99ED-B00AC355FEC6}" srcOrd="0" destOrd="0" parTransId="{A45DFBAC-CEF1-6044-ADFA-4BD7FEC7EB8A}" sibTransId="{B5DA44B6-BC78-2147-8D42-2F9B07774DDA}"/>
    <dgm:cxn modelId="{C7234CB9-E5BD-AE4A-94F2-A5B4E8237C90}" type="presOf" srcId="{E4E269C8-637B-8D43-B38F-17DAC15B37D6}" destId="{70EB2410-3246-1544-AD89-20E5CDA7F891}" srcOrd="0" destOrd="0" presId="urn:microsoft.com/office/officeart/2005/8/layout/radial4"/>
    <dgm:cxn modelId="{13C551B9-BD40-164C-83F8-501EFB03610A}" srcId="{08C2D506-80A8-5C43-8C81-D6D5B7E55F08}" destId="{52D8B0FC-6D11-E843-93B6-8C564AB3581E}" srcOrd="1" destOrd="0" parTransId="{76B1137C-C664-2B45-9F19-4C4C19AA8F20}" sibTransId="{692E3ADA-7FC5-2143-ACE2-3C8FAE0B7136}"/>
    <dgm:cxn modelId="{846E07BB-5177-874C-8844-FA8C718C9ED4}" type="presOf" srcId="{AA173784-A3EC-7F4A-BA38-119C73CF249F}" destId="{E62B5900-AF6F-B24C-A8B8-548040250394}" srcOrd="0" destOrd="0" presId="urn:microsoft.com/office/officeart/2005/8/layout/radial4"/>
    <dgm:cxn modelId="{46AEBCC0-E751-1544-8EC7-1DB7E4EE2624}" type="presOf" srcId="{52D8B0FC-6D11-E843-93B6-8C564AB3581E}" destId="{A22D35D9-2890-504A-85CD-D5B62625CE94}" srcOrd="0" destOrd="2" presId="urn:microsoft.com/office/officeart/2005/8/layout/radial4"/>
    <dgm:cxn modelId="{932A9DC9-FDEB-824E-9E9C-A2F34467E2FD}" type="presOf" srcId="{A88590D6-E438-1049-B96B-EB1AF6FC5590}" destId="{362E5961-F8E7-1A42-B2D9-9ED51B9304BF}" srcOrd="0" destOrd="0" presId="urn:microsoft.com/office/officeart/2005/8/layout/radial4"/>
    <dgm:cxn modelId="{6708D8CC-26A5-C04B-BD02-449070DBE47E}" type="presOf" srcId="{1132C945-17AA-B544-A410-54E43BA6E10D}" destId="{71BBECE2-1CCE-5644-A1F0-3BD0877E85B4}" srcOrd="0" destOrd="2" presId="urn:microsoft.com/office/officeart/2005/8/layout/radial4"/>
    <dgm:cxn modelId="{FACF03D2-1151-934D-8583-548F47D7F528}" srcId="{D89F09AA-24F7-D642-AD1E-07DE4AF03A69}" destId="{83D63A54-BC9A-9F4E-86BC-582511B23725}" srcOrd="0" destOrd="0" parTransId="{0DE2F020-E8CD-2743-8719-3BCB62D77C68}" sibTransId="{18A03379-CD9D-B742-8FC9-03B8D541EA3A}"/>
    <dgm:cxn modelId="{5E0C3DD2-8A24-BE40-930E-B92BB6EB7BE1}" srcId="{7D75F006-9B2C-CD43-BC80-98E30A24A4D0}" destId="{99175874-9B84-A84D-8872-D27DCB499642}" srcOrd="5" destOrd="0" parTransId="{A88590D6-E438-1049-B96B-EB1AF6FC5590}" sibTransId="{3BDD12C9-131C-F644-82FE-3380BCD711E8}"/>
    <dgm:cxn modelId="{562B9ED4-B7B6-FE42-BE0D-878BAE7F7695}" srcId="{D89F09AA-24F7-D642-AD1E-07DE4AF03A69}" destId="{DA26A6D3-7FFA-7946-BA75-EBA2524AF84E}" srcOrd="1" destOrd="0" parTransId="{C2BF64EE-9E8E-044F-B629-EDC5DF3DDA53}" sibTransId="{C323B666-1402-C14B-9A51-B35387F6A2E4}"/>
    <dgm:cxn modelId="{1299ACD5-4B0B-3547-888E-FDBC9686504A}" srcId="{E4E269C8-637B-8D43-B38F-17DAC15B37D6}" destId="{9B81EBA0-4897-E343-8234-C86C8C7F7015}" srcOrd="0" destOrd="0" parTransId="{9FEB623B-B1AA-CD44-9213-91E88FA6B530}" sibTransId="{96A0F144-A5A7-784B-B930-16FAAFE5BC51}"/>
    <dgm:cxn modelId="{6C897FE8-2B8A-EC4C-B61E-2895705DB2E9}" srcId="{7D75F006-9B2C-CD43-BC80-98E30A24A4D0}" destId="{D89F09AA-24F7-D642-AD1E-07DE4AF03A69}" srcOrd="2" destOrd="0" parTransId="{84E96B56-8403-5746-A709-3110BFD5D52F}" sibTransId="{B65552D7-2E2B-4146-9DE6-32DB6B27101C}"/>
    <dgm:cxn modelId="{6B87BFEB-A63E-6D40-88D3-A6E278844181}" srcId="{7D75F006-9B2C-CD43-BC80-98E30A24A4D0}" destId="{947E7776-7843-5D43-AB10-AFE02CCB1C55}" srcOrd="4" destOrd="0" parTransId="{56084373-2EA2-2A4C-B9FE-8DB6661356F0}" sibTransId="{EFFF8DDE-76BF-2646-A39C-DD4539B6FA32}"/>
    <dgm:cxn modelId="{DBFB3CF4-0BFC-DC4A-8E7D-419036E5942B}" type="presOf" srcId="{78B4F110-5EB0-BF4B-A43C-2813E1FC6EA9}" destId="{71BBECE2-1CCE-5644-A1F0-3BD0877E85B4}" srcOrd="0" destOrd="0" presId="urn:microsoft.com/office/officeart/2005/8/layout/radial4"/>
    <dgm:cxn modelId="{893873E1-83BB-9C4A-87F5-BA8B3B72FD18}" type="presParOf" srcId="{8EA608EC-D6C6-E142-888B-B3523BC8E0DF}" destId="{589840FB-C375-4B42-9A12-4E03C1603E92}" srcOrd="0" destOrd="0" presId="urn:microsoft.com/office/officeart/2005/8/layout/radial4"/>
    <dgm:cxn modelId="{2FBF8E32-9006-AE46-833C-6F218B82D6DD}" type="presParOf" srcId="{8EA608EC-D6C6-E142-888B-B3523BC8E0DF}" destId="{E62B5900-AF6F-B24C-A8B8-548040250394}" srcOrd="1" destOrd="0" presId="urn:microsoft.com/office/officeart/2005/8/layout/radial4"/>
    <dgm:cxn modelId="{4B4C1D92-7D6D-0842-B20C-B39418F09157}" type="presParOf" srcId="{8EA608EC-D6C6-E142-888B-B3523BC8E0DF}" destId="{71BBECE2-1CCE-5644-A1F0-3BD0877E85B4}" srcOrd="2" destOrd="0" presId="urn:microsoft.com/office/officeart/2005/8/layout/radial4"/>
    <dgm:cxn modelId="{AE3A278C-D94F-4E4B-BBA9-780B23A05EAD}" type="presParOf" srcId="{8EA608EC-D6C6-E142-888B-B3523BC8E0DF}" destId="{A7ABCFE7-8F30-2F42-AFD6-BC26B11077B0}" srcOrd="3" destOrd="0" presId="urn:microsoft.com/office/officeart/2005/8/layout/radial4"/>
    <dgm:cxn modelId="{F95AFC7B-CA1B-774C-B2C6-89A2BBA34E24}" type="presParOf" srcId="{8EA608EC-D6C6-E142-888B-B3523BC8E0DF}" destId="{70EB2410-3246-1544-AD89-20E5CDA7F891}" srcOrd="4" destOrd="0" presId="urn:microsoft.com/office/officeart/2005/8/layout/radial4"/>
    <dgm:cxn modelId="{67796EC1-8D63-EF48-AE3D-0663FA8EFD78}" type="presParOf" srcId="{8EA608EC-D6C6-E142-888B-B3523BC8E0DF}" destId="{45F267BE-CA9F-7A42-8E5E-CB2BE08ACB46}" srcOrd="5" destOrd="0" presId="urn:microsoft.com/office/officeart/2005/8/layout/radial4"/>
    <dgm:cxn modelId="{D02DF0EC-A30B-7A42-8D50-4AF8DF76B5EC}" type="presParOf" srcId="{8EA608EC-D6C6-E142-888B-B3523BC8E0DF}" destId="{8AFD84F3-9003-6C4B-80E2-22CDD89B2CE4}" srcOrd="6" destOrd="0" presId="urn:microsoft.com/office/officeart/2005/8/layout/radial4"/>
    <dgm:cxn modelId="{DF619C21-5DD5-7648-B5C8-D0926F704312}" type="presParOf" srcId="{8EA608EC-D6C6-E142-888B-B3523BC8E0DF}" destId="{E85F8CD7-CF21-FD45-B934-3FE960C7F98A}" srcOrd="7" destOrd="0" presId="urn:microsoft.com/office/officeart/2005/8/layout/radial4"/>
    <dgm:cxn modelId="{6DFB59FB-CF3E-3F48-80C2-104CADE4CF93}" type="presParOf" srcId="{8EA608EC-D6C6-E142-888B-B3523BC8E0DF}" destId="{A22D35D9-2890-504A-85CD-D5B62625CE94}" srcOrd="8" destOrd="0" presId="urn:microsoft.com/office/officeart/2005/8/layout/radial4"/>
    <dgm:cxn modelId="{A47F486E-A8E9-3846-809E-9FD297113558}" type="presParOf" srcId="{8EA608EC-D6C6-E142-888B-B3523BC8E0DF}" destId="{D85B745C-C860-BE46-86DA-48F1FF2AA5E2}" srcOrd="9" destOrd="0" presId="urn:microsoft.com/office/officeart/2005/8/layout/radial4"/>
    <dgm:cxn modelId="{B9A1F704-DF0F-F549-A283-CB5A2F4721BD}" type="presParOf" srcId="{8EA608EC-D6C6-E142-888B-B3523BC8E0DF}" destId="{4B84E441-63D4-AA4B-B46B-6441E2285FB1}" srcOrd="10" destOrd="0" presId="urn:microsoft.com/office/officeart/2005/8/layout/radial4"/>
    <dgm:cxn modelId="{B2F50689-A212-4A4C-9E88-97EEBD4DE74D}" type="presParOf" srcId="{8EA608EC-D6C6-E142-888B-B3523BC8E0DF}" destId="{362E5961-F8E7-1A42-B2D9-9ED51B9304BF}" srcOrd="11" destOrd="0" presId="urn:microsoft.com/office/officeart/2005/8/layout/radial4"/>
    <dgm:cxn modelId="{50FFD84A-A52C-864A-8633-D90DB321FD81}" type="presParOf" srcId="{8EA608EC-D6C6-E142-888B-B3523BC8E0DF}" destId="{D575DB94-5BA4-8A44-8258-8BDEB20E9A6E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1602E-C303-DA40-9352-B4A4B7E47824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DE1E7-58DB-BD49-8690-B6ABCD839A4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Security Parameters Index (SPI)</a:t>
          </a:r>
          <a:endParaRPr lang="en-US" dirty="0"/>
        </a:p>
      </dgm:t>
    </dgm:pt>
    <dgm:pt modelId="{398A5D96-C781-454E-90AF-A01AD42673A5}" type="parTrans" cxnId="{937D7F5D-BD57-5946-AEFD-EDEF647345DC}">
      <dgm:prSet/>
      <dgm:spPr/>
      <dgm:t>
        <a:bodyPr/>
        <a:lstStyle/>
        <a:p>
          <a:endParaRPr lang="en-US"/>
        </a:p>
      </dgm:t>
    </dgm:pt>
    <dgm:pt modelId="{E30791F8-9D82-094B-A936-78095DCA1C32}" type="sibTrans" cxnId="{937D7F5D-BD57-5946-AEFD-EDEF647345DC}">
      <dgm:prSet/>
      <dgm:spPr/>
      <dgm:t>
        <a:bodyPr/>
        <a:lstStyle/>
        <a:p>
          <a:endParaRPr lang="en-US"/>
        </a:p>
      </dgm:t>
    </dgm:pt>
    <dgm:pt modelId="{2E53BC76-E6BC-A34E-9DDC-779830C582F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A 32-bit unsigned integer assigned to this SA and having local significance only</a:t>
          </a:r>
        </a:p>
      </dgm:t>
    </dgm:pt>
    <dgm:pt modelId="{39A9269E-DE67-AE4C-ABFA-AF00E5F41684}" type="parTrans" cxnId="{A58DCF09-8E26-584D-9B06-70FC48166160}">
      <dgm:prSet/>
      <dgm:spPr/>
      <dgm:t>
        <a:bodyPr/>
        <a:lstStyle/>
        <a:p>
          <a:endParaRPr lang="en-US"/>
        </a:p>
      </dgm:t>
    </dgm:pt>
    <dgm:pt modelId="{A3F904F6-6E2C-6844-B3D7-CE148FC0AA88}" type="sibTrans" cxnId="{A58DCF09-8E26-584D-9B06-70FC48166160}">
      <dgm:prSet/>
      <dgm:spPr/>
      <dgm:t>
        <a:bodyPr/>
        <a:lstStyle/>
        <a:p>
          <a:endParaRPr lang="en-US"/>
        </a:p>
      </dgm:t>
    </dgm:pt>
    <dgm:pt modelId="{62B68D2F-FEC9-584F-86EB-34ED3A5604D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IP Destination Address</a:t>
          </a:r>
        </a:p>
      </dgm:t>
    </dgm:pt>
    <dgm:pt modelId="{2724F0B2-AA67-704C-A3DB-14F7792FF14B}" type="parTrans" cxnId="{DD8C4CCC-9561-D84B-8234-B11B0240FF06}">
      <dgm:prSet/>
      <dgm:spPr/>
      <dgm:t>
        <a:bodyPr/>
        <a:lstStyle/>
        <a:p>
          <a:endParaRPr lang="en-US"/>
        </a:p>
      </dgm:t>
    </dgm:pt>
    <dgm:pt modelId="{770D3949-7843-434A-A225-13A29A2EA8B1}" type="sibTrans" cxnId="{DD8C4CCC-9561-D84B-8234-B11B0240FF06}">
      <dgm:prSet/>
      <dgm:spPr/>
      <dgm:t>
        <a:bodyPr/>
        <a:lstStyle/>
        <a:p>
          <a:endParaRPr lang="en-US"/>
        </a:p>
      </dgm:t>
    </dgm:pt>
    <dgm:pt modelId="{14E6B954-9DE3-484A-99B3-13CC21ED2D5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Address of the destination endpoint of the SA, which may be an end-user system or a network system such as a firewall or router</a:t>
          </a:r>
        </a:p>
      </dgm:t>
    </dgm:pt>
    <dgm:pt modelId="{09B9FC95-01D5-5C4A-84E9-7A507E1D1B02}" type="parTrans" cxnId="{0A992FA7-6A4B-3F4C-902E-F37EFD1B3DD6}">
      <dgm:prSet/>
      <dgm:spPr/>
      <dgm:t>
        <a:bodyPr/>
        <a:lstStyle/>
        <a:p>
          <a:endParaRPr lang="en-US"/>
        </a:p>
      </dgm:t>
    </dgm:pt>
    <dgm:pt modelId="{2130D0A5-AEF0-7F42-9618-A7F2FC44D153}" type="sibTrans" cxnId="{0A992FA7-6A4B-3F4C-902E-F37EFD1B3DD6}">
      <dgm:prSet/>
      <dgm:spPr/>
      <dgm:t>
        <a:bodyPr/>
        <a:lstStyle/>
        <a:p>
          <a:endParaRPr lang="en-US"/>
        </a:p>
      </dgm:t>
    </dgm:pt>
    <dgm:pt modelId="{AA8F9F2F-4B70-6143-BB7C-FFCE1818F99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Security protocol identifier</a:t>
          </a:r>
        </a:p>
      </dgm:t>
    </dgm:pt>
    <dgm:pt modelId="{49AB83FE-F3AF-2145-8640-C0174DF53F50}" type="parTrans" cxnId="{02DEC540-FB28-5242-A1A2-164BE1A93956}">
      <dgm:prSet/>
      <dgm:spPr/>
      <dgm:t>
        <a:bodyPr/>
        <a:lstStyle/>
        <a:p>
          <a:endParaRPr lang="en-US"/>
        </a:p>
      </dgm:t>
    </dgm:pt>
    <dgm:pt modelId="{3B6D5E2C-AAED-444F-8229-F474199E8D33}" type="sibTrans" cxnId="{02DEC540-FB28-5242-A1A2-164BE1A93956}">
      <dgm:prSet/>
      <dgm:spPr/>
      <dgm:t>
        <a:bodyPr/>
        <a:lstStyle/>
        <a:p>
          <a:endParaRPr lang="en-US"/>
        </a:p>
      </dgm:t>
    </dgm:pt>
    <dgm:pt modelId="{077A1FD4-16BF-114B-A4F4-3A555E09039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Indicates whether the association is an AH or ESP security association</a:t>
          </a:r>
        </a:p>
      </dgm:t>
    </dgm:pt>
    <dgm:pt modelId="{F3F09168-6956-3040-BAC8-0D66E2037D27}" type="parTrans" cxnId="{4AED85F9-A939-C44C-AC5E-7FC3B9A4EB53}">
      <dgm:prSet/>
      <dgm:spPr/>
      <dgm:t>
        <a:bodyPr/>
        <a:lstStyle/>
        <a:p>
          <a:endParaRPr lang="en-US"/>
        </a:p>
      </dgm:t>
    </dgm:pt>
    <dgm:pt modelId="{C5AEA8B8-031D-4D4E-80E6-AF5D19EE3082}" type="sibTrans" cxnId="{4AED85F9-A939-C44C-AC5E-7FC3B9A4EB53}">
      <dgm:prSet/>
      <dgm:spPr/>
      <dgm:t>
        <a:bodyPr/>
        <a:lstStyle/>
        <a:p>
          <a:endParaRPr lang="en-US"/>
        </a:p>
      </dgm:t>
    </dgm:pt>
    <dgm:pt modelId="{050453FE-36C4-CC46-BA4C-E0BB79F72323}" type="pres">
      <dgm:prSet presAssocID="{1EF1602E-C303-DA40-9352-B4A4B7E47824}" presName="compositeShape" presStyleCnt="0">
        <dgm:presLayoutVars>
          <dgm:chMax val="7"/>
          <dgm:dir/>
          <dgm:resizeHandles val="exact"/>
        </dgm:presLayoutVars>
      </dgm:prSet>
      <dgm:spPr/>
    </dgm:pt>
    <dgm:pt modelId="{415A2390-973D-8B47-8B9D-6F29CA4AFC57}" type="pres">
      <dgm:prSet presAssocID="{C78DE1E7-58DB-BD49-8690-B6ABCD839A4A}" presName="circ1" presStyleLbl="vennNode1" presStyleIdx="0" presStyleCnt="3"/>
      <dgm:spPr/>
    </dgm:pt>
    <dgm:pt modelId="{5521CFCD-58E6-EB47-9CCC-E26AC69BAF47}" type="pres">
      <dgm:prSet presAssocID="{C78DE1E7-58DB-BD49-8690-B6ABCD839A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3F18DD-5263-1940-B599-27C89DC3F298}" type="pres">
      <dgm:prSet presAssocID="{62B68D2F-FEC9-584F-86EB-34ED3A5604D2}" presName="circ2" presStyleLbl="vennNode1" presStyleIdx="1" presStyleCnt="3"/>
      <dgm:spPr/>
    </dgm:pt>
    <dgm:pt modelId="{1B9980DB-A5D2-1242-8808-7910E8348AED}" type="pres">
      <dgm:prSet presAssocID="{62B68D2F-FEC9-584F-86EB-34ED3A5604D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AEDBC-7DA9-9545-A749-5CA81761779C}" type="pres">
      <dgm:prSet presAssocID="{AA8F9F2F-4B70-6143-BB7C-FFCE1818F997}" presName="circ3" presStyleLbl="vennNode1" presStyleIdx="2" presStyleCnt="3"/>
      <dgm:spPr/>
    </dgm:pt>
    <dgm:pt modelId="{A5FC5527-58DB-304C-AE5A-7AF087FE0383}" type="pres">
      <dgm:prSet presAssocID="{AA8F9F2F-4B70-6143-BB7C-FFCE1818F9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1082C07-4365-3946-9EC2-5F427AA3812D}" type="presOf" srcId="{C78DE1E7-58DB-BD49-8690-B6ABCD839A4A}" destId="{5521CFCD-58E6-EB47-9CCC-E26AC69BAF47}" srcOrd="1" destOrd="0" presId="urn:microsoft.com/office/officeart/2005/8/layout/venn1"/>
    <dgm:cxn modelId="{C1468508-E4DC-734A-8215-33348D4D9955}" type="presOf" srcId="{AA8F9F2F-4B70-6143-BB7C-FFCE1818F997}" destId="{A5FC5527-58DB-304C-AE5A-7AF087FE0383}" srcOrd="1" destOrd="0" presId="urn:microsoft.com/office/officeart/2005/8/layout/venn1"/>
    <dgm:cxn modelId="{A58DCF09-8E26-584D-9B06-70FC48166160}" srcId="{C78DE1E7-58DB-BD49-8690-B6ABCD839A4A}" destId="{2E53BC76-E6BC-A34E-9DDC-779830C582F7}" srcOrd="0" destOrd="0" parTransId="{39A9269E-DE67-AE4C-ABFA-AF00E5F41684}" sibTransId="{A3F904F6-6E2C-6844-B3D7-CE148FC0AA88}"/>
    <dgm:cxn modelId="{75C87F27-E672-F14A-A03A-B38E878F9D46}" type="presOf" srcId="{62B68D2F-FEC9-584F-86EB-34ED3A5604D2}" destId="{1B9980DB-A5D2-1242-8808-7910E8348AED}" srcOrd="1" destOrd="0" presId="urn:microsoft.com/office/officeart/2005/8/layout/venn1"/>
    <dgm:cxn modelId="{60BE6333-9AA7-3D4D-9B3C-5B0EB92D7DE6}" type="presOf" srcId="{14E6B954-9DE3-484A-99B3-13CC21ED2D59}" destId="{1B9980DB-A5D2-1242-8808-7910E8348AED}" srcOrd="1" destOrd="1" presId="urn:microsoft.com/office/officeart/2005/8/layout/venn1"/>
    <dgm:cxn modelId="{02DEC540-FB28-5242-A1A2-164BE1A93956}" srcId="{1EF1602E-C303-DA40-9352-B4A4B7E47824}" destId="{AA8F9F2F-4B70-6143-BB7C-FFCE1818F997}" srcOrd="2" destOrd="0" parTransId="{49AB83FE-F3AF-2145-8640-C0174DF53F50}" sibTransId="{3B6D5E2C-AAED-444F-8229-F474199E8D33}"/>
    <dgm:cxn modelId="{937D7F5D-BD57-5946-AEFD-EDEF647345DC}" srcId="{1EF1602E-C303-DA40-9352-B4A4B7E47824}" destId="{C78DE1E7-58DB-BD49-8690-B6ABCD839A4A}" srcOrd="0" destOrd="0" parTransId="{398A5D96-C781-454E-90AF-A01AD42673A5}" sibTransId="{E30791F8-9D82-094B-A936-78095DCA1C32}"/>
    <dgm:cxn modelId="{3606584F-BAF3-4C47-9BC7-FD6D1676ADBE}" type="presOf" srcId="{AA8F9F2F-4B70-6143-BB7C-FFCE1818F997}" destId="{6CEAEDBC-7DA9-9545-A749-5CA81761779C}" srcOrd="0" destOrd="0" presId="urn:microsoft.com/office/officeart/2005/8/layout/venn1"/>
    <dgm:cxn modelId="{B6443795-9D41-6341-96C7-24DD861E4F00}" type="presOf" srcId="{14E6B954-9DE3-484A-99B3-13CC21ED2D59}" destId="{CF3F18DD-5263-1940-B599-27C89DC3F298}" srcOrd="0" destOrd="1" presId="urn:microsoft.com/office/officeart/2005/8/layout/venn1"/>
    <dgm:cxn modelId="{1EADE7A0-85AF-2546-B656-E0ED74422B9E}" type="presOf" srcId="{2E53BC76-E6BC-A34E-9DDC-779830C582F7}" destId="{415A2390-973D-8B47-8B9D-6F29CA4AFC57}" srcOrd="0" destOrd="1" presId="urn:microsoft.com/office/officeart/2005/8/layout/venn1"/>
    <dgm:cxn modelId="{0A992FA7-6A4B-3F4C-902E-F37EFD1B3DD6}" srcId="{62B68D2F-FEC9-584F-86EB-34ED3A5604D2}" destId="{14E6B954-9DE3-484A-99B3-13CC21ED2D59}" srcOrd="0" destOrd="0" parTransId="{09B9FC95-01D5-5C4A-84E9-7A507E1D1B02}" sibTransId="{2130D0A5-AEF0-7F42-9618-A7F2FC44D153}"/>
    <dgm:cxn modelId="{CE5929B5-151C-E64A-943E-4BFF8AE8F7C1}" type="presOf" srcId="{1EF1602E-C303-DA40-9352-B4A4B7E47824}" destId="{050453FE-36C4-CC46-BA4C-E0BB79F72323}" srcOrd="0" destOrd="0" presId="urn:microsoft.com/office/officeart/2005/8/layout/venn1"/>
    <dgm:cxn modelId="{502B44B6-FF40-294E-BDD7-FD11E70E1EC5}" type="presOf" srcId="{077A1FD4-16BF-114B-A4F4-3A555E09039E}" destId="{A5FC5527-58DB-304C-AE5A-7AF087FE0383}" srcOrd="1" destOrd="1" presId="urn:microsoft.com/office/officeart/2005/8/layout/venn1"/>
    <dgm:cxn modelId="{96FEB4C1-E470-724A-B502-5AA9E34AC402}" type="presOf" srcId="{C78DE1E7-58DB-BD49-8690-B6ABCD839A4A}" destId="{415A2390-973D-8B47-8B9D-6F29CA4AFC57}" srcOrd="0" destOrd="0" presId="urn:microsoft.com/office/officeart/2005/8/layout/venn1"/>
    <dgm:cxn modelId="{DD8C4CCC-9561-D84B-8234-B11B0240FF06}" srcId="{1EF1602E-C303-DA40-9352-B4A4B7E47824}" destId="{62B68D2F-FEC9-584F-86EB-34ED3A5604D2}" srcOrd="1" destOrd="0" parTransId="{2724F0B2-AA67-704C-A3DB-14F7792FF14B}" sibTransId="{770D3949-7843-434A-A225-13A29A2EA8B1}"/>
    <dgm:cxn modelId="{FEC2CACE-A3D4-A641-9588-B9E4E998FF2B}" type="presOf" srcId="{62B68D2F-FEC9-584F-86EB-34ED3A5604D2}" destId="{CF3F18DD-5263-1940-B599-27C89DC3F298}" srcOrd="0" destOrd="0" presId="urn:microsoft.com/office/officeart/2005/8/layout/venn1"/>
    <dgm:cxn modelId="{6ACB8EDC-6D98-9942-82E9-10B8FB0DFAFA}" type="presOf" srcId="{2E53BC76-E6BC-A34E-9DDC-779830C582F7}" destId="{5521CFCD-58E6-EB47-9CCC-E26AC69BAF47}" srcOrd="1" destOrd="1" presId="urn:microsoft.com/office/officeart/2005/8/layout/venn1"/>
    <dgm:cxn modelId="{4AED85F9-A939-C44C-AC5E-7FC3B9A4EB53}" srcId="{AA8F9F2F-4B70-6143-BB7C-FFCE1818F997}" destId="{077A1FD4-16BF-114B-A4F4-3A555E09039E}" srcOrd="0" destOrd="0" parTransId="{F3F09168-6956-3040-BAC8-0D66E2037D27}" sibTransId="{C5AEA8B8-031D-4D4E-80E6-AF5D19EE3082}"/>
    <dgm:cxn modelId="{BD48C5F9-F399-D640-AD04-49A4ED6203D7}" type="presOf" srcId="{077A1FD4-16BF-114B-A4F4-3A555E09039E}" destId="{6CEAEDBC-7DA9-9545-A749-5CA81761779C}" srcOrd="0" destOrd="1" presId="urn:microsoft.com/office/officeart/2005/8/layout/venn1"/>
    <dgm:cxn modelId="{AEBA87AB-AEA3-0549-9E43-8D04BDCFC6F0}" type="presParOf" srcId="{050453FE-36C4-CC46-BA4C-E0BB79F72323}" destId="{415A2390-973D-8B47-8B9D-6F29CA4AFC57}" srcOrd="0" destOrd="0" presId="urn:microsoft.com/office/officeart/2005/8/layout/venn1"/>
    <dgm:cxn modelId="{C654357B-1EBE-A94D-8166-83797C37D53D}" type="presParOf" srcId="{050453FE-36C4-CC46-BA4C-E0BB79F72323}" destId="{5521CFCD-58E6-EB47-9CCC-E26AC69BAF47}" srcOrd="1" destOrd="0" presId="urn:microsoft.com/office/officeart/2005/8/layout/venn1"/>
    <dgm:cxn modelId="{51B7EE04-BB0B-1040-9052-D07ADB7B68AC}" type="presParOf" srcId="{050453FE-36C4-CC46-BA4C-E0BB79F72323}" destId="{CF3F18DD-5263-1940-B599-27C89DC3F298}" srcOrd="2" destOrd="0" presId="urn:microsoft.com/office/officeart/2005/8/layout/venn1"/>
    <dgm:cxn modelId="{3ECF4914-9738-3B4C-A0E4-29FB4435C450}" type="presParOf" srcId="{050453FE-36C4-CC46-BA4C-E0BB79F72323}" destId="{1B9980DB-A5D2-1242-8808-7910E8348AED}" srcOrd="3" destOrd="0" presId="urn:microsoft.com/office/officeart/2005/8/layout/venn1"/>
    <dgm:cxn modelId="{824DC5C4-D1FD-E64F-BD81-CD832D538C39}" type="presParOf" srcId="{050453FE-36C4-CC46-BA4C-E0BB79F72323}" destId="{6CEAEDBC-7DA9-9545-A749-5CA81761779C}" srcOrd="4" destOrd="0" presId="urn:microsoft.com/office/officeart/2005/8/layout/venn1"/>
    <dgm:cxn modelId="{3A7F9F82-367E-E745-BCD2-4711FD6E0F0B}" type="presParOf" srcId="{050453FE-36C4-CC46-BA4C-E0BB79F72323}" destId="{A5FC5527-58DB-304C-AE5A-7AF087FE03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3007-19CD-304D-8E28-3E8CE4ABCC41}">
      <dsp:nvSpPr>
        <dsp:cNvPr id="0" name=""/>
        <dsp:cNvSpPr/>
      </dsp:nvSpPr>
      <dsp:spPr>
        <a:xfrm>
          <a:off x="0" y="0"/>
          <a:ext cx="2870200" cy="2870200"/>
        </a:xfrm>
        <a:prstGeom prst="pie">
          <a:avLst>
            <a:gd name="adj1" fmla="val 5400000"/>
            <a:gd name="adj2" fmla="val 162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0A6A7-04C4-6C4E-81D6-9B20A8079269}">
      <dsp:nvSpPr>
        <dsp:cNvPr id="0" name=""/>
        <dsp:cNvSpPr/>
      </dsp:nvSpPr>
      <dsp:spPr>
        <a:xfrm>
          <a:off x="1435100" y="0"/>
          <a:ext cx="4660900" cy="28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Examples include:</a:t>
          </a:r>
        </a:p>
      </dsp:txBody>
      <dsp:txXfrm>
        <a:off x="1435100" y="0"/>
        <a:ext cx="2330450" cy="2870200"/>
      </dsp:txXfrm>
    </dsp:sp>
    <dsp:sp modelId="{AAF43AC8-B14D-6F46-9071-E2D8B19F383F}">
      <dsp:nvSpPr>
        <dsp:cNvPr id="0" name=""/>
        <dsp:cNvSpPr/>
      </dsp:nvSpPr>
      <dsp:spPr>
        <a:xfrm>
          <a:off x="3765550" y="0"/>
          <a:ext cx="2330450" cy="2870200"/>
        </a:xfrm>
        <a:prstGeom prst="rect">
          <a:avLst/>
        </a:prstGeom>
        <a:noFill/>
        <a:ln w="38100" cap="flat" cmpd="sng" algn="ctr">
          <a:noFill/>
          <a:prstDash val="solid"/>
          <a:miter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Secure branch office connectivity over the Internet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Secure remote access over the Internet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Establishing extranet and intranet connectivity with partners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Enhancing electronic commerce security</a:t>
          </a:r>
        </a:p>
      </dsp:txBody>
      <dsp:txXfrm>
        <a:off x="3765550" y="0"/>
        <a:ext cx="2330450" cy="287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4F229-762D-0F42-8B60-1E2FAB15D8BD}">
      <dsp:nvSpPr>
        <dsp:cNvPr id="0" name=""/>
        <dsp:cNvSpPr/>
      </dsp:nvSpPr>
      <dsp:spPr>
        <a:xfrm>
          <a:off x="1219" y="849"/>
          <a:ext cx="7541361" cy="19307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IPsec can assure that:</a:t>
          </a:r>
        </a:p>
      </dsp:txBody>
      <dsp:txXfrm>
        <a:off x="1219" y="849"/>
        <a:ext cx="7541361" cy="1930796"/>
      </dsp:txXfrm>
    </dsp:sp>
    <dsp:sp modelId="{E803F8D6-E911-8C4B-9CD6-5E28BCE07A4B}">
      <dsp:nvSpPr>
        <dsp:cNvPr id="0" name=""/>
        <dsp:cNvSpPr/>
      </dsp:nvSpPr>
      <dsp:spPr>
        <a:xfrm>
          <a:off x="76207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 router advertisement comes from an authorized router</a:t>
          </a:r>
        </a:p>
      </dsp:txBody>
      <dsp:txXfrm>
        <a:off x="76207" y="1295391"/>
        <a:ext cx="1773603" cy="1930796"/>
      </dsp:txXfrm>
    </dsp:sp>
    <dsp:sp modelId="{18130B95-B875-184D-96A9-761B60082279}">
      <dsp:nvSpPr>
        <dsp:cNvPr id="0" name=""/>
        <dsp:cNvSpPr/>
      </dsp:nvSpPr>
      <dsp:spPr>
        <a:xfrm>
          <a:off x="1981199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 router seeking to establish or maintain a neighbor relationship with a router in another routing domain is an authorized router</a:t>
          </a:r>
        </a:p>
      </dsp:txBody>
      <dsp:txXfrm>
        <a:off x="1981199" y="1295391"/>
        <a:ext cx="1773603" cy="1930796"/>
      </dsp:txXfrm>
    </dsp:sp>
    <dsp:sp modelId="{2D8BD277-277B-BA42-8701-849074DEB1FA}">
      <dsp:nvSpPr>
        <dsp:cNvPr id="0" name=""/>
        <dsp:cNvSpPr/>
      </dsp:nvSpPr>
      <dsp:spPr>
        <a:xfrm>
          <a:off x="3886208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 redirect message comes from the router to which the initial IP packet was sent </a:t>
          </a:r>
        </a:p>
      </dsp:txBody>
      <dsp:txXfrm>
        <a:off x="3886208" y="1295391"/>
        <a:ext cx="1773603" cy="1930796"/>
      </dsp:txXfrm>
    </dsp:sp>
    <dsp:sp modelId="{32AF9351-3C09-474A-B90B-3569B99135F5}">
      <dsp:nvSpPr>
        <dsp:cNvPr id="0" name=""/>
        <dsp:cNvSpPr/>
      </dsp:nvSpPr>
      <dsp:spPr>
        <a:xfrm>
          <a:off x="5770183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 routing update is not forged</a:t>
          </a:r>
        </a:p>
      </dsp:txBody>
      <dsp:txXfrm>
        <a:off x="5770183" y="1295391"/>
        <a:ext cx="1773603" cy="1930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40FB-C375-4B42-9A12-4E03C1603E92}">
      <dsp:nvSpPr>
        <dsp:cNvPr id="0" name=""/>
        <dsp:cNvSpPr/>
      </dsp:nvSpPr>
      <dsp:spPr>
        <a:xfrm>
          <a:off x="3209923" y="3352814"/>
          <a:ext cx="2367938" cy="2367938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IPsec Documents</a:t>
          </a:r>
          <a:endParaRPr lang="en-US" sz="2600" kern="1200" dirty="0"/>
        </a:p>
      </dsp:txBody>
      <dsp:txXfrm>
        <a:off x="3209923" y="3352814"/>
        <a:ext cx="2367938" cy="2367938"/>
      </dsp:txXfrm>
    </dsp:sp>
    <dsp:sp modelId="{E62B5900-AF6F-B24C-A8B8-548040250394}">
      <dsp:nvSpPr>
        <dsp:cNvPr id="0" name=""/>
        <dsp:cNvSpPr/>
      </dsp:nvSpPr>
      <dsp:spPr>
        <a:xfrm rot="9844977">
          <a:off x="1301827" y="4812484"/>
          <a:ext cx="1884154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BECE2-1CCE-5644-A1F0-3BD0877E85B4}">
      <dsp:nvSpPr>
        <dsp:cNvPr id="0" name=""/>
        <dsp:cNvSpPr/>
      </dsp:nvSpPr>
      <dsp:spPr>
        <a:xfrm>
          <a:off x="76197" y="4267207"/>
          <a:ext cx="2523498" cy="22821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Architecture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Covers the general concepts, security requirements, definitions, and mechanisms defining IPsec technology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current specification is RFC4301, </a:t>
          </a:r>
          <a:r>
            <a:rPr lang="en-US" sz="1400" i="1" kern="1200" dirty="0"/>
            <a:t>Security Architecture for the Internet Protocol</a:t>
          </a:r>
          <a:endParaRPr lang="en-US" sz="1400" kern="1200" dirty="0"/>
        </a:p>
      </dsp:txBody>
      <dsp:txXfrm>
        <a:off x="76197" y="4267207"/>
        <a:ext cx="2523498" cy="2282137"/>
      </dsp:txXfrm>
    </dsp:sp>
    <dsp:sp modelId="{A7ABCFE7-8F30-2F42-AFD6-BC26B11077B0}">
      <dsp:nvSpPr>
        <dsp:cNvPr id="0" name=""/>
        <dsp:cNvSpPr/>
      </dsp:nvSpPr>
      <dsp:spPr>
        <a:xfrm rot="12181312">
          <a:off x="1346800" y="3314806"/>
          <a:ext cx="1930882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B2410-3246-1544-AD89-20E5CDA7F891}">
      <dsp:nvSpPr>
        <dsp:cNvPr id="0" name=""/>
        <dsp:cNvSpPr/>
      </dsp:nvSpPr>
      <dsp:spPr>
        <a:xfrm>
          <a:off x="247059" y="2362198"/>
          <a:ext cx="2353267" cy="18249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Authentication Header (AH)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extension header to provide message authentication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current specification is RFC 4302, </a:t>
          </a:r>
          <a:r>
            <a:rPr lang="en-US" sz="1400" i="1" kern="1200" dirty="0"/>
            <a:t>IP Authentication Header</a:t>
          </a:r>
          <a:endParaRPr lang="en-US" sz="1400" kern="1200" dirty="0"/>
        </a:p>
      </dsp:txBody>
      <dsp:txXfrm>
        <a:off x="247059" y="2362198"/>
        <a:ext cx="2353267" cy="1824943"/>
      </dsp:txXfrm>
    </dsp:sp>
    <dsp:sp modelId="{45F267BE-CA9F-7A42-8E5E-CB2BE08ACB46}">
      <dsp:nvSpPr>
        <dsp:cNvPr id="0" name=""/>
        <dsp:cNvSpPr/>
      </dsp:nvSpPr>
      <dsp:spPr>
        <a:xfrm rot="14940122">
          <a:off x="2346735" y="1885837"/>
          <a:ext cx="2318353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D84F3-9003-6C4B-80E2-22CDD89B2CE4}">
      <dsp:nvSpPr>
        <dsp:cNvPr id="0" name=""/>
        <dsp:cNvSpPr/>
      </dsp:nvSpPr>
      <dsp:spPr>
        <a:xfrm>
          <a:off x="1828789" y="0"/>
          <a:ext cx="2523498" cy="22821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Encapsulating Security Payload (ESP)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Consists of an encapsulating header and trailer used to provide encryption or combined encryption/authentication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current specification is RFC 4303, </a:t>
          </a:r>
          <a:r>
            <a:rPr lang="en-US" sz="1400" i="1" kern="1200" dirty="0"/>
            <a:t>IP Encapsulating Security Payload (ESP)</a:t>
          </a:r>
          <a:endParaRPr lang="en-US" sz="1400" kern="1200" dirty="0"/>
        </a:p>
      </dsp:txBody>
      <dsp:txXfrm>
        <a:off x="1828789" y="0"/>
        <a:ext cx="2523498" cy="2282137"/>
      </dsp:txXfrm>
    </dsp:sp>
    <dsp:sp modelId="{E85F8CD7-CF21-FD45-B934-3FE960C7F98A}">
      <dsp:nvSpPr>
        <dsp:cNvPr id="0" name=""/>
        <dsp:cNvSpPr/>
      </dsp:nvSpPr>
      <dsp:spPr>
        <a:xfrm rot="17893692">
          <a:off x="4359435" y="1917260"/>
          <a:ext cx="2519103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D35D9-2890-504A-85CD-D5B62625CE94}">
      <dsp:nvSpPr>
        <dsp:cNvPr id="0" name=""/>
        <dsp:cNvSpPr/>
      </dsp:nvSpPr>
      <dsp:spPr>
        <a:xfrm>
          <a:off x="5029184" y="80069"/>
          <a:ext cx="2371102" cy="21297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Internet Key Exchange (IKE)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collection of documents describing the key management schemes for use with IPsec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main specification is RFC 5996, </a:t>
          </a:r>
          <a:r>
            <a:rPr lang="en-US" sz="1400" i="1" kern="1200" dirty="0"/>
            <a:t>Internet Key Exchange (IKEv2) Protocol, </a:t>
          </a:r>
          <a:r>
            <a:rPr lang="en-US" sz="1400" kern="1200" dirty="0"/>
            <a:t>but there are a number of related RFCs</a:t>
          </a:r>
        </a:p>
      </dsp:txBody>
      <dsp:txXfrm>
        <a:off x="5029184" y="80069"/>
        <a:ext cx="2371102" cy="2129735"/>
      </dsp:txXfrm>
    </dsp:sp>
    <dsp:sp modelId="{D85B745C-C860-BE46-86DA-48F1FF2AA5E2}">
      <dsp:nvSpPr>
        <dsp:cNvPr id="0" name=""/>
        <dsp:cNvSpPr/>
      </dsp:nvSpPr>
      <dsp:spPr>
        <a:xfrm rot="20449923">
          <a:off x="5568778" y="3430291"/>
          <a:ext cx="2075081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4E441-63D4-AA4B-B46B-6441E2285FB1}">
      <dsp:nvSpPr>
        <dsp:cNvPr id="0" name=""/>
        <dsp:cNvSpPr/>
      </dsp:nvSpPr>
      <dsp:spPr>
        <a:xfrm>
          <a:off x="6400804" y="2362190"/>
          <a:ext cx="2371069" cy="212973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Cryptographic algorithms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category encompasses a large set of documents that define and describe cryptographic algorithms for encryption, message authentication, pseudorandom functions (PRFs), and cryptographic key exchange</a:t>
          </a:r>
        </a:p>
      </dsp:txBody>
      <dsp:txXfrm>
        <a:off x="6400804" y="2362190"/>
        <a:ext cx="2371069" cy="2129735"/>
      </dsp:txXfrm>
    </dsp:sp>
    <dsp:sp modelId="{362E5961-F8E7-1A42-B2D9-9ED51B9304BF}">
      <dsp:nvSpPr>
        <dsp:cNvPr id="0" name=""/>
        <dsp:cNvSpPr/>
      </dsp:nvSpPr>
      <dsp:spPr>
        <a:xfrm rot="1072922">
          <a:off x="5584142" y="4911227"/>
          <a:ext cx="2032243" cy="674862"/>
        </a:xfrm>
        <a:prstGeom prst="lef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5DB94-5BA4-8A44-8258-8BDEB20E9A6E}">
      <dsp:nvSpPr>
        <dsp:cNvPr id="0" name=""/>
        <dsp:cNvSpPr/>
      </dsp:nvSpPr>
      <dsp:spPr>
        <a:xfrm>
          <a:off x="6476998" y="4648194"/>
          <a:ext cx="2180599" cy="18249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Other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There are a variety of other IPsec-related RFCs, including those dealing with security policy and management information base (MIB) content</a:t>
          </a:r>
        </a:p>
      </dsp:txBody>
      <dsp:txXfrm>
        <a:off x="6476998" y="4648194"/>
        <a:ext cx="2180599" cy="1824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2390-973D-8B47-8B9D-6F29CA4AFC57}">
      <dsp:nvSpPr>
        <dsp:cNvPr id="0" name=""/>
        <dsp:cNvSpPr/>
      </dsp:nvSpPr>
      <dsp:spPr>
        <a:xfrm>
          <a:off x="1264919" y="58419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Security Parameters Index (SPI)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A 32-bit unsigned integer assigned to this SA and having local significance only</a:t>
          </a:r>
        </a:p>
      </dsp:txBody>
      <dsp:txXfrm>
        <a:off x="1638807" y="549148"/>
        <a:ext cx="2056384" cy="1261872"/>
      </dsp:txXfrm>
    </dsp:sp>
    <dsp:sp modelId="{CF3F18DD-5263-1940-B599-27C89DC3F298}">
      <dsp:nvSpPr>
        <dsp:cNvPr id="0" name=""/>
        <dsp:cNvSpPr/>
      </dsp:nvSpPr>
      <dsp:spPr>
        <a:xfrm>
          <a:off x="2276754" y="1811020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IP Destination 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Address of the destination endpoint of the SA, which may be an end-user system or a network system such as a firewall or router</a:t>
          </a:r>
        </a:p>
      </dsp:txBody>
      <dsp:txXfrm>
        <a:off x="3134359" y="2535428"/>
        <a:ext cx="1682496" cy="1542288"/>
      </dsp:txXfrm>
    </dsp:sp>
    <dsp:sp modelId="{6CEAEDBC-7DA9-9545-A749-5CA81761779C}">
      <dsp:nvSpPr>
        <dsp:cNvPr id="0" name=""/>
        <dsp:cNvSpPr/>
      </dsp:nvSpPr>
      <dsp:spPr>
        <a:xfrm>
          <a:off x="253085" y="1811020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Security protocol identifier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Indicates whether the association is an AH or ESP security association</a:t>
          </a:r>
        </a:p>
      </dsp:txBody>
      <dsp:txXfrm>
        <a:off x="517143" y="2535428"/>
        <a:ext cx="1682496" cy="154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40ACF81E-541B-3142-A047-F86EAB64A27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AB141828-385B-3B4E-8F23-4B551DD05D5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There are application-specific security mechanisms for a number of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areas, including electronic mail (S/MIME, PGP), client/server (Kerberos), Web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(Secure Sockets Layer), and others. However, users have security concerns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cut across protocol layers. For example, an enterprise can run a secure, private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by disallowing links to untrusted sites, encrypting packets that leave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premises, and authenticating packets that enter the premises. By implementing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the IP level, an organization can ensure secure networking not only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that have security mechanisms but also for the many security-ignorant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IP-level security encompasses three functional areas: authentication, confidentiality,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key management. The authentication mechanism assures that a received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was, in fact, transmitted by the party identified as the source in the packet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header. In addition, this mechanism assures that the packet has not been altered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transit. The confidentiality facility enables communicating nodes to encrypt messages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prevent eavesdropping by third parties. The key management facility is concerned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secure exchange of keys.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Both AH and ESP support two modes of use: transport and tunnel mode.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these two modes is best understood in the context of a description of ESP,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covered in Section 20.3. Here we provide a brief overview.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mode provides protection primarily for upper-layer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That is, transport mode protection extends to the payload of an IP packet.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Examples include a TCP or UDP segment or an ICMP packet, all of which operate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directly above IP in a host protocol stack. Typically, transport mode is used for endto-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communication between two hosts (e.g., a client and a server, or two workstations).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host runs AH or ESP over IPv4, the payload is the data that normally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 the IP header. For IPv6, the payload is the data that normally follow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header and any IPv6 extensions headers that are present, with the possible exception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destination options header, which may be included in the protection.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ESP in transport mode encrypts and optionally authenticates the IP payload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not the IP header. AH in transport mode authenticates the IP payload and selected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portions of the IP header.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Tunnel mode provides protection to the entire IP packet. To achieve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this, after the AH or ESP fields are added to the IP packet, the entire packet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fields is treated as the payload of new outer IP packet with a new outer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header. The entire original, inner, packet travels through a tunnel from one point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IP network to another; no routers along the way are able to examine the inner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header. Because the original packet is encapsulated, the new, larger packet may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totally different source and destination addresses, adding to the security. Tunnel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 is used when one or both ends of a security association (SA) are a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gateway, such as a firewall or router that implements IPsec. With tunnel mode,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hosts on networks behind firewalls may engage in secure communications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implementing IPsec. The unprotected packets generated by such hosts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tunneled through external networks by tunnel mode SAs set up by the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software in the firewall or secure router at the boundary of the local network.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ESP in tunnel mode encrypts and optionally authenticates the entire inner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packet, including the inner IP header. AH in tunnel mode authenticates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inner IP packet and selected portions of the outer IP header.</a:t>
            </a:r>
          </a:p>
          <a:p>
            <a:endParaRPr lang="en-US" dirty="0"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495D-BBED-AB4D-A145-766D59CA8415}" type="slidenum">
              <a:rPr lang="en-AU" smtClean="0">
                <a:latin typeface="Arial" pitchFamily="-1" charset="0"/>
              </a:rPr>
              <a:pPr/>
              <a:t>10</a:t>
            </a:fld>
            <a:endParaRPr lang="en-AU" dirty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20.1 summarizes transport and tunnel mode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BC902-D374-E64F-BA7D-9484E4386091}" type="slidenum">
              <a:rPr lang="en-AU">
                <a:latin typeface="Arial" pitchFamily="-1" charset="0"/>
              </a:rPr>
              <a:pPr/>
              <a:t>12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Fundamental to the operation of IPsec is the concept of a security policy applied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each IP packet that transits from a source to a destination. IPsec policy is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primarily by the interaction of two databases, the security association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database (SAD)  and the security policy database (SPD) . This section provides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overview of these two databases and then summarizes their use during IPsec operation.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20.2 illustrates the relevant relationships.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31D9C-BEB9-0742-9F3F-3CD97797C21C}" type="slidenum">
              <a:rPr lang="en-AU">
                <a:latin typeface="Arial" pitchFamily="-1" charset="0"/>
              </a:rPr>
              <a:pPr/>
              <a:t>13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concept that appears in both the authentication and confidentiality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IP is the security association (SA). An association is a one-way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between a sender and a receiver that affords security services to the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carried on it. If a peer relationship is needed for two-way secure exchange,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security associations are required.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security association is uniquely identified by three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Parameters Index (SPI):  A 32-bit unsigned integer assigned to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 and having local significance only. The SPI is carried in AH and ESP headers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enable the receiving system to select the SA under which a received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will be processed.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 Destination Address:  This is the address of the destination endpoint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SA, which may be an end-user system or a network system such as a firewall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router.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Protocol Identifier:  This field from the outer IP header indicates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association is an AH or ESP security association.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Hence, in any IP packet, the security association is uniquely identified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Destination Address in the IPv4 or IPv6 header and the SPI in the enclosed extension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(AH or ESP).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each IPsec implementation, there is a nominal Security Association Database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defines the parameters associated with each SA. A security association is normally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defined by the following parameters in an SAD entry.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Parameter Index: A 32-bit value selected by the receiving end of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 to uniquely identify the SA. In an SAD entry for an outbound SA, the SPI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used to construct the packet’s AH or ESP header. In an SAD entry for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inbound SA, the SPI is used to map traffic to the appropriate SA.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 Counter: A 32-bit value used to generate the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field in AH or ESP headers, described in Section 20.3 (required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Counter Overflow: A flag indicating whether overflow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Sequence Number Counter should generate an auditable event and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 transmission of packets on this SA 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Anti-Replay Window: Used to determine whether an inbound AH or ESP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is a replay, described in Section 20.3 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AH Information: Authentication algorithm, keys, key lifetimes, and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being used with AH (required for AH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ESP Information: Encryption and authentication algorithm, keys, initialization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values, key lifetimes, and related parameters being used with ESP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(required for ESP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Lifetime of this Security Association: A time interval or byte count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an SA must be replaced with a new SA (and new SPI) or terminated,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plus an indication of which of these actions should occur (required for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IPsec Protocol Mode: Tunnel, transport, or wildcard.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Path MTU: Any observed path maximum transmission unit (maximum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packet that can be transmitted without fragmentation) and aging variables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(required for all implementations).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management mechanism that is used to distribute keys is coupled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and privacy mechanisms only by way of the Security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Index (SPI). Hence, authentication and privacy have been specified independent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specific key management mechanism.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provides the user with considerable flexibility in the way in which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 are applied to IP traffic. As we will see later, SAs can be combined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ways to yield the desired user configuration. Furthermore, IPsec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high degree of granularity in discriminating between traffic that is afforded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protection and traffic that is allowed to bypass IPsec, as in the former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relating IP traffic to specific SAs.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64185-7989-1C45-913F-0C80863CDF3E}" type="slidenum">
              <a:rPr lang="en-AU" smtClean="0">
                <a:latin typeface="Arial" pitchFamily="-1" charset="0"/>
              </a:rPr>
              <a:pPr/>
              <a:t>14</a:t>
            </a:fld>
            <a:endParaRPr lang="en-AU" dirty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B3A5D-A45E-7B41-9721-DDFBCF3E8F31}" type="slidenum">
              <a:rPr lang="en-AU">
                <a:latin typeface="Arial" pitchFamily="-1" charset="0"/>
              </a:rPr>
              <a:pPr/>
              <a:t>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We begin this chapter with an overview of IP security (IPsec) and an introduction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IPsec architecture. We then look at each of the three functional areas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detail. Appendix L reviews Internet protocol.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6F994-BDA4-9A43-922D-5B37C88C44C5}" type="slidenum">
              <a:rPr lang="en-AU">
                <a:latin typeface="Arial" pitchFamily="-1" charset="0"/>
              </a:rPr>
              <a:pPr/>
              <a:t>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1994, the Internet Architecture Board (IAB) issued a report titled “Security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Internet Architecture” (RFC 1636). The report identified key areas for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mechanisms. Among these were the need to secure the network infrastructure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unauthorized monitoring and control of network traffic and the need to secure end-user-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to-end-user traffic using authentication and encryption mechanisms.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provide security, the IAB included authentication and encryption as necessary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features in the next-generation IP, which has been issued as IPv6.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Fortunately, these security capabilities were designed to be usable both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current IPv4 and the future IPv6. This means that vendors can begin offering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features now, and many vendors now do have some IPsec capability in their products.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IPsec specification now exists as a set of Internet standards.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EFCF0-2C8F-B84B-82D8-D2864A230B68}" type="slidenum">
              <a:rPr lang="en-AU">
                <a:latin typeface="Arial" pitchFamily="-1" charset="0"/>
              </a:rPr>
              <a:pPr/>
              <a:t>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provides the capability to secure communications across a LAN, across private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public WANs, and across the Internet. Examples of its use include: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Secure branch office connectivity over the Internet:  A company can build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virtual private network over the Internet or over a public WAN.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enables a business to rely heavily on the Internet and reduce its need for private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networks, saving costs and network management overhead.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Secure remote access over the Internet:  An end user whose system is equipped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IP security protocols can make a local call to an Internet Service Provider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(ISP) and gain secure access to a company network. This reduces the cost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toll charges for traveling employees and telecommuters.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Establishing extranet and intranet connectivity with partners:  IPsec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secure communication with other organizations, ensuring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confidentiality and providing a key exchange mechanism.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Enhancing electronic commerce security:  Even though some Web and electronic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applications have built-in security protocols, the use of IPsec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enhances that security. IPsec guarantees that all traffic designated by the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administrator is both encrypted and authenticated, adding an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of security to whatever is provided at the application layer.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feature of IPsec that enables it to support these varied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that it can encrypt and/or authenticate all  traffic at the IP level. Thus,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applications (including remote logon, client/server, e-mail, file transfer,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 access, and so on) can be secured.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AB09E-C3C9-D044-9517-CE86028061E1}" type="slidenum">
              <a:rPr lang="en-AU">
                <a:latin typeface="Arial" pitchFamily="-1" charset="0"/>
              </a:rPr>
              <a:pPr/>
              <a:t>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20.1 is a typical scenario of IPsec usage. An organization maintains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LANs at dispersed locations. Nonsecure IP traffic is conducted on each LAN.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offsite, through some sort of private or public WAN, IPsec protocols are used.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protocols operate in networking devices, such as a router or firewall,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 each LAN to the outside world. The IPsec networking device will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 and compress all traffic going into the WAN and decrypt and decompress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coming from the WAN; these operations are transparent to workstations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servers on the LAN. Secure transmission is also possible with individual users who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dial into the WAN. Such user workstations must implement the IPsec protocols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 security.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0E48-3B9F-AC41-A750-1D4CFE36203A}" type="slidenum">
              <a:rPr lang="en-AU">
                <a:latin typeface="Arial" pitchFamily="-1" charset="0"/>
              </a:rPr>
              <a:pPr/>
              <a:t>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Some of the benefits of IPsec: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When IPsec is implemented in a firewall or router, it provides strong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can be applied to all traffic crossing the perimeter. Traffic within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company or workgroup does not incur the overhead of security-related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processing.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in a firewall is resistant to bypass if all traffic from the outside must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and the firewall is the only means of entrance from the Internet into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organization.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is below the transport layer (TCP, UDP) and so is transparent to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no need to change software on a user or server system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is implemented in the firewall or router. Even if IPsec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systems, upper-layer software, including applications, is not affected.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can be transparent to end users. There is no need to train users on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mechanisms, issue keying material on a per-user basis, or revoke keying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material when users leave the organization.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IPsec can provide security for individual users if needed. This is useful for offsite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workers and for setting up a secure virtual subnetwork within an organization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sensitive applications.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addition to supporting end users and protecting premises systems and networks,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can play a vital role in the routing architecture required for internetworking.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[HUIT98] lists the following examples of the use of IPsec. IPsec can assure that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router advertisement (a new router advertises its presence) comes from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authorized router.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neighbor advertisement (a router seeks to establish or maintain a neighbor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relationship with a router in another routing domain) comes from an 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redirect message comes from the router to which the initial IP packet was sent.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routing update is not forged.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such security measures, an opponent can disrupt communications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divert some traffic. Routing protocols such as Open Shortest Path First (OSPF)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run on top of security associations between routers that are defined by IPsec.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B12DD-F25F-F04E-A974-AD05DC48411B}" type="slidenum">
              <a:rPr lang="en-AU">
                <a:latin typeface="Arial" pitchFamily="-1" charset="0"/>
              </a:rPr>
              <a:pPr/>
              <a:t>8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7675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encompasses three functional areas: authentication, confidentiality, and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management. The totality of the IPsec specification is scattered across dozens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RFCs and draft IETF documents, making this the most complex and difficult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grasp of all IETF specifications. The best way to grasp the scope of IPsec is to consult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latest version of the IPsec document roadmap, which as of this writing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6071 [IP Security (IPsec) and Internet Key Exchange (IKE) Document Roadmap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February 2011]. The documents can be categorized into the following groups.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Architecture:  Covers the general concepts, security requirements, definitions,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mechanisms defining IPsec technology. The current specification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4301, Security Architecture for the Internet Protocol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Authentication Header (AH):  AH is an extension header to provide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 The current specification is RFC 4302, IP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. Because message authentication is provided by ESP, the use of AH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deprecated. It is included in IPsecv3 for backward compatibility but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be used in new applications. We do not discuss AH in this chapter.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Encapsulating Security Payload (ESP):  ESP consists of an encapsulating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and trailer used to provide encryption or combined encryption/authentication.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current specification is RFC 4303, IP Encapsulating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(ESP)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Internet Key Exchange (IKE):  This is a collection of documents describing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management schemes for use with IPsec. The main specification is RFC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5996, Internet Key Exchange (IKEv2) Protocol , but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related RFCs.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Cryptographic algorithms: This category encompasses a large set of documents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define and describe cryptographic algorithms for encryption, message authentication,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functions (PRFs), and cryptographic key exchange.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Other: There are a variety of other IPsec-related RFCs, including those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security policy and management information base (MIB) content.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8F343-98E1-0647-B84B-03FAE5AC736B}" type="slidenum">
              <a:rPr lang="en-AU">
                <a:latin typeface="Arial" pitchFamily="-1" charset="0"/>
              </a:rPr>
              <a:pPr/>
              <a:t>9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provides security services at the IP layer by enabling a system to select required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protocols, determine the algorithm(s) to use for the service(s),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put in place any cryptographic keys required to provide the requested services.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are used to provide security: an authentication protocol designated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of the protocol, Authentication Header (AH); and a combined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protocol designated by the format of the packet for that protocol,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Encapsulating Security Payload (ESP). RFC 4301 lists the following services: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Access control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Connectionless integrity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 origin authentication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Rejection of replayed packets (a form of partial sequence integrity)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Confidentiality (encryption)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Limited traffic flow confidentiality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4818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819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AB5BD-4230-644B-BB9E-5310EE8B02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C4DC-2F21-DB49-8546-BB78A24005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1AB98-2F0D-3441-9FAD-53BD0DE97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  <a:pPr>
                <a:defRPr/>
              </a:pPr>
              <a:t>7/29/2022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  <a:pPr>
                <a:defRPr/>
              </a:pPr>
              <a:t>7/29/2022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4E46-5671-5247-A9E0-74D4FA31CB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588B-D30E-614E-812C-E6C8BFCE29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DC2F0-F6DE-D143-BB6B-842BF2BB0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AFDB-78F1-7C4A-AE0B-1BB205C6D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A1B1B-AFCE-8B47-B8BE-6A03DD0CE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8D5D-F2E3-EA49-9507-289CD6319E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E00C2-8DC1-7242-A9A1-9903E1769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E380D-8A53-8244-AB00-010944BED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373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4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4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374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8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8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378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379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379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9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9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9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0D23ECB9-8F1B-E144-99CB-FB49C752D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79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1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20</a:t>
            </a: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6096000" cy="852488"/>
          </a:xfrm>
        </p:spPr>
        <p:txBody>
          <a:bodyPr>
            <a:normAutofit/>
          </a:bodyPr>
          <a:lstStyle/>
          <a:p>
            <a:r>
              <a:rPr lang="en-AU" sz="3600" dirty="0"/>
              <a:t>IP Security</a:t>
            </a:r>
            <a:endParaRPr lang="en-US" sz="3600" dirty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Tunnel Modes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8100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Provides protection primarily for upper-layer protocols</a:t>
            </a:r>
          </a:p>
          <a:p>
            <a:pPr lvl="1"/>
            <a:r>
              <a:rPr lang="en-US" dirty="0"/>
              <a:t>Examples include a TCP or UDP segment or an ICMP packet</a:t>
            </a:r>
          </a:p>
          <a:p>
            <a:r>
              <a:rPr lang="en-US" dirty="0"/>
              <a:t>Typically used for end-to-end communication between two hosts</a:t>
            </a:r>
          </a:p>
          <a:p>
            <a:r>
              <a:rPr lang="en-US" dirty="0"/>
              <a:t>ESP in transport mode encrypts and optionally authenticates the IP payload but not the IP header</a:t>
            </a:r>
          </a:p>
          <a:p>
            <a:r>
              <a:rPr lang="en-US" dirty="0"/>
              <a:t>AH in transport mode authenticates the IP payload and selected portions of the IP header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Tunnel Mode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886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Provides protection to the entire IP packet</a:t>
            </a:r>
          </a:p>
          <a:p>
            <a:r>
              <a:rPr lang="en-US" dirty="0"/>
              <a:t>Used when one or both ends of a security association (SA) are a security gateway</a:t>
            </a:r>
          </a:p>
          <a:p>
            <a:r>
              <a:rPr lang="en-US" dirty="0"/>
              <a:t>A number of hosts on networks behind firewalls may engage in secure communications without implementing IPsec</a:t>
            </a:r>
          </a:p>
          <a:p>
            <a:r>
              <a:rPr lang="en-US" dirty="0"/>
              <a:t>ESP in tunnel mode encrypts and optionally authenticates the entire inner IP packet, including the inner IP header</a:t>
            </a:r>
          </a:p>
          <a:p>
            <a:r>
              <a:rPr lang="en-US" dirty="0"/>
              <a:t>AH in tunnel mode authenticates the entire inner IP packet and selected portions of the outer IP header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2133600"/>
            <a:ext cx="8798805" cy="4593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240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Table 20.1  </a:t>
            </a:r>
          </a:p>
          <a:p>
            <a:pPr algn="ctr"/>
            <a:r>
              <a:rPr lang="en-US" sz="3600" dirty="0">
                <a:latin typeface="+mn-lt"/>
              </a:rPr>
              <a:t>Tunnel Mode and Transport Mode Functionality </a:t>
            </a:r>
          </a:p>
        </p:txBody>
      </p:sp>
    </p:spTree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9091" b="21818"/>
              <a:stretch>
                <a:fillRect/>
              </a:stretch>
            </p:blipFill>
          </mc:Choice>
          <mc:Fallback>
            <p:blipFill>
              <a:blip r:embed="rId4"/>
              <a:srcRect t="29091" b="21818"/>
              <a:stretch>
                <a:fillRect/>
              </a:stretch>
            </p:blipFill>
          </mc:Fallback>
        </mc:AlternateContent>
        <p:spPr>
          <a:xfrm>
            <a:off x="0" y="685800"/>
            <a:ext cx="9143999" cy="580917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 (SA)</a:t>
            </a:r>
            <a:endParaRPr lang="en-A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962400" cy="4800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one-way logical connection between a sender and a receiver that affords security services to the traffic carried on it</a:t>
            </a:r>
            <a:endParaRPr lang="en-AU" dirty="0"/>
          </a:p>
          <a:p>
            <a:r>
              <a:rPr lang="en-AU" dirty="0"/>
              <a:t>I</a:t>
            </a:r>
            <a:r>
              <a:rPr lang="en-US" dirty="0"/>
              <a:t>n any IP packet, the SA is uniquely identified by the Destination Address in the IPv4 or IPv6 header and the SPI in the enclosed extension header (AH or ESP)</a:t>
            </a:r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0" y="1981200"/>
          <a:ext cx="53340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1600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Uniquely identified by three parameters: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 Database (SAD)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742237" cy="4791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Defines the parameters associated with each SA</a:t>
            </a:r>
          </a:p>
          <a:p>
            <a:r>
              <a:rPr lang="en-US" dirty="0"/>
              <a:t>Normally defined by the following parameters in a SAD entry:</a:t>
            </a:r>
          </a:p>
          <a:p>
            <a:pPr lvl="1"/>
            <a:r>
              <a:rPr lang="en-US" dirty="0"/>
              <a:t>Security parameter index</a:t>
            </a:r>
          </a:p>
          <a:p>
            <a:pPr lvl="1"/>
            <a:r>
              <a:rPr lang="en-US" dirty="0"/>
              <a:t>Sequence number counter</a:t>
            </a:r>
          </a:p>
          <a:p>
            <a:pPr lvl="1"/>
            <a:r>
              <a:rPr lang="en-US" dirty="0"/>
              <a:t>Sequence counter overflow</a:t>
            </a:r>
          </a:p>
          <a:p>
            <a:pPr lvl="1"/>
            <a:r>
              <a:rPr lang="en-US" dirty="0"/>
              <a:t>Anti-replay window</a:t>
            </a:r>
          </a:p>
          <a:p>
            <a:pPr lvl="1"/>
            <a:r>
              <a:rPr lang="en-US" dirty="0"/>
              <a:t>AH information</a:t>
            </a:r>
          </a:p>
          <a:p>
            <a:pPr lvl="1"/>
            <a:r>
              <a:rPr lang="en-US" dirty="0"/>
              <a:t>ESP information</a:t>
            </a:r>
          </a:p>
          <a:p>
            <a:pPr lvl="1"/>
            <a:r>
              <a:rPr lang="en-US" dirty="0"/>
              <a:t>Lifetime of this security association</a:t>
            </a:r>
          </a:p>
          <a:p>
            <a:pPr lvl="1"/>
            <a:r>
              <a:rPr lang="en-US" dirty="0"/>
              <a:t>IPsec protocol mode</a:t>
            </a:r>
          </a:p>
          <a:p>
            <a:pPr lvl="1"/>
            <a:r>
              <a:rPr lang="en-US" dirty="0"/>
              <a:t>Path MTU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267200"/>
            <a:ext cx="2340610" cy="23148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7" cy="4289425"/>
          </a:xfrm>
        </p:spPr>
        <p:txBody>
          <a:bodyPr/>
          <a:lstStyle/>
          <a:p>
            <a:pPr>
              <a:buNone/>
            </a:pPr>
            <a:r>
              <a:rPr lang="en-AU" dirty="0"/>
              <a:t>	“</a:t>
            </a:r>
            <a:r>
              <a:rPr lang="en-AU" sz="3000" i="1" dirty="0">
                <a:ea typeface="+mn-ea"/>
                <a:cs typeface="+mn-cs"/>
              </a:rPr>
              <a:t>If a secret piece of news is divulged by a spy before the time is ripe, he must be put to death, together with the man to whom the secret was told.”</a:t>
            </a:r>
            <a:endParaRPr lang="en-AU" dirty="0"/>
          </a:p>
          <a:p>
            <a:pPr algn="r">
              <a:buNone/>
            </a:pPr>
            <a:r>
              <a:rPr lang="en-AU" sz="3200" b="1" i="1" dirty="0">
                <a:ea typeface="+mn-ea"/>
                <a:cs typeface="+mn-cs"/>
              </a:rPr>
              <a:t>	—The Art of War, </a:t>
            </a:r>
          </a:p>
          <a:p>
            <a:pPr algn="r">
              <a:buNone/>
            </a:pPr>
            <a:r>
              <a:rPr lang="en-AU" sz="3200" b="1" dirty="0">
                <a:ea typeface="+mn-ea"/>
                <a:cs typeface="+mn-cs"/>
              </a:rPr>
              <a:t>Sun Tzu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Overview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5095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RFC 1636</a:t>
            </a:r>
          </a:p>
          <a:p>
            <a:pPr lvl="1"/>
            <a:r>
              <a:rPr lang="en-US" dirty="0"/>
              <a:t>“Security in the Internet Architecture”</a:t>
            </a:r>
          </a:p>
          <a:p>
            <a:pPr lvl="1"/>
            <a:r>
              <a:rPr lang="en-US" dirty="0"/>
              <a:t>Issued in 1994 by the Internet Architecture Board (IAB)</a:t>
            </a:r>
          </a:p>
          <a:p>
            <a:pPr lvl="1"/>
            <a:r>
              <a:rPr lang="en-US" dirty="0"/>
              <a:t>Identifies key areas for security mechanisms</a:t>
            </a:r>
          </a:p>
          <a:p>
            <a:pPr lvl="2"/>
            <a:r>
              <a:rPr lang="en-US" dirty="0"/>
              <a:t>Need to secure the network infrastructure from unauthorized monitoring and control of network traffic</a:t>
            </a:r>
          </a:p>
          <a:p>
            <a:pPr lvl="2"/>
            <a:r>
              <a:rPr lang="en-US" dirty="0"/>
              <a:t>Need to secure end-user-to-end-user traffic using authentication and encryption mechanisms</a:t>
            </a:r>
          </a:p>
          <a:p>
            <a:pPr lvl="1"/>
            <a:r>
              <a:rPr lang="en-US" dirty="0"/>
              <a:t>IAB included authentication and encryption as necessary security features in the next generation IP (IPv6)</a:t>
            </a:r>
          </a:p>
          <a:p>
            <a:pPr lvl="2"/>
            <a:r>
              <a:rPr lang="en-US" dirty="0"/>
              <a:t>The IPsec specification now exists as a set of Internet standards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524000"/>
            <a:ext cx="7570787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IPsec  provides the capability to secure communications across a LAN, private and public WANs, and the Internet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Principal feature of IPsec is that it can encrypt and/or authenticate all traffic at the IP level</a:t>
            </a:r>
          </a:p>
          <a:p>
            <a:pPr lvl="1"/>
            <a:r>
              <a:rPr lang="en-US" dirty="0"/>
              <a:t>Thus all distributed applications (remote logon, client/server, e-mail, file transfer, Web access) can be secured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22098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C3DB7-0ECD-F706-6266-51588E72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64"/>
            <a:ext cx="9144000" cy="619268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of the benefits of IPsec:</a:t>
            </a:r>
          </a:p>
          <a:p>
            <a:pPr lvl="1"/>
            <a:r>
              <a:rPr lang="en-US" dirty="0"/>
              <a:t>When IPsec is implemented in a firewall or router, it provides strong security that can be applied to all traffic crossing the perimeter</a:t>
            </a:r>
          </a:p>
          <a:p>
            <a:pPr lvl="2"/>
            <a:r>
              <a:rPr lang="en-US" dirty="0"/>
              <a:t>Traffic within a company or workgroup does not incur the overhead of security-related processing</a:t>
            </a:r>
          </a:p>
          <a:p>
            <a:pPr lvl="1"/>
            <a:r>
              <a:rPr lang="en-US" dirty="0"/>
              <a:t>IPsec in a firewall is resistant to bypass if all traffic from the outside must use IP and the firewall is the only means of entrance from the Internet into the organization </a:t>
            </a:r>
          </a:p>
          <a:p>
            <a:pPr lvl="1"/>
            <a:r>
              <a:rPr lang="en-US" dirty="0"/>
              <a:t>IPsec is below the transport layer (TCP, UDP) and so is transparent to applications</a:t>
            </a:r>
          </a:p>
          <a:p>
            <a:pPr lvl="2"/>
            <a:r>
              <a:rPr lang="en-US" dirty="0"/>
              <a:t>There is no need to change software on a user or server system when IPsec is implemented in the firewall or router</a:t>
            </a:r>
          </a:p>
          <a:p>
            <a:pPr lvl="1"/>
            <a:r>
              <a:rPr lang="en-US" dirty="0"/>
              <a:t>IPsec can be transparent to end users</a:t>
            </a:r>
          </a:p>
          <a:p>
            <a:pPr lvl="2"/>
            <a:r>
              <a:rPr lang="en-US" dirty="0"/>
              <a:t>There is no need to train users on security mechanisms, issue keying material on a per-user basis, or revoke keying material when users leave the organization</a:t>
            </a:r>
          </a:p>
          <a:p>
            <a:pPr lvl="1"/>
            <a:r>
              <a:rPr lang="en-US" sz="2545" dirty="0"/>
              <a:t>IPsec can provide security for individual users if needed</a:t>
            </a:r>
          </a:p>
          <a:p>
            <a:pPr lvl="2"/>
            <a:r>
              <a:rPr lang="en-US" sz="2429" dirty="0"/>
              <a:t>This is useful for offsite workers and for setting up a secure virtual subnetwork within an organization for sensitive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Applications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570787" cy="904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IPsec can play a vital role in the routing architecture required for internetworking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2590800"/>
          <a:ext cx="754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152400" y="152400"/>
          <a:ext cx="8839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Services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IPsec provides security services at the IP layer by enabling a system to: </a:t>
            </a:r>
          </a:p>
          <a:p>
            <a:pPr lvl="1"/>
            <a:r>
              <a:rPr lang="en-US" dirty="0"/>
              <a:t>Select required security protocols</a:t>
            </a:r>
          </a:p>
          <a:p>
            <a:pPr lvl="1"/>
            <a:r>
              <a:rPr lang="en-US" dirty="0"/>
              <a:t>Determine the algorithm(s) to use for the service(s)</a:t>
            </a:r>
          </a:p>
          <a:p>
            <a:pPr lvl="1"/>
            <a:r>
              <a:rPr lang="en-US" dirty="0"/>
              <a:t>Put in place any cryptographic keys required to provide the requested services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>
                <a:cs typeface="ＭＳ Ｐゴシック" pitchFamily="-84" charset="-128"/>
              </a:rPr>
              <a:t>RFC 4301 lists the following services: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Connectionless integrity</a:t>
            </a:r>
          </a:p>
          <a:p>
            <a:pPr lvl="1"/>
            <a:r>
              <a:rPr lang="en-US" dirty="0"/>
              <a:t>Data origin authentication</a:t>
            </a:r>
          </a:p>
          <a:p>
            <a:pPr lvl="1"/>
            <a:r>
              <a:rPr lang="en-US" dirty="0"/>
              <a:t>Rejection of replayed packets (a form of partial             sequence integrity)</a:t>
            </a:r>
          </a:p>
          <a:p>
            <a:pPr lvl="1"/>
            <a:r>
              <a:rPr lang="en-US" dirty="0"/>
              <a:t>Confidentiality (encryption)</a:t>
            </a:r>
          </a:p>
          <a:p>
            <a:pPr lvl="1"/>
            <a:r>
              <a:rPr lang="en-US" dirty="0"/>
              <a:t>Limited traffic flow confidentiality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800600"/>
            <a:ext cx="1649413" cy="1874872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2099</TotalTime>
  <Words>3986</Words>
  <Application>Microsoft Office PowerPoint</Application>
  <PresentationFormat>On-screen Show (4:3)</PresentationFormat>
  <Paragraphs>399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Candara</vt:lpstr>
      <vt:lpstr>Mistral</vt:lpstr>
      <vt:lpstr>Wingdings</vt:lpstr>
      <vt:lpstr>ch01</vt:lpstr>
      <vt:lpstr>Infusion</vt:lpstr>
      <vt:lpstr>Chapter 20</vt:lpstr>
      <vt:lpstr>PowerPoint Presentation</vt:lpstr>
      <vt:lpstr>IP Security Overview</vt:lpstr>
      <vt:lpstr>Applications of IPsec</vt:lpstr>
      <vt:lpstr>PowerPoint Presentation</vt:lpstr>
      <vt:lpstr>Benefits of IPSec</vt:lpstr>
      <vt:lpstr>Routing Applications</vt:lpstr>
      <vt:lpstr>PowerPoint Presentation</vt:lpstr>
      <vt:lpstr>IPsec Services</vt:lpstr>
      <vt:lpstr>Transport and Tunnel Modes</vt:lpstr>
      <vt:lpstr>PowerPoint Presentation</vt:lpstr>
      <vt:lpstr>PowerPoint Presentation</vt:lpstr>
      <vt:lpstr>Security Association (SA)</vt:lpstr>
      <vt:lpstr>Security Association Database (SAD)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19</dc:subject>
  <dc:creator>Dr Lawrie Brown</dc:creator>
  <cp:keywords/>
  <dc:description/>
  <cp:lastModifiedBy>Tuhinansu Pradhan</cp:lastModifiedBy>
  <cp:revision>48</cp:revision>
  <cp:lastPrinted>2005-11-18T05:37:01Z</cp:lastPrinted>
  <dcterms:created xsi:type="dcterms:W3CDTF">2013-03-25T03:56:50Z</dcterms:created>
  <dcterms:modified xsi:type="dcterms:W3CDTF">2022-07-29T08:24:02Z</dcterms:modified>
  <cp:category/>
</cp:coreProperties>
</file>