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24" r:id="rId11"/>
    <p:sldId id="315" r:id="rId12"/>
    <p:sldId id="325" r:id="rId13"/>
    <p:sldId id="317" r:id="rId14"/>
    <p:sldId id="326" r:id="rId15"/>
    <p:sldId id="318" r:id="rId16"/>
    <p:sldId id="327" r:id="rId17"/>
    <p:sldId id="319" r:id="rId18"/>
    <p:sldId id="328" r:id="rId19"/>
    <p:sldId id="321" r:id="rId20"/>
    <p:sldId id="329" r:id="rId21"/>
    <p:sldId id="322" r:id="rId22"/>
    <p:sldId id="330" r:id="rId23"/>
    <p:sldId id="331" r:id="rId24"/>
    <p:sldId id="297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444" y="9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4252-8E08-C3BA-982F-4ECE4853C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D6DEDE-53DC-9373-955D-8DA7864F7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D8EBE-666C-DF14-F83C-2E62B2BB4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499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3E265-F4D7-2B30-D400-4A4ACA5E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CC6F3-7952-72FA-59FB-02173A834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79A13D-AE0A-FF23-706E-5DD09876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60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F317B-127A-50EB-5E16-7205E1A67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9ED8E6-D2AF-12B7-A09F-626E67A06F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BED44-7DE7-E6E1-421C-842563873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12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F4246-E0C9-D4D7-336A-471663AD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B4531-90F5-DD6D-6B33-C6EF9AD25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76F907-5AE8-9243-3D0A-6A935C87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5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CF93D-9BF4-540E-9F13-AAF867161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936E3-73F7-BCD5-2859-603B80653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C2DA0-BAB9-702F-4873-5D7B47927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136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44EBC-3712-B705-9C34-2C860462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04753-CDC2-80D5-B198-D1AEE0022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E374DD-F55F-81AC-66AB-F552184F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529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B10C-BF9D-0D02-EFC1-B259B5A23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DF3B2-84CE-0281-814E-072094C98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0D6E4F-48F5-B152-CB66-5139C7FA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3961-4C14-A54B-ABCC-2CC5B5C2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C39B8F-EFFD-DA37-0AAD-33D2AEF3D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ACF21-E36C-6168-D851-7342F30CC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505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FEE’S and payments </a:t>
            </a:r>
            <a:br>
              <a:rPr lang="en-US" dirty="0"/>
            </a:br>
            <a:r>
              <a:rPr lang="en-US" dirty="0"/>
              <a:t>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8531"/>
            <a:ext cx="7631709" cy="1091627"/>
          </a:xfrm>
        </p:spPr>
        <p:txBody>
          <a:bodyPr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Responsibilities of a 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UX/UI DESIGNER;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1981201"/>
            <a:ext cx="7631709" cy="4465638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spcAft>
                <a:spcPts val="600"/>
              </a:spcAft>
              <a:buNone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Planning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Conduct user research to understand the needs and preferences of students, parents, and administrators.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Create user personas and journey maps to represent target users.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wireframes and mockups to visualize the system's interface.</a:t>
            </a: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Analysis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the Business Analyst to ensure the design aligns with business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a design system with UI elements and guidelines for the system.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Create interactive prototypes to test usability and gather feedback.</a:t>
            </a:r>
          </a:p>
          <a:p>
            <a:pPr marL="0" indent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Design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Design the user interface (UI) with a user-friendly layout, intuitive navigation, and appealing aesthetics.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style guides and documentation for the design system.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Conduct usability testing to ensure the design is effective and easy to use.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DB455-1069-5672-9666-53A1C2D35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84D15AA-408A-4DCC-BB92-1F9ED4F8C6C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965393"/>
            <a:ext cx="7631709" cy="5481446"/>
          </a:xfrm>
        </p:spPr>
        <p:txBody>
          <a:bodyPr>
            <a:normAutofit fontScale="925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Development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developers to ensure the design is implemented accurately.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feedback on code changes and ensure the UI meets design specifications.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Testing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Participate in usability testing to identify any usability issues.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feedback on the system's overall user experience.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Deployment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the system is deployed with the correct UI elements and functionality.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training and support to users on the system's interface.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Maintenance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user feedback and identify any UI improvements needed.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developers to implement UI enhancements or bug fixes.</a:t>
            </a:r>
          </a:p>
          <a:p>
            <a:pPr marL="0" indent="0" algn="l">
              <a:spcAft>
                <a:spcPts val="600"/>
              </a:spcAft>
              <a:buNone/>
            </a:pP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C041C38E-3440-0234-46C7-DCEE5812891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53590-DFA9-E3C6-A0DC-5FD27DF27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7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8001"/>
            <a:ext cx="7843837" cy="1012782"/>
          </a:xfrm>
        </p:spPr>
        <p:txBody>
          <a:bodyPr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Responsibilities of a 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DEVELOPER;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877" y="1688123"/>
            <a:ext cx="8006861" cy="4572000"/>
          </a:xfrm>
        </p:spPr>
        <p:txBody>
          <a:bodyPr>
            <a:normAutofit fontScale="70000" lnSpcReduction="20000"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Planning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business requirements and technical specifications.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Estimate development effort and timelines.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Identify potential technical challenges and propose solutions.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Analysis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technical design documents and code specifications.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Design and implement the database to store fee data, payment information, and user accounts.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Select and integrate appropriate payment gateways and APIs.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Design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the system architecture and code structure.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Implement the UI based on the UX/UI Designer's specifications.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Write clean, efficient code that meets coding standards.</a:t>
            </a:r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9F200-3527-7D0B-A755-9342C27C5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A4182-E6D9-C6A6-65AF-9E19015234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97877" y="457199"/>
            <a:ext cx="8006861" cy="5802924"/>
          </a:xfrm>
        </p:spPr>
        <p:txBody>
          <a:bodyPr>
            <a:normAutofit fontScale="700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Development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Write unit tests to ensure individual code components function correctly.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Participate in code reviews to ensure code quality and adherence to best practices.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Implement bug fixes and code enhancements based on feedback.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Testing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testers to resolve any bugs or issues found during testing.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technical support to testers during the testing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Deployment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Assist with deployment planning and execution.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that the system is deployed correctly and meets technical specifications.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technical support during the deployment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Maintenance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Implement bug fixes and code enhancements based on user feedback.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system performance and address any technical issues.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Contribute to ongoing system maintenance and updates.</a:t>
            </a:r>
          </a:p>
          <a:p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81B36E4D-0CCB-ECCC-06B6-0B257B06545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A91B6E-61CD-0AAB-6BB4-88ABAAFFD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3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589" y="438266"/>
            <a:ext cx="9879437" cy="980844"/>
          </a:xfrm>
        </p:spPr>
        <p:txBody>
          <a:bodyPr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Responsibilities of a 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TESTER;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009" y="1828800"/>
            <a:ext cx="10617991" cy="4207424"/>
          </a:xfrm>
        </p:spPr>
        <p:txBody>
          <a:bodyPr/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Planning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Review business requirements and technical specifications.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Develop test cases and scenarios based on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Identify potential test environments and data needs.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Analysis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Review and understand the system design and architecture.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Develop test plans and strategies for different types of testing (functional, performance, security, etc.).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Create test data and scripts for automated testing.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Design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Review and approve the design of the system, ensuring it is testable.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Provide feedback on the design and propose improvements for testability.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8337B-22C8-5099-2046-68C8114D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B32DB-F3B9-79A2-E742-D0F9DC2F6F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5974" y="316522"/>
            <a:ext cx="10980549" cy="5826369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Development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Participate in code reviews to ensure code quality and testability.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Provide feedback to developers on code changes and potential issues.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Develop automated test scripts to facilitate regression testing.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Testing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Execute test cases and scenarios to identify bugs and defects.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Document and report bugs in a clear and concise manner.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Perform regression testing to ensure that code changes do not introduce new bugs.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Conduct performance and security testing to evaluate the system's stability and security.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Deployment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Participate in deployment testing to ensure the system functions correctly in the production environment.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Provide feedback on the deployment process and identify any issues.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Maintenance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Perform regression testing after code changes or updates.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Monitor system performance and identify any issues or regressions.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Conduct ongoing testing to ensure the system remains stable and reliable.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7F72E-2D14-3BF9-6D98-70DA1A0F12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7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642468"/>
            <a:ext cx="9875463" cy="999746"/>
          </a:xfrm>
        </p:spPr>
        <p:txBody>
          <a:bodyPr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Responsibilities of a 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DEPLOYMENT ENGINEER;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1B3D52-1BC0-7624-BC89-620C2439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2063262"/>
            <a:ext cx="10910212" cy="4454769"/>
          </a:xfrm>
        </p:spPr>
        <p:txBody>
          <a:bodyPr>
            <a:normAutofit fontScale="85000" lnSpcReduction="20000"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Planning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system requirements and technical specifications.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a deployment plan, including timelines, dependencies, and resources.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Identify potential deployment challenges and propose solutions.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that the necessary infrastructure (servers, databases, network) is available.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Analysis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Analyze the system architecture and identify deployment dependencies.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deployment scripts and automation tools to streamline the deployment process.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Design and implement monitoring tools to track system performance and availability.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Design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and approve the deployment plan, ensuring it aligns with system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Design and implement the deployment environment, including configuration settings and security measures.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rollback procedures in case of deployment failures.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D9150-7F4F-3AF6-866C-F268FD5FA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DF643-5533-464B-F8AA-A1B965BD7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D36015-4585-7F5C-D8A7-64BCA7296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973" y="703386"/>
            <a:ext cx="10910212" cy="5814646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Development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developers to ensure that the system is built for easy deployment.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feedback on code changes that impact deployment.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and test deployment scripts and automation tools.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Testing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Participate in deployment testing to ensure the system functions correctly in the production environment.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Identify and resolve any deployment-related issues.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Deployment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Execute the deployment plan and deploy the system to the production environment.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system performance and availability after deployment.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Address any post-deployment issues or challenges.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Maintenance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Manage ongoing system updates and upgrades.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the system remains secure and compliant with regulations.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system performance and address any issues or performance degradation.</a:t>
            </a:r>
          </a:p>
        </p:txBody>
      </p:sp>
    </p:spTree>
    <p:extLst>
      <p:ext uri="{BB962C8B-B14F-4D97-AF65-F5344CB8AC3E}">
        <p14:creationId xmlns:p14="http://schemas.microsoft.com/office/powerpoint/2010/main" val="3954563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8247" y="776266"/>
            <a:ext cx="8495258" cy="1012785"/>
          </a:xfrm>
        </p:spPr>
        <p:txBody>
          <a:bodyPr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Responsibilities of a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SUPPORT TEAM;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C000A6-D5FC-C71F-52E8-BED66EF20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554" y="2039816"/>
            <a:ext cx="10879015" cy="4513384"/>
          </a:xfrm>
        </p:spPr>
        <p:txBody>
          <a:bodyPr>
            <a:normAutofit fontScale="92500" lnSpcReduction="10000"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Planning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business requirements and identify user training needs.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user manuals, documentation, and training materials.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Identify potential support channels and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Analysis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the system design and identify potential user support issues.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support procedures and workflows for handling user inquiries and issues.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Create knowledge base articles and FAQs to address common user questions.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Design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the system interface and identify areas for improvement in user friendliness.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feedback on the design and propose improvements for user support.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07BD7-8C78-6543-BCF4-9361E670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2FFF31-21F2-6463-38F8-861541D6D7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3B6E-1511-6976-76E8-CAA9322E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8554" y="726831"/>
            <a:ext cx="10879015" cy="5826369"/>
          </a:xfrm>
        </p:spPr>
        <p:txBody>
          <a:bodyPr>
            <a:normAutofit fontScale="925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Development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developers to ensure the system is designed for easy user support.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feedback on code changes that impact user experience or support.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and test support tools and automation scripts.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Testing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Participate in user acceptance testing to identify any usability issues or support needs.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feedback on the system's overall user experience and support.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Deployment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training and support to users after deployment.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and implement user onboarding processes.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that users have access to necessary support resources.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Maintenance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ongoing technical support to users.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user feedback and identify any issues or enhancements needed.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and implement new support processes or tools as needed.</a:t>
            </a:r>
          </a:p>
        </p:txBody>
      </p:sp>
    </p:spTree>
    <p:extLst>
      <p:ext uri="{BB962C8B-B14F-4D97-AF65-F5344CB8AC3E}">
        <p14:creationId xmlns:p14="http://schemas.microsoft.com/office/powerpoint/2010/main" val="31472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031" y="541826"/>
            <a:ext cx="6583680" cy="773723"/>
          </a:xfrm>
        </p:spPr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59169"/>
            <a:ext cx="9601200" cy="4482815"/>
          </a:xfrm>
        </p:spPr>
        <p:txBody>
          <a:bodyPr>
            <a:normAutofit fontScale="70000" lnSpcReduction="20000"/>
          </a:bodyPr>
          <a:lstStyle/>
          <a:p>
            <a:pPr algn="l"/>
            <a:br>
              <a:rPr lang="en-US" dirty="0"/>
            </a:br>
            <a:r>
              <a:rPr lang="en-US" dirty="0"/>
              <a:t>*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Fee Structure: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Defines and manages various fee types (tuition, admission, exam fees, etc.), their amounts, and payment schedules.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Fee Collection: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Processes fee payments from students through various channels (online, offline, installments).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Payment Tracking: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Records and monitors all fee payments, including due dates, amounts paid, and outstanding balances.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Reporting: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Generates detailed reports on fee collection, outstanding payments, and financial summaries.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Integration: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Connects with other school management modules (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student records, accounting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) for seamless data flow.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E2AE6-868B-1BA3-76D6-1245E89D6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7226-1DFF-CB7F-62BC-6B006FC9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892" y="1817077"/>
            <a:ext cx="9437077" cy="4126522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600"/>
              </a:spcAft>
            </a:pPr>
            <a:r>
              <a:rPr lang="en-US" sz="1700" b="1" i="0" u="sng" dirty="0">
                <a:solidFill>
                  <a:srgbClr val="222222"/>
                </a:solidFill>
                <a:effectLst/>
                <a:latin typeface="Inter"/>
              </a:rPr>
              <a:t>Regular Meetings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br>
              <a:rPr lang="en-US" sz="1700" b="1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 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All roles should hold regular meetings to discuss progress, challenges, and potential solutions.</a:t>
            </a:r>
            <a:br>
              <a:rPr lang="en-US" sz="1700" b="0" i="0" dirty="0">
                <a:solidFill>
                  <a:srgbClr val="222222"/>
                </a:solidFill>
                <a:effectLst/>
                <a:latin typeface="Ink Free" panose="03080402000500000000" pitchFamily="66" charset="0"/>
              </a:rPr>
            </a:br>
            <a:r>
              <a:rPr lang="en-US" sz="1700" b="1" i="0" u="sng" dirty="0">
                <a:solidFill>
                  <a:srgbClr val="222222"/>
                </a:solidFill>
                <a:effectLst/>
                <a:latin typeface="Inter"/>
              </a:rPr>
              <a:t>Cross-Team Communication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br>
              <a:rPr lang="en-US" sz="1700" b="0" dirty="0">
                <a:solidFill>
                  <a:srgbClr val="222222"/>
                </a:solidFill>
                <a:latin typeface="Inter"/>
              </a:rPr>
            </a:br>
            <a:r>
              <a:rPr lang="en-US" sz="1700" b="0" i="0" dirty="0"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Effective communication between all roles is crucial for a successful project.</a:t>
            </a:r>
            <a:br>
              <a:rPr lang="en-US" sz="1700" b="0" i="0" dirty="0">
                <a:solidFill>
                  <a:srgbClr val="222222"/>
                </a:solidFill>
                <a:effectLst/>
                <a:latin typeface="Ink Free" panose="03080402000500000000" pitchFamily="66" charset="0"/>
              </a:rPr>
            </a:br>
            <a:r>
              <a:rPr lang="en-US" sz="1700" b="1" i="0" u="sng" dirty="0">
                <a:solidFill>
                  <a:srgbClr val="222222"/>
                </a:solidFill>
                <a:effectLst/>
                <a:latin typeface="Inter"/>
              </a:rPr>
              <a:t>Agile Development</a:t>
            </a:r>
            <a:r>
              <a:rPr lang="en-US" sz="1700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  <a:t> </a:t>
            </a:r>
            <a:b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sz="1700" b="0" i="0" dirty="0">
                <a:solidFill>
                  <a:srgbClr val="222222"/>
                </a:solidFill>
                <a:effectLst/>
                <a:latin typeface="Ink Free" panose="03080402000500000000" pitchFamily="66" charset="0"/>
              </a:rPr>
              <a:t>Consider using Agile methodologies to encourage iterative development and continuous feedback.</a:t>
            </a:r>
            <a:br>
              <a:rPr lang="en-US" sz="1700" b="0" i="0" dirty="0">
                <a:solidFill>
                  <a:srgbClr val="222222"/>
                </a:solidFill>
                <a:effectLst/>
                <a:latin typeface="Inter"/>
              </a:rPr>
            </a:br>
            <a:br>
              <a:rPr lang="en-US" sz="2000" b="1" i="0" dirty="0">
                <a:solidFill>
                  <a:srgbClr val="222222"/>
                </a:solidFill>
                <a:effectLst/>
                <a:latin typeface="Inter"/>
              </a:rPr>
            </a:b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CE5FB-5B46-FD4D-F30A-B4425C47C702}"/>
              </a:ext>
            </a:extLst>
          </p:cNvPr>
          <p:cNvSpPr txBox="1"/>
          <p:nvPr/>
        </p:nvSpPr>
        <p:spPr>
          <a:xfrm>
            <a:off x="656490" y="591235"/>
            <a:ext cx="7854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202C8F"/>
                </a:solidFill>
                <a:effectLst/>
                <a:latin typeface="Inter"/>
              </a:rPr>
              <a:t>Collaboration and Communication</a:t>
            </a:r>
            <a:r>
              <a:rPr lang="en-US" sz="3600" b="1" dirty="0">
                <a:solidFill>
                  <a:srgbClr val="202C8F"/>
                </a:solidFill>
                <a:latin typeface="Inter"/>
              </a:rPr>
              <a:t>;</a:t>
            </a:r>
            <a:endParaRPr lang="en-US" sz="3600" b="1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7204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832" y="809752"/>
            <a:ext cx="5715000" cy="1373553"/>
          </a:xfrm>
        </p:spPr>
        <p:txBody>
          <a:bodyPr/>
          <a:lstStyle/>
          <a:p>
            <a:r>
              <a:rPr lang="en-US" dirty="0"/>
              <a:t>Thank you &amp; god bless us all!!!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808" y="2935645"/>
            <a:ext cx="4377251" cy="224612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Group Members;</a:t>
            </a:r>
          </a:p>
          <a:p>
            <a:pPr>
              <a:lnSpc>
                <a:spcPct val="150000"/>
              </a:lnSpc>
            </a:pPr>
            <a:r>
              <a:rPr lang="en-US" dirty="0"/>
              <a:t>Angeline Magan</a:t>
            </a:r>
          </a:p>
          <a:p>
            <a:pPr>
              <a:lnSpc>
                <a:spcPct val="150000"/>
              </a:lnSpc>
            </a:pPr>
            <a:r>
              <a:rPr lang="en-US" dirty="0"/>
              <a:t>Rico Calatrava </a:t>
            </a:r>
          </a:p>
          <a:p>
            <a:pPr>
              <a:lnSpc>
                <a:spcPct val="150000"/>
              </a:lnSpc>
            </a:pPr>
            <a:r>
              <a:rPr lang="en-US" dirty="0"/>
              <a:t>Edmar </a:t>
            </a:r>
            <a:r>
              <a:rPr lang="en-US" dirty="0" err="1"/>
              <a:t>Genargue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Johnmark</a:t>
            </a:r>
            <a:r>
              <a:rPr lang="en-US" dirty="0"/>
              <a:t> Logrono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954" y="1383322"/>
            <a:ext cx="10820400" cy="4560277"/>
          </a:xfrm>
        </p:spPr>
        <p:txBody>
          <a:bodyPr/>
          <a:lstStyle/>
          <a:p>
            <a:pPr>
              <a:spcAft>
                <a:spcPts val="600"/>
              </a:spcAft>
            </a:pPr>
            <a:br>
              <a:rPr lang="en-US" sz="2000" b="1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sz="2000" b="1" i="0" dirty="0">
                <a:solidFill>
                  <a:srgbClr val="222222"/>
                </a:solidFill>
                <a:effectLst/>
                <a:latin typeface="Inter"/>
              </a:rPr>
              <a:t>Fee Structure Database: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 A comprehensive database containing all fee types, amounts, payment schedules, and applicable discounts.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sz="2000" b="1" i="0" dirty="0">
                <a:solidFill>
                  <a:srgbClr val="222222"/>
                </a:solidFill>
                <a:effectLst/>
                <a:latin typeface="Inter"/>
              </a:rPr>
              <a:t>Fee Collection System: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 A user-friendly platform for students and parents to make online payments through various secure payment gateways.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sz="2000" b="1" i="0" dirty="0">
                <a:solidFill>
                  <a:srgbClr val="222222"/>
                </a:solidFill>
                <a:effectLst/>
                <a:latin typeface="Inter"/>
              </a:rPr>
              <a:t>Payment Tracking System: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 A system that automatically records and updates payment information, generates invoices, and notifies students/parents of outstanding balances.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sz="2000" b="1" i="0" dirty="0">
                <a:solidFill>
                  <a:srgbClr val="222222"/>
                </a:solidFill>
                <a:effectLst/>
                <a:latin typeface="Inter"/>
              </a:rPr>
              <a:t>Financial Reports: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 Regular reports on fee collection status, outstanding payments, and financial summaries for administrators.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r>
              <a:rPr lang="en-US" sz="2000" b="1" i="0" dirty="0">
                <a:solidFill>
                  <a:srgbClr val="222222"/>
                </a:solidFill>
                <a:effectLst/>
                <a:latin typeface="Inter"/>
              </a:rPr>
              <a:t>Integration with Accounting System: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  <a:t> Seamless integration with the school's accounting software for financial reporting and reconciliation.</a:t>
            </a:r>
            <a:br>
              <a:rPr lang="en-US" sz="2000" b="0" i="0" dirty="0">
                <a:solidFill>
                  <a:srgbClr val="222222"/>
                </a:solidFill>
                <a:effectLst/>
                <a:latin typeface="Inter"/>
              </a:rPr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DE4362-1EC5-F6C1-90DC-C964325B600B}"/>
              </a:ext>
            </a:extLst>
          </p:cNvPr>
          <p:cNvSpPr txBox="1"/>
          <p:nvPr/>
        </p:nvSpPr>
        <p:spPr>
          <a:xfrm>
            <a:off x="656491" y="268070"/>
            <a:ext cx="410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02C8F"/>
                </a:solidFill>
                <a:latin typeface="+mj-lt"/>
              </a:rPr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907" y="937963"/>
            <a:ext cx="5259554" cy="762211"/>
          </a:xfrm>
        </p:spPr>
        <p:txBody>
          <a:bodyPr/>
          <a:lstStyle/>
          <a:p>
            <a:r>
              <a:rPr lang="en-US" dirty="0" err="1"/>
              <a:t>tIMELINE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86708"/>
            <a:ext cx="10668000" cy="4208584"/>
          </a:xfrm>
        </p:spPr>
        <p:txBody>
          <a:bodyPr/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Phase 1: Fee Structure Development (2-4 weeks):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Define fee types, amounts, payment schedules, and create the fee structure database.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Phase 2: Payment Gateway Integration (4-6 weeks):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Select and integrate secure online payment gateways into the system.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Phase 3: Payment Tracking System Development (6-8 weeks):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Develop the core payment tracking system, including invoice generation and payment reminders.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Phase 4: Reporting and Integration (4-6 weeks):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Develop financial reports, integrate the system with the accounting software, and conduct thorough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398685"/>
            <a:ext cx="7965461" cy="832238"/>
          </a:xfrm>
        </p:spPr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028092"/>
            <a:ext cx="7965460" cy="3772635"/>
          </a:xfrm>
        </p:spPr>
        <p:txBody>
          <a:bodyPr/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Security: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Ensuring the security and confidentiality of financial data is paramount.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Compliance: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Adhering to local regulations and payment gateway requirements.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User Friendliness: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Creating a user-friendly interface for students, parents, and administrators.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Scalability: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Ensuring the system can handle increasing student numbers and payment volume.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Budget:</a:t>
            </a: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 Balancing functionality with budget constraints.</a:t>
            </a:r>
          </a:p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347" y="193717"/>
            <a:ext cx="7043617" cy="1244599"/>
          </a:xfrm>
        </p:spPr>
        <p:txBody>
          <a:bodyPr/>
          <a:lstStyle/>
          <a:p>
            <a:r>
              <a:rPr lang="en-US" dirty="0"/>
              <a:t>Responsibilities of a </a:t>
            </a:r>
            <a:br>
              <a:rPr lang="en-US" dirty="0"/>
            </a:br>
            <a:r>
              <a:rPr lang="en-US" dirty="0"/>
              <a:t>project manager;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92062" y="1817077"/>
            <a:ext cx="7995138" cy="4302369"/>
          </a:xfrm>
        </p:spPr>
        <p:txBody>
          <a:bodyPr>
            <a:normAutofit fontScale="55000" lnSpcReduction="20000"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Planning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Define project scope, goals, and deliverables.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Create a detailed project plan, including timelines, milestones, and resource allocation.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Establish communication channels and reporting procedures.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Identify and assess potential risks, develop mitigation strategies.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Secure necessary resources (budget, team members, tools).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Analysis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the Business Analyst to gather and analyze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that requirements are clearly documented and understood by the team.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progress and address any issues or conflicts that arise.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Design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and approve the system design, ensuring it meets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that the design is feasible and aligns with project goals.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Manage communication and coordination between designers and developers.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27BBF-D639-0583-10D1-4604A972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4C241-5BCC-71FE-3151-72897F0F8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9C129-F327-971F-820C-FAB24CC41D3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92062" y="679939"/>
            <a:ext cx="7995138" cy="5439508"/>
          </a:xfrm>
        </p:spPr>
        <p:txBody>
          <a:bodyPr>
            <a:normAutofit fontScale="625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Development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Track development progress and ensure adherence to timelines.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code quality and address any issues that arise.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Facilitate communication between developers and other stakeholders.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Testing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Oversee the testing process, ensuring comprehensive coverage.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bug reports and ensure timely resolution.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Manage communication between testers and developers.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Deployment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Oversee the deployment process, ensuring a smooth transition to production.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system performance and availability after deployment.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Address any post-deployment issues or challenges.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Maintenance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Manage ongoing system maintenance, updates, and bug fixes.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the system remains secure and compliant with regulations.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user feedback and address any issues or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1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835" y="81750"/>
            <a:ext cx="7796464" cy="1222385"/>
          </a:xfrm>
        </p:spPr>
        <p:txBody>
          <a:bodyPr/>
          <a:lstStyle/>
          <a:p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Responsibilities of a </a:t>
            </a:r>
            <a:b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</a:br>
            <a:r>
              <a:rPr kumimoji="0" lang="en-US" sz="3600" b="1" i="0" u="none" strike="noStrike" kern="1200" cap="all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j-ea"/>
                <a:cs typeface="+mj-cs"/>
              </a:rPr>
              <a:t>business analyst;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836" y="1770186"/>
            <a:ext cx="8320028" cy="4253180"/>
          </a:xfrm>
        </p:spPr>
        <p:txBody>
          <a:bodyPr>
            <a:normAutofit fontScale="70000" lnSpcReduction="20000"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Planning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Conduct stakeholder interviews to gather business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Analyze existing fee collection processes and identify areas for improvement.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Document business requirements in a clear and concise manner.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user stories and use cases to illustrate system functionality.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Analysis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Analyze business requirements and translate them into technical specifications.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Create data models and process flows to represent system functionality.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system architecture diagrams and design documents.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the UX/UI Designer to ensure user-friendliness.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Design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and approve the system design, ensuring it aligns with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input on system features and functionality.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developers to clarify technical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5D21-C860-45BD-6CAB-740B59892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3886EB-2D5F-0C09-82B4-98BF2EEFF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70E8A3A3-BA2D-638D-FA32-3D1C2DF8F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0836" y="633046"/>
            <a:ext cx="8320028" cy="5357446"/>
          </a:xfrm>
        </p:spPr>
        <p:txBody>
          <a:bodyPr>
            <a:normAutofit fontScale="850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Development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and approve code changes, ensuring they meet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guidance and support to developers.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Participate in code reviews to ensure quality and adherence to standards.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Testing Phas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e: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Develop test cases and scenarios based on business requirements.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testers to ensure comprehensive testing.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Review test results and provide feedback to developers.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Deployment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Assist with deployment planning and execution.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Ensure that the system is configured correctly and meets business needs.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Provide training and support to users after deployment.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22222"/>
                </a:solidFill>
                <a:effectLst/>
                <a:latin typeface="Inter"/>
              </a:rPr>
              <a:t>Maintenance Phase</a:t>
            </a:r>
            <a:r>
              <a:rPr lang="en-US" b="1" i="0" dirty="0">
                <a:solidFill>
                  <a:srgbClr val="222222"/>
                </a:solidFill>
                <a:effectLst/>
                <a:latin typeface="Inter"/>
              </a:rPr>
              <a:t>:</a:t>
            </a: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Monitor system performance and user feedback.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Identify and document any issues or enhancements needed.</a:t>
            </a:r>
          </a:p>
          <a:p>
            <a:pPr marL="742950" lvl="1" indent="-28575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Inter"/>
              </a:rPr>
              <a:t>Collaborate with developers to implement necessary changes.</a:t>
            </a:r>
          </a:p>
          <a:p>
            <a:pPr algn="l">
              <a:spcAft>
                <a:spcPts val="600"/>
              </a:spcAft>
            </a:pPr>
            <a:endParaRPr lang="en-US" b="0" i="0" dirty="0">
              <a:solidFill>
                <a:srgbClr val="222222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195539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{DB82DF19-C7D0-410D-87EF-6CACF03348D0}tf78438558_win32</Template>
  <TotalTime>132</TotalTime>
  <Words>2177</Words>
  <Application>Microsoft Office PowerPoint</Application>
  <PresentationFormat>Widescreen</PresentationFormat>
  <Paragraphs>243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Ink Free</vt:lpstr>
      <vt:lpstr>Inter</vt:lpstr>
      <vt:lpstr>Sabon Next LT</vt:lpstr>
      <vt:lpstr>Custom</vt:lpstr>
      <vt:lpstr>FEE’S and payments  management system</vt:lpstr>
      <vt:lpstr>SCOPE</vt:lpstr>
      <vt:lpstr> Fee Structure Database: A comprehensive database containing all fee types, amounts, payment schedules, and applicable discounts.  Fee Collection System: A user-friendly platform for students and parents to make online payments through various secure payment gateways.  Payment Tracking System: A system that automatically records and updates payment information, generates invoices, and notifies students/parents of outstanding balances.  Financial Reports: Regular reports on fee collection status, outstanding payments, and financial summaries for administrators.  Integration with Accounting System: Seamless integration with the school's accounting software for financial reporting and reconciliation.  </vt:lpstr>
      <vt:lpstr>tIMELINE</vt:lpstr>
      <vt:lpstr>CONSTRAINTS</vt:lpstr>
      <vt:lpstr>Responsibilities of a  project manager;</vt:lpstr>
      <vt:lpstr>PowerPoint Presentation</vt:lpstr>
      <vt:lpstr>Responsibilities of a  business analyst;</vt:lpstr>
      <vt:lpstr>PowerPoint Presentation</vt:lpstr>
      <vt:lpstr>Responsibilities of a  UX/UI DESIGNER;</vt:lpstr>
      <vt:lpstr>PowerPoint Presentation</vt:lpstr>
      <vt:lpstr>Responsibilities of a  DEVELOPER;</vt:lpstr>
      <vt:lpstr>PowerPoint Presentation</vt:lpstr>
      <vt:lpstr>Responsibilities of a  TESTER;</vt:lpstr>
      <vt:lpstr>PowerPoint Presentation</vt:lpstr>
      <vt:lpstr>Responsibilities of a  DEPLOYMENT ENGINEER;</vt:lpstr>
      <vt:lpstr>PowerPoint Presentation</vt:lpstr>
      <vt:lpstr>Responsibilities of a SUPPORT TEAM;</vt:lpstr>
      <vt:lpstr>PowerPoint Presentation</vt:lpstr>
      <vt:lpstr>Regular Meetings:  All roles should hold regular meetings to discuss progress, challenges, and potential solutions. Cross-Team Communication: Effective communication between all roles is crucial for a successful project. Agile Development:  Consider using Agile methodologies to encourage iterative development and continuous feedback.  </vt:lpstr>
      <vt:lpstr>Thank you &amp; god bless us all!!!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lastModifiedBy>Administrator</cp:lastModifiedBy>
  <cp:revision>1</cp:revision>
  <dcterms:created xsi:type="dcterms:W3CDTF">2025-02-25T21:27:31Z</dcterms:created>
  <dcterms:modified xsi:type="dcterms:W3CDTF">2025-02-25T23:40:22Z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