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696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461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8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6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47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83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5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60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80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59E2-22E1-4F13-8F4F-B43FB565AEEC}" type="datetimeFigureOut">
              <a:rPr lang="hu-HU" smtClean="0"/>
              <a:t>2012.11.12.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F072-6D81-4DBE-B6A4-F38DE8A32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3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gyenes összekötő 4"/>
          <p:cNvCxnSpPr/>
          <p:nvPr/>
        </p:nvCxnSpPr>
        <p:spPr>
          <a:xfrm>
            <a:off x="5562600" y="-381000"/>
            <a:ext cx="304800" cy="228600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flipH="1">
            <a:off x="4305300" y="1905000"/>
            <a:ext cx="15621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4305300" y="1905000"/>
            <a:ext cx="38100" cy="1143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>
            <a:off x="4343400" y="3048000"/>
            <a:ext cx="1676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flipH="1">
            <a:off x="4353792" y="3053773"/>
            <a:ext cx="1" cy="37522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/>
          <p:nvPr/>
        </p:nvCxnSpPr>
        <p:spPr>
          <a:xfrm flipH="1">
            <a:off x="2590800" y="3429000"/>
            <a:ext cx="176299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 flipH="1">
            <a:off x="2552700" y="3429000"/>
            <a:ext cx="38100" cy="1371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/>
          <p:nvPr/>
        </p:nvCxnSpPr>
        <p:spPr>
          <a:xfrm>
            <a:off x="6019800" y="3048000"/>
            <a:ext cx="228600" cy="1905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/>
          <p:nvPr/>
        </p:nvCxnSpPr>
        <p:spPr>
          <a:xfrm flipH="1">
            <a:off x="5410200" y="4648200"/>
            <a:ext cx="4038600" cy="1143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/>
          <p:nvPr/>
        </p:nvCxnSpPr>
        <p:spPr>
          <a:xfrm flipV="1">
            <a:off x="5410200" y="4495800"/>
            <a:ext cx="76200" cy="266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/>
          <p:nvPr/>
        </p:nvCxnSpPr>
        <p:spPr>
          <a:xfrm flipH="1">
            <a:off x="4353794" y="4495800"/>
            <a:ext cx="1132608" cy="3810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/>
          <p:nvPr/>
        </p:nvCxnSpPr>
        <p:spPr>
          <a:xfrm flipH="1" flipV="1">
            <a:off x="3276600" y="4495800"/>
            <a:ext cx="1143001" cy="381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/>
          <p:nvPr/>
        </p:nvCxnSpPr>
        <p:spPr>
          <a:xfrm>
            <a:off x="3276600" y="4495800"/>
            <a:ext cx="97848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/>
          <p:nvPr/>
        </p:nvCxnSpPr>
        <p:spPr>
          <a:xfrm>
            <a:off x="2552700" y="4800600"/>
            <a:ext cx="82174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>
            <a:stCxn id="10" idx="3"/>
          </p:cNvCxnSpPr>
          <p:nvPr/>
        </p:nvCxnSpPr>
        <p:spPr>
          <a:xfrm>
            <a:off x="3472296" y="1243280"/>
            <a:ext cx="566304" cy="43312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838922" y="981670"/>
            <a:ext cx="26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scanning</a:t>
            </a:r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mirror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838922" y="1676400"/>
            <a:ext cx="26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scan</a:t>
            </a:r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lens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34" name="Egyenes összekötő 33"/>
          <p:cNvCxnSpPr>
            <a:stCxn id="32" idx="3"/>
          </p:cNvCxnSpPr>
          <p:nvPr/>
        </p:nvCxnSpPr>
        <p:spPr>
          <a:xfrm>
            <a:off x="3472296" y="1938010"/>
            <a:ext cx="718704" cy="26161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/>
          <p:cNvSpPr txBox="1"/>
          <p:nvPr/>
        </p:nvSpPr>
        <p:spPr>
          <a:xfrm>
            <a:off x="838922" y="2362200"/>
            <a:ext cx="26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beam</a:t>
            </a:r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splitter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37" name="Egyenes összekötő 36"/>
          <p:cNvCxnSpPr>
            <a:stCxn id="36" idx="3"/>
          </p:cNvCxnSpPr>
          <p:nvPr/>
        </p:nvCxnSpPr>
        <p:spPr>
          <a:xfrm>
            <a:off x="3472296" y="2623810"/>
            <a:ext cx="718704" cy="34799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/>
          <p:cNvSpPr txBox="1"/>
          <p:nvPr/>
        </p:nvSpPr>
        <p:spPr>
          <a:xfrm>
            <a:off x="1828799" y="5715000"/>
            <a:ext cx="2059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illumination</a:t>
            </a:r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objective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41" name="Egyenes összekötő 40"/>
          <p:cNvCxnSpPr>
            <a:stCxn id="40" idx="3"/>
          </p:cNvCxnSpPr>
          <p:nvPr/>
        </p:nvCxnSpPr>
        <p:spPr>
          <a:xfrm flipV="1">
            <a:off x="3888436" y="4876800"/>
            <a:ext cx="302564" cy="1315254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/>
          <p:cNvSpPr txBox="1"/>
          <p:nvPr/>
        </p:nvSpPr>
        <p:spPr>
          <a:xfrm>
            <a:off x="4800600" y="5714999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imaging</a:t>
            </a:r>
            <a:endParaRPr lang="hu-HU" sz="2800" b="1" dirty="0" smtClean="0">
              <a:ln w="19050">
                <a:solidFill>
                  <a:schemeClr val="bg1"/>
                </a:solidFill>
              </a:ln>
            </a:endParaRPr>
          </a:p>
          <a:p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objective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45" name="Egyenes összekötő 44"/>
          <p:cNvCxnSpPr>
            <a:stCxn id="44" idx="1"/>
          </p:cNvCxnSpPr>
          <p:nvPr/>
        </p:nvCxnSpPr>
        <p:spPr>
          <a:xfrm flipH="1" flipV="1">
            <a:off x="4517088" y="4876803"/>
            <a:ext cx="283512" cy="131525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/>
          <p:cNvSpPr txBox="1"/>
          <p:nvPr/>
        </p:nvSpPr>
        <p:spPr>
          <a:xfrm>
            <a:off x="6802726" y="5866484"/>
            <a:ext cx="26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emission</a:t>
            </a:r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 filter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7591425" y="2195036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tube</a:t>
            </a:r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lens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54" name="Egyenes összekötő 53"/>
          <p:cNvCxnSpPr>
            <a:stCxn id="49" idx="2"/>
          </p:cNvCxnSpPr>
          <p:nvPr/>
        </p:nvCxnSpPr>
        <p:spPr>
          <a:xfrm>
            <a:off x="8448675" y="2718256"/>
            <a:ext cx="161925" cy="1777544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48" idx="0"/>
          </p:cNvCxnSpPr>
          <p:nvPr/>
        </p:nvCxnSpPr>
        <p:spPr>
          <a:xfrm flipV="1">
            <a:off x="8119413" y="4876800"/>
            <a:ext cx="167337" cy="989684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zövegdoboz 71"/>
          <p:cNvSpPr txBox="1"/>
          <p:nvPr/>
        </p:nvSpPr>
        <p:spPr>
          <a:xfrm>
            <a:off x="6096000" y="2971800"/>
            <a:ext cx="26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flipping</a:t>
            </a:r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hu-HU" sz="2800" b="1" dirty="0" err="1" smtClean="0">
                <a:ln w="19050">
                  <a:solidFill>
                    <a:schemeClr val="bg1"/>
                  </a:solidFill>
                </a:ln>
              </a:rPr>
              <a:t>mirror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73" name="Egyenes összekötő 72"/>
          <p:cNvCxnSpPr>
            <a:stCxn id="72" idx="2"/>
          </p:cNvCxnSpPr>
          <p:nvPr/>
        </p:nvCxnSpPr>
        <p:spPr>
          <a:xfrm flipH="1">
            <a:off x="6469532" y="3495020"/>
            <a:ext cx="943155" cy="888772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/>
          <p:cNvCxnSpPr/>
          <p:nvPr/>
        </p:nvCxnSpPr>
        <p:spPr>
          <a:xfrm>
            <a:off x="5562600" y="-381000"/>
            <a:ext cx="228600" cy="175260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/>
          <p:nvPr/>
        </p:nvCxnSpPr>
        <p:spPr>
          <a:xfrm flipH="1">
            <a:off x="5410200" y="4705350"/>
            <a:ext cx="2002487" cy="57150"/>
          </a:xfrm>
          <a:prstGeom prst="line">
            <a:avLst/>
          </a:prstGeom>
          <a:ln w="28575">
            <a:solidFill>
              <a:srgbClr val="92D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5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gyenes összekötő 4"/>
          <p:cNvCxnSpPr/>
          <p:nvPr/>
        </p:nvCxnSpPr>
        <p:spPr>
          <a:xfrm>
            <a:off x="5562600" y="-381000"/>
            <a:ext cx="304800" cy="228600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flipH="1">
            <a:off x="4305300" y="1905000"/>
            <a:ext cx="15621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4305300" y="1905000"/>
            <a:ext cx="38100" cy="1143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>
            <a:off x="4343400" y="3048000"/>
            <a:ext cx="1676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flipH="1">
            <a:off x="4353792" y="3053773"/>
            <a:ext cx="1" cy="37522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/>
          <p:nvPr/>
        </p:nvCxnSpPr>
        <p:spPr>
          <a:xfrm flipH="1">
            <a:off x="2590800" y="3429000"/>
            <a:ext cx="176299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 flipH="1">
            <a:off x="2552700" y="3429000"/>
            <a:ext cx="38100" cy="1371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/>
          <p:nvPr/>
        </p:nvCxnSpPr>
        <p:spPr>
          <a:xfrm>
            <a:off x="6019800" y="3048000"/>
            <a:ext cx="228600" cy="1905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/>
          <p:nvPr/>
        </p:nvCxnSpPr>
        <p:spPr>
          <a:xfrm flipH="1">
            <a:off x="5410200" y="4648200"/>
            <a:ext cx="4038600" cy="1143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/>
          <p:nvPr/>
        </p:nvCxnSpPr>
        <p:spPr>
          <a:xfrm flipV="1">
            <a:off x="5410200" y="4495800"/>
            <a:ext cx="76200" cy="2667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/>
          <p:nvPr/>
        </p:nvCxnSpPr>
        <p:spPr>
          <a:xfrm flipH="1">
            <a:off x="4353794" y="4495800"/>
            <a:ext cx="1132608" cy="3810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/>
          <p:nvPr/>
        </p:nvCxnSpPr>
        <p:spPr>
          <a:xfrm flipH="1" flipV="1">
            <a:off x="3276600" y="4495800"/>
            <a:ext cx="1143001" cy="381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/>
          <p:nvPr/>
        </p:nvCxnSpPr>
        <p:spPr>
          <a:xfrm>
            <a:off x="3276600" y="4495800"/>
            <a:ext cx="97848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/>
          <p:nvPr/>
        </p:nvCxnSpPr>
        <p:spPr>
          <a:xfrm>
            <a:off x="2552700" y="4800600"/>
            <a:ext cx="82174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>
            <a:stCxn id="10" idx="3"/>
          </p:cNvCxnSpPr>
          <p:nvPr/>
        </p:nvCxnSpPr>
        <p:spPr>
          <a:xfrm>
            <a:off x="3472296" y="1243280"/>
            <a:ext cx="566304" cy="43312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838922" y="981670"/>
            <a:ext cx="26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SM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838922" y="1676400"/>
            <a:ext cx="26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SL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34" name="Egyenes összekötő 33"/>
          <p:cNvCxnSpPr>
            <a:stCxn id="32" idx="3"/>
          </p:cNvCxnSpPr>
          <p:nvPr/>
        </p:nvCxnSpPr>
        <p:spPr>
          <a:xfrm>
            <a:off x="3472296" y="1938010"/>
            <a:ext cx="718704" cy="26161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/>
          <p:cNvSpPr txBox="1"/>
          <p:nvPr/>
        </p:nvSpPr>
        <p:spPr>
          <a:xfrm>
            <a:off x="838922" y="2362200"/>
            <a:ext cx="26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BS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37" name="Egyenes összekötő 36"/>
          <p:cNvCxnSpPr>
            <a:stCxn id="36" idx="3"/>
          </p:cNvCxnSpPr>
          <p:nvPr/>
        </p:nvCxnSpPr>
        <p:spPr>
          <a:xfrm>
            <a:off x="3472296" y="2623810"/>
            <a:ext cx="718704" cy="34799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/>
          <p:cNvSpPr txBox="1"/>
          <p:nvPr/>
        </p:nvSpPr>
        <p:spPr>
          <a:xfrm>
            <a:off x="3102552" y="5866484"/>
            <a:ext cx="70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O1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41" name="Egyenes összekötő 40"/>
          <p:cNvCxnSpPr>
            <a:stCxn id="40" idx="0"/>
          </p:cNvCxnSpPr>
          <p:nvPr/>
        </p:nvCxnSpPr>
        <p:spPr>
          <a:xfrm flipV="1">
            <a:off x="3456276" y="4953000"/>
            <a:ext cx="734724" cy="913484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/>
          <p:cNvSpPr txBox="1"/>
          <p:nvPr/>
        </p:nvSpPr>
        <p:spPr>
          <a:xfrm>
            <a:off x="4958199" y="5866484"/>
            <a:ext cx="75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O2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45" name="Egyenes összekötő 44"/>
          <p:cNvCxnSpPr>
            <a:stCxn id="44" idx="0"/>
          </p:cNvCxnSpPr>
          <p:nvPr/>
        </p:nvCxnSpPr>
        <p:spPr>
          <a:xfrm flipH="1" flipV="1">
            <a:off x="4572000" y="4953000"/>
            <a:ext cx="764600" cy="913484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/>
          <p:cNvSpPr txBox="1"/>
          <p:nvPr/>
        </p:nvSpPr>
        <p:spPr>
          <a:xfrm>
            <a:off x="6802726" y="5866484"/>
            <a:ext cx="26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EF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8381999" y="3241386"/>
            <a:ext cx="53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TL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54" name="Egyenes összekötő 53"/>
          <p:cNvCxnSpPr>
            <a:stCxn id="49" idx="2"/>
          </p:cNvCxnSpPr>
          <p:nvPr/>
        </p:nvCxnSpPr>
        <p:spPr>
          <a:xfrm flipH="1">
            <a:off x="8578852" y="3764606"/>
            <a:ext cx="69848" cy="731194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48" idx="0"/>
          </p:cNvCxnSpPr>
          <p:nvPr/>
        </p:nvCxnSpPr>
        <p:spPr>
          <a:xfrm flipV="1">
            <a:off x="8119413" y="4876800"/>
            <a:ext cx="167337" cy="989684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zövegdoboz 71"/>
          <p:cNvSpPr txBox="1"/>
          <p:nvPr/>
        </p:nvSpPr>
        <p:spPr>
          <a:xfrm>
            <a:off x="7429500" y="3574018"/>
            <a:ext cx="82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FM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73" name="Egyenes összekötő 72"/>
          <p:cNvCxnSpPr>
            <a:stCxn id="72" idx="1"/>
          </p:cNvCxnSpPr>
          <p:nvPr/>
        </p:nvCxnSpPr>
        <p:spPr>
          <a:xfrm flipH="1">
            <a:off x="6629400" y="3835628"/>
            <a:ext cx="800100" cy="660172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/>
          <p:cNvCxnSpPr/>
          <p:nvPr/>
        </p:nvCxnSpPr>
        <p:spPr>
          <a:xfrm>
            <a:off x="5562600" y="-381000"/>
            <a:ext cx="228600" cy="175260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/>
          <p:nvPr/>
        </p:nvCxnSpPr>
        <p:spPr>
          <a:xfrm flipH="1">
            <a:off x="5410200" y="4705350"/>
            <a:ext cx="2002487" cy="57150"/>
          </a:xfrm>
          <a:prstGeom prst="line">
            <a:avLst/>
          </a:prstGeom>
          <a:ln w="28575">
            <a:solidFill>
              <a:srgbClr val="92D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/>
          <p:cNvSpPr txBox="1"/>
          <p:nvPr/>
        </p:nvSpPr>
        <p:spPr>
          <a:xfrm>
            <a:off x="7408970" y="2777520"/>
            <a:ext cx="59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TL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47" name="Egyenes összekötő 46"/>
          <p:cNvCxnSpPr>
            <a:stCxn id="42" idx="1"/>
          </p:cNvCxnSpPr>
          <p:nvPr/>
        </p:nvCxnSpPr>
        <p:spPr>
          <a:xfrm flipH="1">
            <a:off x="6411443" y="3039130"/>
            <a:ext cx="997527" cy="96137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166209" y="3020080"/>
            <a:ext cx="59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TL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61" name="Egyenes összekötő 60"/>
          <p:cNvCxnSpPr>
            <a:stCxn id="60" idx="2"/>
          </p:cNvCxnSpPr>
          <p:nvPr/>
        </p:nvCxnSpPr>
        <p:spPr>
          <a:xfrm flipH="1">
            <a:off x="381000" y="3543300"/>
            <a:ext cx="81044" cy="87630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-5868356" y="3026003"/>
            <a:ext cx="59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TL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66" name="Egyenes összekötő 65"/>
          <p:cNvCxnSpPr>
            <a:stCxn id="60" idx="2"/>
          </p:cNvCxnSpPr>
          <p:nvPr/>
        </p:nvCxnSpPr>
        <p:spPr>
          <a:xfrm>
            <a:off x="462044" y="3543300"/>
            <a:ext cx="1595356" cy="45720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zövegdoboz 68"/>
          <p:cNvSpPr txBox="1"/>
          <p:nvPr/>
        </p:nvSpPr>
        <p:spPr>
          <a:xfrm>
            <a:off x="1008143" y="4001988"/>
            <a:ext cx="66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ln w="19050">
                  <a:solidFill>
                    <a:schemeClr val="bg1"/>
                  </a:solidFill>
                </a:ln>
              </a:rPr>
              <a:t>FM</a:t>
            </a:r>
            <a:endParaRPr lang="hu-HU" sz="2800" b="1" dirty="0">
              <a:ln w="19050">
                <a:solidFill>
                  <a:schemeClr val="bg1"/>
                </a:solidFill>
              </a:ln>
            </a:endParaRPr>
          </a:p>
        </p:txBody>
      </p:sp>
      <p:cxnSp>
        <p:nvCxnSpPr>
          <p:cNvPr id="74" name="Egyenes összekötő 73"/>
          <p:cNvCxnSpPr>
            <a:stCxn id="69" idx="3"/>
          </p:cNvCxnSpPr>
          <p:nvPr/>
        </p:nvCxnSpPr>
        <p:spPr>
          <a:xfrm>
            <a:off x="1676400" y="4263598"/>
            <a:ext cx="685800" cy="400206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</Words>
  <Application>Microsoft Office PowerPoint</Application>
  <PresentationFormat>Diavetítés a képernyőre (4:3 oldalarány)</PresentationFormat>
  <Paragraphs>21</Paragraphs>
  <Slides>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3" baseType="lpstr">
      <vt:lpstr>Office-téma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Bálint</dc:creator>
  <cp:lastModifiedBy>Bálint</cp:lastModifiedBy>
  <cp:revision>10</cp:revision>
  <dcterms:created xsi:type="dcterms:W3CDTF">2012-11-12T01:40:51Z</dcterms:created>
  <dcterms:modified xsi:type="dcterms:W3CDTF">2012-11-12T02:56:50Z</dcterms:modified>
</cp:coreProperties>
</file>