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sldIdLst>
    <p:sldId id="280" r:id="rId5"/>
    <p:sldId id="281" r:id="rId6"/>
    <p:sldId id="282" r:id="rId7"/>
    <p:sldId id="28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20/05/17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20/05/17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20/05/17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20/05/17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20/05/17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20/05/17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20/05/17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20/05/17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20/05/17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20/05/17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20/05/17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20/05/17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20/05/17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20/05/17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20/05/17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20/05/17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hu-HU" sz="4000" dirty="0"/>
              <a:t>Házi feladat prezentáció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hu-HU" sz="2300" dirty="0">
                <a:solidFill>
                  <a:srgbClr val="5792BA"/>
                </a:solidFill>
              </a:rPr>
              <a:t>Készítette: Bujtor Bálint</a:t>
            </a:r>
            <a:endParaRPr lang="en-US" sz="2300" dirty="0">
              <a:solidFill>
                <a:srgbClr val="5792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utonomous Vehicles: How Will They Challenge Law ...">
            <a:extLst>
              <a:ext uri="{FF2B5EF4-FFF2-40B4-BE49-F238E27FC236}">
                <a16:creationId xmlns:a16="http://schemas.microsoft.com/office/drawing/2014/main" id="{7CEC3868-77AF-43E7-AEDD-0AC779350F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" y="10"/>
            <a:ext cx="12192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71" name="Freeform 5">
            <a:extLst>
              <a:ext uri="{FF2B5EF4-FFF2-40B4-BE49-F238E27FC236}">
                <a16:creationId xmlns:a16="http://schemas.microsoft.com/office/drawing/2014/main" id="{37D54B6C-87D0-4C03-8335-3955179D2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6748093" y="1371604"/>
            <a:ext cx="5624423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0424" y="845389"/>
            <a:ext cx="3596420" cy="979017"/>
          </a:xfrm>
        </p:spPr>
        <p:txBody>
          <a:bodyPr anchor="b">
            <a:normAutofit/>
          </a:bodyPr>
          <a:lstStyle/>
          <a:p>
            <a:pPr algn="l"/>
            <a:r>
              <a:rPr lang="hu-HU" sz="2400"/>
              <a:t>Deep learning</a:t>
            </a:r>
            <a:endParaRPr lang="en-US" sz="24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AFEE03-359B-486B-8841-10CB46DBF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0424" y="1968238"/>
            <a:ext cx="3531684" cy="3679189"/>
          </a:xfrm>
        </p:spPr>
        <p:txBody>
          <a:bodyPr anchor="t">
            <a:normAutofit/>
          </a:bodyPr>
          <a:lstStyle/>
          <a:p>
            <a:r>
              <a:rPr lang="hu-HU" sz="1600"/>
              <a:t>Paraméterezhető, osztályozásra képes neurális háló</a:t>
            </a:r>
          </a:p>
          <a:p>
            <a:r>
              <a:rPr lang="hu-HU" sz="1600"/>
              <a:t>Neurális háló, tanítás, hiperparaméter optimalizálás</a:t>
            </a:r>
          </a:p>
          <a:p>
            <a:r>
              <a:rPr lang="hu-HU" sz="1600"/>
              <a:t>Az adatbázis – közlekedési táblák</a:t>
            </a:r>
          </a:p>
          <a:p>
            <a:r>
              <a:rPr lang="hu-HU" sz="1600"/>
              <a:t>Gyakorlati alkalmazás: saját, ipari</a:t>
            </a:r>
          </a:p>
          <a:p>
            <a:endParaRPr lang="hu-HU" sz="1600"/>
          </a:p>
          <a:p>
            <a:endParaRPr lang="hu-HU" sz="1600"/>
          </a:p>
        </p:txBody>
      </p:sp>
    </p:spTree>
    <p:extLst>
      <p:ext uri="{BB962C8B-B14F-4D97-AF65-F5344CB8AC3E}">
        <p14:creationId xmlns:p14="http://schemas.microsoft.com/office/powerpoint/2010/main" val="3265077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8FD4FC-479A-4C2B-84A5-CF81E055F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 5">
            <a:extLst>
              <a:ext uri="{FF2B5EF4-FFF2-40B4-BE49-F238E27FC236}">
                <a16:creationId xmlns:a16="http://schemas.microsoft.com/office/drawing/2014/main" id="{37D54B6C-87D0-4C03-8335-3955179D2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-118536" y="1371603"/>
            <a:ext cx="5624423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CB9C39-B464-4879-9202-C63D33B09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905" y="845387"/>
            <a:ext cx="3470310" cy="1066689"/>
          </a:xfrm>
        </p:spPr>
        <p:txBody>
          <a:bodyPr anchor="b">
            <a:normAutofit/>
          </a:bodyPr>
          <a:lstStyle/>
          <a:p>
            <a:pPr algn="l"/>
            <a:r>
              <a:rPr lang="hu-HU" sz="2400"/>
              <a:t>Eredmények optimalizálás előtt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AB75C4A-C3AC-4D1B-A9E3-BB3867302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905" y="2147862"/>
            <a:ext cx="3405573" cy="3499563"/>
          </a:xfrm>
        </p:spPr>
        <p:txBody>
          <a:bodyPr anchor="t">
            <a:normAutofit/>
          </a:bodyPr>
          <a:lstStyle/>
          <a:p>
            <a:r>
              <a:rPr lang="hu-HU" sz="1600" dirty="0"/>
              <a:t>Mit látunk?</a:t>
            </a:r>
          </a:p>
          <a:p>
            <a:r>
              <a:rPr lang="hu-HU" sz="1600" dirty="0"/>
              <a:t>Legjobb validációs pontosság: 99.6%</a:t>
            </a:r>
          </a:p>
          <a:p>
            <a:r>
              <a:rPr lang="hu-HU" sz="1600" dirty="0"/>
              <a:t>Mit jelent ez?</a:t>
            </a:r>
          </a:p>
          <a:p>
            <a:r>
              <a:rPr lang="hu-HU" sz="1600" dirty="0"/>
              <a:t>Jónak számít?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6384CE9-7EB4-487F-9533-BEA6C68552C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87351" y="1418077"/>
            <a:ext cx="6161183" cy="40315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14983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98FD4FC-479A-4C2B-84A5-CF81E055F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 5">
            <a:extLst>
              <a:ext uri="{FF2B5EF4-FFF2-40B4-BE49-F238E27FC236}">
                <a16:creationId xmlns:a16="http://schemas.microsoft.com/office/drawing/2014/main" id="{37D54B6C-87D0-4C03-8335-3955179D2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-118536" y="1371603"/>
            <a:ext cx="5624423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665331-51F2-4B34-B9D4-371640337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905" y="845387"/>
            <a:ext cx="3470310" cy="1066689"/>
          </a:xfrm>
        </p:spPr>
        <p:txBody>
          <a:bodyPr anchor="b">
            <a:normAutofit/>
          </a:bodyPr>
          <a:lstStyle/>
          <a:p>
            <a:pPr algn="l"/>
            <a:r>
              <a:rPr lang="hu-HU" sz="2400"/>
              <a:t>Optimalizált eredmények</a:t>
            </a:r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2769A817-D85E-444B-B8EA-EEB50954B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905" y="2147862"/>
            <a:ext cx="3405573" cy="3499563"/>
          </a:xfrm>
        </p:spPr>
        <p:txBody>
          <a:bodyPr anchor="t">
            <a:normAutofit/>
          </a:bodyPr>
          <a:lstStyle/>
          <a:p>
            <a:r>
              <a:rPr lang="hu-HU" sz="1600"/>
              <a:t>Bayesian</a:t>
            </a:r>
            <a:r>
              <a:rPr lang="hu-HU" sz="1600" dirty="0"/>
              <a:t> </a:t>
            </a:r>
            <a:r>
              <a:rPr lang="hu-HU" sz="1600"/>
              <a:t>optimization</a:t>
            </a:r>
            <a:r>
              <a:rPr lang="hu-HU" sz="1600" dirty="0"/>
              <a:t> - garantáltan jobb eredmény?</a:t>
            </a:r>
          </a:p>
          <a:p>
            <a:r>
              <a:rPr lang="hu-HU" sz="1600" dirty="0"/>
              <a:t>Legjobb validációs pontosság: 99.5% </a:t>
            </a:r>
          </a:p>
          <a:p>
            <a:r>
              <a:rPr lang="hu-HU" sz="1600" dirty="0"/>
              <a:t>Miért?</a:t>
            </a:r>
          </a:p>
          <a:p>
            <a:r>
              <a:rPr lang="hu-HU" sz="1600" dirty="0"/>
              <a:t>Hogyan lehet ezt továbbfejleszteni?</a:t>
            </a:r>
          </a:p>
        </p:txBody>
      </p:sp>
      <p:pic>
        <p:nvPicPr>
          <p:cNvPr id="4" name="Content Placeholder 3" descr="A close up of a map&#10;&#10;Description automatically generated">
            <a:extLst>
              <a:ext uri="{FF2B5EF4-FFF2-40B4-BE49-F238E27FC236}">
                <a16:creationId xmlns:a16="http://schemas.microsoft.com/office/drawing/2014/main" id="{1FD222A6-2FF2-4DD6-A43A-7B6C5412B077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87351" y="1385651"/>
            <a:ext cx="6161183" cy="40964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92940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Nova</vt:lpstr>
      <vt:lpstr>Arial Nova Light</vt:lpstr>
      <vt:lpstr>Wingdings 2</vt:lpstr>
      <vt:lpstr>SlateVTI</vt:lpstr>
      <vt:lpstr>Házi feladat prezentáció</vt:lpstr>
      <vt:lpstr>Deep learning</vt:lpstr>
      <vt:lpstr>Eredmények optimalizálás előtt</vt:lpstr>
      <vt:lpstr>Optimalizált eredmények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2020-05-17T16:36:57Z</dcterms:created>
  <dcterms:modified xsi:type="dcterms:W3CDTF">2020-05-17T16:37:31Z</dcterms:modified>
</cp:coreProperties>
</file>