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21/07/13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21/07/13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21/07/13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Smart parking slot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Iot project presentation by </a:t>
            </a:r>
            <a:r>
              <a:rPr lang="en-US" dirty="0" err="1">
                <a:solidFill>
                  <a:srgbClr val="7CEBFF"/>
                </a:solidFill>
              </a:rPr>
              <a:t>balint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bujtor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9347ED-9DA2-433E-8CF0-DE8D09A34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742652"/>
            <a:ext cx="6518800" cy="36668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E6023-0884-439C-AB38-CF6E31C0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8474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4188D-A2E8-4ED7-A182-9A3BB5BA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Hardware structure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AEB5B0-780F-43B2-99A4-7BFB4FACC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1054CE4-544C-468D-ACD3-06A93D50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04" y="974331"/>
            <a:ext cx="5408378" cy="30422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A6BE90F-C14C-4A57-94B7-DE68CD2F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350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64EE7-EB69-44AC-89B6-63FC85E1A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9920" y="1365077"/>
            <a:ext cx="3014297" cy="22607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B9F518E-BABF-4AF2-BB4B-F66CF75B4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DCD65-4B84-4395-99D2-521E6E5F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44FA37E-2ADD-4392-ABF7-BEC52F56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FF947420-8656-42A9-9DA9-245B88A63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E62277F-53E9-4AA6-9604-45A7E32CF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165"/>
          <a:stretch/>
        </p:blipFill>
        <p:spPr>
          <a:xfrm>
            <a:off x="446532" y="641102"/>
            <a:ext cx="7497731" cy="346590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EDCB678-C2D8-4BDE-8C5C-EB3F5C2D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DB92F8-7CF1-477E-B2A7-434C9AE81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18A98A-58BC-4FE3-8C53-051F76ADB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4BA49-8F37-4227-A26D-244075560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DDB03-0C94-4C08-AEA0-78C550A0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3A43E3-5B4C-45D5-A887-E0BF2B46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334837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Sending and receiving data through MQTT broker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2A54F4-EF17-4DAA-AB6D-49130F75F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72" b="3"/>
          <a:stretch/>
        </p:blipFill>
        <p:spPr>
          <a:xfrm>
            <a:off x="8036240" y="641102"/>
            <a:ext cx="3702435" cy="346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6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E88-5CBD-41F7-9E41-8D019BCA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 in the influx database</a:t>
            </a:r>
          </a:p>
        </p:txBody>
      </p:sp>
      <p:pic>
        <p:nvPicPr>
          <p:cNvPr id="5" name="Content Placeholder 4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65AD7A41-2863-46B6-9AE4-3E48B909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997" y="1902388"/>
            <a:ext cx="9758005" cy="4759484"/>
          </a:xfrm>
        </p:spPr>
      </p:pic>
    </p:spTree>
    <p:extLst>
      <p:ext uri="{BB962C8B-B14F-4D97-AF65-F5344CB8AC3E}">
        <p14:creationId xmlns:p14="http://schemas.microsoft.com/office/powerpoint/2010/main" val="234520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E88-5CBD-41F7-9E41-8D019BCA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 in the influx database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5720B0A-97BC-4220-934E-5CDB46F1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00" y="1912110"/>
            <a:ext cx="9877000" cy="47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84F4-E592-4CC4-A4C4-04A6C73D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in </a:t>
            </a:r>
            <a:r>
              <a:rPr lang="en-US" dirty="0" err="1"/>
              <a:t>grafana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EC98B90-E9B8-47AA-87FA-5D39A9EF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52" y="1894058"/>
            <a:ext cx="11159896" cy="47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84F4-E592-4CC4-A4C4-04A6C73D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in </a:t>
            </a:r>
            <a:r>
              <a:rPr lang="en-US" dirty="0" err="1"/>
              <a:t>grafana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FE80DA-709A-4C84-88C8-0D2B4CA2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8" y="2063385"/>
            <a:ext cx="11302743" cy="41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28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43</Words>
  <Application>Microsoft Office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Smart parking slot monitoring system</vt:lpstr>
      <vt:lpstr>Project architecture</vt:lpstr>
      <vt:lpstr>Hardware structure</vt:lpstr>
      <vt:lpstr>Sending and receiving data through MQTT broker</vt:lpstr>
      <vt:lpstr>Receiving data in the influx database</vt:lpstr>
      <vt:lpstr>Receiving data in the influx database</vt:lpstr>
      <vt:lpstr>Visualizing data in grafana</vt:lpstr>
      <vt:lpstr>Visualizing data in grafana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slot monitoring system</dc:title>
  <dc:creator>Bálint Bujtor</dc:creator>
  <cp:lastModifiedBy>Bálint Bujtor</cp:lastModifiedBy>
  <cp:revision>2</cp:revision>
  <dcterms:created xsi:type="dcterms:W3CDTF">2021-07-13T17:29:26Z</dcterms:created>
  <dcterms:modified xsi:type="dcterms:W3CDTF">2021-07-13T17:48:33Z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