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21/06/23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21/06/23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4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Comparing Double Deep Q-Learning and Deep Q-Learning in space invaders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Autonomous and adaptive systems project – Balint Bujtor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25E9A6-08E1-4545-A9AF-8501D296E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4668" b="10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795867"/>
            <a:ext cx="3412067" cy="11038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Hyperparameter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4CCBC-E89A-4415-A33E-DCD66C843399}"/>
              </a:ext>
            </a:extLst>
          </p:cNvPr>
          <p:cNvSpPr txBox="1"/>
          <p:nvPr/>
        </p:nvSpPr>
        <p:spPr>
          <a:xfrm>
            <a:off x="584200" y="2077510"/>
            <a:ext cx="3412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parameters optimized: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Batch size: 8, 16,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Convolution size: 8, 16,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Kernel size: 3,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rate: 1e-3, 1e-4, 1e-5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Discount rate: 0.95, 0.97, 0.99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0188D-E069-4106-8FC9-43B756E6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23" y="1859817"/>
            <a:ext cx="7303355" cy="30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CA8C65D-7200-4364-83A9-56FEE2B0C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E0910E-BCC6-4CD1-9484-9DF343B84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0C3A9-2770-4D11-B0E3-39390FEB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C8D560-7D8D-4328-BF6D-992C83ECB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web of dots connected">
            <a:extLst>
              <a:ext uri="{FF2B5EF4-FFF2-40B4-BE49-F238E27FC236}">
                <a16:creationId xmlns:a16="http://schemas.microsoft.com/office/drawing/2014/main" id="{82EA512C-05E8-40CB-99C7-CD329FD60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31" r="15877" b="1"/>
          <a:stretch/>
        </p:blipFill>
        <p:spPr>
          <a:xfrm>
            <a:off x="-7" y="10"/>
            <a:ext cx="7554140" cy="685799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EF24C6-F9E0-4BCD-9CA8-F26A834B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39E21B-190C-4BB8-A670-298ED61E7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CAFCCC-312F-4A2F-B828-E0A13DE7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905262"/>
            <a:ext cx="3412067" cy="1479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Results using </a:t>
            </a:r>
            <a:r>
              <a:rPr lang="en-US" sz="3600" dirty="0" err="1">
                <a:solidFill>
                  <a:srgbClr val="FFFFFF"/>
                </a:solidFill>
              </a:rPr>
              <a:t>dQN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5EBE66A-C998-4C68-8CAC-EFD4D0E3B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0" r="3" b="3"/>
          <a:stretch/>
        </p:blipFill>
        <p:spPr>
          <a:xfrm>
            <a:off x="7554141" y="10"/>
            <a:ext cx="4637861" cy="3428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E107A11-399F-467E-B88D-E549FC7E5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983" y="3383280"/>
            <a:ext cx="4678017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B08374-2B46-4EFA-BBEA-FABA2CE4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63F2FF-9C1D-466B-B008-CC268780A6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5" r="2" b="2"/>
          <a:stretch/>
        </p:blipFill>
        <p:spPr>
          <a:xfrm>
            <a:off x="7602874" y="3474720"/>
            <a:ext cx="4589131" cy="33828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EAA198-B267-4EE7-B5E7-447FBE278190}"/>
              </a:ext>
            </a:extLst>
          </p:cNvPr>
          <p:cNvSpPr txBox="1"/>
          <p:nvPr/>
        </p:nvSpPr>
        <p:spPr>
          <a:xfrm>
            <a:off x="672550" y="2618330"/>
            <a:ext cx="323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850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reward:  167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CA8C65D-7200-4364-83A9-56FEE2B0C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E0910E-BCC6-4CD1-9484-9DF343B84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0C3A9-2770-4D11-B0E3-39390FEB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C8D560-7D8D-4328-BF6D-992C83ECB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 descr="A web of dots connected">
            <a:extLst>
              <a:ext uri="{FF2B5EF4-FFF2-40B4-BE49-F238E27FC236}">
                <a16:creationId xmlns:a16="http://schemas.microsoft.com/office/drawing/2014/main" id="{82EA512C-05E8-40CB-99C7-CD329FD60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31" r="15877" b="1"/>
          <a:stretch/>
        </p:blipFill>
        <p:spPr>
          <a:xfrm>
            <a:off x="-7" y="10"/>
            <a:ext cx="7554140" cy="685799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EF24C6-F9E0-4BCD-9CA8-F26A834B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39E21B-190C-4BB8-A670-298ED61E7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CAFCCC-312F-4A2F-B828-E0A13DE7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771525"/>
            <a:ext cx="3412067" cy="1313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Results using DDQN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2E7E9EA-610E-41DA-BB8D-E16546646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0" r="3" b="3"/>
          <a:stretch/>
        </p:blipFill>
        <p:spPr>
          <a:xfrm>
            <a:off x="7554141" y="10"/>
            <a:ext cx="4637861" cy="3428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E107A11-399F-467E-B88D-E549FC7E5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983" y="3383280"/>
            <a:ext cx="4678017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B08374-2B46-4EFA-BBEA-FABA2CE4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CE11F3-E1F9-4778-BDC8-D6DA7F261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5" r="2" b="2"/>
          <a:stretch/>
        </p:blipFill>
        <p:spPr>
          <a:xfrm>
            <a:off x="7602874" y="3474720"/>
            <a:ext cx="4589131" cy="338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D0A9C-5602-4B43-A175-62FD9DAA40BB}"/>
              </a:ext>
            </a:extLst>
          </p:cNvPr>
          <p:cNvSpPr txBox="1"/>
          <p:nvPr/>
        </p:nvSpPr>
        <p:spPr>
          <a:xfrm>
            <a:off x="672550" y="2618330"/>
            <a:ext cx="323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850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reward:  152</a:t>
            </a:r>
          </a:p>
        </p:txBody>
      </p:sp>
    </p:spTree>
    <p:extLst>
      <p:ext uri="{BB962C8B-B14F-4D97-AF65-F5344CB8AC3E}">
        <p14:creationId xmlns:p14="http://schemas.microsoft.com/office/powerpoint/2010/main" val="16567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43</TotalTime>
  <Words>86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</vt:lpstr>
      <vt:lpstr>Comparing Double Deep Q-Learning and Deep Q-Learning in space invaders</vt:lpstr>
      <vt:lpstr>Hyperparameter optimization</vt:lpstr>
      <vt:lpstr>Results using dQN</vt:lpstr>
      <vt:lpstr>Results using DDQN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Double Deep Q-Learning and Deep Q-Learning in space invaders</dc:title>
  <dc:creator>Bálint Bujtor</dc:creator>
  <cp:lastModifiedBy>Bálint Bujtor</cp:lastModifiedBy>
  <cp:revision>5</cp:revision>
  <dcterms:created xsi:type="dcterms:W3CDTF">2021-06-13T15:02:05Z</dcterms:created>
  <dcterms:modified xsi:type="dcterms:W3CDTF">2021-06-23T11:57:21Z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