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  <p:sldMasterId id="2147483726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9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046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7527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65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745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506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530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9254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0838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5392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6816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7077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805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8237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6110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8433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0443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1972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830491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3635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213300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89D2895-D543-AF83-9F93-F502BC610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296530F-A6E4-90D3-FDFF-DDF479C76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4742116-49F5-527E-3054-FEE041BF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AFEC2A4-767F-5FF9-418C-F267695A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5AB3022-01B6-6E65-FBD5-949C1C18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01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220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46E96ED-5A5A-64D0-F0D2-4FC345D7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EE35E20-9264-1B37-0A8F-3EF1A364E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983AA49-0308-8592-60FF-B39852BA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9FE2326-E0F9-2087-2490-063ACCC1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011A95B-EF90-F966-464B-DEB38AA3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63995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B03B312-8B14-DD13-8FC7-84CA7912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ACEB2C8A-A845-C35D-3BE1-8ECEF703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61003CC-44DE-CDCA-E74E-E6D4E2EA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253687B-C3A6-1DA2-7820-662EC9CB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F2299EB-EBB1-567C-0D4C-DADC0EB3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38807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0098B74-8CA6-D7C0-BF24-780C3217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3DE1582-2E24-7ABB-D9F9-532F22F67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CFFF632B-4A28-994E-9612-DF3526C0D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68B19231-6FFC-261A-ADE7-94F56666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89C4969-6D17-DC7E-111B-E0F8E5D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3823A3E-5B36-9E2F-A47D-D58570DB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69287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CE8E3C0-6334-D949-BBDE-4D220A19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2E309F8-7C1A-74D9-3EF4-5FEAA8013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0C0674A-A2E5-3809-4FC8-6920BD0A8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B8E3648F-033A-DD1B-ED7A-740D5E526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AA59EC5D-9282-B8CA-7AE9-D985B098D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86556835-7D57-2FE6-65C3-C4CDE09E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D7619091-FC15-7704-2AE1-CF19B741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DD942A8A-51D7-0D4A-9196-A56FCBA4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70475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C6D0F88-E6C8-D7B4-D478-50455A30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1D2429CE-8152-6DDE-3240-8799E46E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2F5232B-860A-9A7C-31D9-589242F7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4F48244-C2D5-BBA5-0531-D7C5B38F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002538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DB56176-0394-2ED6-F349-1B996290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6FC6AB7E-CCEE-31B3-9EEB-297BC5C0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0D72990-584E-CD5D-C012-F1D8BB68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4215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C36D622-AA32-E5E3-00FC-3DE66912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AE28318-9435-7E0C-F396-9C5866578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D37CB74C-367E-5B0A-A475-309EB7435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994532-86DC-88CC-3B9C-85AA930C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542E580-24C9-7668-DF29-44CA91F2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C563051-30CE-1B7D-5230-00EABCC2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75663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8D1247F-8947-7BAE-8C98-25380B62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5E151FC9-FDC2-98AD-75C9-699BD3C98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396405FC-C020-A1E7-C3D8-18C7A4B89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C20747FD-68C8-62F6-671D-B41F2CA7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4EA4BD1E-7B37-C13B-0F72-D980C9E2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AFCA8CB-DBF4-98B1-8C67-6F7F3A30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14086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D233AE5-6613-EA68-E755-EC8AB859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54EBD1D-19CB-4224-2119-5C374FF5F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B386B76-431F-4066-98C2-3C4F5994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E047CBB-C4E8-DA64-86F7-8A151C7B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66BB6D-E040-90BF-3A03-4571B753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610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F495A365-F7B2-DEB5-1722-CE20B26D4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E7561F16-4B6C-7D74-3EC7-936E681CF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D513ADF-12FF-04BE-BBD0-A04C83A7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6A01F32-8577-1E27-C0F3-C6C0256B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02564AF-B812-0855-FC0C-2FBA7C15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694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594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60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7016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644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2761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277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4206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499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FF45B699-9328-C6F3-0F1A-CFCAE0E0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AABC526-2E30-D31E-32C7-6D1625592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CA5C591-4A77-D6BC-BC9E-A3787497C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BC2C-6582-4979-9FB2-30871BDAA9BC}" type="datetimeFigureOut">
              <a:rPr lang="ro-RO" smtClean="0"/>
              <a:t>23.02.2024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60ED05A-99F9-B307-BB1B-3ED000FF0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65EB765-9530-E7C3-A855-8EE66BFF0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65E4C-94F7-4337-A8F1-D9F34B5E75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396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ritydynamics.com/thank-donors-wont-forget/thank-you-for-your-support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u 2">
            <a:extLst>
              <a:ext uri="{FF2B5EF4-FFF2-40B4-BE49-F238E27FC236}">
                <a16:creationId xmlns:a16="http://schemas.microsoft.com/office/drawing/2014/main" id="{888FBB73-0FBA-26EB-5CBC-A697C4A15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7205" y="3103986"/>
            <a:ext cx="6577590" cy="1233410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 err="1">
                <a:solidFill>
                  <a:schemeClr val="tx1"/>
                </a:solidFill>
                <a:latin typeface="Agency FB" panose="020B0503020202020204" pitchFamily="34" charset="0"/>
              </a:rPr>
              <a:t>Aplicatie</a:t>
            </a:r>
            <a:r>
              <a:rPr lang="en-US" sz="3300" b="1" dirty="0">
                <a:solidFill>
                  <a:schemeClr val="tx1"/>
                </a:solidFill>
                <a:latin typeface="Agency FB" panose="020B0503020202020204" pitchFamily="34" charset="0"/>
              </a:rPr>
              <a:t> de Chatting</a:t>
            </a:r>
            <a:endParaRPr lang="en-US" sz="3300" b="1" dirty="0">
              <a:solidFill>
                <a:schemeClr val="tx1"/>
              </a:solidFill>
              <a:latin typeface="Agency FB" panose="020B05030202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Dezvoltator</a:t>
            </a:r>
            <a:r>
              <a:rPr lang="en-US" sz="1600" dirty="0">
                <a:solidFill>
                  <a:schemeClr val="tx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: Balint Cristian</a:t>
            </a:r>
            <a:endParaRPr lang="ro-RO" sz="1600" dirty="0">
              <a:solidFill>
                <a:schemeClr val="tx1"/>
              </a:solidFill>
              <a:latin typeface="Agency FB" panose="020B05030202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Subtitlu 2">
            <a:extLst>
              <a:ext uri="{FF2B5EF4-FFF2-40B4-BE49-F238E27FC236}">
                <a16:creationId xmlns:a16="http://schemas.microsoft.com/office/drawing/2014/main" id="{0BA3A831-858B-E4BF-5442-965E07C69BE2}"/>
              </a:ext>
            </a:extLst>
          </p:cNvPr>
          <p:cNvSpPr txBox="1">
            <a:spLocks/>
          </p:cNvSpPr>
          <p:nvPr/>
        </p:nvSpPr>
        <p:spPr>
          <a:xfrm>
            <a:off x="2541011" y="2108055"/>
            <a:ext cx="6963465" cy="1327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err="1">
                <a:solidFill>
                  <a:schemeClr val="tx1"/>
                </a:solidFill>
                <a:latin typeface="Amasis MT Pro Medium" panose="02040604050005020304" pitchFamily="18" charset="0"/>
                <a:cs typeface="Aharoni" panose="02010803020104030203" pitchFamily="2" charset="-79"/>
              </a:rPr>
              <a:t>ChatTogether</a:t>
            </a:r>
            <a:endParaRPr lang="ro-RO" sz="2800" dirty="0">
              <a:solidFill>
                <a:schemeClr val="tx1"/>
              </a:solidFill>
              <a:latin typeface="Amasis MT Pro Medium" panose="020406040500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431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B8D99BA-6058-4C30-1F9E-FFE51FF19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212" y="1401467"/>
            <a:ext cx="4640367" cy="17906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>
                <a:solidFill>
                  <a:srgbClr val="FFFFFF"/>
                </a:solidFill>
              </a:rPr>
              <a:t>Introducere</a:t>
            </a:r>
            <a:endParaRPr lang="ro-RO" sz="4400" dirty="0">
              <a:solidFill>
                <a:srgbClr val="FFFFFF"/>
              </a:solidFill>
            </a:endParaRPr>
          </a:p>
        </p:txBody>
      </p:sp>
      <p:sp>
        <p:nvSpPr>
          <p:cNvPr id="6" name="Substituent conținut 2">
            <a:extLst>
              <a:ext uri="{FF2B5EF4-FFF2-40B4-BE49-F238E27FC236}">
                <a16:creationId xmlns:a16="http://schemas.microsoft.com/office/drawing/2014/main" id="{0D420D8C-1987-FD4C-9625-477B02E0D3E2}"/>
              </a:ext>
            </a:extLst>
          </p:cNvPr>
          <p:cNvSpPr txBox="1">
            <a:spLocks/>
          </p:cNvSpPr>
          <p:nvPr/>
        </p:nvSpPr>
        <p:spPr>
          <a:xfrm>
            <a:off x="6589418" y="1327737"/>
            <a:ext cx="4754563" cy="4202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FFFF"/>
                </a:solidFill>
              </a:rPr>
              <a:t>In </a:t>
            </a:r>
            <a:r>
              <a:rPr lang="en-US" sz="2400" dirty="0" err="1">
                <a:solidFill>
                  <a:srgbClr val="FFFFFF"/>
                </a:solidFill>
              </a:rPr>
              <a:t>contextul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aplicatiilor</a:t>
            </a:r>
            <a:r>
              <a:rPr lang="en-US" sz="2400" dirty="0">
                <a:solidFill>
                  <a:srgbClr val="FFFFFF"/>
                </a:solidFill>
              </a:rPr>
              <a:t> de tip social media, </a:t>
            </a:r>
            <a:r>
              <a:rPr lang="en-US" sz="2400" dirty="0" err="1">
                <a:solidFill>
                  <a:srgbClr val="FFFFFF"/>
                </a:solidFill>
              </a:rPr>
              <a:t>exista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multe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companii</a:t>
            </a:r>
            <a:r>
              <a:rPr lang="en-US" sz="2400" dirty="0">
                <a:solidFill>
                  <a:srgbClr val="FFFFFF"/>
                </a:solidFill>
              </a:rPr>
              <a:t> care au </a:t>
            </a:r>
            <a:r>
              <a:rPr lang="en-US" sz="2400" dirty="0" err="1">
                <a:solidFill>
                  <a:srgbClr val="FFFFFF"/>
                </a:solidFill>
              </a:rPr>
              <a:t>creat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medii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adictive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dirty="0" err="1">
                <a:solidFill>
                  <a:srgbClr val="FFFFFF"/>
                </a:solidFill>
              </a:rPr>
              <a:t>socializare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si</a:t>
            </a:r>
            <a:r>
              <a:rPr lang="en-US" sz="2400" dirty="0">
                <a:solidFill>
                  <a:srgbClr val="FFFFFF"/>
                </a:solidFill>
              </a:rPr>
              <a:t> entertainment, care din </a:t>
            </a:r>
            <a:r>
              <a:rPr lang="en-US" sz="2400" dirty="0" err="1">
                <a:solidFill>
                  <a:srgbClr val="FFFFFF"/>
                </a:solidFill>
              </a:rPr>
              <a:t>anumite</a:t>
            </a:r>
            <a:r>
              <a:rPr lang="en-US" sz="2400" dirty="0">
                <a:solidFill>
                  <a:srgbClr val="FFFFFF"/>
                </a:solidFill>
              </a:rPr>
              <a:t> aspect nu sunt benefice </a:t>
            </a:r>
            <a:r>
              <a:rPr lang="en-US" sz="2400" dirty="0" err="1">
                <a:solidFill>
                  <a:srgbClr val="FFFFFF"/>
                </a:solidFill>
              </a:rPr>
              <a:t>utilizatorilor</a:t>
            </a:r>
            <a:r>
              <a:rPr lang="en-US" sz="2400" dirty="0">
                <a:solidFill>
                  <a:srgbClr val="FFFFFF"/>
                </a:solidFill>
              </a:rPr>
              <a:t>.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 err="1">
                <a:solidFill>
                  <a:srgbClr val="FFFFFF"/>
                </a:solidFill>
              </a:rPr>
              <a:t>Astfel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scopul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aplicatiei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este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crearea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unui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mediu</a:t>
            </a:r>
            <a:r>
              <a:rPr lang="en-US" sz="2400" dirty="0">
                <a:solidFill>
                  <a:srgbClr val="FFFFFF"/>
                </a:solidFill>
              </a:rPr>
              <a:t> de texting </a:t>
            </a:r>
            <a:r>
              <a:rPr lang="en-US" sz="2400" dirty="0" err="1">
                <a:solidFill>
                  <a:srgbClr val="FFFFFF"/>
                </a:solidFill>
              </a:rPr>
              <a:t>intre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utilizatori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neadictiv</a:t>
            </a:r>
            <a:r>
              <a:rPr lang="en-US" sz="2400" dirty="0">
                <a:solidFill>
                  <a:srgbClr val="FFFFFF"/>
                </a:solidFill>
              </a:rPr>
              <a:t>, o </a:t>
            </a:r>
            <a:r>
              <a:rPr lang="en-US" sz="2400" dirty="0" err="1">
                <a:solidFill>
                  <a:srgbClr val="FFFFFF"/>
                </a:solidFill>
              </a:rPr>
              <a:t>aplicatie</a:t>
            </a:r>
            <a:r>
              <a:rPr lang="en-US" sz="2400" dirty="0">
                <a:solidFill>
                  <a:srgbClr val="FFFFFF"/>
                </a:solidFill>
              </a:rPr>
              <a:t> de chatting in </a:t>
            </a:r>
            <a:r>
              <a:rPr lang="en-US" sz="2400" dirty="0" err="1">
                <a:solidFill>
                  <a:srgbClr val="FFFFFF"/>
                </a:solidFill>
              </a:rPr>
              <a:t>stilul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clasicului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yashoo</a:t>
            </a:r>
            <a:r>
              <a:rPr lang="en-US" sz="2400" dirty="0">
                <a:solidFill>
                  <a:srgbClr val="FFFFFF"/>
                </a:solidFill>
              </a:rPr>
              <a:t> messenger, </a:t>
            </a:r>
            <a:r>
              <a:rPr lang="en-US" sz="2400" dirty="0" err="1">
                <a:solidFill>
                  <a:srgbClr val="FFFFFF"/>
                </a:solidFill>
              </a:rPr>
              <a:t>dar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folosind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tehnologii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mai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noi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088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8AE239-09EC-7D95-C1AA-D55040DEF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12" y="1009651"/>
            <a:ext cx="4859338" cy="3624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  <a:latin typeface="Rockwell (Corp)"/>
              </a:rPr>
              <a:t>Tehnologii</a:t>
            </a:r>
            <a:r>
              <a:rPr lang="en-US" sz="2800" dirty="0">
                <a:solidFill>
                  <a:schemeClr val="tx1"/>
                </a:solidFill>
                <a:latin typeface="Rockwell (Corp)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Rockwell (Corp)"/>
              </a:rPr>
              <a:t>pentru</a:t>
            </a:r>
            <a:r>
              <a:rPr lang="en-US" sz="2800" dirty="0">
                <a:solidFill>
                  <a:schemeClr val="tx1"/>
                </a:solidFill>
                <a:latin typeface="Rockwell (Corp)"/>
              </a:rPr>
              <a:t> Server: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Rockwell (Corp)"/>
              </a:rPr>
              <a:t>SpringBoot</a:t>
            </a:r>
            <a:r>
              <a:rPr lang="en-US" sz="2800" dirty="0">
                <a:solidFill>
                  <a:schemeClr val="tx1"/>
                </a:solidFill>
                <a:latin typeface="Rockwell (Corp)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Rockwell (Corp)"/>
              </a:rPr>
              <a:t>WebSocket,</a:t>
            </a:r>
            <a:endParaRPr lang="en-US" sz="2600" dirty="0">
              <a:solidFill>
                <a:schemeClr val="tx1"/>
              </a:solidFill>
              <a:latin typeface="Rockwell (Corp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Rockwell (Corp)"/>
              </a:rPr>
              <a:t>SpringSecurity</a:t>
            </a:r>
            <a:endParaRPr lang="en-US" sz="2800" dirty="0">
              <a:solidFill>
                <a:schemeClr val="tx1"/>
              </a:solidFill>
              <a:latin typeface="Rockwell (Corp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Rockwell (Corp)"/>
              </a:rPr>
              <a:t>JPA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Rockwell (Corp)"/>
            </a:endParaRPr>
          </a:p>
        </p:txBody>
      </p:sp>
      <p:sp>
        <p:nvSpPr>
          <p:cNvPr id="5" name="Substituent conținut 2">
            <a:extLst>
              <a:ext uri="{FF2B5EF4-FFF2-40B4-BE49-F238E27FC236}">
                <a16:creationId xmlns:a16="http://schemas.microsoft.com/office/drawing/2014/main" id="{6A741038-7D9A-F925-60F3-81F2E26907C8}"/>
              </a:ext>
            </a:extLst>
          </p:cNvPr>
          <p:cNvSpPr txBox="1">
            <a:spLocks/>
          </p:cNvSpPr>
          <p:nvPr/>
        </p:nvSpPr>
        <p:spPr>
          <a:xfrm>
            <a:off x="6456718" y="1009651"/>
            <a:ext cx="4420832" cy="4857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800" dirty="0" err="1">
                <a:solidFill>
                  <a:schemeClr val="tx1"/>
                </a:solidFill>
                <a:latin typeface="Rockwell (Corp)"/>
              </a:rPr>
              <a:t>Tehnologii</a:t>
            </a:r>
            <a:r>
              <a:rPr lang="en-US" sz="2800" dirty="0">
                <a:solidFill>
                  <a:schemeClr val="tx1"/>
                </a:solidFill>
                <a:latin typeface="Rockwell (Corp)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Rockwell (Corp)"/>
              </a:rPr>
              <a:t>pentru</a:t>
            </a:r>
            <a:r>
              <a:rPr lang="en-US" sz="2800" dirty="0">
                <a:solidFill>
                  <a:schemeClr val="tx1"/>
                </a:solidFill>
                <a:latin typeface="Rockwell (Corp)"/>
              </a:rPr>
              <a:t> Client: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Rockwell (Corp)"/>
              </a:rPr>
              <a:t>React,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Rockwell (Corp)"/>
              </a:rPr>
              <a:t>Typescript,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Rockwell (Corp)"/>
              </a:rPr>
              <a:t>Scss</a:t>
            </a:r>
            <a:endParaRPr lang="en-US" sz="2800" dirty="0">
              <a:solidFill>
                <a:schemeClr val="tx1"/>
              </a:solidFill>
              <a:latin typeface="Rockwell (Corp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Rockwell (Corp)"/>
              </a:rPr>
              <a:t>Vite</a:t>
            </a:r>
            <a:endParaRPr lang="en-US" sz="2800" dirty="0">
              <a:solidFill>
                <a:schemeClr val="tx1"/>
              </a:solidFill>
              <a:latin typeface="Rockwell (Corp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Rockwell (Corp)"/>
              </a:rPr>
              <a:t>Axios</a:t>
            </a:r>
            <a:endParaRPr lang="en-US" sz="2800" dirty="0">
              <a:solidFill>
                <a:schemeClr val="tx1"/>
              </a:solidFill>
              <a:latin typeface="Rockwell (Corp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Rockwell (Corp)"/>
              </a:rPr>
              <a:t>SockJs</a:t>
            </a:r>
            <a:endParaRPr lang="en-US" sz="2800" dirty="0">
              <a:solidFill>
                <a:schemeClr val="tx1"/>
              </a:solidFill>
              <a:latin typeface="Rockwell (Corp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Rockwell (Corp)"/>
              </a:rPr>
              <a:t>WebSocket</a:t>
            </a:r>
          </a:p>
        </p:txBody>
      </p:sp>
    </p:spTree>
    <p:extLst>
      <p:ext uri="{BB962C8B-B14F-4D97-AF65-F5344CB8AC3E}">
        <p14:creationId xmlns:p14="http://schemas.microsoft.com/office/powerpoint/2010/main" val="185720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F20F689-E106-FA8A-0C6C-C34A7D029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493" y="700157"/>
            <a:ext cx="2717014" cy="613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Rockwell (Corp)"/>
              </a:rPr>
              <a:t>Aspect </a:t>
            </a:r>
            <a:r>
              <a:rPr lang="en-US" sz="2400" dirty="0" err="1">
                <a:solidFill>
                  <a:schemeClr val="tx1"/>
                </a:solidFill>
                <a:latin typeface="Rockwell (Corp)"/>
              </a:rPr>
              <a:t>aplicatie</a:t>
            </a:r>
            <a:endParaRPr lang="en-US" sz="2400" dirty="0">
              <a:solidFill>
                <a:schemeClr val="tx1"/>
              </a:solidFill>
              <a:latin typeface="Rockwell (Corp)"/>
            </a:endParaRPr>
          </a:p>
        </p:txBody>
      </p:sp>
      <p:pic>
        <p:nvPicPr>
          <p:cNvPr id="5" name="Imagine 4" descr="O imagine care conține captură de ecran, text, software, Software multimedia&#10;&#10;Descriere generată automat">
            <a:extLst>
              <a:ext uri="{FF2B5EF4-FFF2-40B4-BE49-F238E27FC236}">
                <a16:creationId xmlns:a16="http://schemas.microsoft.com/office/drawing/2014/main" id="{8238E4AD-70BC-E5CC-9648-2917C2809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013472"/>
            <a:ext cx="5186400" cy="2917350"/>
          </a:xfrm>
          <a:prstGeom prst="rect">
            <a:avLst/>
          </a:prstGeom>
        </p:spPr>
      </p:pic>
      <p:pic>
        <p:nvPicPr>
          <p:cNvPr id="7" name="Imagine 6" descr="O imagine care conține captură de ecran, text, software, Software multimedia&#10;&#10;Descriere generată automat">
            <a:extLst>
              <a:ext uri="{FF2B5EF4-FFF2-40B4-BE49-F238E27FC236}">
                <a16:creationId xmlns:a16="http://schemas.microsoft.com/office/drawing/2014/main" id="{ABAEC3C9-7C43-28FA-A4FF-B59FB3C74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349" y="2013472"/>
            <a:ext cx="5186400" cy="291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74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1B13BA8-20BC-3B7A-77C2-A78E11B6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0300" dirty="0"/>
              <a:t>?</a:t>
            </a:r>
            <a:endParaRPr lang="ro-RO" sz="103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7BE5ACE-F8D0-757C-80D8-8CA3BA0C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Segment de </a:t>
            </a:r>
            <a:r>
              <a:rPr lang="en-US" sz="3200" dirty="0" err="1"/>
              <a:t>intrebari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36828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50783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183</TotalTime>
  <Words>97</Words>
  <Application>Microsoft Office PowerPoint</Application>
  <PresentationFormat>Ecran lat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10</vt:i4>
      </vt:variant>
      <vt:variant>
        <vt:lpstr>Temă</vt:lpstr>
      </vt:variant>
      <vt:variant>
        <vt:i4>3</vt:i4>
      </vt:variant>
      <vt:variant>
        <vt:lpstr>Titluri diapozitive</vt:lpstr>
      </vt:variant>
      <vt:variant>
        <vt:i4>6</vt:i4>
      </vt:variant>
    </vt:vector>
  </HeadingPairs>
  <TitlesOfParts>
    <vt:vector size="19" baseType="lpstr">
      <vt:lpstr>Agency FB</vt:lpstr>
      <vt:lpstr>Amasis MT Pro Medium</vt:lpstr>
      <vt:lpstr>Arial</vt:lpstr>
      <vt:lpstr>Calibri</vt:lpstr>
      <vt:lpstr>Calibri Light</vt:lpstr>
      <vt:lpstr>Century Gothic</vt:lpstr>
      <vt:lpstr>Rockwell</vt:lpstr>
      <vt:lpstr>Rockwell (Corp)</vt:lpstr>
      <vt:lpstr>Wingdings</vt:lpstr>
      <vt:lpstr>Wingdings 3</vt:lpstr>
      <vt:lpstr>Sector</vt:lpstr>
      <vt:lpstr>Atlas</vt:lpstr>
      <vt:lpstr>Temă Office</vt:lpstr>
      <vt:lpstr>Prezentare PowerPoint</vt:lpstr>
      <vt:lpstr>Prezentare PowerPoint</vt:lpstr>
      <vt:lpstr>Prezentare PowerPoint</vt:lpstr>
      <vt:lpstr>Prezentare PowerPoint</vt:lpstr>
      <vt:lpstr>?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Cristian Balint</dc:creator>
  <cp:lastModifiedBy>Cristian Balint</cp:lastModifiedBy>
  <cp:revision>1</cp:revision>
  <dcterms:created xsi:type="dcterms:W3CDTF">2024-02-22T23:34:01Z</dcterms:created>
  <dcterms:modified xsi:type="dcterms:W3CDTF">2024-02-23T02:42:28Z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2024-02-22T23:38:32Z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69cdda56-4352-461c-a06b-732a2f1e7eb0</vt:lpwstr>
  </property>
  <property fmtid="{D5CDD505-2E9C-101B-9397-08002B2CF9AE}" pid="8" name="MSIP_Label_5b58b62f-6f94-46bd-8089-18e64b0a9abb_ContentBits">
    <vt:lpwstr>0</vt:lpwstr>
  </property>
</Properties>
</file>