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556" r:id="rId2"/>
    <p:sldId id="5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90D"/>
    <a:srgbClr val="F3F2F1"/>
    <a:srgbClr val="A6A6A6"/>
    <a:srgbClr val="ED6161"/>
    <a:srgbClr val="595959"/>
    <a:srgbClr val="6AA544"/>
    <a:srgbClr val="D5223F"/>
    <a:srgbClr val="252525"/>
    <a:srgbClr val="8D4BB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/>
    <p:restoredTop sz="82688"/>
  </p:normalViewPr>
  <p:slideViewPr>
    <p:cSldViewPr snapToGrid="0" snapToObjects="1">
      <p:cViewPr>
        <p:scale>
          <a:sx n="112" d="100"/>
          <a:sy n="112" d="100"/>
        </p:scale>
        <p:origin x="1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F4D43-DBE8-5140-B12D-BCE3CF7EEEDB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055-1369-844F-AA56-5928E69D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80601" y="4551096"/>
            <a:ext cx="9413975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2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52954" y="808892"/>
            <a:ext cx="1053904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6E428-FC15-AD49-AE2A-0E54A02DE357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8286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8B4F-0646-1A49-BA9C-1F675733A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95393"/>
            <a:ext cx="12192000" cy="375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1"/>
            <a:ext cx="10515600" cy="890953"/>
          </a:xfrm>
          <a:prstGeom prst="rect">
            <a:avLst/>
          </a:prstGeom>
          <a:ln>
            <a:noFill/>
          </a:ln>
        </p:spPr>
        <p:txBody>
          <a:bodyPr vert="horz" lIns="180000" tIns="45720" rIns="360000" bIns="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3" y="1266092"/>
            <a:ext cx="11588261" cy="492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28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11B8B4F-0646-1A49-BA9C-1F675733AC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" y="6531252"/>
            <a:ext cx="284163" cy="28416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3763" y="6483269"/>
            <a:ext cx="26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baaz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7590D"/>
                </a:solidFill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@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PhilippeDeRyck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ln>
            <a:noFill/>
          </a:ln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25000"/>
          </a:schemeClr>
        </a:buClr>
        <a:buSzPct val="75000"/>
        <a:buFont typeface="LucidaGrande" charset="0"/>
        <a:buChar char="−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15 minute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3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446770" y="0"/>
            <a:ext cx="3745230" cy="1005840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LucidaGrande</vt:lpstr>
      <vt:lpstr>Wingdings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De Ryck</dc:creator>
  <cp:lastModifiedBy>Philippe De Ryck</cp:lastModifiedBy>
  <cp:revision>462</cp:revision>
  <cp:lastPrinted>2016-12-09T09:17:33Z</cp:lastPrinted>
  <dcterms:created xsi:type="dcterms:W3CDTF">2016-09-13T12:11:13Z</dcterms:created>
  <dcterms:modified xsi:type="dcterms:W3CDTF">2017-03-15T13:00:00Z</dcterms:modified>
</cp:coreProperties>
</file>