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6FDD0-67D8-4223-316F-5D5849868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6713CC-0002-AE0B-601D-B62F1D30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80FC2E-D589-EA32-8473-D5FB4D76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DBDBC43-F07A-A4EE-5E39-E6CCE4AD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C4E62D-4724-B47E-D5E5-DFAC318F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4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809A67-1EEF-547D-FF57-BA064A50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3E58940-0FE4-FC78-98A9-D0A9977D0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699E1A-C19E-9AC5-CB45-A7CF62A4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D623FB-7BFD-BA79-B5C7-75CDA17F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8BC001-AECD-DC2A-7D09-706BF29D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6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E2825AF-7D00-C3A1-3AA0-8B22B7CF3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6A0D59D-718A-14B5-BC95-492EBFB4F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0551AB-4CEF-E9E7-758F-36667428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D2D779-45CB-C573-9A23-E006071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8773CE-4162-B3DB-D1BD-F632B0FC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58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C2652E-F5E9-A86C-9C19-B79D66D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6EB8D8-7A15-0EF8-6A5E-04251527D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0B539F-1AEA-CC78-C7DD-BCD8DC5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75B8CA-AEB5-DEEA-58BE-4E73FB19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9CD2DB-F02C-5D70-602C-904FC2C7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468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5D3673-8B99-7EF5-6FEB-C788058A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56C6FA-507C-77F0-60A3-8EA3C3D4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BD059D2-9BCB-EA89-41B5-368AC47F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AC562D-43FA-5557-7EF5-9CCDECCB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91F050-6103-DDE5-127E-8F0107CC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65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AD9C7-5238-CAE2-3B03-5E59F793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40C2B6-F606-E8DC-ED50-0B65B8B79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9B5BF8-9761-1F85-DCEC-C4BB15231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C97096-45D7-3797-353F-2B61E9D7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E9B5952-7DA9-4B40-01DA-8DF7E53D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A222D8-E457-5A58-6BF4-39BF7108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813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EAF04F-E033-1601-96D3-8FD0CBAF9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64DB54-1A62-E8D3-F7BD-2B49FDC61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A505E15-EFD4-998F-7B5E-181896539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9BED9A6-5F2A-521B-649E-3B525B208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1C97E3-89E3-6F1D-70C2-C0BD34891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810C734-5C0C-0873-0BCB-A5568A68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1984BC-412A-A14F-2F73-ED811856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96FB9E2-B36A-67F3-8ACD-DB0118AE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047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B4367E-92BD-6069-4C96-0DE8E324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8B2EF1-683B-6B87-11C1-1DA1FF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87371C-B94E-F15E-60C2-7F88308E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DA0F73-A0C7-26D5-7D4F-C20A2C39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77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8384C4C-2FB3-CADC-003A-57B537C9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53ADBE1-50D1-761A-9E40-C81AF102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2E28BDC-C014-E5B6-C3C9-1C3AC4E0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65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D3CBF7-1621-1851-D351-AE96541B2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EF4836-E0A3-195B-388C-EDB941F4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2651B0-8E59-14F0-44C7-118F235F4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8B1EEF8-67A5-A535-CF03-0FAE739E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D6CEE7A-EF58-1FFA-03E0-486FF60C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9396F9-D0ED-B305-22EC-FC63A812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9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07564E-368D-B337-D275-3DE8E56F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FB13466-FF32-C730-95C5-920490EFD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A5964B-268E-6304-39AF-40F27886B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0CA1650-B2F2-9CA7-DB15-75965C18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841D19-580A-30BA-8970-D48797FD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FC64E7B-332C-4DCC-CFB7-3972CED6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42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1F37651-6152-3951-9DBD-8CB570F3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5F48C15-7795-64B1-6E36-254BB27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2A961D-0A56-0090-803C-17F761069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454E7-2C50-45E8-8FFD-460B99FDC1FB}" type="datetimeFigureOut">
              <a:rPr lang="hu-HU" smtClean="0"/>
              <a:t>2025. 06. 01.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814C12-5415-B460-7558-CB7BC2BF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B53987-9C67-07F6-D0E9-239B0BABA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754DD-C444-48EB-B092-8FF8884A5D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617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ypto.com/eea" TargetMode="Externa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ypto.com/eea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35BA275-637C-310F-E4B3-C24BA9A89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63F862B-415C-BB23-7CF9-77B6344D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2387600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Crypto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2DB9743-FB00-6C88-B439-560BFAC93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6225" y="6440488"/>
            <a:ext cx="401955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Varga Gergő és Piroska Bálint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CEFCF3E8-E554-592F-AD50-B4883058E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1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AD88E-0281-149C-F625-44490A892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983082A6-AF1B-D6DB-7FC2-813310D6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E74E684-3E3C-6B37-33BA-B0145C0E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85775" y="-163830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Mir</a:t>
            </a:r>
            <a:r>
              <a:rPr lang="hu-HU" sz="4000" dirty="0">
                <a:solidFill>
                  <a:schemeClr val="bg1"/>
                </a:solidFill>
                <a:latin typeface="Bahnschrift" panose="020B0502040204020203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ő</a:t>
            </a:r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 lesz szó az előadásban? </a:t>
            </a: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B3F5A72C-59FA-B8B4-4631-EEDCF8F14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EF98475-6734-E3F0-0B45-2913071C4B25}"/>
              </a:ext>
            </a:extLst>
          </p:cNvPr>
          <p:cNvSpPr txBox="1"/>
          <p:nvPr/>
        </p:nvSpPr>
        <p:spPr>
          <a:xfrm>
            <a:off x="1095374" y="1343611"/>
            <a:ext cx="11277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Projektfeladat bemutatása</a:t>
            </a:r>
          </a:p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Az oldal bemutatása</a:t>
            </a:r>
          </a:p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Munkamegosztás</a:t>
            </a:r>
          </a:p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Összegzés</a:t>
            </a:r>
          </a:p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- Elköszönés</a:t>
            </a:r>
          </a:p>
          <a:p>
            <a:pPr marL="285750" indent="-285750">
              <a:buFontTx/>
              <a:buChar char="-"/>
            </a:pP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30630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F07D-329A-6D25-1C9A-E505A6269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F7AC3E2C-FAC6-AD2B-2382-36416CAD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EA6FF86-EA3E-D1FC-015E-54B617D1E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0600" y="-1600200"/>
            <a:ext cx="9144000" cy="2387600"/>
          </a:xfrm>
        </p:spPr>
        <p:txBody>
          <a:bodyPr/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Projektfeladat</a:t>
            </a:r>
            <a:r>
              <a:rPr lang="hu-HU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bemutatása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2F6B23A1-1190-6C47-6556-0F2D34282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9193007D-FF6E-F513-5E5A-F0A98B56E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674" y="1035051"/>
            <a:ext cx="9144000" cy="1655762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Mi alapvet</a:t>
            </a:r>
            <a:r>
              <a:rPr lang="hu-HU" sz="3000" dirty="0">
                <a:solidFill>
                  <a:schemeClr val="bg1"/>
                </a:solidFill>
                <a:latin typeface="Bahnschrift" panose="020B0502040204020203" pitchFamily="34" charset="0"/>
              </a:rPr>
              <a:t>ő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en egy fesztivál oldalt készítettünk volna, de aztán rájöttünk, hogy ez a téma egy kicsit érdekesebb és jobban kidolgozható.</a:t>
            </a:r>
          </a:p>
        </p:txBody>
      </p:sp>
      <p:sp>
        <p:nvSpPr>
          <p:cNvPr id="9" name="Alcím 4">
            <a:extLst>
              <a:ext uri="{FF2B5EF4-FFF2-40B4-BE49-F238E27FC236}">
                <a16:creationId xmlns:a16="http://schemas.microsoft.com/office/drawing/2014/main" id="{2DA05C6A-CD63-78AF-0F2A-132959813D09}"/>
              </a:ext>
            </a:extLst>
          </p:cNvPr>
          <p:cNvSpPr txBox="1">
            <a:spLocks/>
          </p:cNvSpPr>
          <p:nvPr/>
        </p:nvSpPr>
        <p:spPr>
          <a:xfrm>
            <a:off x="2752724" y="2814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  <a:hlinkClick r:id="rId5"/>
              </a:rPr>
              <a:t>crypto.com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egy </a:t>
            </a:r>
            <a:r>
              <a:rPr lang="hu-HU" sz="3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digitáls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valutákkal foglalkozó vállalat. Ezen az oldalon lehet vásárolni, eladni, illetve fizetni is a </a:t>
            </a:r>
            <a:r>
              <a:rPr lang="hu-HU" sz="3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crypto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valutákkal.</a:t>
            </a:r>
          </a:p>
        </p:txBody>
      </p:sp>
    </p:spTree>
    <p:extLst>
      <p:ext uri="{BB962C8B-B14F-4D97-AF65-F5344CB8AC3E}">
        <p14:creationId xmlns:p14="http://schemas.microsoft.com/office/powerpoint/2010/main" val="358698919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A7BF-1A13-4D26-D2B6-A65725357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4E8C98CC-BF32-C6D3-FBD6-417CD827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A1D0383-668E-D90E-FD5E-3909E59DB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771650" y="-161925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Az oldal bemutatása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29F37558-0644-BA31-30D9-1A766AB51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pic>
        <p:nvPicPr>
          <p:cNvPr id="11" name="Kép 10" descr="A képen elektronika, szöveg, Mobiltelefon, Kommunikációs eszkö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917AB9B-C355-3811-EBE0-DF7239AD2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45" y="0"/>
            <a:ext cx="4412099" cy="685800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C8E21517-20DF-3BB0-74BF-F3A45EA8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weboldal szerkezetileg jól </a:t>
            </a:r>
            <a:r>
              <a:rPr lang="hu-HU" sz="3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felpített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átlátható, illetve könnyen kezelhető reszponzív design. A weboldalt a 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  <a:hlinkClick r:id="rId6"/>
              </a:rPr>
              <a:t>crypto.com 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inspirálta.</a:t>
            </a:r>
          </a:p>
        </p:txBody>
      </p:sp>
    </p:spTree>
    <p:extLst>
      <p:ext uri="{BB962C8B-B14F-4D97-AF65-F5344CB8AC3E}">
        <p14:creationId xmlns:p14="http://schemas.microsoft.com/office/powerpoint/2010/main" val="344952260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C5B12-FBA4-3B87-E5DD-176BC1B2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D99E91A3-BB11-E3B0-18C8-D2B1FBE8E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5C89517-F989-7DA9-607F-8B5FB5D56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90750" y="-158115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Munkamegosztás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3E533A4B-49E6-37DE-5949-35D33F8E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990163C0-C060-AB66-713E-C99010DB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weboldal szerkezetét és felépítését Bálint mester hajtotta végre. A reszponzív nézetet pedig </a:t>
            </a:r>
            <a:r>
              <a:rPr lang="hu-HU" sz="3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Ropesz</a:t>
            </a:r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mester készítette el.</a:t>
            </a:r>
          </a:p>
        </p:txBody>
      </p:sp>
    </p:spTree>
    <p:extLst>
      <p:ext uri="{BB962C8B-B14F-4D97-AF65-F5344CB8AC3E}">
        <p14:creationId xmlns:p14="http://schemas.microsoft.com/office/powerpoint/2010/main" val="41888884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961EA-1283-DB51-0F2D-5B05C2AA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9945A671-7CDC-5BDC-62DF-657AD8C6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A6A4775-F846-38B1-8013-1A5B51C11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8000" y="-1581150"/>
            <a:ext cx="9144000" cy="2387600"/>
          </a:xfrm>
        </p:spPr>
        <p:txBody>
          <a:bodyPr>
            <a:norm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Összegzés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285EAE64-0BD4-A7C7-CFED-DBD084741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sp>
        <p:nvSpPr>
          <p:cNvPr id="5" name="Alcím 4">
            <a:extLst>
              <a:ext uri="{FF2B5EF4-FFF2-40B4-BE49-F238E27FC236}">
                <a16:creationId xmlns:a16="http://schemas.microsoft.com/office/drawing/2014/main" id="{81BBBAEE-DDDD-8C18-CEE9-CF4F0500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Összességében nagyon jó volt a projektmunka, szeretünk együtt dolgozni mert könnyen megvan a közös hang és gyorsan halad a munka.</a:t>
            </a:r>
          </a:p>
        </p:txBody>
      </p:sp>
    </p:spTree>
    <p:extLst>
      <p:ext uri="{BB962C8B-B14F-4D97-AF65-F5344CB8AC3E}">
        <p14:creationId xmlns:p14="http://schemas.microsoft.com/office/powerpoint/2010/main" val="35571517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3895B-B00E-F3C3-1A9C-961D28AA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4A956B3-5DBD-CE1E-88A4-12C8EBE15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5AADC0D-52BA-9F0C-7369-29145316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4704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hu-HU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Crypto</a:t>
            </a:r>
            <a:endParaRPr lang="hu-HU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9F6E4F-66F5-98E0-22A1-CC4F62781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6225" y="6440488"/>
            <a:ext cx="4019550" cy="1655762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Varga Gergő és Piroska Bálint</a:t>
            </a: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11DF6040-C769-39C5-AF0F-3993A997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637" y="6249988"/>
            <a:ext cx="1895475" cy="381000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3EEE885-E8A3-4C74-E750-59FDD1BFAF78}"/>
              </a:ext>
            </a:extLst>
          </p:cNvPr>
          <p:cNvSpPr txBox="1"/>
          <p:nvPr/>
        </p:nvSpPr>
        <p:spPr>
          <a:xfrm>
            <a:off x="3890962" y="5202238"/>
            <a:ext cx="4410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2587507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152</Words>
  <Application>Microsoft Office PowerPoint</Application>
  <PresentationFormat>Szélesvásznú</PresentationFormat>
  <Paragraphs>20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Bahnschrift</vt:lpstr>
      <vt:lpstr>Office-téma</vt:lpstr>
      <vt:lpstr>Crypto</vt:lpstr>
      <vt:lpstr>Miről lesz szó az előadásban? </vt:lpstr>
      <vt:lpstr>Projektfeladat bemutatása</vt:lpstr>
      <vt:lpstr>Az oldal bemutatása</vt:lpstr>
      <vt:lpstr>Munkamegosztás</vt:lpstr>
      <vt:lpstr>Összegzés</vt:lpstr>
      <vt:lpstr>Crypto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</cp:revision>
  <dcterms:created xsi:type="dcterms:W3CDTF">2025-06-01T09:41:49Z</dcterms:created>
  <dcterms:modified xsi:type="dcterms:W3CDTF">2025-06-01T10:09:55Z</dcterms:modified>
</cp:coreProperties>
</file>