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Mintacím szerkesztése</a:t>
            </a:r>
            <a:endParaRPr b="0" lang="hu-H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19583CD-0891-47F4-9189-566BF9EF3FF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12/10/18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45E8AE-6FCB-4B65-A6FB-F9C8D3D46D6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Mintacím szerkesztése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Mintaszöveg szerkesztése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Második szint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Harmadik szint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Negyedik 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Ötödik 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80CFCBB-EBC3-426F-8F18-66D421AF3DA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12/10/18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11B6C4-F9F3-4B02-822B-79DEC35C42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Kameraalapú arcfelismerés OpenCV segítségével</a:t>
            </a:r>
            <a:endParaRPr b="0" lang="hu-H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Készítette: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Skach Bálint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VZXBJD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Arcfelismerés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Face Detection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Egy képen lévő arc felismerése (érzékelése)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Nem kell tudni, hogy kinek az arca, csak hogy arc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Embereknek könnyű, gépeknek nem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Face Recognition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Egy képen lévő arc felismerése (azonosítása)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Face Detection után az arcot végig futtatjuk az adatbázisunkon, és megnézzük, hogy benne van-e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Alkalmazható authentikációra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Haar Cascade Classifier</a:t>
            </a:r>
            <a:br/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Hogyan működik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Paul Viola, Micheal Jones - Rapid Object Detection using a Boosted Cascade of Simple Features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Összeadja a fehér téglalap alatt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Található pixelek értékét és 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Kivonja a fekete téglalap alatt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Található pixelek értékének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Összegéből.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Kép 4" descr=""/>
          <p:cNvPicPr/>
          <p:nvPr/>
        </p:nvPicPr>
        <p:blipFill>
          <a:blip r:embed="rId1"/>
          <a:stretch/>
        </p:blipFill>
        <p:spPr>
          <a:xfrm>
            <a:off x="5659200" y="2431440"/>
            <a:ext cx="5709600" cy="34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Haar Cascade Classifier</a:t>
            </a:r>
            <a:br/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Minták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Negatív minták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Nem tartalmazzák a felismerendő objektumot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Háttér mintának is hívják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Bg.txt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Csak az elérési útvonal kell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Pozitív minták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A felismerendő objektumot tartalmazza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Info.dat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Path x y w h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Ahol x, y, w, h a képen az objektum pozíciója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Vektor file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Pozitív mintáinkat rávetíti a negatív mintákra, és ebből egy filet csinál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Opencv_createsamples –info info.dat -vec positives.vec -bg bg.txt -w 24 –h 24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Haar Cascade Classifier</a:t>
            </a:r>
            <a:br/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elkészítése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opencv_traincascade -data outputdir -vec positives.vec -bg bg.txt -numPos 900 -numNeg 450 -numStages 10 -w 24 -h 24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900 pozitív minta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450 negatív minta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10 iteráció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24x24 px-es kernel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Nagyobb mintáknál és iterációknál exponenciálisan kövekszik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7 iteráció -&gt; ~10 másodperc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24 iteráció -&gt; ~9 nap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Haar Cascade Classifier alkalmazása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Image_facedec.py &lt;inputimg&gt; &lt;outputimp&gt;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Inputként beolvas egy fájlt, végrehajt rajta 3 fajta arcfelismerést: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OpenCV default modell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Saját modell 900:450 mintával 24x24 px kernel 7 iteráció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Saját modell 900:450 mintával 24x24 px kernel 17 iteráció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Video_facedec.py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Webkamera képén hajtja végre a 3 fajta arcfelismerést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834640" y="1866960"/>
            <a:ext cx="601992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Eredmények - Hamis pozitív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Kép 4" descr=""/>
          <p:cNvPicPr/>
          <p:nvPr/>
        </p:nvPicPr>
        <p:blipFill>
          <a:blip r:embed="rId1"/>
          <a:stretch/>
        </p:blipFill>
        <p:spPr>
          <a:xfrm>
            <a:off x="1989000" y="1462320"/>
            <a:ext cx="7970040" cy="492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Eredmények - Pontosság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Kép 6" descr=""/>
          <p:cNvPicPr/>
          <p:nvPr/>
        </p:nvPicPr>
        <p:blipFill>
          <a:blip r:embed="rId1"/>
          <a:stretch/>
        </p:blipFill>
        <p:spPr>
          <a:xfrm>
            <a:off x="1775520" y="1330200"/>
            <a:ext cx="8488440" cy="52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LibreOffice/6.1.3.2$Linux_X86_64 LibreOffice_project/10$Build-2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2012-08-15T22:11:07Z</dcterms:created>
  <dc:creator/>
  <dc:description/>
  <dc:language>en-US</dc:language>
  <cp:lastModifiedBy/>
  <dcterms:modified xsi:type="dcterms:W3CDTF">2018-12-10T07:10:36Z</dcterms:modified>
  <cp:revision>229</cp:revision>
  <dc:subject/>
  <dc:title>PowerPoint-bemutató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Szélesvásznú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