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9"/>
    <p:restoredTop sz="94747"/>
  </p:normalViewPr>
  <p:slideViewPr>
    <p:cSldViewPr snapToGrid="0" snapToObjects="1">
      <p:cViewPr varScale="1">
        <p:scale>
          <a:sx n="176" d="100"/>
          <a:sy n="176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amarin/Xamarin.Forms" TargetMode="External"/><Relationship Id="rId1" Type="http://schemas.openxmlformats.org/officeDocument/2006/relationships/hyperlink" Target="https://devblogs.microsoft.com/xamarin/net-conf-focus-on-xamarin-event-reca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94C25-BC4F-4CF5-B145-CB6F79616B0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1A72C9-E501-4869-8677-FE2F522E64A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/>
        </a:p>
      </dgm:t>
    </dgm:pt>
    <dgm:pt modelId="{B89B0EBF-86A1-4D1F-B0B5-6DBBF3F01923}" type="parTrans" cxnId="{B8B8B6F2-5CE0-479D-A5D5-698686F428E1}">
      <dgm:prSet/>
      <dgm:spPr/>
      <dgm:t>
        <a:bodyPr/>
        <a:lstStyle/>
        <a:p>
          <a:endParaRPr lang="en-US"/>
        </a:p>
      </dgm:t>
    </dgm:pt>
    <dgm:pt modelId="{F3073E80-D07F-4E9E-895B-BAF1A49E30C7}" type="sibTrans" cxnId="{B8B8B6F2-5CE0-479D-A5D5-698686F428E1}">
      <dgm:prSet/>
      <dgm:spPr/>
      <dgm:t>
        <a:bodyPr/>
        <a:lstStyle/>
        <a:p>
          <a:endParaRPr lang="en-US"/>
        </a:p>
      </dgm:t>
    </dgm:pt>
    <dgm:pt modelId="{6785BEDE-1ACB-4611-AB6A-D52165C4EC8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https://github.com/xamarin/Xamarin.Forms</a:t>
          </a:r>
          <a:endParaRPr lang="en-US"/>
        </a:p>
      </dgm:t>
    </dgm:pt>
    <dgm:pt modelId="{AE703037-C6F4-4F9D-8A84-C8B501787FF7}" type="parTrans" cxnId="{A5DF022F-3682-46FC-B004-DE4B31E2C5CE}">
      <dgm:prSet/>
      <dgm:spPr/>
      <dgm:t>
        <a:bodyPr/>
        <a:lstStyle/>
        <a:p>
          <a:endParaRPr lang="en-US"/>
        </a:p>
      </dgm:t>
    </dgm:pt>
    <dgm:pt modelId="{B82E346C-4789-4B84-A628-829C96CE22B1}" type="sibTrans" cxnId="{A5DF022F-3682-46FC-B004-DE4B31E2C5CE}">
      <dgm:prSet/>
      <dgm:spPr/>
      <dgm:t>
        <a:bodyPr/>
        <a:lstStyle/>
        <a:p>
          <a:endParaRPr lang="en-US"/>
        </a:p>
      </dgm:t>
    </dgm:pt>
    <dgm:pt modelId="{7CA54B22-D4E0-7A47-93B2-2C90F8150759}" type="pres">
      <dgm:prSet presAssocID="{20B94C25-BC4F-4CF5-B145-CB6F79616B04}" presName="vert0" presStyleCnt="0">
        <dgm:presLayoutVars>
          <dgm:dir/>
          <dgm:animOne val="branch"/>
          <dgm:animLvl val="lvl"/>
        </dgm:presLayoutVars>
      </dgm:prSet>
      <dgm:spPr/>
    </dgm:pt>
    <dgm:pt modelId="{92C5C961-1079-B040-93EF-D6491BD389EA}" type="pres">
      <dgm:prSet presAssocID="{8F1A72C9-E501-4869-8677-FE2F522E64A9}" presName="thickLine" presStyleLbl="alignNode1" presStyleIdx="0" presStyleCnt="2"/>
      <dgm:spPr/>
    </dgm:pt>
    <dgm:pt modelId="{F9800F7C-064A-D444-B33B-59376B49C3C2}" type="pres">
      <dgm:prSet presAssocID="{8F1A72C9-E501-4869-8677-FE2F522E64A9}" presName="horz1" presStyleCnt="0"/>
      <dgm:spPr/>
    </dgm:pt>
    <dgm:pt modelId="{BB577477-BA8A-0645-8594-3C9990CBD5C3}" type="pres">
      <dgm:prSet presAssocID="{8F1A72C9-E501-4869-8677-FE2F522E64A9}" presName="tx1" presStyleLbl="revTx" presStyleIdx="0" presStyleCnt="2"/>
      <dgm:spPr/>
    </dgm:pt>
    <dgm:pt modelId="{F3F24EB8-C4BB-FB41-96BD-3C5F8D895758}" type="pres">
      <dgm:prSet presAssocID="{8F1A72C9-E501-4869-8677-FE2F522E64A9}" presName="vert1" presStyleCnt="0"/>
      <dgm:spPr/>
    </dgm:pt>
    <dgm:pt modelId="{C86745E9-30D6-994F-8AC5-0C364B962F98}" type="pres">
      <dgm:prSet presAssocID="{6785BEDE-1ACB-4611-AB6A-D52165C4EC85}" presName="thickLine" presStyleLbl="alignNode1" presStyleIdx="1" presStyleCnt="2"/>
      <dgm:spPr/>
    </dgm:pt>
    <dgm:pt modelId="{EC059A03-3143-FE4C-8511-0B928F93B4ED}" type="pres">
      <dgm:prSet presAssocID="{6785BEDE-1ACB-4611-AB6A-D52165C4EC85}" presName="horz1" presStyleCnt="0"/>
      <dgm:spPr/>
    </dgm:pt>
    <dgm:pt modelId="{9DBC3526-3EDD-D447-B21D-6F818C4E4BF7}" type="pres">
      <dgm:prSet presAssocID="{6785BEDE-1ACB-4611-AB6A-D52165C4EC85}" presName="tx1" presStyleLbl="revTx" presStyleIdx="1" presStyleCnt="2"/>
      <dgm:spPr/>
    </dgm:pt>
    <dgm:pt modelId="{FE41D2C2-1AB4-F445-8EB3-B34B05B62F27}" type="pres">
      <dgm:prSet presAssocID="{6785BEDE-1ACB-4611-AB6A-D52165C4EC85}" presName="vert1" presStyleCnt="0"/>
      <dgm:spPr/>
    </dgm:pt>
  </dgm:ptLst>
  <dgm:cxnLst>
    <dgm:cxn modelId="{646F3D1E-ABFF-CF4F-B581-EFC8E62C1626}" type="presOf" srcId="{6785BEDE-1ACB-4611-AB6A-D52165C4EC85}" destId="{9DBC3526-3EDD-D447-B21D-6F818C4E4BF7}" srcOrd="0" destOrd="0" presId="urn:microsoft.com/office/officeart/2008/layout/LinedList"/>
    <dgm:cxn modelId="{A5DF022F-3682-46FC-B004-DE4B31E2C5CE}" srcId="{20B94C25-BC4F-4CF5-B145-CB6F79616B04}" destId="{6785BEDE-1ACB-4611-AB6A-D52165C4EC85}" srcOrd="1" destOrd="0" parTransId="{AE703037-C6F4-4F9D-8A84-C8B501787FF7}" sibTransId="{B82E346C-4789-4B84-A628-829C96CE22B1}"/>
    <dgm:cxn modelId="{EC9AD7A8-26F3-EC45-ADBB-329C169C8F3E}" type="presOf" srcId="{20B94C25-BC4F-4CF5-B145-CB6F79616B04}" destId="{7CA54B22-D4E0-7A47-93B2-2C90F8150759}" srcOrd="0" destOrd="0" presId="urn:microsoft.com/office/officeart/2008/layout/LinedList"/>
    <dgm:cxn modelId="{F0EF7ACE-21DF-C946-BD13-99BF4A0E379A}" type="presOf" srcId="{8F1A72C9-E501-4869-8677-FE2F522E64A9}" destId="{BB577477-BA8A-0645-8594-3C9990CBD5C3}" srcOrd="0" destOrd="0" presId="urn:microsoft.com/office/officeart/2008/layout/LinedList"/>
    <dgm:cxn modelId="{B8B8B6F2-5CE0-479D-A5D5-698686F428E1}" srcId="{20B94C25-BC4F-4CF5-B145-CB6F79616B04}" destId="{8F1A72C9-E501-4869-8677-FE2F522E64A9}" srcOrd="0" destOrd="0" parTransId="{B89B0EBF-86A1-4D1F-B0B5-6DBBF3F01923}" sibTransId="{F3073E80-D07F-4E9E-895B-BAF1A49E30C7}"/>
    <dgm:cxn modelId="{D7861917-8C31-0841-B8D8-F14329FFC8EA}" type="presParOf" srcId="{7CA54B22-D4E0-7A47-93B2-2C90F8150759}" destId="{92C5C961-1079-B040-93EF-D6491BD389EA}" srcOrd="0" destOrd="0" presId="urn:microsoft.com/office/officeart/2008/layout/LinedList"/>
    <dgm:cxn modelId="{6441409F-472C-A64C-8065-14159A1B800A}" type="presParOf" srcId="{7CA54B22-D4E0-7A47-93B2-2C90F8150759}" destId="{F9800F7C-064A-D444-B33B-59376B49C3C2}" srcOrd="1" destOrd="0" presId="urn:microsoft.com/office/officeart/2008/layout/LinedList"/>
    <dgm:cxn modelId="{017AAE4E-0BEF-3D42-815A-A001D8D5C967}" type="presParOf" srcId="{F9800F7C-064A-D444-B33B-59376B49C3C2}" destId="{BB577477-BA8A-0645-8594-3C9990CBD5C3}" srcOrd="0" destOrd="0" presId="urn:microsoft.com/office/officeart/2008/layout/LinedList"/>
    <dgm:cxn modelId="{C8A97AD0-3053-8C45-B1B9-DD4F19216D92}" type="presParOf" srcId="{F9800F7C-064A-D444-B33B-59376B49C3C2}" destId="{F3F24EB8-C4BB-FB41-96BD-3C5F8D895758}" srcOrd="1" destOrd="0" presId="urn:microsoft.com/office/officeart/2008/layout/LinedList"/>
    <dgm:cxn modelId="{B5238E38-7AF3-454D-A125-B9255FB28827}" type="presParOf" srcId="{7CA54B22-D4E0-7A47-93B2-2C90F8150759}" destId="{C86745E9-30D6-994F-8AC5-0C364B962F98}" srcOrd="2" destOrd="0" presId="urn:microsoft.com/office/officeart/2008/layout/LinedList"/>
    <dgm:cxn modelId="{8CD0C6BC-E8E9-A145-A08A-7840DAB34A93}" type="presParOf" srcId="{7CA54B22-D4E0-7A47-93B2-2C90F8150759}" destId="{EC059A03-3143-FE4C-8511-0B928F93B4ED}" srcOrd="3" destOrd="0" presId="urn:microsoft.com/office/officeart/2008/layout/LinedList"/>
    <dgm:cxn modelId="{CC338B47-576C-A048-B3AC-F7CBECF58331}" type="presParOf" srcId="{EC059A03-3143-FE4C-8511-0B928F93B4ED}" destId="{9DBC3526-3EDD-D447-B21D-6F818C4E4BF7}" srcOrd="0" destOrd="0" presId="urn:microsoft.com/office/officeart/2008/layout/LinedList"/>
    <dgm:cxn modelId="{4D4C1F05-5683-924B-9785-5737B1979FFD}" type="presParOf" srcId="{EC059A03-3143-FE4C-8511-0B928F93B4ED}" destId="{FE41D2C2-1AB4-F445-8EB3-B34B05B62F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C961-1079-B040-93EF-D6491BD389E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7477-BA8A-0645-8594-3C9990CBD5C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1"/>
            </a:rPr>
            <a:t>https://devblogs.microsoft.com/xamarin/net-conf-focus-on-xamarin-event-recap/</a:t>
          </a:r>
          <a:endParaRPr lang="en-US" sz="2600" kern="1200"/>
        </a:p>
      </dsp:txBody>
      <dsp:txXfrm>
        <a:off x="0" y="0"/>
        <a:ext cx="6492875" cy="2552700"/>
      </dsp:txXfrm>
    </dsp:sp>
    <dsp:sp modelId="{C86745E9-30D6-994F-8AC5-0C364B962F9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3526-3EDD-D447-B21D-6F818C4E4BF7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hlinkClick xmlns:r="http://schemas.openxmlformats.org/officeDocument/2006/relationships" r:id="rId2"/>
            </a:rPr>
            <a:t>https://github.com/xamarin/Xamarin.Forms</a:t>
          </a:r>
          <a:endParaRPr lang="en-US" sz="2600" kern="120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750A-FD38-554C-9B08-EEEB7ED4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9BAE-2677-EB46-88B8-5CAB5DB6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F08D-98A2-464B-9F74-C5BDDC4F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39E6-D41A-E74D-9A0D-2DF671D4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581-962E-D146-83AB-3ED4C362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580A-0916-7F49-91A5-3B2F73B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F0E3-3B9C-6D41-9CB8-7292A855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2903-EA80-874E-A421-F29630A9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7904-BAED-0C4B-B933-7E7E50E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9205-3DF2-BE49-9104-88A0073E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8A4D1-0C29-444A-BD20-9AECB4A2A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B33F-EE28-5A40-8D27-41F422D8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7E9B-5265-524B-A659-F3075C51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0683-FAFC-AB4A-889B-38549D2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D3E1-62BF-D34D-B13D-DE4D986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180-006D-A744-AB41-A28CDD1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63E6-AC99-984E-8C70-0ECD4DE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0600-E92C-8547-AD08-C975641A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799E-2F6F-CD48-B1BA-F6466A84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54D0-8CAA-5D43-9F64-9BE4E91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F7D9-1DCF-9941-A91D-F5F191E3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87DA-C86F-3A49-83AA-57FA3286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7130-5905-D743-8298-C177FCA2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0CDA-B850-5E4F-B4FB-2EA8B9DC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1AB6-C87A-8247-A404-E80B918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CCC4-3980-4C4E-84A7-F9D791A3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5128-0DF2-D942-90E6-113AC8C5A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47A9-1EE7-D447-8797-675D655C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72B3-8AA6-A144-AB8D-B1951AB2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A73A-09FF-4C49-9341-37361EAD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19B8-F71F-304D-9DAB-91A7F61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EAE9-844F-D246-9082-90409BF0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18D2-9DF4-A74F-BD77-ED4345C2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77E-24A3-7C4C-9DA6-06BBD71A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14843-CE2A-6F42-B35B-B6875E246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D774A-8957-0348-8F32-500DF2012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1DBBE-E680-CA47-ABC0-26140F0F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1868-72B8-E54E-AF09-50C58C5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D4C1F-367C-2A40-960F-8FC3547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2F72-DD6F-7848-96C1-2C4B3CE0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3132B-7AB5-2E41-8CA4-64800C1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A37C4-5795-BE46-89BE-3E19FA62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AE9D-981F-2848-B626-9C83E2D3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37F37-0DE5-0846-B6A0-F5C781F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74E6-8477-874E-94E5-BD9DD3A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5F71-109E-8C45-A66D-E91E07C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3ABE-BA01-B942-8337-33C15EB9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0F4B-7E90-E847-9948-C817F3A4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16D66-B750-F743-9121-0F93E13FD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EF7D-E754-B146-A785-227D7D7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BEDB-FB19-0A43-A124-927CE76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85F2-6E67-AA47-BB41-25FA9F58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DA4-14DD-5641-8309-8C701809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F0E3-B611-7147-B659-10E427B6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74AC-2F48-C644-91D8-3D22B8E7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6817F-2FB9-FE4A-BD87-3153727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28B9-D44F-434E-A45B-E2223A2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08C-8EB0-E34F-B5EB-8A7CE03E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33B7B-AD39-C247-8EC9-193F2ABB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135F-D66C-234B-A847-4B28239B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E25A-E6B0-F04D-BA60-2E2A5955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175D-7B65-7D4D-BAF3-169C89D4515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FC6F-FD66-4E4D-A14A-2B3F0ABE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8FC8-827D-884C-ADFB-0414CD170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C48E-1EB1-5947-B46E-277609A5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EE07-E810-7D47-A28D-7B31433FB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br>
              <a:rPr lang="en-US" dirty="0"/>
            </a:br>
            <a:r>
              <a:rPr lang="en-US" dirty="0"/>
              <a:t>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29CD-98EC-3844-80E8-68EC632F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Jesus</a:t>
            </a:r>
          </a:p>
          <a:p>
            <a:r>
              <a:rPr lang="en-US" dirty="0"/>
              <a:t>Eng. Software</a:t>
            </a:r>
          </a:p>
          <a:p>
            <a:r>
              <a:rPr lang="en-US" dirty="0" err="1"/>
              <a:t>ArcTouch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6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78A46-DC2D-7D41-AE5B-DC638957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o Shell?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7F2E-A66D-4D4E-8E29-989D328E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Simplifica Navegação</a:t>
            </a:r>
          </a:p>
          <a:p>
            <a:r>
              <a:rPr lang="pt-BR" dirty="0"/>
              <a:t>Estrutura declarativa para sua aplicação</a:t>
            </a:r>
          </a:p>
          <a:p>
            <a:r>
              <a:rPr lang="pt-BR" dirty="0"/>
              <a:t>Fácil customização a nível do projeto compartilhado</a:t>
            </a:r>
          </a:p>
          <a:p>
            <a:r>
              <a:rPr lang="pt-BR" dirty="0"/>
              <a:t>Crie aplicações muito mais rápido</a:t>
            </a:r>
          </a:p>
        </p:txBody>
      </p:sp>
    </p:spTree>
    <p:extLst>
      <p:ext uri="{BB962C8B-B14F-4D97-AF65-F5344CB8AC3E}">
        <p14:creationId xmlns:p14="http://schemas.microsoft.com/office/powerpoint/2010/main" val="18644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92B-526E-2D45-ABB6-5B928C5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 Navegação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26F95-024E-6342-BCDE-64FA3E35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5099"/>
            <a:ext cx="4406900" cy="673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18759-449A-B240-9F0C-08F45469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900"/>
            <a:ext cx="44069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73569-0F63-DC43-9286-5BF4666E7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54" y="2766419"/>
            <a:ext cx="4013200" cy="29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2A9F6-75E4-7648-B928-F79C27CC5597}"/>
              </a:ext>
            </a:extLst>
          </p:cNvPr>
          <p:cNvSpPr txBox="1"/>
          <p:nvPr/>
        </p:nvSpPr>
        <p:spPr>
          <a:xfrm>
            <a:off x="1137765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sem o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5290-D08B-0D40-AF2B-446BD69DB371}"/>
              </a:ext>
            </a:extLst>
          </p:cNvPr>
          <p:cNvSpPr txBox="1"/>
          <p:nvPr/>
        </p:nvSpPr>
        <p:spPr>
          <a:xfrm>
            <a:off x="6602254" y="1894333"/>
            <a:ext cx="3490076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MasterDetail</a:t>
            </a:r>
            <a:r>
              <a:rPr lang="pt-BR" dirty="0"/>
              <a:t> com o Shell</a:t>
            </a:r>
          </a:p>
        </p:txBody>
      </p:sp>
    </p:spTree>
    <p:extLst>
      <p:ext uri="{BB962C8B-B14F-4D97-AF65-F5344CB8AC3E}">
        <p14:creationId xmlns:p14="http://schemas.microsoft.com/office/powerpoint/2010/main" val="39727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6322-221D-9941-B8E8-F38FAEF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declarativa</a:t>
            </a:r>
          </a:p>
        </p:txBody>
      </p:sp>
      <p:pic>
        <p:nvPicPr>
          <p:cNvPr id="5" name="Content Placeholder 4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27FAE183-2537-F845-8213-FCCD9935E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115"/>
            <a:ext cx="4993872" cy="4351338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DE64F-1236-274B-AECF-A077B213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078" y="615011"/>
            <a:ext cx="3136922" cy="62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0F6-F62E-0141-8926-F7D2A50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declarativa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2F938-D220-4E44-8317-3AB68518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8" y="1690688"/>
            <a:ext cx="6816678" cy="473419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DF730-C549-9842-A7F1-C7928BD4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86" y="0"/>
            <a:ext cx="421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7832-1E33-244E-ACA2-39BFEAA8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9EE8-8D57-B942-B3BF-31A52289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Navegação por URL, é apenas 1 </a:t>
            </a:r>
            <a:r>
              <a:rPr lang="pt-BR" i="1" dirty="0" err="1"/>
              <a:t>string</a:t>
            </a:r>
            <a:r>
              <a:rPr lang="pt-BR" dirty="0"/>
              <a:t>!</a:t>
            </a:r>
          </a:p>
          <a:p>
            <a:r>
              <a:rPr lang="pt-BR" dirty="0"/>
              <a:t>Lidar mais facilmente com </a:t>
            </a:r>
            <a:r>
              <a:rPr lang="pt-BR" i="1" dirty="0" err="1"/>
              <a:t>deeplink</a:t>
            </a:r>
            <a:r>
              <a:rPr lang="pt-BR" dirty="0"/>
              <a:t>;</a:t>
            </a:r>
          </a:p>
          <a:p>
            <a:r>
              <a:rPr lang="pt-BR" dirty="0"/>
              <a:t>Salvar estado do </a:t>
            </a:r>
            <a:r>
              <a:rPr lang="pt-BR" i="1" dirty="0" err="1"/>
              <a:t>app</a:t>
            </a:r>
            <a:r>
              <a:rPr lang="pt-BR" dirty="0"/>
              <a:t> antes de fechar e recarregar onde ele estava;</a:t>
            </a:r>
          </a:p>
          <a:p>
            <a:r>
              <a:rPr lang="pt-BR" dirty="0"/>
              <a:t>Controlar facilmente a navegação do usuário e tomar decisões.</a:t>
            </a:r>
          </a:p>
        </p:txBody>
      </p:sp>
    </p:spTree>
    <p:extLst>
      <p:ext uri="{BB962C8B-B14F-4D97-AF65-F5344CB8AC3E}">
        <p14:creationId xmlns:p14="http://schemas.microsoft.com/office/powerpoint/2010/main" val="46777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9B88-2FA3-034E-9C9A-049A8386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 – </a:t>
            </a:r>
            <a:r>
              <a:rPr lang="pt-BR" i="1" dirty="0"/>
              <a:t>Query </a:t>
            </a:r>
            <a:r>
              <a:rPr lang="pt-BR" i="1" dirty="0" err="1"/>
              <a:t>Parameters</a:t>
            </a:r>
            <a:endParaRPr lang="pt-BR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8BD40-6206-5F49-BE49-777227FE5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18" y="3170519"/>
            <a:ext cx="8019348" cy="3426223"/>
          </a:xfrm>
        </p:spPr>
      </p:pic>
    </p:spTree>
    <p:extLst>
      <p:ext uri="{BB962C8B-B14F-4D97-AF65-F5344CB8AC3E}">
        <p14:creationId xmlns:p14="http://schemas.microsoft.com/office/powerpoint/2010/main" val="35734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2F5E6-A7EC-4B42-A4D7-B5A4B30C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Referências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81014-78F5-4AC7-ABEB-13D7BA8D3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468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42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117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Xamarin.Forms Shell</vt:lpstr>
      <vt:lpstr>O que é o Shell?</vt:lpstr>
      <vt:lpstr>Simplifica Navegação</vt:lpstr>
      <vt:lpstr>Estrutura declarativa</vt:lpstr>
      <vt:lpstr>Estrutura declarativa</vt:lpstr>
      <vt:lpstr>Navegação</vt:lpstr>
      <vt:lpstr>Navegação – Query Parameters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Shell</dc:title>
  <dc:creator>Pedro Jesus</dc:creator>
  <cp:lastModifiedBy>Pedro Jesus</cp:lastModifiedBy>
  <cp:revision>1</cp:revision>
  <dcterms:created xsi:type="dcterms:W3CDTF">2020-05-08T22:34:36Z</dcterms:created>
  <dcterms:modified xsi:type="dcterms:W3CDTF">2020-05-09T00:54:00Z</dcterms:modified>
</cp:coreProperties>
</file>