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5DE1D-5453-E841-8222-4BD51704B87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3223-0477-3D4F-A0C1-2E44BCE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version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3223-0477-3D4F-A0C1-2E44BCE29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*columns: common icon for package, version number, update button(enabled if update available. Prominent button if </a:t>
            </a:r>
            <a:r>
              <a:rPr lang="en-US" dirty="0" err="1"/>
              <a:t>npm</a:t>
            </a:r>
            <a:r>
              <a:rPr lang="en-US" dirty="0"/>
              <a:t> audit asks to update)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3223-0477-3D4F-A0C1-2E44BCE29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CC51-767C-664F-B1D6-05561642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B941F-F075-A543-80B3-42764630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3883-A7C2-A04D-B35B-AC6BB935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9-2331-FD4E-B2FC-67725763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3E5-9D41-C64A-80E7-592E4C59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DAF-97FE-1949-9891-C4D3A23D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54A4-9117-DB49-80EB-4DF7FD12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8E54-40D1-1B4F-95A9-8BCCA2A9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8645-B366-D64E-812F-93EC589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ABCD-015E-084C-B181-7EAE4CC7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C2A82-534C-D242-B8AA-9E41F3E49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463F5-A23D-5149-9CCC-E483F90BC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CAD1-DFDE-5D40-9171-9A7E58A7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4A9B-EB84-2442-B08D-D55A77B9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C8DE-1F98-4D42-9D63-93EBD225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BC7F-F610-FF48-8ACD-44EFC846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057C-9752-9A4E-9E8C-1F304C8E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66A9-A193-3548-8B06-545E59E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443C-A31D-C84E-958B-BB7C2F7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3500-9DE9-4546-8EB4-73D6CCC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5669-0ED3-6F43-B4E5-1EAC28B7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2346-B237-294F-AB91-F5590256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F89D-22B0-D44A-BD10-82F5E6BC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6D53-3C73-6E4D-B8D8-19DAC8D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7856-9C0F-8945-B4AC-BB3253C2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A2D-5E91-7E46-888A-69F0834E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1BF5-46F0-B944-8031-196C0CFD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BED6-0920-FE47-831F-626E745B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0487-9900-B14A-97BE-5BE6B2DA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D3CC-DF22-C744-B2F2-CCB439D1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95B1-514B-AB47-A818-FDF4CF6D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C1EE-F813-A543-92A7-ECA9D0D5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24EC3-1980-F742-83DE-C2A981FF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F87F-8CD2-FB46-A890-89A6B9CA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32CE-5EA8-1241-90BB-9847D884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7172A-1634-A84C-AE72-A98F22A6E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BCD8C-4952-1144-9780-1F97E9E0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FC6EF-CAB9-7543-9DD7-C2C063E7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F7B4A-A948-B848-B764-5900F627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ADE-CAF7-184A-BA18-76CDFA6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B1A8-ED92-014F-A31C-7826F67E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56246-6CDC-A546-BD3E-D7744AED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23986-52BA-134A-962A-173B075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4874D-9567-AA42-B653-B46C9DFC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53F3A-7C69-9E48-9FEC-2578B97F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622F-1FFB-6B4E-B1C8-43C799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09D7-8422-4C40-B183-C37705A8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CD8C-551E-E64F-B2E7-790D3593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24901-E695-B844-BA3D-913F4603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B6B3C-955E-1B4B-82C6-BBCF3171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8B2C-A518-E140-A3F1-FA6C2904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6AC8-86AC-544E-B906-F051A828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BC02-A170-734C-B7B9-14B79AD3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EC341-C20D-8341-921B-34DDDB86A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66D1-26DE-834E-9A4E-2C3A7D6A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9A86-F27A-BB45-9800-B69866A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8B358-71C2-2941-9E0C-4FF20F2F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1F55-78C4-D948-A641-6D6F7306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194A7-F37F-3844-9CEA-8458CA2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88B1-3943-354C-8C8B-983122BA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1914-757F-4746-BA29-F31F70F4C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6746-BCD0-9844-8149-3CA407AC339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30C0-2C99-B645-83D5-BAD12C67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F39E-73E0-044E-AFE6-4A149B13C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315F-1D5B-FB40-8151-756B1011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D833000-19D6-D64E-AC51-00235A801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1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ject Management Tool web app web product design typography ux design ux ui mac app interface desktop clean file manager design application app">
            <a:extLst>
              <a:ext uri="{FF2B5EF4-FFF2-40B4-BE49-F238E27FC236}">
                <a16:creationId xmlns:a16="http://schemas.microsoft.com/office/drawing/2014/main" id="{874B95F6-D7BE-F14F-9725-9F5FB324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A7948-47A6-644B-85AC-016C3D405D46}"/>
              </a:ext>
            </a:extLst>
          </p:cNvPr>
          <p:cNvSpPr txBox="1"/>
          <p:nvPr/>
        </p:nvSpPr>
        <p:spPr>
          <a:xfrm>
            <a:off x="409903" y="315310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good template</a:t>
            </a:r>
          </a:p>
        </p:txBody>
      </p:sp>
    </p:spTree>
    <p:extLst>
      <p:ext uri="{BB962C8B-B14F-4D97-AF65-F5344CB8AC3E}">
        <p14:creationId xmlns:p14="http://schemas.microsoft.com/office/powerpoint/2010/main" val="31712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ceff7dd75c0c9af9321030b4d6c2234">
            <a:extLst>
              <a:ext uri="{FF2B5EF4-FFF2-40B4-BE49-F238E27FC236}">
                <a16:creationId xmlns:a16="http://schemas.microsoft.com/office/drawing/2014/main" id="{6B76B12D-F542-5D4D-A999-6088AC06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A12F9-8C48-8A43-A412-507235161F71}"/>
              </a:ext>
            </a:extLst>
          </p:cNvPr>
          <p:cNvSpPr txBox="1"/>
          <p:nvPr/>
        </p:nvSpPr>
        <p:spPr>
          <a:xfrm>
            <a:off x="9816662" y="1040524"/>
            <a:ext cx="237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Healthy/Out of date dependencies </a:t>
            </a:r>
            <a:r>
              <a:rPr lang="en-US" dirty="0" err="1"/>
              <a:t>dist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npm</a:t>
            </a:r>
            <a:r>
              <a:rPr lang="en-US" dirty="0"/>
              <a:t> audit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3D1545-387C-3F42-800A-8AD9AA491F2D}"/>
              </a:ext>
            </a:extLst>
          </p:cNvPr>
          <p:cNvCxnSpPr/>
          <p:nvPr/>
        </p:nvCxnSpPr>
        <p:spPr>
          <a:xfrm flipH="1">
            <a:off x="9112469" y="1513490"/>
            <a:ext cx="662152" cy="5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2B5540-8D3E-034D-8941-6A334ECD5407}"/>
              </a:ext>
            </a:extLst>
          </p:cNvPr>
          <p:cNvSpPr txBox="1"/>
          <p:nvPr/>
        </p:nvSpPr>
        <p:spPr>
          <a:xfrm>
            <a:off x="9995080" y="3004378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out of date </a:t>
            </a:r>
            <a:br>
              <a:rPr lang="en-US" dirty="0"/>
            </a:br>
            <a:r>
              <a:rPr lang="en-US" dirty="0"/>
              <a:t>dependencies with </a:t>
            </a:r>
            <a:br>
              <a:rPr lang="en-US" dirty="0"/>
            </a:br>
            <a:r>
              <a:rPr lang="en-US" dirty="0"/>
              <a:t>show 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0BFF1A-60C3-EE47-91A0-FBE0A33B4BDD}"/>
              </a:ext>
            </a:extLst>
          </p:cNvPr>
          <p:cNvCxnSpPr/>
          <p:nvPr/>
        </p:nvCxnSpPr>
        <p:spPr>
          <a:xfrm flipH="1">
            <a:off x="9112469" y="3429000"/>
            <a:ext cx="87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83F50F-8622-074C-9A53-D1A2AD7D59ED}"/>
              </a:ext>
            </a:extLst>
          </p:cNvPr>
          <p:cNvSpPr txBox="1"/>
          <p:nvPr/>
        </p:nvSpPr>
        <p:spPr>
          <a:xfrm>
            <a:off x="216174" y="3281377"/>
            <a:ext cx="2132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all dependencies</a:t>
            </a:r>
            <a:br>
              <a:rPr lang="en-US" dirty="0"/>
            </a:br>
            <a:r>
              <a:rPr lang="en-US" dirty="0"/>
              <a:t> here with Columns*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0FE9ED-D50F-854D-B86A-2F95CFB0C3FB}"/>
              </a:ext>
            </a:extLst>
          </p:cNvPr>
          <p:cNvCxnSpPr>
            <a:stCxn id="10" idx="3"/>
          </p:cNvCxnSpPr>
          <p:nvPr/>
        </p:nvCxnSpPr>
        <p:spPr>
          <a:xfrm flipV="1">
            <a:off x="2349130" y="3604542"/>
            <a:ext cx="1424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2C8082-5996-5443-8A91-33D6C2D2AAF1}"/>
              </a:ext>
            </a:extLst>
          </p:cNvPr>
          <p:cNvSpPr txBox="1"/>
          <p:nvPr/>
        </p:nvSpPr>
        <p:spPr>
          <a:xfrm>
            <a:off x="0" y="1317523"/>
            <a:ext cx="201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 Name from </a:t>
            </a:r>
            <a:br>
              <a:rPr lang="en-US" dirty="0"/>
            </a:br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EED02-B8D3-374A-A128-79E56DA6DC0D}"/>
              </a:ext>
            </a:extLst>
          </p:cNvPr>
          <p:cNvCxnSpPr/>
          <p:nvPr/>
        </p:nvCxnSpPr>
        <p:spPr>
          <a:xfrm flipV="1">
            <a:off x="2017986" y="1240221"/>
            <a:ext cx="1755228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B422FF-63D9-3B49-B9F9-CC8F504C3D9F}"/>
              </a:ext>
            </a:extLst>
          </p:cNvPr>
          <p:cNvSpPr txBox="1"/>
          <p:nvPr/>
        </p:nvSpPr>
        <p:spPr>
          <a:xfrm>
            <a:off x="178419" y="2598315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Tabs: All/Update(8)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4A9FE-EA24-1E44-BE6B-86097001E7E3}"/>
              </a:ext>
            </a:extLst>
          </p:cNvPr>
          <p:cNvCxnSpPr>
            <a:stCxn id="16" idx="3"/>
          </p:cNvCxnSpPr>
          <p:nvPr/>
        </p:nvCxnSpPr>
        <p:spPr>
          <a:xfrm>
            <a:off x="2169926" y="2782981"/>
            <a:ext cx="220237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e2c52a717c463e27f82b6b1dcef303a">
            <a:extLst>
              <a:ext uri="{FF2B5EF4-FFF2-40B4-BE49-F238E27FC236}">
                <a16:creationId xmlns:a16="http://schemas.microsoft.com/office/drawing/2014/main" id="{6D61EAA9-2DB6-7943-8240-562CA6E4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5CEDE-C7AE-5A40-8E1D-993079214088}"/>
              </a:ext>
            </a:extLst>
          </p:cNvPr>
          <p:cNvSpPr txBox="1"/>
          <p:nvPr/>
        </p:nvSpPr>
        <p:spPr>
          <a:xfrm>
            <a:off x="609600" y="2291255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EDCAD-36C2-AF45-B14A-ACD995D60221}"/>
              </a:ext>
            </a:extLst>
          </p:cNvPr>
          <p:cNvSpPr txBox="1"/>
          <p:nvPr/>
        </p:nvSpPr>
        <p:spPr>
          <a:xfrm>
            <a:off x="9977986" y="777765"/>
            <a:ext cx="2222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progress while</a:t>
            </a:r>
          </a:p>
          <a:p>
            <a:r>
              <a:rPr lang="en-US" dirty="0"/>
              <a:t>updating the selected</a:t>
            </a:r>
          </a:p>
          <a:p>
            <a:r>
              <a:rPr lang="en-US" dirty="0"/>
              <a:t>dependencies like we</a:t>
            </a:r>
          </a:p>
          <a:p>
            <a:r>
              <a:rPr lang="en-US" dirty="0"/>
              <a:t>see in </a:t>
            </a:r>
            <a:r>
              <a:rPr lang="en-US" dirty="0" err="1"/>
              <a:t>PlayStore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790D4-18D6-AC46-9B64-BD9BA7F24AD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207062" y="1377930"/>
            <a:ext cx="770924" cy="109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1D9290-0618-CA47-AB96-A1665656E4C7}"/>
              </a:ext>
            </a:extLst>
          </p:cNvPr>
          <p:cNvSpPr txBox="1"/>
          <p:nvPr/>
        </p:nvSpPr>
        <p:spPr>
          <a:xfrm>
            <a:off x="8158057" y="131434"/>
            <a:ext cx="209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description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package.json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9E263-AFD1-9D40-800A-3C85292C7565}"/>
              </a:ext>
            </a:extLst>
          </p:cNvPr>
          <p:cNvCxnSpPr>
            <a:stCxn id="9" idx="2"/>
          </p:cNvCxnSpPr>
          <p:nvPr/>
        </p:nvCxnSpPr>
        <p:spPr>
          <a:xfrm flipH="1">
            <a:off x="8765628" y="777765"/>
            <a:ext cx="441434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CB47F2-52ED-8D40-A321-F2B894979026}"/>
              </a:ext>
            </a:extLst>
          </p:cNvPr>
          <p:cNvSpPr txBox="1"/>
          <p:nvPr/>
        </p:nvSpPr>
        <p:spPr>
          <a:xfrm>
            <a:off x="2627587" y="269933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 name from </a:t>
            </a:r>
            <a:r>
              <a:rPr lang="en-US" dirty="0" err="1"/>
              <a:t>package.json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E80DC-6482-E74B-8C70-328EAE94F5F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24339" y="639265"/>
            <a:ext cx="921684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94FF69-58D0-674E-B445-8C65A4192C36}"/>
              </a:ext>
            </a:extLst>
          </p:cNvPr>
          <p:cNvCxnSpPr/>
          <p:nvPr/>
        </p:nvCxnSpPr>
        <p:spPr>
          <a:xfrm flipH="1">
            <a:off x="3373821" y="639265"/>
            <a:ext cx="850517" cy="86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413CEB-BD9C-F44D-827E-E7BFF20D39F6}"/>
              </a:ext>
            </a:extLst>
          </p:cNvPr>
          <p:cNvSpPr txBox="1"/>
          <p:nvPr/>
        </p:nvSpPr>
        <p:spPr>
          <a:xfrm>
            <a:off x="10256067" y="2690336"/>
            <a:ext cx="2447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 list</a:t>
            </a:r>
          </a:p>
          <a:p>
            <a:r>
              <a:rPr lang="en-US" dirty="0"/>
              <a:t>that are getting</a:t>
            </a:r>
          </a:p>
          <a:p>
            <a:r>
              <a:rPr lang="en-US" dirty="0"/>
              <a:t>updated with same</a:t>
            </a:r>
          </a:p>
          <a:p>
            <a:r>
              <a:rPr lang="en-US" dirty="0"/>
              <a:t>template except the</a:t>
            </a:r>
          </a:p>
          <a:p>
            <a:r>
              <a:rPr lang="en-US" dirty="0"/>
              <a:t>individual progress we’ll</a:t>
            </a:r>
          </a:p>
          <a:p>
            <a:r>
              <a:rPr lang="en-US" dirty="0"/>
              <a:t>show an infinite loader</a:t>
            </a:r>
          </a:p>
          <a:p>
            <a:r>
              <a:rPr lang="en-US" dirty="0"/>
              <a:t>as displayed on slide 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6FB03-D8BC-A244-B34C-B50A48FBEB0E}"/>
              </a:ext>
            </a:extLst>
          </p:cNvPr>
          <p:cNvCxnSpPr/>
          <p:nvPr/>
        </p:nvCxnSpPr>
        <p:spPr>
          <a:xfrm flipH="1">
            <a:off x="9890234" y="3429000"/>
            <a:ext cx="365833" cy="1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9c1fbeadc5e3a3e5f96ed2dc104625">
            <a:extLst>
              <a:ext uri="{FF2B5EF4-FFF2-40B4-BE49-F238E27FC236}">
                <a16:creationId xmlns:a16="http://schemas.microsoft.com/office/drawing/2014/main" id="{58B0D6F2-7A0F-E44C-A4EC-7C495732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EE69C-8CC3-424D-92C4-4B4EF6AA5952}"/>
              </a:ext>
            </a:extLst>
          </p:cNvPr>
          <p:cNvSpPr txBox="1"/>
          <p:nvPr/>
        </p:nvSpPr>
        <p:spPr>
          <a:xfrm>
            <a:off x="199696" y="1093076"/>
            <a:ext cx="16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insight as </a:t>
            </a:r>
            <a:br>
              <a:rPr lang="en-US" dirty="0"/>
            </a:br>
            <a:r>
              <a:rPr lang="en-US" dirty="0"/>
              <a:t>desktop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29217-44FB-F34E-B7EC-A45BB2D56D98}"/>
              </a:ext>
            </a:extLst>
          </p:cNvPr>
          <p:cNvCxnSpPr>
            <a:stCxn id="4" idx="3"/>
          </p:cNvCxnSpPr>
          <p:nvPr/>
        </p:nvCxnSpPr>
        <p:spPr>
          <a:xfrm>
            <a:off x="1882657" y="1416242"/>
            <a:ext cx="137555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4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sk Manager App list charts user interface minimal design app task manager">
            <a:extLst>
              <a:ext uri="{FF2B5EF4-FFF2-40B4-BE49-F238E27FC236}">
                <a16:creationId xmlns:a16="http://schemas.microsoft.com/office/drawing/2014/main" id="{A4E34590-B929-9C4E-BE3F-A8EDEBF2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0"/>
            <a:ext cx="9137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6EBCD-88A4-8E4C-A803-88470D8F554C}"/>
              </a:ext>
            </a:extLst>
          </p:cNvPr>
          <p:cNvSpPr txBox="1"/>
          <p:nvPr/>
        </p:nvSpPr>
        <p:spPr>
          <a:xfrm>
            <a:off x="8726628" y="1187669"/>
            <a:ext cx="3790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could also be the landing page</a:t>
            </a:r>
          </a:p>
          <a:p>
            <a:r>
              <a:rPr lang="en-US" dirty="0"/>
              <a:t>with minimalistic approach.</a:t>
            </a:r>
          </a:p>
          <a:p>
            <a:endParaRPr lang="en-US" dirty="0"/>
          </a:p>
          <a:p>
            <a:r>
              <a:rPr lang="en-US" dirty="0"/>
              <a:t>Only show insights at first, then take</a:t>
            </a:r>
          </a:p>
          <a:p>
            <a:r>
              <a:rPr lang="en-US" dirty="0"/>
              <a:t>user to full list of packages and update</a:t>
            </a:r>
          </a:p>
          <a:p>
            <a:r>
              <a:rPr lang="en-US" dirty="0"/>
              <a:t>flow.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3B8113-2957-3B4C-ADBB-C0E744B8DCC0}"/>
              </a:ext>
            </a:extLst>
          </p:cNvPr>
          <p:cNvCxnSpPr/>
          <p:nvPr/>
        </p:nvCxnSpPr>
        <p:spPr>
          <a:xfrm>
            <a:off x="2890345" y="620110"/>
            <a:ext cx="3279227" cy="56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6FF8C-6EE8-D449-91D2-2E3DB0D57147}"/>
              </a:ext>
            </a:extLst>
          </p:cNvPr>
          <p:cNvCxnSpPr/>
          <p:nvPr/>
        </p:nvCxnSpPr>
        <p:spPr>
          <a:xfrm flipV="1">
            <a:off x="3037490" y="620110"/>
            <a:ext cx="2469931" cy="549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6BF2CE-D40F-4740-9F5D-0FB6A648B846}"/>
              </a:ext>
            </a:extLst>
          </p:cNvPr>
          <p:cNvSpPr txBox="1"/>
          <p:nvPr/>
        </p:nvSpPr>
        <p:spPr>
          <a:xfrm>
            <a:off x="8571444" y="4299833"/>
            <a:ext cx="3019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bars and add</a:t>
            </a:r>
            <a:br>
              <a:rPr lang="en-US" dirty="0"/>
            </a:br>
            <a:r>
              <a:rPr lang="en-US" dirty="0"/>
              <a:t>Updates button with</a:t>
            </a:r>
          </a:p>
          <a:p>
            <a:r>
              <a:rPr lang="en-US" dirty="0"/>
              <a:t>notification bubble as number</a:t>
            </a:r>
          </a:p>
          <a:p>
            <a:r>
              <a:rPr lang="en-US" dirty="0"/>
              <a:t>of packages to be updated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4EFA2B-780A-A845-82E2-E69CA4706D3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30814" y="4677103"/>
            <a:ext cx="1140630" cy="22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5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le Manager App folders music mobile icons file manager ios design app ui clean">
            <a:extLst>
              <a:ext uri="{FF2B5EF4-FFF2-40B4-BE49-F238E27FC236}">
                <a16:creationId xmlns:a16="http://schemas.microsoft.com/office/drawing/2014/main" id="{AFAC04FB-934D-9446-988E-473FD890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D9F60-6AB8-9B47-B6C3-F3AEE7D9EE85}"/>
              </a:ext>
            </a:extLst>
          </p:cNvPr>
          <p:cNvCxnSpPr/>
          <p:nvPr/>
        </p:nvCxnSpPr>
        <p:spPr>
          <a:xfrm>
            <a:off x="2890345" y="620110"/>
            <a:ext cx="3279227" cy="56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C002ED-2C75-824E-B098-2F56B5DA0560}"/>
              </a:ext>
            </a:extLst>
          </p:cNvPr>
          <p:cNvCxnSpPr/>
          <p:nvPr/>
        </p:nvCxnSpPr>
        <p:spPr>
          <a:xfrm flipV="1">
            <a:off x="3037490" y="620110"/>
            <a:ext cx="2469931" cy="549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0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Macintosh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Baljinder Singh Sidhu</dc:creator>
  <cp:lastModifiedBy>Baljinder Singh Sidhu</cp:lastModifiedBy>
  <cp:revision>1</cp:revision>
  <dcterms:created xsi:type="dcterms:W3CDTF">2020-08-17T19:27:43Z</dcterms:created>
  <dcterms:modified xsi:type="dcterms:W3CDTF">2020-08-17T19:28:11Z</dcterms:modified>
</cp:coreProperties>
</file>