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C720-A7B5-5E59-2477-083D132E2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6FCB5-814B-4A06-442E-17BB3CE14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A8A7-1226-BE06-5E1C-FC9E7DE8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0CC4-D083-4BD3-BCD3-F560DBD7893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54136-C020-7942-CE78-1B9C88AA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B3BBB-BB31-E824-88C5-007870B2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1C05-2458-4390-AD09-CAC058D76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19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3539-E8AB-104B-8F40-1C9313F4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7CD38-1B72-9420-1373-E92476935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33885-3429-AB8B-1215-7BBCC81B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0CC4-D083-4BD3-BCD3-F560DBD7893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720A0-FA6F-7643-F9B1-8E47F833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9685C-6009-BEC2-9BA1-A4C4B3AB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1C05-2458-4390-AD09-CAC058D76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32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D7C8B-7CB7-8A4D-701E-611526418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E267D-3CD6-7BFC-E915-54A98D881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AA210-A470-E600-0F48-ADD00058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0CC4-D083-4BD3-BCD3-F560DBD7893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B379-FCC0-6F0E-6DE0-6A6D2EC8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7929C-C439-5EF5-5926-98635D80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1C05-2458-4390-AD09-CAC058D76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0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9FA9-8894-7FFB-183B-3642ECE9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9F305-7E26-9753-A32C-8F6D392C1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3A563-F866-19B3-FF52-5FE9643C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0CC4-D083-4BD3-BCD3-F560DBD7893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38513-3BCA-A458-5A4F-A57FF76B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8C29-BC14-0CAC-EA57-7C4C4A39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1C05-2458-4390-AD09-CAC058D76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84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B806-3647-C57F-315D-ECEEAC08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89CE0-71C4-EEE3-A392-59D9C6645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DD22C-481E-A31B-F2E5-49CABBEF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0CC4-D083-4BD3-BCD3-F560DBD7893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33805-EC72-61D0-5EA3-47179BB0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B57A4-53FA-0825-E5BE-6D9F2CA8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1C05-2458-4390-AD09-CAC058D76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9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2EFE-9722-8344-33CD-BB32D0D1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43738-FA6A-6028-2812-32620ABF5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A76CC-6370-57F1-7608-BF1808068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F9A24-E2A0-3A69-8E64-66B48FBC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0CC4-D083-4BD3-BCD3-F560DBD7893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57CB1-83F4-0E8E-E75A-DC356D3C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3C04B-6E5C-E168-51D6-C89DCAA5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1C05-2458-4390-AD09-CAC058D76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72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41E4-AB8D-9DED-C17B-A09D2538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32023-A95E-8D65-7575-DDF48EF38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D1FED-8F9E-B546-54EA-38644D06B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50DE8-05B6-7C18-2CB0-3B812EF7B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2E774-1C7E-5311-D6F1-CDD412ED6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0414A-10C2-7F0B-9D41-489656CF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0CC4-D083-4BD3-BCD3-F560DBD7893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C66BF-C428-134E-9D6A-60D480CF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91287-03EF-7A8C-83A4-C612ABC3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1C05-2458-4390-AD09-CAC058D76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6DFA-8D79-FDB9-24D1-92AFB482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A2B08-33F2-812D-C4B8-E6C9E916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0CC4-D083-4BD3-BCD3-F560DBD7893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E1B24-96C0-7BF9-8347-7204861A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65760-4935-DE12-39FE-5DC41A0F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1C05-2458-4390-AD09-CAC058D76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CCD76-6932-F499-D9FF-53584F77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0CC4-D083-4BD3-BCD3-F560DBD7893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9236C-6804-C428-147E-F7848824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9168B-9320-27BC-2262-86AB5A20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1C05-2458-4390-AD09-CAC058D76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09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EA5E-15A2-F7E0-B180-DAF01E03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742A-8028-678E-F6E3-277FC770E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E267A-6B9A-B1B5-8F3F-9F2B05AA9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36A67-7C61-0A13-9FFF-91A2DFC2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0CC4-D083-4BD3-BCD3-F560DBD7893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EAA2F-3216-A623-3A01-EC1D738C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2E24C-D515-5E74-0FCC-D8B90D04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1C05-2458-4390-AD09-CAC058D76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99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670D-C47E-E5C1-1B35-2E1ADD76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547D9-2AD0-B7B8-59FB-4FDBADA91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9E07E-8839-CEEE-BD30-9B694EAC7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E733-8C26-36F9-9D5F-44FFC1BF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0CC4-D083-4BD3-BCD3-F560DBD7893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39275-B9B6-0050-D6D4-B0CE4B55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11926-16E0-B988-E9B5-3035C283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1C05-2458-4390-AD09-CAC058D76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93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99256-5EBC-DA52-0BA8-186DE5BE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62D93-9AE7-A341-11CC-6AC50DE18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DB1E2-8FC9-8ED8-DF3A-BD77313CB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30CC4-D083-4BD3-BCD3-F560DBD7893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21E8B-5B97-E596-5B5C-6A4D9EEE3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D4E35-A4B4-7F45-1880-00C687536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21C05-2458-4390-AD09-CAC058D760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83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ox with a circuit board&#10;&#10;AI-generated content may be incorrect.">
            <a:extLst>
              <a:ext uri="{FF2B5EF4-FFF2-40B4-BE49-F238E27FC236}">
                <a16:creationId xmlns:a16="http://schemas.microsoft.com/office/drawing/2014/main" id="{5A7C632D-405C-60E9-3C62-CF23ACD5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9" t="11575" r="12271" b="10184"/>
          <a:stretch/>
        </p:blipFill>
        <p:spPr>
          <a:xfrm flipH="1">
            <a:off x="6451569" y="0"/>
            <a:ext cx="5619850" cy="4099727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Picture 6" descr="A black square box with a black pipe&#10;&#10;AI-generated content may be incorrect.">
            <a:extLst>
              <a:ext uri="{FF2B5EF4-FFF2-40B4-BE49-F238E27FC236}">
                <a16:creationId xmlns:a16="http://schemas.microsoft.com/office/drawing/2014/main" id="{B8EC7F23-D731-DAEC-98B3-4154DEBA1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8" t="12879" r="8977" b="24697"/>
          <a:stretch/>
        </p:blipFill>
        <p:spPr>
          <a:xfrm>
            <a:off x="1" y="0"/>
            <a:ext cx="6607326" cy="4099727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13912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Vikström, Thomas</dc:creator>
  <cp:lastModifiedBy>Vikström, Thomas</cp:lastModifiedBy>
  <cp:revision>1</cp:revision>
  <dcterms:created xsi:type="dcterms:W3CDTF">2025-03-24T12:30:29Z</dcterms:created>
  <dcterms:modified xsi:type="dcterms:W3CDTF">2025-03-24T12:33:42Z</dcterms:modified>
</cp:coreProperties>
</file>