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2EA-313C-05D0-A60A-1E26B17FE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3AFA-BD20-B215-BBA9-704DD13A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AAAA-6E3D-F918-7FD3-53C4F25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A9A1-9E9A-D4E6-73E8-A0EEBE91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3EAE-8A69-ADF4-5195-ECA053C6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2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3620-0731-8037-5417-7B19EE5D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7FA1B-2F10-5945-4FCC-43AA8ACA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6900-7BA0-4BF8-A7F9-126FBB5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D1AD-23BC-5CAB-DE38-28290AD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1D29-CAD9-37C7-12A4-6834A23D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0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471A-14ED-7D8E-F248-7E4CF00C3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C86D-E592-6936-371F-40B9DF2C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C2DC-14E8-E435-2B14-545846C4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830D-C6D0-C7DF-43B8-304D89C3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C851-37A7-D453-C9A5-EFA525DD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2F0-0CA8-9277-967C-45A9BA52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7BFD-8862-FA70-4DC8-780D7929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72BA-C41B-7FBE-E0AF-5CCC12DB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09A9-5B5C-8E47-5D7F-F7841D4B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D234-288B-7F8F-5738-5FA8543F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33C-6CE8-4203-B7B2-F728242B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5017-8157-D413-1C9D-47E735A3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8F4B-3413-38EC-8A9C-436DB66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0C0E-FEF3-D31B-039A-89194C86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C60E-3271-B417-517E-A55AB5E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B0B-C495-1FE0-07C2-A89BCCC3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C084-2FB4-3358-A346-F0D898794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3FEB-727D-494E-AD9C-D3E7FCA0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C822-BB11-A57E-806C-1152CF8C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0A3C7-FDA0-A628-230B-9696F6AB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ABDB-C8C5-B864-8BB3-8EFC515D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5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4882-0F20-3AAA-EFB5-4902E651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F9EC-0219-E960-FE29-5714CE68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E85E-BCD9-92A7-431D-3140D24C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3B413-5F77-6986-BB4E-16A12187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96684-4CE7-9546-D1F8-EAFFC0BE4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9DDC2-15BB-17BF-2BE0-B3632618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8E489-C581-980E-0CD4-70927D34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91EC4-DA69-61C9-26CB-7107F3AE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206-E5AB-030D-28E1-130F8F13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4AB0A-B030-E4B6-43F5-E3E43234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E89E-0F4E-9B8B-CFB1-2C7B726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CEACC-1AD8-73A4-45F0-12FF9C2C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53E34-12CB-3325-70BF-BFD27F48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166DC-BF5D-54C6-6A8A-E9692D7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0732-C7F9-2259-7623-F22A73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6652-52D9-3F41-0930-80D06DB3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349-BBE3-CB74-6900-F5B2B2D8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8FDE-1693-A966-95DC-4CC2436E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A2D13-5DC9-B6DB-63D3-D18EA41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B0E52-BEB3-C4B9-7862-33AC7ADF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20B3-CF29-57E3-5DAE-0FC6A7EC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0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93F2-C730-0E09-AAF5-916A07EA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10C59-8B1B-BCE3-78E6-0238F9F7D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3FB3B-2006-0889-A15D-B3B5E09E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4C70E-85A0-FD99-FE8C-01164A18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4FD1F-7CCB-F0C7-F8F2-899A536B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51D7-9772-AA59-818E-A9DE4F23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EECD-C748-7A1A-26B6-95465A4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BFCD-6686-66BE-A5A7-536F412A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92BB-BE8A-4B36-BED2-591E453E6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75456-DD3B-4108-8898-E425844F8E8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206E-7707-FD1E-5948-D687A2B04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8758-0F50-E5A4-AA4F-90F5F907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22D28-A371-43C3-A440-7B80C14BB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6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close-up of a machine&#10;&#10;AI-generated content may be incorrect.">
            <a:extLst>
              <a:ext uri="{FF2B5EF4-FFF2-40B4-BE49-F238E27FC236}">
                <a16:creationId xmlns:a16="http://schemas.microsoft.com/office/drawing/2014/main" id="{2F1E0EF3-2B81-8351-C9D3-F67C122C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1041"/>
          <a:stretch/>
        </p:blipFill>
        <p:spPr>
          <a:xfrm>
            <a:off x="-80367" y="1"/>
            <a:ext cx="7998205" cy="68580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 descr="A small toy vehicle with a bucket&#10;&#10;AI-generated content may be incorrect.">
            <a:extLst>
              <a:ext uri="{FF2B5EF4-FFF2-40B4-BE49-F238E27FC236}">
                <a16:creationId xmlns:a16="http://schemas.microsoft.com/office/drawing/2014/main" id="{E70057FF-7B21-F165-B9CC-48BF8154B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" r="20041" b="9424"/>
          <a:stretch/>
        </p:blipFill>
        <p:spPr>
          <a:xfrm>
            <a:off x="7324985" y="1"/>
            <a:ext cx="4140183" cy="677036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91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Vikström, Thomas</dc:creator>
  <cp:lastModifiedBy>Vikström, Thomas</cp:lastModifiedBy>
  <cp:revision>1</cp:revision>
  <dcterms:created xsi:type="dcterms:W3CDTF">2025-03-23T18:21:09Z</dcterms:created>
  <dcterms:modified xsi:type="dcterms:W3CDTF">2025-03-23T18:26:19Z</dcterms:modified>
</cp:coreProperties>
</file>