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08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2DB8-E848-435B-B14E-9C64BC0FEEC5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B380C-ADBA-496D-87BA-75FA99A74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740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380C-ADBA-496D-87BA-75FA99A74FA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87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https://seydahatipoglu.wordpress.com/2017/02/03/angularda-bagimlilik-enjeksiyonu-dependency-injection-di/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380C-ADBA-496D-87BA-75FA99A74FA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28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https://blog.angularjs.org/2016/12/ok-let-me-explain-its-going-to-be.html?m=1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380C-ADBA-496D-87BA-75FA99A74FA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75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6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24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10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1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45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3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4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93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9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45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5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37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6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46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57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6D0715-481E-40AB-AC94-16F797B3E270}" type="datetimeFigureOut">
              <a:rPr lang="tr-TR" smtClean="0"/>
              <a:t>8.5.2018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77E151-CC01-49A2-869B-248B69FF73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82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55EBE4-7F97-45A7-BCBC-EE72FF0C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477236"/>
            <a:ext cx="6815669" cy="1515533"/>
          </a:xfrm>
        </p:spPr>
        <p:txBody>
          <a:bodyPr/>
          <a:lstStyle/>
          <a:p>
            <a:r>
              <a:rPr lang="tr-TR" dirty="0"/>
              <a:t>ANGULAR JS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09E4B9F-BE36-43BB-AFCB-493903463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1- NEDİR ?</a:t>
            </a:r>
          </a:p>
          <a:p>
            <a:r>
              <a:rPr lang="tr-TR" sz="2800" b="1" dirty="0"/>
              <a:t>2-NASIL KULLANILIR ?</a:t>
            </a:r>
          </a:p>
        </p:txBody>
      </p:sp>
    </p:spTree>
    <p:extLst>
      <p:ext uri="{BB962C8B-B14F-4D97-AF65-F5344CB8AC3E}">
        <p14:creationId xmlns:p14="http://schemas.microsoft.com/office/powerpoint/2010/main" val="254913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6984CD2-0FAB-4534-99C2-9E9DD047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45142"/>
          </a:xfrm>
        </p:spPr>
        <p:txBody>
          <a:bodyPr>
            <a:normAutofit/>
          </a:bodyPr>
          <a:lstStyle/>
          <a:p>
            <a:pPr algn="l"/>
            <a:r>
              <a:rPr lang="tr-TR" sz="4000" b="1" dirty="0"/>
              <a:t>1-NEDİR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1B2A9E-1221-40C1-A45E-279028E7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kütüphanesidir.</a:t>
            </a:r>
          </a:p>
          <a:p>
            <a:r>
              <a:rPr lang="tr-TR" dirty="0"/>
              <a:t>Web, Windows, Mobil</a:t>
            </a:r>
          </a:p>
          <a:p>
            <a:r>
              <a:rPr lang="tr-TR" dirty="0"/>
              <a:t>Google , </a:t>
            </a:r>
            <a:r>
              <a:rPr lang="tr-TR" dirty="0" err="1"/>
              <a:t>Misko</a:t>
            </a:r>
            <a:r>
              <a:rPr lang="tr-TR" dirty="0"/>
              <a:t> </a:t>
            </a:r>
            <a:r>
              <a:rPr lang="tr-TR" dirty="0" err="1"/>
              <a:t>Hevery</a:t>
            </a:r>
            <a:endParaRPr lang="tr-TR" dirty="0"/>
          </a:p>
          <a:p>
            <a:r>
              <a:rPr lang="tr-TR" dirty="0"/>
              <a:t>MVC ? - MVVM ? - MVW (Model – </a:t>
            </a:r>
            <a:r>
              <a:rPr lang="tr-TR" dirty="0" err="1"/>
              <a:t>View</a:t>
            </a:r>
            <a:r>
              <a:rPr lang="tr-TR" dirty="0"/>
              <a:t> - </a:t>
            </a:r>
            <a:r>
              <a:rPr lang="tr-TR" dirty="0" err="1"/>
              <a:t>Whatever</a:t>
            </a:r>
            <a:r>
              <a:rPr lang="tr-TR" dirty="0"/>
              <a:t> Works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)</a:t>
            </a:r>
            <a:r>
              <a:rPr lang="tr-TR" dirty="0">
                <a:sym typeface="Wingdings" panose="05000000000000000000" pitchFamily="2" charset="2"/>
              </a:rPr>
              <a:t></a:t>
            </a:r>
            <a:r>
              <a:rPr lang="tr-TR" dirty="0"/>
              <a:t> </a:t>
            </a: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https://angularjs.org/ 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518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6877F7-0420-4FE9-92EF-233C1C7D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96833"/>
          </a:xfrm>
        </p:spPr>
        <p:txBody>
          <a:bodyPr>
            <a:noAutofit/>
          </a:bodyPr>
          <a:lstStyle/>
          <a:p>
            <a:pPr algn="l"/>
            <a:br>
              <a:rPr lang="tr-TR" sz="2800" dirty="0"/>
            </a:br>
            <a:endParaRPr lang="tr-T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24279F-DC4E-4A83-85D8-4C3120C2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tr-TR" dirty="0"/>
              <a:t>Bağımlılık enjeksiyonu</a:t>
            </a:r>
          </a:p>
          <a:p>
            <a:r>
              <a:rPr lang="tr-TR" dirty="0"/>
              <a:t>İki Yönlü Veri Bağlama </a:t>
            </a:r>
          </a:p>
          <a:p>
            <a:r>
              <a:rPr lang="tr-TR" dirty="0"/>
              <a:t>Test Etme </a:t>
            </a:r>
          </a:p>
          <a:p>
            <a:r>
              <a:rPr lang="tr-TR" dirty="0"/>
              <a:t>DOM elemanlarına müdahale ile birçok etiketin davranışlarını kontrol etme imkânı sunmaktadır.</a:t>
            </a:r>
          </a:p>
          <a:p>
            <a:r>
              <a:rPr lang="tr-TR" dirty="0"/>
              <a:t>Saf html sayfalar</a:t>
            </a:r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CFE938E1-F9F4-4543-A57B-22ED7CCD2D20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3200" b="1" dirty="0"/>
              <a:t>-Yararları</a:t>
            </a:r>
          </a:p>
        </p:txBody>
      </p:sp>
    </p:spTree>
    <p:extLst>
      <p:ext uri="{BB962C8B-B14F-4D97-AF65-F5344CB8AC3E}">
        <p14:creationId xmlns:p14="http://schemas.microsoft.com/office/powerpoint/2010/main" val="201428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154B17-F967-4EC2-A4F9-356BC21B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b="1" dirty="0"/>
              <a:t>-Zararları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4F6943-5847-4654-8E76-7262B142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SEO ve SEF biraz sıkıntılı olabilir.</a:t>
            </a:r>
          </a:p>
        </p:txBody>
      </p:sp>
    </p:spTree>
    <p:extLst>
      <p:ext uri="{BB962C8B-B14F-4D97-AF65-F5344CB8AC3E}">
        <p14:creationId xmlns:p14="http://schemas.microsoft.com/office/powerpoint/2010/main" val="382529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BBB558-D729-4D79-BB8D-4B6A18D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Angular</a:t>
            </a:r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(1.x)  </a:t>
            </a:r>
            <a:r>
              <a:rPr lang="tr-TR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tr-TR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Angular</a:t>
            </a:r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 – 4 - 5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A44BE7-19A2-4F25-9C09-0775B5BD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1’rin bittiği yerde 2 başlar.</a:t>
            </a:r>
          </a:p>
          <a:p>
            <a:r>
              <a:rPr lang="tr-TR" b="1" dirty="0" err="1"/>
              <a:t>Typescript</a:t>
            </a:r>
            <a:r>
              <a:rPr lang="tr-TR" dirty="0"/>
              <a:t> </a:t>
            </a:r>
          </a:p>
          <a:p>
            <a:r>
              <a:rPr lang="tr-TR" dirty="0"/>
              <a:t>Controller, $</a:t>
            </a:r>
            <a:r>
              <a:rPr lang="tr-TR" dirty="0" err="1"/>
              <a:t>scope</a:t>
            </a:r>
            <a:r>
              <a:rPr lang="tr-TR" dirty="0"/>
              <a:t>, DDO, </a:t>
            </a:r>
            <a:r>
              <a:rPr lang="tr-TR" dirty="0" err="1"/>
              <a:t>angular.module</a:t>
            </a:r>
            <a:r>
              <a:rPr lang="tr-TR" dirty="0"/>
              <a:t>, </a:t>
            </a:r>
            <a:r>
              <a:rPr lang="tr-TR" dirty="0" err="1"/>
              <a:t>JQlite</a:t>
            </a:r>
            <a:r>
              <a:rPr lang="tr-TR" dirty="0"/>
              <a:t> yoktur.</a:t>
            </a:r>
          </a:p>
        </p:txBody>
      </p:sp>
    </p:spTree>
    <p:extLst>
      <p:ext uri="{BB962C8B-B14F-4D97-AF65-F5344CB8AC3E}">
        <p14:creationId xmlns:p14="http://schemas.microsoft.com/office/powerpoint/2010/main" val="2293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CC7179-22F2-4CDB-A99F-A814D0F2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b="1" dirty="0"/>
              <a:t>2-Nasıl Kullanılır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DAC0C2-632B-4B52-BBF1-8D1692E3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b="1" dirty="0" err="1"/>
              <a:t>ng-app</a:t>
            </a:r>
            <a:r>
              <a:rPr lang="tr-TR" dirty="0"/>
              <a:t>: </a:t>
            </a:r>
            <a:r>
              <a:rPr lang="tr-TR" dirty="0" err="1"/>
              <a:t>AngularJs’in</a:t>
            </a:r>
            <a:r>
              <a:rPr lang="tr-TR" dirty="0"/>
              <a:t> çalışacağı </a:t>
            </a:r>
            <a:r>
              <a:rPr lang="tr-TR" dirty="0" err="1"/>
              <a:t>block</a:t>
            </a:r>
            <a:r>
              <a:rPr lang="tr-TR" dirty="0"/>
              <a:t>.</a:t>
            </a:r>
          </a:p>
          <a:p>
            <a:pPr fontAlgn="base"/>
            <a:r>
              <a:rPr lang="tr-TR" b="1" dirty="0" err="1"/>
              <a:t>ng</a:t>
            </a:r>
            <a:r>
              <a:rPr lang="tr-TR" b="1" dirty="0"/>
              <a:t>-model</a:t>
            </a:r>
            <a:r>
              <a:rPr lang="tr-TR" dirty="0"/>
              <a:t>: Adından da anlaşılacağı gibi modelimiz.</a:t>
            </a:r>
          </a:p>
          <a:p>
            <a:pPr fontAlgn="base"/>
            <a:r>
              <a:rPr lang="tr-TR" b="1" dirty="0" err="1"/>
              <a:t>ng-bind</a:t>
            </a:r>
            <a:r>
              <a:rPr lang="tr-TR" dirty="0"/>
              <a:t>: Tanımlanan modele bağlanan alan.</a:t>
            </a:r>
          </a:p>
          <a:p>
            <a:pPr fontAlgn="base"/>
            <a:r>
              <a:rPr lang="tr-TR" b="1" dirty="0" err="1"/>
              <a:t>ng-init</a:t>
            </a:r>
            <a:r>
              <a:rPr lang="tr-TR" dirty="0"/>
              <a:t>: </a:t>
            </a:r>
            <a:r>
              <a:rPr lang="tr-TR" dirty="0" err="1"/>
              <a:t>AngularJS’de</a:t>
            </a:r>
            <a:r>
              <a:rPr lang="tr-TR" dirty="0"/>
              <a:t> kullanılacak değişkenlerin tanımlandığı yer.</a:t>
            </a:r>
          </a:p>
          <a:p>
            <a:pPr fontAlgn="base"/>
            <a:r>
              <a:rPr lang="tr-TR" dirty="0"/>
              <a:t>{{ }}: </a:t>
            </a:r>
            <a:r>
              <a:rPr lang="tr-TR" dirty="0" err="1"/>
              <a:t>AngularJS</a:t>
            </a:r>
            <a:r>
              <a:rPr lang="tr-TR" dirty="0"/>
              <a:t> </a:t>
            </a:r>
            <a:r>
              <a:rPr lang="tr-TR" dirty="0" err="1"/>
              <a:t>expressions</a:t>
            </a:r>
            <a:r>
              <a:rPr lang="tr-TR" dirty="0"/>
              <a:t> ifadelerin tanımlanma şeklidir.</a:t>
            </a:r>
          </a:p>
        </p:txBody>
      </p:sp>
    </p:spTree>
    <p:extLst>
      <p:ext uri="{BB962C8B-B14F-4D97-AF65-F5344CB8AC3E}">
        <p14:creationId xmlns:p14="http://schemas.microsoft.com/office/powerpoint/2010/main" val="29404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C4DC4B-D9F0-4F9B-9D7F-799AAA20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$</a:t>
            </a:r>
            <a:r>
              <a:rPr lang="tr-TR" b="1" dirty="0" err="1"/>
              <a:t>scope</a:t>
            </a:r>
            <a:r>
              <a:rPr lang="tr-TR" b="1" dirty="0"/>
              <a:t> : </a:t>
            </a:r>
            <a:r>
              <a:rPr lang="tr-TR" dirty="0"/>
              <a:t>Modeli tutarak </a:t>
            </a:r>
            <a:r>
              <a:rPr lang="tr-TR" dirty="0" err="1"/>
              <a:t>view</a:t>
            </a:r>
            <a:r>
              <a:rPr lang="tr-TR" dirty="0"/>
              <a:t> içinde ulaşmamıza imkan veriyor.</a:t>
            </a:r>
          </a:p>
          <a:p>
            <a:r>
              <a:rPr lang="tr-TR" b="1" dirty="0" err="1"/>
              <a:t>ng-repeat</a:t>
            </a:r>
            <a:r>
              <a:rPr lang="tr-TR" b="1" dirty="0"/>
              <a:t> :</a:t>
            </a:r>
            <a:r>
              <a:rPr lang="tr-TR" dirty="0"/>
              <a:t> </a:t>
            </a:r>
            <a:r>
              <a:rPr lang="tr-TR" dirty="0" err="1"/>
              <a:t>Foreach</a:t>
            </a:r>
            <a:endParaRPr lang="tr-TR" dirty="0"/>
          </a:p>
          <a:p>
            <a:r>
              <a:rPr lang="tr-TR" b="1" dirty="0" err="1"/>
              <a:t>ng-show</a:t>
            </a:r>
            <a:r>
              <a:rPr lang="tr-TR" b="1" dirty="0"/>
              <a:t> , </a:t>
            </a:r>
            <a:r>
              <a:rPr lang="tr-TR" b="1" dirty="0" err="1"/>
              <a:t>ng-hide</a:t>
            </a:r>
            <a:r>
              <a:rPr lang="tr-TR" b="1" dirty="0"/>
              <a:t> : </a:t>
            </a:r>
            <a:r>
              <a:rPr lang="tr-TR" dirty="0"/>
              <a:t>Gösterme ve gizleme</a:t>
            </a:r>
            <a:endParaRPr lang="tr-TR" b="1" dirty="0"/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4F55AAB8-D1C8-42A6-A8CB-46266AB8A5D8}"/>
              </a:ext>
            </a:extLst>
          </p:cNvPr>
          <p:cNvSpPr txBox="1">
            <a:spLocks/>
          </p:cNvSpPr>
          <p:nvPr/>
        </p:nvSpPr>
        <p:spPr>
          <a:xfrm>
            <a:off x="1447802" y="11345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3200" b="1" dirty="0"/>
              <a:t>2-Nasıl Kullanılır</a:t>
            </a:r>
          </a:p>
        </p:txBody>
      </p:sp>
    </p:spTree>
    <p:extLst>
      <p:ext uri="{BB962C8B-B14F-4D97-AF65-F5344CB8AC3E}">
        <p14:creationId xmlns:p14="http://schemas.microsoft.com/office/powerpoint/2010/main" val="344521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85C5E3A-768A-4363-85D6-7A14B433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tr-TR" dirty="0"/>
              <a:t>Dinlediğiniz için Teşekkürler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01BC9CF7-70C6-4E87-B8A1-A288541D3A86}"/>
              </a:ext>
            </a:extLst>
          </p:cNvPr>
          <p:cNvSpPr txBox="1">
            <a:spLocks/>
          </p:cNvSpPr>
          <p:nvPr/>
        </p:nvSpPr>
        <p:spPr>
          <a:xfrm>
            <a:off x="1295402" y="2977846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7260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1681</TotalTime>
  <Words>148</Words>
  <Application>Microsoft Office PowerPoint</Application>
  <PresentationFormat>Geniş ekran</PresentationFormat>
  <Paragraphs>38</Paragraphs>
  <Slides>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Organik</vt:lpstr>
      <vt:lpstr>ANGULAR JS</vt:lpstr>
      <vt:lpstr>1-NEDİR ?</vt:lpstr>
      <vt:lpstr> </vt:lpstr>
      <vt:lpstr>-Zararları</vt:lpstr>
      <vt:lpstr>Angular Js (1.x)  vs  Angular 2 – 4 - 5</vt:lpstr>
      <vt:lpstr>2-Nasıl Kullanılır</vt:lpstr>
      <vt:lpstr>PowerPoint Sunusu</vt:lpstr>
      <vt:lpstr>Dinlediğiniz için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balkanlionur .</dc:creator>
  <cp:lastModifiedBy>balkanlionur .</cp:lastModifiedBy>
  <cp:revision>47</cp:revision>
  <dcterms:created xsi:type="dcterms:W3CDTF">2018-05-08T19:45:12Z</dcterms:created>
  <dcterms:modified xsi:type="dcterms:W3CDTF">2018-05-09T23:47:08Z</dcterms:modified>
</cp:coreProperties>
</file>