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8ACD2-5F85-CF2F-769F-F8CB6B0E52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603C2F2-EF72-9982-A3AD-AA2DDAF8E5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92AB20C-B4E7-0328-375C-36BF9894AEC8}"/>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5" name="Footer Placeholder 4">
            <a:extLst>
              <a:ext uri="{FF2B5EF4-FFF2-40B4-BE49-F238E27FC236}">
                <a16:creationId xmlns:a16="http://schemas.microsoft.com/office/drawing/2014/main" id="{08CD5651-7EEE-0D5C-32B5-993D2DD48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6D6A5-BB78-7F59-EE30-7AF02FC8B76F}"/>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408928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ACF4-164E-E4E5-040E-93D72F72974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FEAB7F-5D36-937A-BF2F-D59C839EFF2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C47CBBD-CD57-ADA4-908B-F5ED620372BB}"/>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5" name="Footer Placeholder 4">
            <a:extLst>
              <a:ext uri="{FF2B5EF4-FFF2-40B4-BE49-F238E27FC236}">
                <a16:creationId xmlns:a16="http://schemas.microsoft.com/office/drawing/2014/main" id="{8BE79670-FAB1-A4C5-CD08-E02B902E5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D5887-B8B5-AF8E-FFC5-F00F00504D20}"/>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32599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3FC14-9616-08D4-CF8F-8B3D618B745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1D1FD94-9B88-81DB-A340-37A16F4068E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97615A-1665-DC35-99CF-0339A0024D2B}"/>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5" name="Footer Placeholder 4">
            <a:extLst>
              <a:ext uri="{FF2B5EF4-FFF2-40B4-BE49-F238E27FC236}">
                <a16:creationId xmlns:a16="http://schemas.microsoft.com/office/drawing/2014/main" id="{5C7254CC-B552-1FB2-3B56-1FEDC252E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89A9D-1AC1-84C5-914D-0486400F050F}"/>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133637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E9FDC-B151-C362-05CB-1F3A37862B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97F91B4-0414-1C7F-E3E2-46FB22F69A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97C8B0-AE10-37F6-472E-F280F8E1EC72}"/>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5" name="Footer Placeholder 4">
            <a:extLst>
              <a:ext uri="{FF2B5EF4-FFF2-40B4-BE49-F238E27FC236}">
                <a16:creationId xmlns:a16="http://schemas.microsoft.com/office/drawing/2014/main" id="{336B7CE5-42CE-542A-14C2-9E5BFA2F9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C177-F3DC-14FB-6241-7AE8B2FC6BD9}"/>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250858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3E24-2598-2EAE-5C60-81EFAA00D92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68AC5C5-EC65-20D8-BCD5-E2F2F84C3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3E216E-0EC0-E49D-D90C-AC30415E40C1}"/>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5" name="Footer Placeholder 4">
            <a:extLst>
              <a:ext uri="{FF2B5EF4-FFF2-40B4-BE49-F238E27FC236}">
                <a16:creationId xmlns:a16="http://schemas.microsoft.com/office/drawing/2014/main" id="{12187B36-EC3E-66D6-2AA7-77238CEA4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8A4D8-7727-E4F3-1491-2BED849AD4AA}"/>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379573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F346-1D61-FC91-DC40-917A2824496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4FCD66-0716-6F65-C4E7-B3A7B520A6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5C2C2A0-B4DE-A016-60AC-45D9FB2E83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3BCF896-0663-61AF-F95B-7298EB277AFC}"/>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6" name="Footer Placeholder 5">
            <a:extLst>
              <a:ext uri="{FF2B5EF4-FFF2-40B4-BE49-F238E27FC236}">
                <a16:creationId xmlns:a16="http://schemas.microsoft.com/office/drawing/2014/main" id="{4E7C16A7-1824-7F63-7736-F30771A48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EAC655-DF47-C68F-46A7-2181EAF71246}"/>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336347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7FC0-CDE0-A586-6FEF-90F13C55CF0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B8BBB4-0E51-0A3E-867F-D97D22B12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F40EAF-9245-CF75-BC29-2835188F0C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BD95C28-ACA1-C3DB-6047-1D8F19EDE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714D2FB-843B-B760-CC45-AC2BBBB1CDF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70C452E-86D1-C051-90B1-732B97334067}"/>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8" name="Footer Placeholder 7">
            <a:extLst>
              <a:ext uri="{FF2B5EF4-FFF2-40B4-BE49-F238E27FC236}">
                <a16:creationId xmlns:a16="http://schemas.microsoft.com/office/drawing/2014/main" id="{26FBA217-9369-5A62-A68D-1851542A40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DA29A2-E096-5845-6224-9C98A5195036}"/>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241365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FD12-6926-C184-0772-2E67024952E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0C6A834-D784-B90C-F23D-3F0B4D30C194}"/>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4" name="Footer Placeholder 3">
            <a:extLst>
              <a:ext uri="{FF2B5EF4-FFF2-40B4-BE49-F238E27FC236}">
                <a16:creationId xmlns:a16="http://schemas.microsoft.com/office/drawing/2014/main" id="{640048CC-C62D-FB02-7798-5554C7DA2E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7C26B5-6F52-62BC-A373-8CD371D1EB7C}"/>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3668427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16F1CA-4A9F-7F08-3C3F-B14A7B06743C}"/>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3" name="Footer Placeholder 2">
            <a:extLst>
              <a:ext uri="{FF2B5EF4-FFF2-40B4-BE49-F238E27FC236}">
                <a16:creationId xmlns:a16="http://schemas.microsoft.com/office/drawing/2014/main" id="{1EBB2F52-04DE-6326-49D3-03C04D1EC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6A27F-3735-7F58-2FD1-A193B38C666F}"/>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7246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1C7D-CC20-3C82-4A66-121543EDA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1BFA2F6-98A8-AE6A-8943-327BDB32C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7D20A6-2605-A5E2-9C3E-2E1AF876E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97B414-AE43-61EB-D91D-1A7BE668582C}"/>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6" name="Footer Placeholder 5">
            <a:extLst>
              <a:ext uri="{FF2B5EF4-FFF2-40B4-BE49-F238E27FC236}">
                <a16:creationId xmlns:a16="http://schemas.microsoft.com/office/drawing/2014/main" id="{04929FC8-898F-55FB-DBBC-E25C1A11A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4D01D-53F6-58E7-379A-AD637711E6F4}"/>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366226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F4A8-F650-7B29-BC0C-E18D2460DA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CA6D1A1-7419-E12B-42AE-5144C8FD2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9A9236-6A8D-8AB2-A126-F91143B99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DB8333-1090-161D-4C6C-7E19F42ECE15}"/>
              </a:ext>
            </a:extLst>
          </p:cNvPr>
          <p:cNvSpPr>
            <a:spLocks noGrp="1"/>
          </p:cNvSpPr>
          <p:nvPr>
            <p:ph type="dt" sz="half" idx="10"/>
          </p:nvPr>
        </p:nvSpPr>
        <p:spPr/>
        <p:txBody>
          <a:bodyPr/>
          <a:lstStyle/>
          <a:p>
            <a:fld id="{A13DE8AD-453C-624B-97CF-2CA22F5C51A9}" type="datetimeFigureOut">
              <a:rPr lang="en-US" smtClean="0"/>
              <a:t>7/14/22</a:t>
            </a:fld>
            <a:endParaRPr lang="en-US"/>
          </a:p>
        </p:txBody>
      </p:sp>
      <p:sp>
        <p:nvSpPr>
          <p:cNvPr id="6" name="Footer Placeholder 5">
            <a:extLst>
              <a:ext uri="{FF2B5EF4-FFF2-40B4-BE49-F238E27FC236}">
                <a16:creationId xmlns:a16="http://schemas.microsoft.com/office/drawing/2014/main" id="{6D8ACCF6-6DED-ED5F-2C0B-F6D879228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E70EB-9DD0-A60E-40AE-A887D761A725}"/>
              </a:ext>
            </a:extLst>
          </p:cNvPr>
          <p:cNvSpPr>
            <a:spLocks noGrp="1"/>
          </p:cNvSpPr>
          <p:nvPr>
            <p:ph type="sldNum" sz="quarter" idx="12"/>
          </p:nvPr>
        </p:nvSpPr>
        <p:spPr/>
        <p:txBody>
          <a:bodyPr/>
          <a:lstStyle/>
          <a:p>
            <a:fld id="{32DC50D2-CE9B-6845-BEB8-8488E19D5866}" type="slidenum">
              <a:rPr lang="en-US" smtClean="0"/>
              <a:t>‹#›</a:t>
            </a:fld>
            <a:endParaRPr lang="en-US"/>
          </a:p>
        </p:txBody>
      </p:sp>
    </p:spTree>
    <p:extLst>
      <p:ext uri="{BB962C8B-B14F-4D97-AF65-F5344CB8AC3E}">
        <p14:creationId xmlns:p14="http://schemas.microsoft.com/office/powerpoint/2010/main" val="44320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13E1EE-7FBC-0137-ADB4-DD5127B8CC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6D071FB-BFB4-2A4F-4FF3-CC9311A5D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15D045-41EA-27E1-48F1-AA0362B2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DE8AD-453C-624B-97CF-2CA22F5C51A9}" type="datetimeFigureOut">
              <a:rPr lang="en-US" smtClean="0"/>
              <a:t>7/14/22</a:t>
            </a:fld>
            <a:endParaRPr lang="en-US"/>
          </a:p>
        </p:txBody>
      </p:sp>
      <p:sp>
        <p:nvSpPr>
          <p:cNvPr id="5" name="Footer Placeholder 4">
            <a:extLst>
              <a:ext uri="{FF2B5EF4-FFF2-40B4-BE49-F238E27FC236}">
                <a16:creationId xmlns:a16="http://schemas.microsoft.com/office/drawing/2014/main" id="{FC8AB28C-1B9E-C965-AECB-6FF393542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B5310-9C98-3841-5F12-6B3FA11FD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C50D2-CE9B-6845-BEB8-8488E19D5866}" type="slidenum">
              <a:rPr lang="en-US" smtClean="0"/>
              <a:t>‹#›</a:t>
            </a:fld>
            <a:endParaRPr lang="en-US"/>
          </a:p>
        </p:txBody>
      </p:sp>
    </p:spTree>
    <p:extLst>
      <p:ext uri="{BB962C8B-B14F-4D97-AF65-F5344CB8AC3E}">
        <p14:creationId xmlns:p14="http://schemas.microsoft.com/office/powerpoint/2010/main" val="319461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0KSOMA3QBU0?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MllhC0qyEjY?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A939-E950-A033-6440-364D0B022BAB}"/>
              </a:ext>
            </a:extLst>
          </p:cNvPr>
          <p:cNvSpPr>
            <a:spLocks noGrp="1"/>
          </p:cNvSpPr>
          <p:nvPr>
            <p:ph type="ctrTitle"/>
          </p:nvPr>
        </p:nvSpPr>
        <p:spPr/>
        <p:txBody>
          <a:bodyPr/>
          <a:lstStyle/>
          <a:p>
            <a:r>
              <a:rPr lang="en-US" dirty="0"/>
              <a:t>Copyright</a:t>
            </a:r>
            <a:br>
              <a:rPr lang="en-US" dirty="0"/>
            </a:br>
            <a:endParaRPr lang="en-US" dirty="0"/>
          </a:p>
        </p:txBody>
      </p:sp>
      <p:sp>
        <p:nvSpPr>
          <p:cNvPr id="3" name="Subtitle 2">
            <a:extLst>
              <a:ext uri="{FF2B5EF4-FFF2-40B4-BE49-F238E27FC236}">
                <a16:creationId xmlns:a16="http://schemas.microsoft.com/office/drawing/2014/main" id="{E3B30A9E-531F-614F-3C50-14C9BB71BD1A}"/>
              </a:ext>
            </a:extLst>
          </p:cNvPr>
          <p:cNvSpPr>
            <a:spLocks noGrp="1"/>
          </p:cNvSpPr>
          <p:nvPr>
            <p:ph type="subTitle" idx="1"/>
          </p:nvPr>
        </p:nvSpPr>
        <p:spPr/>
        <p:txBody>
          <a:bodyPr/>
          <a:lstStyle/>
          <a:p>
            <a:r>
              <a:rPr lang="en-US" dirty="0"/>
              <a:t>While anybody use other work for their profits , its called copyright .This includes various types of expressions like :- movies, books, music and works of art .</a:t>
            </a:r>
          </a:p>
        </p:txBody>
      </p:sp>
    </p:spTree>
    <p:extLst>
      <p:ext uri="{BB962C8B-B14F-4D97-AF65-F5344CB8AC3E}">
        <p14:creationId xmlns:p14="http://schemas.microsoft.com/office/powerpoint/2010/main" val="185080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BA65-F0C6-B82B-86B1-7F00C99F802E}"/>
              </a:ext>
            </a:extLst>
          </p:cNvPr>
          <p:cNvSpPr>
            <a:spLocks noGrp="1"/>
          </p:cNvSpPr>
          <p:nvPr>
            <p:ph type="title"/>
          </p:nvPr>
        </p:nvSpPr>
        <p:spPr/>
        <p:txBody>
          <a:bodyPr/>
          <a:lstStyle/>
          <a:p>
            <a:r>
              <a:rPr lang="en-US" dirty="0"/>
              <a:t>Famous dispute</a:t>
            </a:r>
          </a:p>
        </p:txBody>
      </p:sp>
      <p:sp>
        <p:nvSpPr>
          <p:cNvPr id="3" name="Content Placeholder 2">
            <a:extLst>
              <a:ext uri="{FF2B5EF4-FFF2-40B4-BE49-F238E27FC236}">
                <a16:creationId xmlns:a16="http://schemas.microsoft.com/office/drawing/2014/main" id="{DAADC465-1F90-AFFC-F9D0-4F5D485EDFE6}"/>
              </a:ext>
            </a:extLst>
          </p:cNvPr>
          <p:cNvSpPr>
            <a:spLocks noGrp="1"/>
          </p:cNvSpPr>
          <p:nvPr>
            <p:ph idx="1"/>
          </p:nvPr>
        </p:nvSpPr>
        <p:spPr/>
        <p:txBody>
          <a:bodyPr>
            <a:normAutofit lnSpcReduction="10000"/>
          </a:bodyPr>
          <a:lstStyle/>
          <a:p>
            <a:pPr marL="0" indent="0">
              <a:buNone/>
            </a:pPr>
            <a:r>
              <a:rPr lang="en-US" dirty="0"/>
              <a:t>One of the most famous dispute in music industries I heard that was between ‘katy parry’ and ‘Marcus gray (the rapper flame)’ . Their songs Dark horse and joyful noise respectively are same to listen in music tones and they use musical elements on commonplace. Gray’s music team report the plagiarism case in court against the katy parry song dark horse and as well as demand for 2.8million dollar and won the case in 2016 but after long time again parry appealed this case again in a federal district court in 2020 . </a:t>
            </a:r>
          </a:p>
          <a:p>
            <a:pPr marL="0" indent="0">
              <a:buNone/>
            </a:pPr>
            <a:r>
              <a:rPr lang="en-US" dirty="0"/>
              <a:t>Now judge take their decision in parry side and ruled that gray was attempting to claim improper monopoly and over conventional musical building blocks . As a respect parry got their 2.8 million dollar back .</a:t>
            </a:r>
          </a:p>
        </p:txBody>
      </p:sp>
    </p:spTree>
    <p:extLst>
      <p:ext uri="{BB962C8B-B14F-4D97-AF65-F5344CB8AC3E}">
        <p14:creationId xmlns:p14="http://schemas.microsoft.com/office/powerpoint/2010/main" val="254242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2D10-2FEB-8692-2E41-93F9B4E51DC0}"/>
              </a:ext>
            </a:extLst>
          </p:cNvPr>
          <p:cNvSpPr>
            <a:spLocks noGrp="1"/>
          </p:cNvSpPr>
          <p:nvPr>
            <p:ph type="title"/>
          </p:nvPr>
        </p:nvSpPr>
        <p:spPr/>
        <p:txBody>
          <a:bodyPr/>
          <a:lstStyle/>
          <a:p>
            <a:r>
              <a:rPr lang="en-US" dirty="0"/>
              <a:t>Conclusion of this dispute and opinion</a:t>
            </a:r>
          </a:p>
        </p:txBody>
      </p:sp>
      <p:sp>
        <p:nvSpPr>
          <p:cNvPr id="3" name="Content Placeholder 2">
            <a:extLst>
              <a:ext uri="{FF2B5EF4-FFF2-40B4-BE49-F238E27FC236}">
                <a16:creationId xmlns:a16="http://schemas.microsoft.com/office/drawing/2014/main" id="{B2FDE38D-957B-2D06-B7F5-8A10F4E68F71}"/>
              </a:ext>
            </a:extLst>
          </p:cNvPr>
          <p:cNvSpPr>
            <a:spLocks noGrp="1"/>
          </p:cNvSpPr>
          <p:nvPr>
            <p:ph idx="1"/>
          </p:nvPr>
        </p:nvSpPr>
        <p:spPr/>
        <p:txBody>
          <a:bodyPr/>
          <a:lstStyle/>
          <a:p>
            <a:pPr marL="0" indent="0">
              <a:buNone/>
            </a:pPr>
            <a:r>
              <a:rPr lang="en-US" dirty="0"/>
              <a:t>No matter what was think by gray’s music team that time about music of that song , but they were unable to connivence the judge about their plagiarism case.</a:t>
            </a:r>
          </a:p>
          <a:p>
            <a:pPr marL="0" indent="0">
              <a:buNone/>
            </a:pPr>
            <a:r>
              <a:rPr lang="en-US" dirty="0"/>
              <a:t>In my opinion , solve to this type problems are difficult and like these type of cases create hate between the artists ,which will ruin their career and money also . There are lots of examples who lost their money in case of copyright :- </a:t>
            </a:r>
            <a:r>
              <a:rPr lang="en-US" dirty="0" err="1"/>
              <a:t>Dua</a:t>
            </a:r>
            <a:r>
              <a:rPr lang="en-US" dirty="0"/>
              <a:t> Lipa, BTS, Bryan </a:t>
            </a:r>
            <a:r>
              <a:rPr lang="en-US" dirty="0" err="1"/>
              <a:t>kahn</a:t>
            </a:r>
            <a:r>
              <a:rPr lang="en-US" dirty="0"/>
              <a:t> and </a:t>
            </a:r>
            <a:r>
              <a:rPr lang="en-US" dirty="0" err="1"/>
              <a:t>etc</a:t>
            </a:r>
            <a:r>
              <a:rPr lang="en-US" dirty="0"/>
              <a:t> .</a:t>
            </a:r>
          </a:p>
        </p:txBody>
      </p:sp>
    </p:spTree>
    <p:extLst>
      <p:ext uri="{BB962C8B-B14F-4D97-AF65-F5344CB8AC3E}">
        <p14:creationId xmlns:p14="http://schemas.microsoft.com/office/powerpoint/2010/main" val="2793464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223F-F9B0-A373-1861-F93C46AE4A2A}"/>
              </a:ext>
            </a:extLst>
          </p:cNvPr>
          <p:cNvSpPr>
            <a:spLocks noGrp="1"/>
          </p:cNvSpPr>
          <p:nvPr>
            <p:ph type="title"/>
          </p:nvPr>
        </p:nvSpPr>
        <p:spPr/>
        <p:txBody>
          <a:bodyPr>
            <a:normAutofit/>
          </a:bodyPr>
          <a:lstStyle/>
          <a:p>
            <a:pPr algn="ctr"/>
            <a:r>
              <a:rPr lang="en-US" dirty="0"/>
              <a:t>Dark horses by Katy parry</a:t>
            </a:r>
          </a:p>
        </p:txBody>
      </p:sp>
      <p:pic>
        <p:nvPicPr>
          <p:cNvPr id="4" name="Online Media 3" descr="Katy Perry - Dark Horse (Official) ft. Juicy J">
            <a:hlinkClick r:id="" action="ppaction://media"/>
            <a:extLst>
              <a:ext uri="{FF2B5EF4-FFF2-40B4-BE49-F238E27FC236}">
                <a16:creationId xmlns:a16="http://schemas.microsoft.com/office/drawing/2014/main" id="{CDA1BD2F-0D69-9753-71E5-E424AC8791B7}"/>
              </a:ext>
            </a:extLst>
          </p:cNvPr>
          <p:cNvPicPr>
            <a:picLocks noGrp="1" noRot="1" noChangeAspect="1"/>
          </p:cNvPicPr>
          <p:nvPr>
            <p:ph idx="1"/>
            <a:videoFile r:link="rId1"/>
          </p:nvPr>
        </p:nvPicPr>
        <p:blipFill>
          <a:blip r:embed="rId3"/>
          <a:stretch>
            <a:fillRect/>
          </a:stretch>
        </p:blipFill>
        <p:spPr>
          <a:xfrm>
            <a:off x="2536934" y="1899198"/>
            <a:ext cx="7118131" cy="4351338"/>
          </a:xfrm>
          <a:prstGeom prst="rect">
            <a:avLst/>
          </a:prstGeom>
        </p:spPr>
      </p:pic>
    </p:spTree>
    <p:extLst>
      <p:ext uri="{BB962C8B-B14F-4D97-AF65-F5344CB8AC3E}">
        <p14:creationId xmlns:p14="http://schemas.microsoft.com/office/powerpoint/2010/main" val="160186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06D3-1C37-B7A8-8A74-9CFF49E4EBC9}"/>
              </a:ext>
            </a:extLst>
          </p:cNvPr>
          <p:cNvSpPr>
            <a:spLocks noGrp="1"/>
          </p:cNvSpPr>
          <p:nvPr>
            <p:ph type="title"/>
          </p:nvPr>
        </p:nvSpPr>
        <p:spPr/>
        <p:txBody>
          <a:bodyPr/>
          <a:lstStyle/>
          <a:p>
            <a:pPr algn="ctr"/>
            <a:r>
              <a:rPr lang="en-US" dirty="0"/>
              <a:t>Joyful noise by Flame</a:t>
            </a:r>
          </a:p>
        </p:txBody>
      </p:sp>
      <p:pic>
        <p:nvPicPr>
          <p:cNvPr id="4" name="Online Media 3" descr="Joyful Noise - Official Music Video: FLAME feat. Lecrae &amp; John Reilly">
            <a:hlinkClick r:id="" action="ppaction://media"/>
            <a:extLst>
              <a:ext uri="{FF2B5EF4-FFF2-40B4-BE49-F238E27FC236}">
                <a16:creationId xmlns:a16="http://schemas.microsoft.com/office/drawing/2014/main" id="{A8363FF3-2546-B005-ED90-EF6D55D58B77}"/>
              </a:ext>
            </a:extLst>
          </p:cNvPr>
          <p:cNvPicPr>
            <a:picLocks noGrp="1" noRot="1" noChangeAspect="1"/>
          </p:cNvPicPr>
          <p:nvPr>
            <p:ph idx="1"/>
            <a:videoFile r:link="rId1"/>
          </p:nvPr>
        </p:nvPicPr>
        <p:blipFill>
          <a:blip r:embed="rId3"/>
          <a:stretch>
            <a:fillRect/>
          </a:stretch>
        </p:blipFill>
        <p:spPr>
          <a:xfrm>
            <a:off x="3195638" y="1825625"/>
            <a:ext cx="5802312" cy="4351338"/>
          </a:xfrm>
          <a:prstGeom prst="rect">
            <a:avLst/>
          </a:prstGeom>
        </p:spPr>
      </p:pic>
    </p:spTree>
    <p:extLst>
      <p:ext uri="{BB962C8B-B14F-4D97-AF65-F5344CB8AC3E}">
        <p14:creationId xmlns:p14="http://schemas.microsoft.com/office/powerpoint/2010/main" val="151217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271</Words>
  <Application>Microsoft Macintosh PowerPoint</Application>
  <PresentationFormat>Widescreen</PresentationFormat>
  <Paragraphs>10</Paragraphs>
  <Slides>5</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Copyright </vt:lpstr>
      <vt:lpstr>Famous dispute</vt:lpstr>
      <vt:lpstr>Conclusion of this dispute and opinion</vt:lpstr>
      <vt:lpstr>Dark horses by Katy parry</vt:lpstr>
      <vt:lpstr>Joyful noise by Flame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Copyright </dc:title>
  <dc:creator>2746</dc:creator>
  <cp:lastModifiedBy>2746</cp:lastModifiedBy>
  <cp:revision>1</cp:revision>
  <dcterms:created xsi:type="dcterms:W3CDTF">2022-07-14T16:43:10Z</dcterms:created>
  <dcterms:modified xsi:type="dcterms:W3CDTF">2022-07-14T18:16:41Z</dcterms:modified>
</cp:coreProperties>
</file>