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8" r:id="rId4"/>
    <p:sldMasterId id="2147483679" r:id="rId5"/>
  </p:sldMasterIdLst>
  <p:notesMasterIdLst>
    <p:notesMasterId r:id="rId6"/>
  </p:notesMasterIdLst>
  <p:sldIdLst>
    <p:sldId id="256" r:id="rId7"/>
    <p:sldId id="257" r:id="rId8"/>
    <p:sldId id="258" r:id="rId9"/>
    <p:sldId id="259" r:id="rId10"/>
    <p:sldId id="260" r:id="rId11"/>
  </p:sldIdLst>
  <p:sldSz cy="10287000" cx="1828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b507ad2dd3_1_9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2b507ad2dd3_1_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6731a14fc6_0_1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26731a14fc6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tx">
  <p:cSld name="TITLE_AND_BODY">
    <p:spTree>
      <p:nvGrpSpPr>
        <p:cNvPr id="84" name="Shape 84"/>
        <p:cNvGrpSpPr/>
        <p:nvPr/>
      </p:nvGrpSpPr>
      <p:grpSpPr>
        <a:xfrm>
          <a:off x="0" y="0"/>
          <a:ext cx="0" cy="0"/>
          <a:chOff x="0" y="0"/>
          <a:chExt cx="0" cy="0"/>
        </a:xfrm>
      </p:grpSpPr>
      <p:sp>
        <p:nvSpPr>
          <p:cNvPr id="85" name="Google Shape;85;p14"/>
          <p:cNvSpPr txBox="1"/>
          <p:nvPr>
            <p:ph type="title"/>
          </p:nvPr>
        </p:nvSpPr>
        <p:spPr>
          <a:xfrm>
            <a:off x="914400" y="411957"/>
            <a:ext cx="16459200" cy="1714502"/>
          </a:xfrm>
          <a:prstGeom prst="rect">
            <a:avLst/>
          </a:prstGeom>
          <a:noFill/>
          <a:ln>
            <a:noFill/>
          </a:ln>
        </p:spPr>
        <p:txBody>
          <a:bodyPr anchorCtr="0" anchor="ctr" bIns="83775" lIns="83775" spcFirstLastPara="1" rIns="83775" wrap="square" tIns="83775">
            <a:normAutofit/>
          </a:bodyPr>
          <a:lstStyle>
            <a:lvl1pPr lvl="0" algn="ctr">
              <a:lnSpc>
                <a:spcPct val="100000"/>
              </a:lnSpc>
              <a:spcBef>
                <a:spcPts val="0"/>
              </a:spcBef>
              <a:spcAft>
                <a:spcPts val="0"/>
              </a:spcAft>
              <a:buClr>
                <a:srgbClr val="000000"/>
              </a:buClr>
              <a:buSzPts val="3300"/>
              <a:buNone/>
              <a:defRPr/>
            </a:lvl1pPr>
            <a:lvl2pPr lvl="1" algn="ctr">
              <a:lnSpc>
                <a:spcPct val="100000"/>
              </a:lnSpc>
              <a:spcBef>
                <a:spcPts val="0"/>
              </a:spcBef>
              <a:spcAft>
                <a:spcPts val="0"/>
              </a:spcAft>
              <a:buClr>
                <a:srgbClr val="000000"/>
              </a:buClr>
              <a:buSzPts val="3300"/>
              <a:buNone/>
              <a:defRPr/>
            </a:lvl2pPr>
            <a:lvl3pPr lvl="2" algn="ctr">
              <a:lnSpc>
                <a:spcPct val="100000"/>
              </a:lnSpc>
              <a:spcBef>
                <a:spcPts val="0"/>
              </a:spcBef>
              <a:spcAft>
                <a:spcPts val="0"/>
              </a:spcAft>
              <a:buClr>
                <a:srgbClr val="000000"/>
              </a:buClr>
              <a:buSzPts val="3300"/>
              <a:buNone/>
              <a:defRPr/>
            </a:lvl3pPr>
            <a:lvl4pPr lvl="3" algn="ctr">
              <a:lnSpc>
                <a:spcPct val="100000"/>
              </a:lnSpc>
              <a:spcBef>
                <a:spcPts val="0"/>
              </a:spcBef>
              <a:spcAft>
                <a:spcPts val="0"/>
              </a:spcAft>
              <a:buClr>
                <a:srgbClr val="000000"/>
              </a:buClr>
              <a:buSzPts val="3300"/>
              <a:buNone/>
              <a:defRPr/>
            </a:lvl4pPr>
            <a:lvl5pPr lvl="4" algn="ctr">
              <a:lnSpc>
                <a:spcPct val="100000"/>
              </a:lnSpc>
              <a:spcBef>
                <a:spcPts val="0"/>
              </a:spcBef>
              <a:spcAft>
                <a:spcPts val="0"/>
              </a:spcAft>
              <a:buClr>
                <a:srgbClr val="000000"/>
              </a:buClr>
              <a:buSzPts val="3300"/>
              <a:buNone/>
              <a:defRPr/>
            </a:lvl5pPr>
            <a:lvl6pPr lvl="5" algn="ctr">
              <a:lnSpc>
                <a:spcPct val="100000"/>
              </a:lnSpc>
              <a:spcBef>
                <a:spcPts val="0"/>
              </a:spcBef>
              <a:spcAft>
                <a:spcPts val="0"/>
              </a:spcAft>
              <a:buClr>
                <a:srgbClr val="000000"/>
              </a:buClr>
              <a:buSzPts val="3300"/>
              <a:buNone/>
              <a:defRPr/>
            </a:lvl6pPr>
            <a:lvl7pPr lvl="6" algn="ctr">
              <a:lnSpc>
                <a:spcPct val="100000"/>
              </a:lnSpc>
              <a:spcBef>
                <a:spcPts val="0"/>
              </a:spcBef>
              <a:spcAft>
                <a:spcPts val="0"/>
              </a:spcAft>
              <a:buClr>
                <a:srgbClr val="000000"/>
              </a:buClr>
              <a:buSzPts val="3300"/>
              <a:buNone/>
              <a:defRPr/>
            </a:lvl7pPr>
            <a:lvl8pPr lvl="7" algn="ctr">
              <a:lnSpc>
                <a:spcPct val="100000"/>
              </a:lnSpc>
              <a:spcBef>
                <a:spcPts val="0"/>
              </a:spcBef>
              <a:spcAft>
                <a:spcPts val="0"/>
              </a:spcAft>
              <a:buClr>
                <a:srgbClr val="000000"/>
              </a:buClr>
              <a:buSzPts val="3300"/>
              <a:buNone/>
              <a:defRPr/>
            </a:lvl8pPr>
            <a:lvl9pPr lvl="8" algn="ctr">
              <a:lnSpc>
                <a:spcPct val="100000"/>
              </a:lnSpc>
              <a:spcBef>
                <a:spcPts val="0"/>
              </a:spcBef>
              <a:spcAft>
                <a:spcPts val="0"/>
              </a:spcAft>
              <a:buClr>
                <a:srgbClr val="000000"/>
              </a:buClr>
              <a:buSzPts val="3300"/>
              <a:buNone/>
              <a:defRPr/>
            </a:lvl9pPr>
          </a:lstStyle>
          <a:p/>
        </p:txBody>
      </p:sp>
      <p:sp>
        <p:nvSpPr>
          <p:cNvPr id="86" name="Google Shape;86;p14"/>
          <p:cNvSpPr txBox="1"/>
          <p:nvPr>
            <p:ph idx="1" type="body"/>
          </p:nvPr>
        </p:nvSpPr>
        <p:spPr>
          <a:xfrm>
            <a:off x="914400" y="2400300"/>
            <a:ext cx="16459200" cy="6788944"/>
          </a:xfrm>
          <a:prstGeom prst="rect">
            <a:avLst/>
          </a:prstGeom>
          <a:noFill/>
          <a:ln>
            <a:noFill/>
          </a:ln>
        </p:spPr>
        <p:txBody>
          <a:bodyPr anchorCtr="0" anchor="t" bIns="83775" lIns="83775" spcFirstLastPara="1" rIns="83775" wrap="square" tIns="83775">
            <a:normAutofit/>
          </a:bodyPr>
          <a:lstStyle>
            <a:lvl1pPr indent="-438150" lvl="0" marL="457200" algn="l">
              <a:lnSpc>
                <a:spcPct val="100000"/>
              </a:lnSpc>
              <a:spcBef>
                <a:spcPts val="1300"/>
              </a:spcBef>
              <a:spcAft>
                <a:spcPts val="0"/>
              </a:spcAft>
              <a:buClr>
                <a:srgbClr val="000000"/>
              </a:buClr>
              <a:buSzPts val="3300"/>
              <a:buChar char="•"/>
              <a:defRPr/>
            </a:lvl1pPr>
            <a:lvl2pPr indent="-438150" lvl="1" marL="914400" algn="l">
              <a:lnSpc>
                <a:spcPct val="100000"/>
              </a:lnSpc>
              <a:spcBef>
                <a:spcPts val="1300"/>
              </a:spcBef>
              <a:spcAft>
                <a:spcPts val="0"/>
              </a:spcAft>
              <a:buClr>
                <a:srgbClr val="000000"/>
              </a:buClr>
              <a:buSzPts val="3300"/>
              <a:buChar char="–"/>
              <a:defRPr/>
            </a:lvl2pPr>
            <a:lvl3pPr indent="-438150" lvl="2" marL="1371600" algn="l">
              <a:lnSpc>
                <a:spcPct val="100000"/>
              </a:lnSpc>
              <a:spcBef>
                <a:spcPts val="1300"/>
              </a:spcBef>
              <a:spcAft>
                <a:spcPts val="0"/>
              </a:spcAft>
              <a:buClr>
                <a:srgbClr val="000000"/>
              </a:buClr>
              <a:buSzPts val="3300"/>
              <a:buChar char="•"/>
              <a:defRPr/>
            </a:lvl3pPr>
            <a:lvl4pPr indent="-438150" lvl="3" marL="1828800" algn="l">
              <a:lnSpc>
                <a:spcPct val="100000"/>
              </a:lnSpc>
              <a:spcBef>
                <a:spcPts val="1300"/>
              </a:spcBef>
              <a:spcAft>
                <a:spcPts val="0"/>
              </a:spcAft>
              <a:buClr>
                <a:srgbClr val="000000"/>
              </a:buClr>
              <a:buSzPts val="3300"/>
              <a:buChar char="–"/>
              <a:defRPr/>
            </a:lvl4pPr>
            <a:lvl5pPr indent="-438150" lvl="4" marL="2286000" algn="l">
              <a:lnSpc>
                <a:spcPct val="100000"/>
              </a:lnSpc>
              <a:spcBef>
                <a:spcPts val="1300"/>
              </a:spcBef>
              <a:spcAft>
                <a:spcPts val="0"/>
              </a:spcAft>
              <a:buClr>
                <a:srgbClr val="000000"/>
              </a:buClr>
              <a:buSzPts val="3300"/>
              <a:buChar char="»"/>
              <a:defRPr/>
            </a:lvl5pPr>
            <a:lvl6pPr indent="-438150" lvl="5" marL="2743200" algn="l">
              <a:lnSpc>
                <a:spcPct val="100000"/>
              </a:lnSpc>
              <a:spcBef>
                <a:spcPts val="1300"/>
              </a:spcBef>
              <a:spcAft>
                <a:spcPts val="0"/>
              </a:spcAft>
              <a:buClr>
                <a:srgbClr val="000000"/>
              </a:buClr>
              <a:buSzPts val="3300"/>
              <a:buChar char="•"/>
              <a:defRPr/>
            </a:lvl6pPr>
            <a:lvl7pPr indent="-438150" lvl="6" marL="3200400" algn="l">
              <a:lnSpc>
                <a:spcPct val="100000"/>
              </a:lnSpc>
              <a:spcBef>
                <a:spcPts val="1300"/>
              </a:spcBef>
              <a:spcAft>
                <a:spcPts val="0"/>
              </a:spcAft>
              <a:buClr>
                <a:srgbClr val="000000"/>
              </a:buClr>
              <a:buSzPts val="3300"/>
              <a:buChar char="•"/>
              <a:defRPr/>
            </a:lvl7pPr>
            <a:lvl8pPr indent="-438150" lvl="7" marL="3657600" algn="l">
              <a:lnSpc>
                <a:spcPct val="100000"/>
              </a:lnSpc>
              <a:spcBef>
                <a:spcPts val="1300"/>
              </a:spcBef>
              <a:spcAft>
                <a:spcPts val="0"/>
              </a:spcAft>
              <a:buClr>
                <a:srgbClr val="000000"/>
              </a:buClr>
              <a:buSzPts val="3300"/>
              <a:buChar char="•"/>
              <a:defRPr/>
            </a:lvl8pPr>
            <a:lvl9pPr indent="-438150" lvl="8" marL="4114800" algn="l">
              <a:lnSpc>
                <a:spcPct val="100000"/>
              </a:lnSpc>
              <a:spcBef>
                <a:spcPts val="1300"/>
              </a:spcBef>
              <a:spcAft>
                <a:spcPts val="0"/>
              </a:spcAft>
              <a:buClr>
                <a:srgbClr val="000000"/>
              </a:buClr>
              <a:buSzPts val="3300"/>
              <a:buChar char="•"/>
              <a:defRPr/>
            </a:lvl9pPr>
          </a:lstStyle>
          <a:p/>
        </p:txBody>
      </p:sp>
      <p:sp>
        <p:nvSpPr>
          <p:cNvPr id="87" name="Google Shape;87;p14"/>
          <p:cNvSpPr txBox="1"/>
          <p:nvPr>
            <p:ph idx="12" type="sldNum"/>
          </p:nvPr>
        </p:nvSpPr>
        <p:spPr>
          <a:xfrm>
            <a:off x="16856356" y="9622142"/>
            <a:ext cx="517246" cy="372454"/>
          </a:xfrm>
          <a:prstGeom prst="rect">
            <a:avLst/>
          </a:prstGeom>
          <a:noFill/>
          <a:ln>
            <a:noFill/>
          </a:ln>
        </p:spPr>
        <p:txBody>
          <a:bodyPr anchorCtr="0" anchor="ctr" bIns="83775" lIns="83775" spcFirstLastPara="1" rIns="83775" wrap="square" tIns="83775">
            <a:spAutoFit/>
          </a:bodyPr>
          <a:lstStyle>
            <a:lvl1pPr indent="0" lvl="0"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1pPr>
            <a:lvl2pPr indent="0" lvl="1"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2pPr>
            <a:lvl3pPr indent="0" lvl="2"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3pPr>
            <a:lvl4pPr indent="0" lvl="3"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4pPr>
            <a:lvl5pPr indent="0" lvl="4"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5pPr>
            <a:lvl6pPr indent="0" lvl="5"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6pPr>
            <a:lvl7pPr indent="0" lvl="6"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7pPr>
            <a:lvl8pPr indent="0" lvl="7"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8pPr>
            <a:lvl9pPr indent="0" lvl="8"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8" name="Shape 88"/>
        <p:cNvGrpSpPr/>
        <p:nvPr/>
      </p:nvGrpSpPr>
      <p:grpSpPr>
        <a:xfrm>
          <a:off x="0" y="0"/>
          <a:ext cx="0" cy="0"/>
          <a:chOff x="0" y="0"/>
          <a:chExt cx="0" cy="0"/>
        </a:xfrm>
      </p:grpSpPr>
      <p:sp>
        <p:nvSpPr>
          <p:cNvPr id="89" name="Google Shape;89;p15"/>
          <p:cNvSpPr txBox="1"/>
          <p:nvPr>
            <p:ph idx="12" type="sldNum"/>
          </p:nvPr>
        </p:nvSpPr>
        <p:spPr>
          <a:xfrm>
            <a:off x="16856356" y="9622142"/>
            <a:ext cx="517246" cy="372454"/>
          </a:xfrm>
          <a:prstGeom prst="rect">
            <a:avLst/>
          </a:prstGeom>
          <a:noFill/>
          <a:ln>
            <a:noFill/>
          </a:ln>
        </p:spPr>
        <p:txBody>
          <a:bodyPr anchorCtr="0" anchor="ctr" bIns="83775" lIns="83775" spcFirstLastPara="1" rIns="83775" wrap="square" tIns="83775">
            <a:spAutoFit/>
          </a:bodyPr>
          <a:lstStyle>
            <a:lvl1pPr indent="0" lvl="0"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1pPr>
            <a:lvl2pPr indent="0" lvl="1"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2pPr>
            <a:lvl3pPr indent="0" lvl="2"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3pPr>
            <a:lvl4pPr indent="0" lvl="3"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4pPr>
            <a:lvl5pPr indent="0" lvl="4"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5pPr>
            <a:lvl6pPr indent="0" lvl="5"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6pPr>
            <a:lvl7pPr indent="0" lvl="6"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7pPr>
            <a:lvl8pPr indent="0" lvl="7"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8pPr>
            <a:lvl9pPr indent="0" lvl="8"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0" name="Shape 90"/>
        <p:cNvGrpSpPr/>
        <p:nvPr/>
      </p:nvGrpSpPr>
      <p:grpSpPr>
        <a:xfrm>
          <a:off x="0" y="0"/>
          <a:ext cx="0" cy="0"/>
          <a:chOff x="0" y="0"/>
          <a:chExt cx="0" cy="0"/>
        </a:xfrm>
      </p:grpSpPr>
      <p:sp>
        <p:nvSpPr>
          <p:cNvPr id="91" name="Google Shape;91;p16"/>
          <p:cNvSpPr txBox="1"/>
          <p:nvPr>
            <p:ph type="title"/>
          </p:nvPr>
        </p:nvSpPr>
        <p:spPr>
          <a:xfrm>
            <a:off x="1371600" y="3195638"/>
            <a:ext cx="15544800" cy="2205038"/>
          </a:xfrm>
          <a:prstGeom prst="rect">
            <a:avLst/>
          </a:prstGeom>
          <a:noFill/>
          <a:ln>
            <a:noFill/>
          </a:ln>
        </p:spPr>
        <p:txBody>
          <a:bodyPr anchorCtr="0" anchor="ctr" bIns="83775" lIns="83775" spcFirstLastPara="1" rIns="83775" wrap="square" tIns="83775">
            <a:normAutofit/>
          </a:bodyPr>
          <a:lstStyle>
            <a:lvl1pPr lvl="0" algn="ctr">
              <a:lnSpc>
                <a:spcPct val="100000"/>
              </a:lnSpc>
              <a:spcBef>
                <a:spcPts val="0"/>
              </a:spcBef>
              <a:spcAft>
                <a:spcPts val="0"/>
              </a:spcAft>
              <a:buClr>
                <a:srgbClr val="000000"/>
              </a:buClr>
              <a:buSzPts val="3300"/>
              <a:buNone/>
              <a:defRPr/>
            </a:lvl1pPr>
            <a:lvl2pPr lvl="1" algn="ctr">
              <a:lnSpc>
                <a:spcPct val="100000"/>
              </a:lnSpc>
              <a:spcBef>
                <a:spcPts val="0"/>
              </a:spcBef>
              <a:spcAft>
                <a:spcPts val="0"/>
              </a:spcAft>
              <a:buClr>
                <a:srgbClr val="000000"/>
              </a:buClr>
              <a:buSzPts val="3300"/>
              <a:buNone/>
              <a:defRPr/>
            </a:lvl2pPr>
            <a:lvl3pPr lvl="2" algn="ctr">
              <a:lnSpc>
                <a:spcPct val="100000"/>
              </a:lnSpc>
              <a:spcBef>
                <a:spcPts val="0"/>
              </a:spcBef>
              <a:spcAft>
                <a:spcPts val="0"/>
              </a:spcAft>
              <a:buClr>
                <a:srgbClr val="000000"/>
              </a:buClr>
              <a:buSzPts val="3300"/>
              <a:buNone/>
              <a:defRPr/>
            </a:lvl3pPr>
            <a:lvl4pPr lvl="3" algn="ctr">
              <a:lnSpc>
                <a:spcPct val="100000"/>
              </a:lnSpc>
              <a:spcBef>
                <a:spcPts val="0"/>
              </a:spcBef>
              <a:spcAft>
                <a:spcPts val="0"/>
              </a:spcAft>
              <a:buClr>
                <a:srgbClr val="000000"/>
              </a:buClr>
              <a:buSzPts val="3300"/>
              <a:buNone/>
              <a:defRPr/>
            </a:lvl4pPr>
            <a:lvl5pPr lvl="4" algn="ctr">
              <a:lnSpc>
                <a:spcPct val="100000"/>
              </a:lnSpc>
              <a:spcBef>
                <a:spcPts val="0"/>
              </a:spcBef>
              <a:spcAft>
                <a:spcPts val="0"/>
              </a:spcAft>
              <a:buClr>
                <a:srgbClr val="000000"/>
              </a:buClr>
              <a:buSzPts val="3300"/>
              <a:buNone/>
              <a:defRPr/>
            </a:lvl5pPr>
            <a:lvl6pPr lvl="5" algn="ctr">
              <a:lnSpc>
                <a:spcPct val="100000"/>
              </a:lnSpc>
              <a:spcBef>
                <a:spcPts val="0"/>
              </a:spcBef>
              <a:spcAft>
                <a:spcPts val="0"/>
              </a:spcAft>
              <a:buClr>
                <a:srgbClr val="000000"/>
              </a:buClr>
              <a:buSzPts val="3300"/>
              <a:buNone/>
              <a:defRPr/>
            </a:lvl6pPr>
            <a:lvl7pPr lvl="6" algn="ctr">
              <a:lnSpc>
                <a:spcPct val="100000"/>
              </a:lnSpc>
              <a:spcBef>
                <a:spcPts val="0"/>
              </a:spcBef>
              <a:spcAft>
                <a:spcPts val="0"/>
              </a:spcAft>
              <a:buClr>
                <a:srgbClr val="000000"/>
              </a:buClr>
              <a:buSzPts val="3300"/>
              <a:buNone/>
              <a:defRPr/>
            </a:lvl7pPr>
            <a:lvl8pPr lvl="7" algn="ctr">
              <a:lnSpc>
                <a:spcPct val="100000"/>
              </a:lnSpc>
              <a:spcBef>
                <a:spcPts val="0"/>
              </a:spcBef>
              <a:spcAft>
                <a:spcPts val="0"/>
              </a:spcAft>
              <a:buClr>
                <a:srgbClr val="000000"/>
              </a:buClr>
              <a:buSzPts val="3300"/>
              <a:buNone/>
              <a:defRPr/>
            </a:lvl8pPr>
            <a:lvl9pPr lvl="8" algn="ctr">
              <a:lnSpc>
                <a:spcPct val="100000"/>
              </a:lnSpc>
              <a:spcBef>
                <a:spcPts val="0"/>
              </a:spcBef>
              <a:spcAft>
                <a:spcPts val="0"/>
              </a:spcAft>
              <a:buClr>
                <a:srgbClr val="000000"/>
              </a:buClr>
              <a:buSzPts val="3300"/>
              <a:buNone/>
              <a:defRPr/>
            </a:lvl9pPr>
          </a:lstStyle>
          <a:p/>
        </p:txBody>
      </p:sp>
      <p:sp>
        <p:nvSpPr>
          <p:cNvPr id="92" name="Google Shape;92;p16"/>
          <p:cNvSpPr txBox="1"/>
          <p:nvPr>
            <p:ph idx="1" type="body"/>
          </p:nvPr>
        </p:nvSpPr>
        <p:spPr>
          <a:xfrm>
            <a:off x="2743200" y="5829300"/>
            <a:ext cx="12801600" cy="2628900"/>
          </a:xfrm>
          <a:prstGeom prst="rect">
            <a:avLst/>
          </a:prstGeom>
          <a:noFill/>
          <a:ln>
            <a:noFill/>
          </a:ln>
        </p:spPr>
        <p:txBody>
          <a:bodyPr anchorCtr="0" anchor="t" bIns="83775" lIns="83775" spcFirstLastPara="1" rIns="83775" wrap="square" tIns="83775">
            <a:normAutofit/>
          </a:bodyPr>
          <a:lstStyle>
            <a:lvl1pPr indent="-228600" lvl="0" marL="457200" algn="ctr">
              <a:lnSpc>
                <a:spcPct val="100000"/>
              </a:lnSpc>
              <a:spcBef>
                <a:spcPts val="1300"/>
              </a:spcBef>
              <a:spcAft>
                <a:spcPts val="0"/>
              </a:spcAft>
              <a:buClr>
                <a:srgbClr val="888888"/>
              </a:buClr>
              <a:buSzPts val="5900"/>
              <a:buFont typeface="Calibri"/>
              <a:buNone/>
              <a:defRPr>
                <a:solidFill>
                  <a:srgbClr val="888888"/>
                </a:solidFill>
              </a:defRPr>
            </a:lvl1pPr>
            <a:lvl2pPr indent="-228600" lvl="1" marL="914400" algn="ctr">
              <a:lnSpc>
                <a:spcPct val="100000"/>
              </a:lnSpc>
              <a:spcBef>
                <a:spcPts val="1300"/>
              </a:spcBef>
              <a:spcAft>
                <a:spcPts val="0"/>
              </a:spcAft>
              <a:buClr>
                <a:srgbClr val="888888"/>
              </a:buClr>
              <a:buSzPts val="5900"/>
              <a:buFont typeface="Calibri"/>
              <a:buNone/>
              <a:defRPr>
                <a:solidFill>
                  <a:srgbClr val="888888"/>
                </a:solidFill>
              </a:defRPr>
            </a:lvl2pPr>
            <a:lvl3pPr indent="-228600" lvl="2" marL="1371600" algn="ctr">
              <a:lnSpc>
                <a:spcPct val="100000"/>
              </a:lnSpc>
              <a:spcBef>
                <a:spcPts val="1300"/>
              </a:spcBef>
              <a:spcAft>
                <a:spcPts val="0"/>
              </a:spcAft>
              <a:buClr>
                <a:srgbClr val="888888"/>
              </a:buClr>
              <a:buSzPts val="5900"/>
              <a:buFont typeface="Calibri"/>
              <a:buNone/>
              <a:defRPr>
                <a:solidFill>
                  <a:srgbClr val="888888"/>
                </a:solidFill>
              </a:defRPr>
            </a:lvl3pPr>
            <a:lvl4pPr indent="-228600" lvl="3" marL="1828800" algn="ctr">
              <a:lnSpc>
                <a:spcPct val="100000"/>
              </a:lnSpc>
              <a:spcBef>
                <a:spcPts val="1300"/>
              </a:spcBef>
              <a:spcAft>
                <a:spcPts val="0"/>
              </a:spcAft>
              <a:buClr>
                <a:srgbClr val="888888"/>
              </a:buClr>
              <a:buSzPts val="5900"/>
              <a:buFont typeface="Calibri"/>
              <a:buNone/>
              <a:defRPr>
                <a:solidFill>
                  <a:srgbClr val="888888"/>
                </a:solidFill>
              </a:defRPr>
            </a:lvl4pPr>
            <a:lvl5pPr indent="-228600" lvl="4" marL="2286000" algn="ctr">
              <a:lnSpc>
                <a:spcPct val="100000"/>
              </a:lnSpc>
              <a:spcBef>
                <a:spcPts val="1300"/>
              </a:spcBef>
              <a:spcAft>
                <a:spcPts val="0"/>
              </a:spcAft>
              <a:buClr>
                <a:srgbClr val="888888"/>
              </a:buClr>
              <a:buSzPts val="5900"/>
              <a:buFont typeface="Calibri"/>
              <a:buNone/>
              <a:defRPr>
                <a:solidFill>
                  <a:srgbClr val="888888"/>
                </a:solidFill>
              </a:defRPr>
            </a:lvl5pPr>
            <a:lvl6pPr indent="-438150" lvl="5" marL="2743200" algn="l">
              <a:lnSpc>
                <a:spcPct val="100000"/>
              </a:lnSpc>
              <a:spcBef>
                <a:spcPts val="1300"/>
              </a:spcBef>
              <a:spcAft>
                <a:spcPts val="0"/>
              </a:spcAft>
              <a:buClr>
                <a:srgbClr val="000000"/>
              </a:buClr>
              <a:buSzPts val="3300"/>
              <a:buChar char="•"/>
              <a:defRPr/>
            </a:lvl6pPr>
            <a:lvl7pPr indent="-438150" lvl="6" marL="3200400" algn="l">
              <a:lnSpc>
                <a:spcPct val="100000"/>
              </a:lnSpc>
              <a:spcBef>
                <a:spcPts val="1300"/>
              </a:spcBef>
              <a:spcAft>
                <a:spcPts val="0"/>
              </a:spcAft>
              <a:buClr>
                <a:srgbClr val="000000"/>
              </a:buClr>
              <a:buSzPts val="3300"/>
              <a:buChar char="•"/>
              <a:defRPr/>
            </a:lvl7pPr>
            <a:lvl8pPr indent="-438150" lvl="7" marL="3657600" algn="l">
              <a:lnSpc>
                <a:spcPct val="100000"/>
              </a:lnSpc>
              <a:spcBef>
                <a:spcPts val="1300"/>
              </a:spcBef>
              <a:spcAft>
                <a:spcPts val="0"/>
              </a:spcAft>
              <a:buClr>
                <a:srgbClr val="000000"/>
              </a:buClr>
              <a:buSzPts val="3300"/>
              <a:buChar char="•"/>
              <a:defRPr/>
            </a:lvl8pPr>
            <a:lvl9pPr indent="-438150" lvl="8" marL="4114800" algn="l">
              <a:lnSpc>
                <a:spcPct val="100000"/>
              </a:lnSpc>
              <a:spcBef>
                <a:spcPts val="1300"/>
              </a:spcBef>
              <a:spcAft>
                <a:spcPts val="0"/>
              </a:spcAft>
              <a:buClr>
                <a:srgbClr val="000000"/>
              </a:buClr>
              <a:buSzPts val="3300"/>
              <a:buChar char="•"/>
              <a:defRPr/>
            </a:lvl9pPr>
          </a:lstStyle>
          <a:p/>
        </p:txBody>
      </p:sp>
      <p:sp>
        <p:nvSpPr>
          <p:cNvPr id="93" name="Google Shape;93;p16"/>
          <p:cNvSpPr txBox="1"/>
          <p:nvPr>
            <p:ph idx="12" type="sldNum"/>
          </p:nvPr>
        </p:nvSpPr>
        <p:spPr>
          <a:xfrm>
            <a:off x="16856356" y="9622142"/>
            <a:ext cx="517246" cy="372454"/>
          </a:xfrm>
          <a:prstGeom prst="rect">
            <a:avLst/>
          </a:prstGeom>
          <a:noFill/>
          <a:ln>
            <a:noFill/>
          </a:ln>
        </p:spPr>
        <p:txBody>
          <a:bodyPr anchorCtr="0" anchor="ctr" bIns="83775" lIns="83775" spcFirstLastPara="1" rIns="83775" wrap="square" tIns="83775">
            <a:spAutoFit/>
          </a:bodyPr>
          <a:lstStyle>
            <a:lvl1pPr indent="0" lvl="0"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1pPr>
            <a:lvl2pPr indent="0" lvl="1"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2pPr>
            <a:lvl3pPr indent="0" lvl="2"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3pPr>
            <a:lvl4pPr indent="0" lvl="3"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4pPr>
            <a:lvl5pPr indent="0" lvl="4"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5pPr>
            <a:lvl6pPr indent="0" lvl="5"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6pPr>
            <a:lvl7pPr indent="0" lvl="6"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7pPr>
            <a:lvl8pPr indent="0" lvl="7"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8pPr>
            <a:lvl9pPr indent="0" lvl="8"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94" name="Shape 94"/>
        <p:cNvGrpSpPr/>
        <p:nvPr/>
      </p:nvGrpSpPr>
      <p:grpSpPr>
        <a:xfrm>
          <a:off x="0" y="0"/>
          <a:ext cx="0" cy="0"/>
          <a:chOff x="0" y="0"/>
          <a:chExt cx="0" cy="0"/>
        </a:xfrm>
      </p:grpSpPr>
      <p:sp>
        <p:nvSpPr>
          <p:cNvPr id="95" name="Google Shape;95;p17"/>
          <p:cNvSpPr txBox="1"/>
          <p:nvPr>
            <p:ph type="title"/>
          </p:nvPr>
        </p:nvSpPr>
        <p:spPr>
          <a:xfrm>
            <a:off x="1444624" y="6610350"/>
            <a:ext cx="15544802" cy="2043113"/>
          </a:xfrm>
          <a:prstGeom prst="rect">
            <a:avLst/>
          </a:prstGeom>
          <a:noFill/>
          <a:ln>
            <a:noFill/>
          </a:ln>
        </p:spPr>
        <p:txBody>
          <a:bodyPr anchorCtr="0" anchor="t" bIns="83775" lIns="83775" spcFirstLastPara="1" rIns="83775" wrap="square" tIns="83775">
            <a:normAutofit/>
          </a:bodyPr>
          <a:lstStyle>
            <a:lvl1pPr lvl="0" algn="l">
              <a:lnSpc>
                <a:spcPct val="100000"/>
              </a:lnSpc>
              <a:spcBef>
                <a:spcPts val="0"/>
              </a:spcBef>
              <a:spcAft>
                <a:spcPts val="0"/>
              </a:spcAft>
              <a:buClr>
                <a:srgbClr val="000000"/>
              </a:buClr>
              <a:buSzPts val="7300"/>
              <a:buFont typeface="Calibri"/>
              <a:buNone/>
              <a:defRPr b="1" sz="7300" cap="none"/>
            </a:lvl1pPr>
            <a:lvl2pPr lvl="1" algn="ctr">
              <a:lnSpc>
                <a:spcPct val="100000"/>
              </a:lnSpc>
              <a:spcBef>
                <a:spcPts val="0"/>
              </a:spcBef>
              <a:spcAft>
                <a:spcPts val="0"/>
              </a:spcAft>
              <a:buClr>
                <a:srgbClr val="000000"/>
              </a:buClr>
              <a:buSzPts val="3300"/>
              <a:buNone/>
              <a:defRPr/>
            </a:lvl2pPr>
            <a:lvl3pPr lvl="2" algn="ctr">
              <a:lnSpc>
                <a:spcPct val="100000"/>
              </a:lnSpc>
              <a:spcBef>
                <a:spcPts val="0"/>
              </a:spcBef>
              <a:spcAft>
                <a:spcPts val="0"/>
              </a:spcAft>
              <a:buClr>
                <a:srgbClr val="000000"/>
              </a:buClr>
              <a:buSzPts val="3300"/>
              <a:buNone/>
              <a:defRPr/>
            </a:lvl3pPr>
            <a:lvl4pPr lvl="3" algn="ctr">
              <a:lnSpc>
                <a:spcPct val="100000"/>
              </a:lnSpc>
              <a:spcBef>
                <a:spcPts val="0"/>
              </a:spcBef>
              <a:spcAft>
                <a:spcPts val="0"/>
              </a:spcAft>
              <a:buClr>
                <a:srgbClr val="000000"/>
              </a:buClr>
              <a:buSzPts val="3300"/>
              <a:buNone/>
              <a:defRPr/>
            </a:lvl4pPr>
            <a:lvl5pPr lvl="4" algn="ctr">
              <a:lnSpc>
                <a:spcPct val="100000"/>
              </a:lnSpc>
              <a:spcBef>
                <a:spcPts val="0"/>
              </a:spcBef>
              <a:spcAft>
                <a:spcPts val="0"/>
              </a:spcAft>
              <a:buClr>
                <a:srgbClr val="000000"/>
              </a:buClr>
              <a:buSzPts val="3300"/>
              <a:buNone/>
              <a:defRPr/>
            </a:lvl5pPr>
            <a:lvl6pPr lvl="5" algn="ctr">
              <a:lnSpc>
                <a:spcPct val="100000"/>
              </a:lnSpc>
              <a:spcBef>
                <a:spcPts val="0"/>
              </a:spcBef>
              <a:spcAft>
                <a:spcPts val="0"/>
              </a:spcAft>
              <a:buClr>
                <a:srgbClr val="000000"/>
              </a:buClr>
              <a:buSzPts val="3300"/>
              <a:buNone/>
              <a:defRPr/>
            </a:lvl6pPr>
            <a:lvl7pPr lvl="6" algn="ctr">
              <a:lnSpc>
                <a:spcPct val="100000"/>
              </a:lnSpc>
              <a:spcBef>
                <a:spcPts val="0"/>
              </a:spcBef>
              <a:spcAft>
                <a:spcPts val="0"/>
              </a:spcAft>
              <a:buClr>
                <a:srgbClr val="000000"/>
              </a:buClr>
              <a:buSzPts val="3300"/>
              <a:buNone/>
              <a:defRPr/>
            </a:lvl7pPr>
            <a:lvl8pPr lvl="7" algn="ctr">
              <a:lnSpc>
                <a:spcPct val="100000"/>
              </a:lnSpc>
              <a:spcBef>
                <a:spcPts val="0"/>
              </a:spcBef>
              <a:spcAft>
                <a:spcPts val="0"/>
              </a:spcAft>
              <a:buClr>
                <a:srgbClr val="000000"/>
              </a:buClr>
              <a:buSzPts val="3300"/>
              <a:buNone/>
              <a:defRPr/>
            </a:lvl8pPr>
            <a:lvl9pPr lvl="8" algn="ctr">
              <a:lnSpc>
                <a:spcPct val="100000"/>
              </a:lnSpc>
              <a:spcBef>
                <a:spcPts val="0"/>
              </a:spcBef>
              <a:spcAft>
                <a:spcPts val="0"/>
              </a:spcAft>
              <a:buClr>
                <a:srgbClr val="000000"/>
              </a:buClr>
              <a:buSzPts val="3300"/>
              <a:buNone/>
              <a:defRPr/>
            </a:lvl9pPr>
          </a:lstStyle>
          <a:p/>
        </p:txBody>
      </p:sp>
      <p:sp>
        <p:nvSpPr>
          <p:cNvPr id="96" name="Google Shape;96;p17"/>
          <p:cNvSpPr txBox="1"/>
          <p:nvPr>
            <p:ph idx="1" type="body"/>
          </p:nvPr>
        </p:nvSpPr>
        <p:spPr>
          <a:xfrm>
            <a:off x="1444624" y="4360070"/>
            <a:ext cx="15544802" cy="2250284"/>
          </a:xfrm>
          <a:prstGeom prst="rect">
            <a:avLst/>
          </a:prstGeom>
          <a:noFill/>
          <a:ln>
            <a:noFill/>
          </a:ln>
        </p:spPr>
        <p:txBody>
          <a:bodyPr anchorCtr="0" anchor="b" bIns="83775" lIns="83775" spcFirstLastPara="1" rIns="83775" wrap="square" tIns="83775">
            <a:normAutofit/>
          </a:bodyPr>
          <a:lstStyle>
            <a:lvl1pPr indent="-228600" lvl="0" marL="457200" algn="l">
              <a:lnSpc>
                <a:spcPct val="100000"/>
              </a:lnSpc>
              <a:spcBef>
                <a:spcPts val="700"/>
              </a:spcBef>
              <a:spcAft>
                <a:spcPts val="0"/>
              </a:spcAft>
              <a:buClr>
                <a:srgbClr val="888888"/>
              </a:buClr>
              <a:buSzPts val="3700"/>
              <a:buFont typeface="Calibri"/>
              <a:buNone/>
              <a:defRPr sz="3700">
                <a:solidFill>
                  <a:srgbClr val="888888"/>
                </a:solidFill>
              </a:defRPr>
            </a:lvl1pPr>
            <a:lvl2pPr indent="-228600" lvl="1" marL="914400" algn="l">
              <a:lnSpc>
                <a:spcPct val="100000"/>
              </a:lnSpc>
              <a:spcBef>
                <a:spcPts val="700"/>
              </a:spcBef>
              <a:spcAft>
                <a:spcPts val="0"/>
              </a:spcAft>
              <a:buClr>
                <a:srgbClr val="888888"/>
              </a:buClr>
              <a:buSzPts val="3700"/>
              <a:buFont typeface="Calibri"/>
              <a:buNone/>
              <a:defRPr sz="3700">
                <a:solidFill>
                  <a:srgbClr val="888888"/>
                </a:solidFill>
              </a:defRPr>
            </a:lvl2pPr>
            <a:lvl3pPr indent="-228600" lvl="2" marL="1371600" algn="l">
              <a:lnSpc>
                <a:spcPct val="100000"/>
              </a:lnSpc>
              <a:spcBef>
                <a:spcPts val="700"/>
              </a:spcBef>
              <a:spcAft>
                <a:spcPts val="0"/>
              </a:spcAft>
              <a:buClr>
                <a:srgbClr val="888888"/>
              </a:buClr>
              <a:buSzPts val="3700"/>
              <a:buFont typeface="Calibri"/>
              <a:buNone/>
              <a:defRPr sz="3700">
                <a:solidFill>
                  <a:srgbClr val="888888"/>
                </a:solidFill>
              </a:defRPr>
            </a:lvl3pPr>
            <a:lvl4pPr indent="-228600" lvl="3" marL="1828800" algn="l">
              <a:lnSpc>
                <a:spcPct val="100000"/>
              </a:lnSpc>
              <a:spcBef>
                <a:spcPts val="700"/>
              </a:spcBef>
              <a:spcAft>
                <a:spcPts val="0"/>
              </a:spcAft>
              <a:buClr>
                <a:srgbClr val="888888"/>
              </a:buClr>
              <a:buSzPts val="3700"/>
              <a:buFont typeface="Calibri"/>
              <a:buNone/>
              <a:defRPr sz="3700">
                <a:solidFill>
                  <a:srgbClr val="888888"/>
                </a:solidFill>
              </a:defRPr>
            </a:lvl4pPr>
            <a:lvl5pPr indent="-228600" lvl="4" marL="2286000" algn="l">
              <a:lnSpc>
                <a:spcPct val="100000"/>
              </a:lnSpc>
              <a:spcBef>
                <a:spcPts val="700"/>
              </a:spcBef>
              <a:spcAft>
                <a:spcPts val="0"/>
              </a:spcAft>
              <a:buClr>
                <a:srgbClr val="888888"/>
              </a:buClr>
              <a:buSzPts val="3700"/>
              <a:buFont typeface="Calibri"/>
              <a:buNone/>
              <a:defRPr sz="3700">
                <a:solidFill>
                  <a:srgbClr val="888888"/>
                </a:solidFill>
              </a:defRPr>
            </a:lvl5pPr>
            <a:lvl6pPr indent="-438150" lvl="5" marL="2743200" algn="l">
              <a:lnSpc>
                <a:spcPct val="100000"/>
              </a:lnSpc>
              <a:spcBef>
                <a:spcPts val="1300"/>
              </a:spcBef>
              <a:spcAft>
                <a:spcPts val="0"/>
              </a:spcAft>
              <a:buClr>
                <a:srgbClr val="000000"/>
              </a:buClr>
              <a:buSzPts val="3300"/>
              <a:buChar char="•"/>
              <a:defRPr/>
            </a:lvl6pPr>
            <a:lvl7pPr indent="-438150" lvl="6" marL="3200400" algn="l">
              <a:lnSpc>
                <a:spcPct val="100000"/>
              </a:lnSpc>
              <a:spcBef>
                <a:spcPts val="1300"/>
              </a:spcBef>
              <a:spcAft>
                <a:spcPts val="0"/>
              </a:spcAft>
              <a:buClr>
                <a:srgbClr val="000000"/>
              </a:buClr>
              <a:buSzPts val="3300"/>
              <a:buChar char="•"/>
              <a:defRPr/>
            </a:lvl7pPr>
            <a:lvl8pPr indent="-438150" lvl="7" marL="3657600" algn="l">
              <a:lnSpc>
                <a:spcPct val="100000"/>
              </a:lnSpc>
              <a:spcBef>
                <a:spcPts val="1300"/>
              </a:spcBef>
              <a:spcAft>
                <a:spcPts val="0"/>
              </a:spcAft>
              <a:buClr>
                <a:srgbClr val="000000"/>
              </a:buClr>
              <a:buSzPts val="3300"/>
              <a:buChar char="•"/>
              <a:defRPr/>
            </a:lvl8pPr>
            <a:lvl9pPr indent="-438150" lvl="8" marL="4114800" algn="l">
              <a:lnSpc>
                <a:spcPct val="100000"/>
              </a:lnSpc>
              <a:spcBef>
                <a:spcPts val="1300"/>
              </a:spcBef>
              <a:spcAft>
                <a:spcPts val="0"/>
              </a:spcAft>
              <a:buClr>
                <a:srgbClr val="000000"/>
              </a:buClr>
              <a:buSzPts val="3300"/>
              <a:buChar char="•"/>
              <a:defRPr/>
            </a:lvl9pPr>
          </a:lstStyle>
          <a:p/>
        </p:txBody>
      </p:sp>
      <p:sp>
        <p:nvSpPr>
          <p:cNvPr id="97" name="Google Shape;97;p17"/>
          <p:cNvSpPr txBox="1"/>
          <p:nvPr>
            <p:ph idx="12" type="sldNum"/>
          </p:nvPr>
        </p:nvSpPr>
        <p:spPr>
          <a:xfrm>
            <a:off x="16856356" y="9622142"/>
            <a:ext cx="517246" cy="372454"/>
          </a:xfrm>
          <a:prstGeom prst="rect">
            <a:avLst/>
          </a:prstGeom>
          <a:noFill/>
          <a:ln>
            <a:noFill/>
          </a:ln>
        </p:spPr>
        <p:txBody>
          <a:bodyPr anchorCtr="0" anchor="ctr" bIns="83775" lIns="83775" spcFirstLastPara="1" rIns="83775" wrap="square" tIns="83775">
            <a:spAutoFit/>
          </a:bodyPr>
          <a:lstStyle>
            <a:lvl1pPr indent="0" lvl="0"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1pPr>
            <a:lvl2pPr indent="0" lvl="1"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2pPr>
            <a:lvl3pPr indent="0" lvl="2"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3pPr>
            <a:lvl4pPr indent="0" lvl="3"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4pPr>
            <a:lvl5pPr indent="0" lvl="4"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5pPr>
            <a:lvl6pPr indent="0" lvl="5"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6pPr>
            <a:lvl7pPr indent="0" lvl="6"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7pPr>
            <a:lvl8pPr indent="0" lvl="7"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8pPr>
            <a:lvl9pPr indent="0" lvl="8"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98" name="Shape 98"/>
        <p:cNvGrpSpPr/>
        <p:nvPr/>
      </p:nvGrpSpPr>
      <p:grpSpPr>
        <a:xfrm>
          <a:off x="0" y="0"/>
          <a:ext cx="0" cy="0"/>
          <a:chOff x="0" y="0"/>
          <a:chExt cx="0" cy="0"/>
        </a:xfrm>
      </p:grpSpPr>
      <p:sp>
        <p:nvSpPr>
          <p:cNvPr id="99" name="Google Shape;99;p18"/>
          <p:cNvSpPr txBox="1"/>
          <p:nvPr>
            <p:ph type="title"/>
          </p:nvPr>
        </p:nvSpPr>
        <p:spPr>
          <a:xfrm>
            <a:off x="914400" y="411957"/>
            <a:ext cx="16459200" cy="1714502"/>
          </a:xfrm>
          <a:prstGeom prst="rect">
            <a:avLst/>
          </a:prstGeom>
          <a:noFill/>
          <a:ln>
            <a:noFill/>
          </a:ln>
        </p:spPr>
        <p:txBody>
          <a:bodyPr anchorCtr="0" anchor="ctr" bIns="83775" lIns="83775" spcFirstLastPara="1" rIns="83775" wrap="square" tIns="83775">
            <a:normAutofit/>
          </a:bodyPr>
          <a:lstStyle>
            <a:lvl1pPr lvl="0" algn="ctr">
              <a:lnSpc>
                <a:spcPct val="100000"/>
              </a:lnSpc>
              <a:spcBef>
                <a:spcPts val="0"/>
              </a:spcBef>
              <a:spcAft>
                <a:spcPts val="0"/>
              </a:spcAft>
              <a:buClr>
                <a:srgbClr val="000000"/>
              </a:buClr>
              <a:buSzPts val="3300"/>
              <a:buNone/>
              <a:defRPr/>
            </a:lvl1pPr>
            <a:lvl2pPr lvl="1" algn="ctr">
              <a:lnSpc>
                <a:spcPct val="100000"/>
              </a:lnSpc>
              <a:spcBef>
                <a:spcPts val="0"/>
              </a:spcBef>
              <a:spcAft>
                <a:spcPts val="0"/>
              </a:spcAft>
              <a:buClr>
                <a:srgbClr val="000000"/>
              </a:buClr>
              <a:buSzPts val="3300"/>
              <a:buNone/>
              <a:defRPr/>
            </a:lvl2pPr>
            <a:lvl3pPr lvl="2" algn="ctr">
              <a:lnSpc>
                <a:spcPct val="100000"/>
              </a:lnSpc>
              <a:spcBef>
                <a:spcPts val="0"/>
              </a:spcBef>
              <a:spcAft>
                <a:spcPts val="0"/>
              </a:spcAft>
              <a:buClr>
                <a:srgbClr val="000000"/>
              </a:buClr>
              <a:buSzPts val="3300"/>
              <a:buNone/>
              <a:defRPr/>
            </a:lvl3pPr>
            <a:lvl4pPr lvl="3" algn="ctr">
              <a:lnSpc>
                <a:spcPct val="100000"/>
              </a:lnSpc>
              <a:spcBef>
                <a:spcPts val="0"/>
              </a:spcBef>
              <a:spcAft>
                <a:spcPts val="0"/>
              </a:spcAft>
              <a:buClr>
                <a:srgbClr val="000000"/>
              </a:buClr>
              <a:buSzPts val="3300"/>
              <a:buNone/>
              <a:defRPr/>
            </a:lvl4pPr>
            <a:lvl5pPr lvl="4" algn="ctr">
              <a:lnSpc>
                <a:spcPct val="100000"/>
              </a:lnSpc>
              <a:spcBef>
                <a:spcPts val="0"/>
              </a:spcBef>
              <a:spcAft>
                <a:spcPts val="0"/>
              </a:spcAft>
              <a:buClr>
                <a:srgbClr val="000000"/>
              </a:buClr>
              <a:buSzPts val="3300"/>
              <a:buNone/>
              <a:defRPr/>
            </a:lvl5pPr>
            <a:lvl6pPr lvl="5" algn="ctr">
              <a:lnSpc>
                <a:spcPct val="100000"/>
              </a:lnSpc>
              <a:spcBef>
                <a:spcPts val="0"/>
              </a:spcBef>
              <a:spcAft>
                <a:spcPts val="0"/>
              </a:spcAft>
              <a:buClr>
                <a:srgbClr val="000000"/>
              </a:buClr>
              <a:buSzPts val="3300"/>
              <a:buNone/>
              <a:defRPr/>
            </a:lvl6pPr>
            <a:lvl7pPr lvl="6" algn="ctr">
              <a:lnSpc>
                <a:spcPct val="100000"/>
              </a:lnSpc>
              <a:spcBef>
                <a:spcPts val="0"/>
              </a:spcBef>
              <a:spcAft>
                <a:spcPts val="0"/>
              </a:spcAft>
              <a:buClr>
                <a:srgbClr val="000000"/>
              </a:buClr>
              <a:buSzPts val="3300"/>
              <a:buNone/>
              <a:defRPr/>
            </a:lvl7pPr>
            <a:lvl8pPr lvl="7" algn="ctr">
              <a:lnSpc>
                <a:spcPct val="100000"/>
              </a:lnSpc>
              <a:spcBef>
                <a:spcPts val="0"/>
              </a:spcBef>
              <a:spcAft>
                <a:spcPts val="0"/>
              </a:spcAft>
              <a:buClr>
                <a:srgbClr val="000000"/>
              </a:buClr>
              <a:buSzPts val="3300"/>
              <a:buNone/>
              <a:defRPr/>
            </a:lvl8pPr>
            <a:lvl9pPr lvl="8" algn="ctr">
              <a:lnSpc>
                <a:spcPct val="100000"/>
              </a:lnSpc>
              <a:spcBef>
                <a:spcPts val="0"/>
              </a:spcBef>
              <a:spcAft>
                <a:spcPts val="0"/>
              </a:spcAft>
              <a:buClr>
                <a:srgbClr val="000000"/>
              </a:buClr>
              <a:buSzPts val="3300"/>
              <a:buNone/>
              <a:defRPr/>
            </a:lvl9pPr>
          </a:lstStyle>
          <a:p/>
        </p:txBody>
      </p:sp>
      <p:sp>
        <p:nvSpPr>
          <p:cNvPr id="100" name="Google Shape;100;p18"/>
          <p:cNvSpPr txBox="1"/>
          <p:nvPr>
            <p:ph idx="1" type="body"/>
          </p:nvPr>
        </p:nvSpPr>
        <p:spPr>
          <a:xfrm>
            <a:off x="914400" y="2400300"/>
            <a:ext cx="8077200" cy="6788944"/>
          </a:xfrm>
          <a:prstGeom prst="rect">
            <a:avLst/>
          </a:prstGeom>
          <a:noFill/>
          <a:ln>
            <a:noFill/>
          </a:ln>
        </p:spPr>
        <p:txBody>
          <a:bodyPr anchorCtr="0" anchor="t" bIns="83775" lIns="83775" spcFirstLastPara="1" rIns="83775" wrap="square" tIns="83775">
            <a:normAutofit/>
          </a:bodyPr>
          <a:lstStyle>
            <a:lvl1pPr indent="-552450" lvl="0" marL="457200" algn="l">
              <a:lnSpc>
                <a:spcPct val="100000"/>
              </a:lnSpc>
              <a:spcBef>
                <a:spcPts val="1100"/>
              </a:spcBef>
              <a:spcAft>
                <a:spcPts val="0"/>
              </a:spcAft>
              <a:buClr>
                <a:srgbClr val="000000"/>
              </a:buClr>
              <a:buSzPts val="5100"/>
              <a:buChar char="•"/>
              <a:defRPr sz="5100"/>
            </a:lvl1pPr>
            <a:lvl2pPr indent="-552450" lvl="1" marL="914400" algn="l">
              <a:lnSpc>
                <a:spcPct val="100000"/>
              </a:lnSpc>
              <a:spcBef>
                <a:spcPts val="1100"/>
              </a:spcBef>
              <a:spcAft>
                <a:spcPts val="0"/>
              </a:spcAft>
              <a:buClr>
                <a:srgbClr val="000000"/>
              </a:buClr>
              <a:buSzPts val="5100"/>
              <a:buChar char="–"/>
              <a:defRPr sz="5100"/>
            </a:lvl2pPr>
            <a:lvl3pPr indent="-552450" lvl="2" marL="1371600" algn="l">
              <a:lnSpc>
                <a:spcPct val="100000"/>
              </a:lnSpc>
              <a:spcBef>
                <a:spcPts val="1100"/>
              </a:spcBef>
              <a:spcAft>
                <a:spcPts val="0"/>
              </a:spcAft>
              <a:buClr>
                <a:srgbClr val="000000"/>
              </a:buClr>
              <a:buSzPts val="5100"/>
              <a:buChar char="•"/>
              <a:defRPr sz="5100"/>
            </a:lvl3pPr>
            <a:lvl4pPr indent="-552450" lvl="3" marL="1828800" algn="l">
              <a:lnSpc>
                <a:spcPct val="100000"/>
              </a:lnSpc>
              <a:spcBef>
                <a:spcPts val="1100"/>
              </a:spcBef>
              <a:spcAft>
                <a:spcPts val="0"/>
              </a:spcAft>
              <a:buClr>
                <a:srgbClr val="000000"/>
              </a:buClr>
              <a:buSzPts val="5100"/>
              <a:buChar char="–"/>
              <a:defRPr sz="5100"/>
            </a:lvl4pPr>
            <a:lvl5pPr indent="-552450" lvl="4" marL="2286000" algn="l">
              <a:lnSpc>
                <a:spcPct val="100000"/>
              </a:lnSpc>
              <a:spcBef>
                <a:spcPts val="1100"/>
              </a:spcBef>
              <a:spcAft>
                <a:spcPts val="0"/>
              </a:spcAft>
              <a:buClr>
                <a:srgbClr val="000000"/>
              </a:buClr>
              <a:buSzPts val="5100"/>
              <a:buChar char="»"/>
              <a:defRPr sz="5100"/>
            </a:lvl5pPr>
            <a:lvl6pPr indent="-438150" lvl="5" marL="2743200" algn="l">
              <a:lnSpc>
                <a:spcPct val="100000"/>
              </a:lnSpc>
              <a:spcBef>
                <a:spcPts val="1300"/>
              </a:spcBef>
              <a:spcAft>
                <a:spcPts val="0"/>
              </a:spcAft>
              <a:buClr>
                <a:srgbClr val="000000"/>
              </a:buClr>
              <a:buSzPts val="3300"/>
              <a:buChar char="•"/>
              <a:defRPr/>
            </a:lvl6pPr>
            <a:lvl7pPr indent="-438150" lvl="6" marL="3200400" algn="l">
              <a:lnSpc>
                <a:spcPct val="100000"/>
              </a:lnSpc>
              <a:spcBef>
                <a:spcPts val="1300"/>
              </a:spcBef>
              <a:spcAft>
                <a:spcPts val="0"/>
              </a:spcAft>
              <a:buClr>
                <a:srgbClr val="000000"/>
              </a:buClr>
              <a:buSzPts val="3300"/>
              <a:buChar char="•"/>
              <a:defRPr/>
            </a:lvl7pPr>
            <a:lvl8pPr indent="-438150" lvl="7" marL="3657600" algn="l">
              <a:lnSpc>
                <a:spcPct val="100000"/>
              </a:lnSpc>
              <a:spcBef>
                <a:spcPts val="1300"/>
              </a:spcBef>
              <a:spcAft>
                <a:spcPts val="0"/>
              </a:spcAft>
              <a:buClr>
                <a:srgbClr val="000000"/>
              </a:buClr>
              <a:buSzPts val="3300"/>
              <a:buChar char="•"/>
              <a:defRPr/>
            </a:lvl8pPr>
            <a:lvl9pPr indent="-438150" lvl="8" marL="4114800" algn="l">
              <a:lnSpc>
                <a:spcPct val="100000"/>
              </a:lnSpc>
              <a:spcBef>
                <a:spcPts val="1300"/>
              </a:spcBef>
              <a:spcAft>
                <a:spcPts val="0"/>
              </a:spcAft>
              <a:buClr>
                <a:srgbClr val="000000"/>
              </a:buClr>
              <a:buSzPts val="3300"/>
              <a:buChar char="•"/>
              <a:defRPr/>
            </a:lvl9pPr>
          </a:lstStyle>
          <a:p/>
        </p:txBody>
      </p:sp>
      <p:sp>
        <p:nvSpPr>
          <p:cNvPr id="101" name="Google Shape;101;p18"/>
          <p:cNvSpPr txBox="1"/>
          <p:nvPr>
            <p:ph idx="12" type="sldNum"/>
          </p:nvPr>
        </p:nvSpPr>
        <p:spPr>
          <a:xfrm>
            <a:off x="16856356" y="9622142"/>
            <a:ext cx="517246" cy="372454"/>
          </a:xfrm>
          <a:prstGeom prst="rect">
            <a:avLst/>
          </a:prstGeom>
          <a:noFill/>
          <a:ln>
            <a:noFill/>
          </a:ln>
        </p:spPr>
        <p:txBody>
          <a:bodyPr anchorCtr="0" anchor="ctr" bIns="83775" lIns="83775" spcFirstLastPara="1" rIns="83775" wrap="square" tIns="83775">
            <a:spAutoFit/>
          </a:bodyPr>
          <a:lstStyle>
            <a:lvl1pPr indent="0" lvl="0"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1pPr>
            <a:lvl2pPr indent="0" lvl="1"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2pPr>
            <a:lvl3pPr indent="0" lvl="2"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3pPr>
            <a:lvl4pPr indent="0" lvl="3"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4pPr>
            <a:lvl5pPr indent="0" lvl="4"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5pPr>
            <a:lvl6pPr indent="0" lvl="5"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6pPr>
            <a:lvl7pPr indent="0" lvl="6"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7pPr>
            <a:lvl8pPr indent="0" lvl="7"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8pPr>
            <a:lvl9pPr indent="0" lvl="8"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02" name="Shape 102"/>
        <p:cNvGrpSpPr/>
        <p:nvPr/>
      </p:nvGrpSpPr>
      <p:grpSpPr>
        <a:xfrm>
          <a:off x="0" y="0"/>
          <a:ext cx="0" cy="0"/>
          <a:chOff x="0" y="0"/>
          <a:chExt cx="0" cy="0"/>
        </a:xfrm>
      </p:grpSpPr>
      <p:sp>
        <p:nvSpPr>
          <p:cNvPr id="103" name="Google Shape;103;p19"/>
          <p:cNvSpPr txBox="1"/>
          <p:nvPr>
            <p:ph type="title"/>
          </p:nvPr>
        </p:nvSpPr>
        <p:spPr>
          <a:xfrm>
            <a:off x="914400" y="411957"/>
            <a:ext cx="16459200" cy="1714502"/>
          </a:xfrm>
          <a:prstGeom prst="rect">
            <a:avLst/>
          </a:prstGeom>
          <a:noFill/>
          <a:ln>
            <a:noFill/>
          </a:ln>
        </p:spPr>
        <p:txBody>
          <a:bodyPr anchorCtr="0" anchor="ctr" bIns="83775" lIns="83775" spcFirstLastPara="1" rIns="83775" wrap="square" tIns="83775">
            <a:normAutofit/>
          </a:bodyPr>
          <a:lstStyle>
            <a:lvl1pPr lvl="0" algn="ctr">
              <a:lnSpc>
                <a:spcPct val="100000"/>
              </a:lnSpc>
              <a:spcBef>
                <a:spcPts val="0"/>
              </a:spcBef>
              <a:spcAft>
                <a:spcPts val="0"/>
              </a:spcAft>
              <a:buClr>
                <a:srgbClr val="000000"/>
              </a:buClr>
              <a:buSzPts val="3300"/>
              <a:buNone/>
              <a:defRPr/>
            </a:lvl1pPr>
            <a:lvl2pPr lvl="1" algn="ctr">
              <a:lnSpc>
                <a:spcPct val="100000"/>
              </a:lnSpc>
              <a:spcBef>
                <a:spcPts val="0"/>
              </a:spcBef>
              <a:spcAft>
                <a:spcPts val="0"/>
              </a:spcAft>
              <a:buClr>
                <a:srgbClr val="000000"/>
              </a:buClr>
              <a:buSzPts val="3300"/>
              <a:buNone/>
              <a:defRPr/>
            </a:lvl2pPr>
            <a:lvl3pPr lvl="2" algn="ctr">
              <a:lnSpc>
                <a:spcPct val="100000"/>
              </a:lnSpc>
              <a:spcBef>
                <a:spcPts val="0"/>
              </a:spcBef>
              <a:spcAft>
                <a:spcPts val="0"/>
              </a:spcAft>
              <a:buClr>
                <a:srgbClr val="000000"/>
              </a:buClr>
              <a:buSzPts val="3300"/>
              <a:buNone/>
              <a:defRPr/>
            </a:lvl3pPr>
            <a:lvl4pPr lvl="3" algn="ctr">
              <a:lnSpc>
                <a:spcPct val="100000"/>
              </a:lnSpc>
              <a:spcBef>
                <a:spcPts val="0"/>
              </a:spcBef>
              <a:spcAft>
                <a:spcPts val="0"/>
              </a:spcAft>
              <a:buClr>
                <a:srgbClr val="000000"/>
              </a:buClr>
              <a:buSzPts val="3300"/>
              <a:buNone/>
              <a:defRPr/>
            </a:lvl4pPr>
            <a:lvl5pPr lvl="4" algn="ctr">
              <a:lnSpc>
                <a:spcPct val="100000"/>
              </a:lnSpc>
              <a:spcBef>
                <a:spcPts val="0"/>
              </a:spcBef>
              <a:spcAft>
                <a:spcPts val="0"/>
              </a:spcAft>
              <a:buClr>
                <a:srgbClr val="000000"/>
              </a:buClr>
              <a:buSzPts val="3300"/>
              <a:buNone/>
              <a:defRPr/>
            </a:lvl5pPr>
            <a:lvl6pPr lvl="5" algn="ctr">
              <a:lnSpc>
                <a:spcPct val="100000"/>
              </a:lnSpc>
              <a:spcBef>
                <a:spcPts val="0"/>
              </a:spcBef>
              <a:spcAft>
                <a:spcPts val="0"/>
              </a:spcAft>
              <a:buClr>
                <a:srgbClr val="000000"/>
              </a:buClr>
              <a:buSzPts val="3300"/>
              <a:buNone/>
              <a:defRPr/>
            </a:lvl6pPr>
            <a:lvl7pPr lvl="6" algn="ctr">
              <a:lnSpc>
                <a:spcPct val="100000"/>
              </a:lnSpc>
              <a:spcBef>
                <a:spcPts val="0"/>
              </a:spcBef>
              <a:spcAft>
                <a:spcPts val="0"/>
              </a:spcAft>
              <a:buClr>
                <a:srgbClr val="000000"/>
              </a:buClr>
              <a:buSzPts val="3300"/>
              <a:buNone/>
              <a:defRPr/>
            </a:lvl7pPr>
            <a:lvl8pPr lvl="7" algn="ctr">
              <a:lnSpc>
                <a:spcPct val="100000"/>
              </a:lnSpc>
              <a:spcBef>
                <a:spcPts val="0"/>
              </a:spcBef>
              <a:spcAft>
                <a:spcPts val="0"/>
              </a:spcAft>
              <a:buClr>
                <a:srgbClr val="000000"/>
              </a:buClr>
              <a:buSzPts val="3300"/>
              <a:buNone/>
              <a:defRPr/>
            </a:lvl8pPr>
            <a:lvl9pPr lvl="8" algn="ctr">
              <a:lnSpc>
                <a:spcPct val="100000"/>
              </a:lnSpc>
              <a:spcBef>
                <a:spcPts val="0"/>
              </a:spcBef>
              <a:spcAft>
                <a:spcPts val="0"/>
              </a:spcAft>
              <a:buClr>
                <a:srgbClr val="000000"/>
              </a:buClr>
              <a:buSzPts val="3300"/>
              <a:buNone/>
              <a:defRPr/>
            </a:lvl9pPr>
          </a:lstStyle>
          <a:p/>
        </p:txBody>
      </p:sp>
      <p:sp>
        <p:nvSpPr>
          <p:cNvPr id="104" name="Google Shape;104;p19"/>
          <p:cNvSpPr txBox="1"/>
          <p:nvPr>
            <p:ph idx="1" type="body"/>
          </p:nvPr>
        </p:nvSpPr>
        <p:spPr>
          <a:xfrm>
            <a:off x="914400" y="2302668"/>
            <a:ext cx="8080376" cy="959645"/>
          </a:xfrm>
          <a:prstGeom prst="rect">
            <a:avLst/>
          </a:prstGeom>
          <a:noFill/>
          <a:ln>
            <a:noFill/>
          </a:ln>
        </p:spPr>
        <p:txBody>
          <a:bodyPr anchorCtr="0" anchor="b" bIns="83775" lIns="83775" spcFirstLastPara="1" rIns="83775" wrap="square" tIns="83775">
            <a:normAutofit/>
          </a:bodyPr>
          <a:lstStyle>
            <a:lvl1pPr indent="-228600" lvl="0" marL="457200" algn="l">
              <a:lnSpc>
                <a:spcPct val="100000"/>
              </a:lnSpc>
              <a:spcBef>
                <a:spcPts val="900"/>
              </a:spcBef>
              <a:spcAft>
                <a:spcPts val="0"/>
              </a:spcAft>
              <a:buClr>
                <a:srgbClr val="000000"/>
              </a:buClr>
              <a:buSzPts val="4400"/>
              <a:buFont typeface="Calibri"/>
              <a:buNone/>
              <a:defRPr b="1" sz="4400"/>
            </a:lvl1pPr>
            <a:lvl2pPr indent="-228600" lvl="1" marL="914400" algn="l">
              <a:lnSpc>
                <a:spcPct val="100000"/>
              </a:lnSpc>
              <a:spcBef>
                <a:spcPts val="900"/>
              </a:spcBef>
              <a:spcAft>
                <a:spcPts val="0"/>
              </a:spcAft>
              <a:buClr>
                <a:srgbClr val="000000"/>
              </a:buClr>
              <a:buSzPts val="4400"/>
              <a:buFont typeface="Calibri"/>
              <a:buNone/>
              <a:defRPr b="1" sz="4400"/>
            </a:lvl2pPr>
            <a:lvl3pPr indent="-228600" lvl="2" marL="1371600" algn="l">
              <a:lnSpc>
                <a:spcPct val="100000"/>
              </a:lnSpc>
              <a:spcBef>
                <a:spcPts val="900"/>
              </a:spcBef>
              <a:spcAft>
                <a:spcPts val="0"/>
              </a:spcAft>
              <a:buClr>
                <a:srgbClr val="000000"/>
              </a:buClr>
              <a:buSzPts val="4400"/>
              <a:buFont typeface="Calibri"/>
              <a:buNone/>
              <a:defRPr b="1" sz="4400"/>
            </a:lvl3pPr>
            <a:lvl4pPr indent="-228600" lvl="3" marL="1828800" algn="l">
              <a:lnSpc>
                <a:spcPct val="100000"/>
              </a:lnSpc>
              <a:spcBef>
                <a:spcPts val="900"/>
              </a:spcBef>
              <a:spcAft>
                <a:spcPts val="0"/>
              </a:spcAft>
              <a:buClr>
                <a:srgbClr val="000000"/>
              </a:buClr>
              <a:buSzPts val="4400"/>
              <a:buFont typeface="Calibri"/>
              <a:buNone/>
              <a:defRPr b="1" sz="4400"/>
            </a:lvl4pPr>
            <a:lvl5pPr indent="-228600" lvl="4" marL="2286000" algn="l">
              <a:lnSpc>
                <a:spcPct val="100000"/>
              </a:lnSpc>
              <a:spcBef>
                <a:spcPts val="900"/>
              </a:spcBef>
              <a:spcAft>
                <a:spcPts val="0"/>
              </a:spcAft>
              <a:buClr>
                <a:srgbClr val="000000"/>
              </a:buClr>
              <a:buSzPts val="4400"/>
              <a:buFont typeface="Calibri"/>
              <a:buNone/>
              <a:defRPr b="1" sz="4400"/>
            </a:lvl5pPr>
            <a:lvl6pPr indent="-438150" lvl="5" marL="2743200" algn="l">
              <a:lnSpc>
                <a:spcPct val="100000"/>
              </a:lnSpc>
              <a:spcBef>
                <a:spcPts val="1300"/>
              </a:spcBef>
              <a:spcAft>
                <a:spcPts val="0"/>
              </a:spcAft>
              <a:buClr>
                <a:srgbClr val="000000"/>
              </a:buClr>
              <a:buSzPts val="3300"/>
              <a:buChar char="•"/>
              <a:defRPr/>
            </a:lvl6pPr>
            <a:lvl7pPr indent="-438150" lvl="6" marL="3200400" algn="l">
              <a:lnSpc>
                <a:spcPct val="100000"/>
              </a:lnSpc>
              <a:spcBef>
                <a:spcPts val="1300"/>
              </a:spcBef>
              <a:spcAft>
                <a:spcPts val="0"/>
              </a:spcAft>
              <a:buClr>
                <a:srgbClr val="000000"/>
              </a:buClr>
              <a:buSzPts val="3300"/>
              <a:buChar char="•"/>
              <a:defRPr/>
            </a:lvl7pPr>
            <a:lvl8pPr indent="-438150" lvl="7" marL="3657600" algn="l">
              <a:lnSpc>
                <a:spcPct val="100000"/>
              </a:lnSpc>
              <a:spcBef>
                <a:spcPts val="1300"/>
              </a:spcBef>
              <a:spcAft>
                <a:spcPts val="0"/>
              </a:spcAft>
              <a:buClr>
                <a:srgbClr val="000000"/>
              </a:buClr>
              <a:buSzPts val="3300"/>
              <a:buChar char="•"/>
              <a:defRPr/>
            </a:lvl8pPr>
            <a:lvl9pPr indent="-438150" lvl="8" marL="4114800" algn="l">
              <a:lnSpc>
                <a:spcPct val="100000"/>
              </a:lnSpc>
              <a:spcBef>
                <a:spcPts val="1300"/>
              </a:spcBef>
              <a:spcAft>
                <a:spcPts val="0"/>
              </a:spcAft>
              <a:buClr>
                <a:srgbClr val="000000"/>
              </a:buClr>
              <a:buSzPts val="3300"/>
              <a:buChar char="•"/>
              <a:defRPr/>
            </a:lvl9pPr>
          </a:lstStyle>
          <a:p/>
        </p:txBody>
      </p:sp>
      <p:sp>
        <p:nvSpPr>
          <p:cNvPr id="105" name="Google Shape;105;p19"/>
          <p:cNvSpPr txBox="1"/>
          <p:nvPr>
            <p:ph idx="2" type="body"/>
          </p:nvPr>
        </p:nvSpPr>
        <p:spPr>
          <a:xfrm>
            <a:off x="9290050" y="2302668"/>
            <a:ext cx="8083550" cy="959646"/>
          </a:xfrm>
          <a:prstGeom prst="rect">
            <a:avLst/>
          </a:prstGeom>
          <a:noFill/>
          <a:ln>
            <a:noFill/>
          </a:ln>
        </p:spPr>
        <p:txBody>
          <a:bodyPr anchorCtr="0" anchor="b" bIns="83775" lIns="83775" spcFirstLastPara="1" rIns="83775" wrap="square" tIns="83775">
            <a:normAutofit/>
          </a:bodyPr>
          <a:lstStyle>
            <a:lvl1pPr indent="-438150" lvl="0" marL="457200" algn="l">
              <a:lnSpc>
                <a:spcPct val="100000"/>
              </a:lnSpc>
              <a:spcBef>
                <a:spcPts val="1300"/>
              </a:spcBef>
              <a:spcAft>
                <a:spcPts val="0"/>
              </a:spcAft>
              <a:buClr>
                <a:srgbClr val="000000"/>
              </a:buClr>
              <a:buSzPts val="3300"/>
              <a:buChar char="•"/>
              <a:defRPr/>
            </a:lvl1pPr>
            <a:lvl2pPr indent="-438150" lvl="1" marL="914400" algn="l">
              <a:lnSpc>
                <a:spcPct val="100000"/>
              </a:lnSpc>
              <a:spcBef>
                <a:spcPts val="1300"/>
              </a:spcBef>
              <a:spcAft>
                <a:spcPts val="0"/>
              </a:spcAft>
              <a:buClr>
                <a:srgbClr val="000000"/>
              </a:buClr>
              <a:buSzPts val="3300"/>
              <a:buChar char="–"/>
              <a:defRPr/>
            </a:lvl2pPr>
            <a:lvl3pPr indent="-438150" lvl="2" marL="1371600" algn="l">
              <a:lnSpc>
                <a:spcPct val="100000"/>
              </a:lnSpc>
              <a:spcBef>
                <a:spcPts val="1300"/>
              </a:spcBef>
              <a:spcAft>
                <a:spcPts val="0"/>
              </a:spcAft>
              <a:buClr>
                <a:srgbClr val="000000"/>
              </a:buClr>
              <a:buSzPts val="3300"/>
              <a:buChar char="•"/>
              <a:defRPr/>
            </a:lvl3pPr>
            <a:lvl4pPr indent="-438150" lvl="3" marL="1828800" algn="l">
              <a:lnSpc>
                <a:spcPct val="100000"/>
              </a:lnSpc>
              <a:spcBef>
                <a:spcPts val="1300"/>
              </a:spcBef>
              <a:spcAft>
                <a:spcPts val="0"/>
              </a:spcAft>
              <a:buClr>
                <a:srgbClr val="000000"/>
              </a:buClr>
              <a:buSzPts val="3300"/>
              <a:buChar char="–"/>
              <a:defRPr/>
            </a:lvl4pPr>
            <a:lvl5pPr indent="-438150" lvl="4" marL="2286000" algn="l">
              <a:lnSpc>
                <a:spcPct val="100000"/>
              </a:lnSpc>
              <a:spcBef>
                <a:spcPts val="1300"/>
              </a:spcBef>
              <a:spcAft>
                <a:spcPts val="0"/>
              </a:spcAft>
              <a:buClr>
                <a:srgbClr val="000000"/>
              </a:buClr>
              <a:buSzPts val="3300"/>
              <a:buChar char="»"/>
              <a:defRPr/>
            </a:lvl5pPr>
            <a:lvl6pPr indent="-438150" lvl="5" marL="2743200" algn="l">
              <a:lnSpc>
                <a:spcPct val="100000"/>
              </a:lnSpc>
              <a:spcBef>
                <a:spcPts val="1300"/>
              </a:spcBef>
              <a:spcAft>
                <a:spcPts val="0"/>
              </a:spcAft>
              <a:buClr>
                <a:srgbClr val="000000"/>
              </a:buClr>
              <a:buSzPts val="3300"/>
              <a:buChar char="•"/>
              <a:defRPr/>
            </a:lvl6pPr>
            <a:lvl7pPr indent="-438150" lvl="6" marL="3200400" algn="l">
              <a:lnSpc>
                <a:spcPct val="100000"/>
              </a:lnSpc>
              <a:spcBef>
                <a:spcPts val="1300"/>
              </a:spcBef>
              <a:spcAft>
                <a:spcPts val="0"/>
              </a:spcAft>
              <a:buClr>
                <a:srgbClr val="000000"/>
              </a:buClr>
              <a:buSzPts val="3300"/>
              <a:buChar char="•"/>
              <a:defRPr/>
            </a:lvl7pPr>
            <a:lvl8pPr indent="-438150" lvl="7" marL="3657600" algn="l">
              <a:lnSpc>
                <a:spcPct val="100000"/>
              </a:lnSpc>
              <a:spcBef>
                <a:spcPts val="1300"/>
              </a:spcBef>
              <a:spcAft>
                <a:spcPts val="0"/>
              </a:spcAft>
              <a:buClr>
                <a:srgbClr val="000000"/>
              </a:buClr>
              <a:buSzPts val="3300"/>
              <a:buChar char="•"/>
              <a:defRPr/>
            </a:lvl8pPr>
            <a:lvl9pPr indent="-438150" lvl="8" marL="4114800" algn="l">
              <a:lnSpc>
                <a:spcPct val="100000"/>
              </a:lnSpc>
              <a:spcBef>
                <a:spcPts val="1300"/>
              </a:spcBef>
              <a:spcAft>
                <a:spcPts val="0"/>
              </a:spcAft>
              <a:buClr>
                <a:srgbClr val="000000"/>
              </a:buClr>
              <a:buSzPts val="3300"/>
              <a:buChar char="•"/>
              <a:defRPr/>
            </a:lvl9pPr>
          </a:lstStyle>
          <a:p/>
        </p:txBody>
      </p:sp>
      <p:sp>
        <p:nvSpPr>
          <p:cNvPr id="106" name="Google Shape;106;p19"/>
          <p:cNvSpPr txBox="1"/>
          <p:nvPr>
            <p:ph idx="12" type="sldNum"/>
          </p:nvPr>
        </p:nvSpPr>
        <p:spPr>
          <a:xfrm>
            <a:off x="16856356" y="9622142"/>
            <a:ext cx="517246" cy="372454"/>
          </a:xfrm>
          <a:prstGeom prst="rect">
            <a:avLst/>
          </a:prstGeom>
          <a:noFill/>
          <a:ln>
            <a:noFill/>
          </a:ln>
        </p:spPr>
        <p:txBody>
          <a:bodyPr anchorCtr="0" anchor="ctr" bIns="83775" lIns="83775" spcFirstLastPara="1" rIns="83775" wrap="square" tIns="83775">
            <a:spAutoFit/>
          </a:bodyPr>
          <a:lstStyle>
            <a:lvl1pPr indent="0" lvl="0"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1pPr>
            <a:lvl2pPr indent="0" lvl="1"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2pPr>
            <a:lvl3pPr indent="0" lvl="2"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3pPr>
            <a:lvl4pPr indent="0" lvl="3"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4pPr>
            <a:lvl5pPr indent="0" lvl="4"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5pPr>
            <a:lvl6pPr indent="0" lvl="5"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6pPr>
            <a:lvl7pPr indent="0" lvl="6"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7pPr>
            <a:lvl8pPr indent="0" lvl="7"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8pPr>
            <a:lvl9pPr indent="0" lvl="8"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07" name="Shape 107"/>
        <p:cNvGrpSpPr/>
        <p:nvPr/>
      </p:nvGrpSpPr>
      <p:grpSpPr>
        <a:xfrm>
          <a:off x="0" y="0"/>
          <a:ext cx="0" cy="0"/>
          <a:chOff x="0" y="0"/>
          <a:chExt cx="0" cy="0"/>
        </a:xfrm>
      </p:grpSpPr>
      <p:sp>
        <p:nvSpPr>
          <p:cNvPr id="108" name="Google Shape;108;p20"/>
          <p:cNvSpPr txBox="1"/>
          <p:nvPr>
            <p:ph type="title"/>
          </p:nvPr>
        </p:nvSpPr>
        <p:spPr>
          <a:xfrm>
            <a:off x="914400" y="411957"/>
            <a:ext cx="16459200" cy="1714502"/>
          </a:xfrm>
          <a:prstGeom prst="rect">
            <a:avLst/>
          </a:prstGeom>
          <a:noFill/>
          <a:ln>
            <a:noFill/>
          </a:ln>
        </p:spPr>
        <p:txBody>
          <a:bodyPr anchorCtr="0" anchor="ctr" bIns="83775" lIns="83775" spcFirstLastPara="1" rIns="83775" wrap="square" tIns="83775">
            <a:normAutofit/>
          </a:bodyPr>
          <a:lstStyle>
            <a:lvl1pPr lvl="0" algn="ctr">
              <a:lnSpc>
                <a:spcPct val="100000"/>
              </a:lnSpc>
              <a:spcBef>
                <a:spcPts val="0"/>
              </a:spcBef>
              <a:spcAft>
                <a:spcPts val="0"/>
              </a:spcAft>
              <a:buClr>
                <a:srgbClr val="000000"/>
              </a:buClr>
              <a:buSzPts val="3300"/>
              <a:buNone/>
              <a:defRPr/>
            </a:lvl1pPr>
            <a:lvl2pPr lvl="1" algn="ctr">
              <a:lnSpc>
                <a:spcPct val="100000"/>
              </a:lnSpc>
              <a:spcBef>
                <a:spcPts val="0"/>
              </a:spcBef>
              <a:spcAft>
                <a:spcPts val="0"/>
              </a:spcAft>
              <a:buClr>
                <a:srgbClr val="000000"/>
              </a:buClr>
              <a:buSzPts val="3300"/>
              <a:buNone/>
              <a:defRPr/>
            </a:lvl2pPr>
            <a:lvl3pPr lvl="2" algn="ctr">
              <a:lnSpc>
                <a:spcPct val="100000"/>
              </a:lnSpc>
              <a:spcBef>
                <a:spcPts val="0"/>
              </a:spcBef>
              <a:spcAft>
                <a:spcPts val="0"/>
              </a:spcAft>
              <a:buClr>
                <a:srgbClr val="000000"/>
              </a:buClr>
              <a:buSzPts val="3300"/>
              <a:buNone/>
              <a:defRPr/>
            </a:lvl3pPr>
            <a:lvl4pPr lvl="3" algn="ctr">
              <a:lnSpc>
                <a:spcPct val="100000"/>
              </a:lnSpc>
              <a:spcBef>
                <a:spcPts val="0"/>
              </a:spcBef>
              <a:spcAft>
                <a:spcPts val="0"/>
              </a:spcAft>
              <a:buClr>
                <a:srgbClr val="000000"/>
              </a:buClr>
              <a:buSzPts val="3300"/>
              <a:buNone/>
              <a:defRPr/>
            </a:lvl4pPr>
            <a:lvl5pPr lvl="4" algn="ctr">
              <a:lnSpc>
                <a:spcPct val="100000"/>
              </a:lnSpc>
              <a:spcBef>
                <a:spcPts val="0"/>
              </a:spcBef>
              <a:spcAft>
                <a:spcPts val="0"/>
              </a:spcAft>
              <a:buClr>
                <a:srgbClr val="000000"/>
              </a:buClr>
              <a:buSzPts val="3300"/>
              <a:buNone/>
              <a:defRPr/>
            </a:lvl5pPr>
            <a:lvl6pPr lvl="5" algn="ctr">
              <a:lnSpc>
                <a:spcPct val="100000"/>
              </a:lnSpc>
              <a:spcBef>
                <a:spcPts val="0"/>
              </a:spcBef>
              <a:spcAft>
                <a:spcPts val="0"/>
              </a:spcAft>
              <a:buClr>
                <a:srgbClr val="000000"/>
              </a:buClr>
              <a:buSzPts val="3300"/>
              <a:buNone/>
              <a:defRPr/>
            </a:lvl6pPr>
            <a:lvl7pPr lvl="6" algn="ctr">
              <a:lnSpc>
                <a:spcPct val="100000"/>
              </a:lnSpc>
              <a:spcBef>
                <a:spcPts val="0"/>
              </a:spcBef>
              <a:spcAft>
                <a:spcPts val="0"/>
              </a:spcAft>
              <a:buClr>
                <a:srgbClr val="000000"/>
              </a:buClr>
              <a:buSzPts val="3300"/>
              <a:buNone/>
              <a:defRPr/>
            </a:lvl7pPr>
            <a:lvl8pPr lvl="7" algn="ctr">
              <a:lnSpc>
                <a:spcPct val="100000"/>
              </a:lnSpc>
              <a:spcBef>
                <a:spcPts val="0"/>
              </a:spcBef>
              <a:spcAft>
                <a:spcPts val="0"/>
              </a:spcAft>
              <a:buClr>
                <a:srgbClr val="000000"/>
              </a:buClr>
              <a:buSzPts val="3300"/>
              <a:buNone/>
              <a:defRPr/>
            </a:lvl8pPr>
            <a:lvl9pPr lvl="8" algn="ctr">
              <a:lnSpc>
                <a:spcPct val="100000"/>
              </a:lnSpc>
              <a:spcBef>
                <a:spcPts val="0"/>
              </a:spcBef>
              <a:spcAft>
                <a:spcPts val="0"/>
              </a:spcAft>
              <a:buClr>
                <a:srgbClr val="000000"/>
              </a:buClr>
              <a:buSzPts val="3300"/>
              <a:buNone/>
              <a:defRPr/>
            </a:lvl9pPr>
          </a:lstStyle>
          <a:p/>
        </p:txBody>
      </p:sp>
      <p:sp>
        <p:nvSpPr>
          <p:cNvPr id="109" name="Google Shape;109;p20"/>
          <p:cNvSpPr txBox="1"/>
          <p:nvPr>
            <p:ph idx="12" type="sldNum"/>
          </p:nvPr>
        </p:nvSpPr>
        <p:spPr>
          <a:xfrm>
            <a:off x="16856356" y="9622142"/>
            <a:ext cx="517246" cy="372454"/>
          </a:xfrm>
          <a:prstGeom prst="rect">
            <a:avLst/>
          </a:prstGeom>
          <a:noFill/>
          <a:ln>
            <a:noFill/>
          </a:ln>
        </p:spPr>
        <p:txBody>
          <a:bodyPr anchorCtr="0" anchor="ctr" bIns="83775" lIns="83775" spcFirstLastPara="1" rIns="83775" wrap="square" tIns="83775">
            <a:spAutoFit/>
          </a:bodyPr>
          <a:lstStyle>
            <a:lvl1pPr indent="0" lvl="0"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1pPr>
            <a:lvl2pPr indent="0" lvl="1"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2pPr>
            <a:lvl3pPr indent="0" lvl="2"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3pPr>
            <a:lvl4pPr indent="0" lvl="3"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4pPr>
            <a:lvl5pPr indent="0" lvl="4"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5pPr>
            <a:lvl6pPr indent="0" lvl="5"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6pPr>
            <a:lvl7pPr indent="0" lvl="6"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7pPr>
            <a:lvl8pPr indent="0" lvl="7"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8pPr>
            <a:lvl9pPr indent="0" lvl="8"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2">
    <p:spTree>
      <p:nvGrpSpPr>
        <p:cNvPr id="110" name="Shape 110"/>
        <p:cNvGrpSpPr/>
        <p:nvPr/>
      </p:nvGrpSpPr>
      <p:grpSpPr>
        <a:xfrm>
          <a:off x="0" y="0"/>
          <a:ext cx="0" cy="0"/>
          <a:chOff x="0" y="0"/>
          <a:chExt cx="0" cy="0"/>
        </a:xfrm>
      </p:grpSpPr>
      <p:sp>
        <p:nvSpPr>
          <p:cNvPr id="111" name="Google Shape;111;p21"/>
          <p:cNvSpPr txBox="1"/>
          <p:nvPr>
            <p:ph idx="12" type="sldNum"/>
          </p:nvPr>
        </p:nvSpPr>
        <p:spPr>
          <a:xfrm>
            <a:off x="16856356" y="9622142"/>
            <a:ext cx="517246" cy="372454"/>
          </a:xfrm>
          <a:prstGeom prst="rect">
            <a:avLst/>
          </a:prstGeom>
          <a:noFill/>
          <a:ln>
            <a:noFill/>
          </a:ln>
        </p:spPr>
        <p:txBody>
          <a:bodyPr anchorCtr="0" anchor="ctr" bIns="83775" lIns="83775" spcFirstLastPara="1" rIns="83775" wrap="square" tIns="83775">
            <a:spAutoFit/>
          </a:bodyPr>
          <a:lstStyle>
            <a:lvl1pPr indent="0" lvl="0"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1pPr>
            <a:lvl2pPr indent="0" lvl="1"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2pPr>
            <a:lvl3pPr indent="0" lvl="2"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3pPr>
            <a:lvl4pPr indent="0" lvl="3"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4pPr>
            <a:lvl5pPr indent="0" lvl="4"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5pPr>
            <a:lvl6pPr indent="0" lvl="5"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6pPr>
            <a:lvl7pPr indent="0" lvl="6"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7pPr>
            <a:lvl8pPr indent="0" lvl="7"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8pPr>
            <a:lvl9pPr indent="0" lvl="8"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12" name="Shape 112"/>
        <p:cNvGrpSpPr/>
        <p:nvPr/>
      </p:nvGrpSpPr>
      <p:grpSpPr>
        <a:xfrm>
          <a:off x="0" y="0"/>
          <a:ext cx="0" cy="0"/>
          <a:chOff x="0" y="0"/>
          <a:chExt cx="0" cy="0"/>
        </a:xfrm>
      </p:grpSpPr>
      <p:sp>
        <p:nvSpPr>
          <p:cNvPr id="113" name="Google Shape;113;p22"/>
          <p:cNvSpPr txBox="1"/>
          <p:nvPr>
            <p:ph type="title"/>
          </p:nvPr>
        </p:nvSpPr>
        <p:spPr>
          <a:xfrm>
            <a:off x="914400" y="409575"/>
            <a:ext cx="6016630" cy="1743075"/>
          </a:xfrm>
          <a:prstGeom prst="rect">
            <a:avLst/>
          </a:prstGeom>
          <a:noFill/>
          <a:ln>
            <a:noFill/>
          </a:ln>
        </p:spPr>
        <p:txBody>
          <a:bodyPr anchorCtr="0" anchor="b" bIns="83775" lIns="83775" spcFirstLastPara="1" rIns="83775" wrap="square" tIns="83775">
            <a:normAutofit/>
          </a:bodyPr>
          <a:lstStyle>
            <a:lvl1pPr lvl="0" algn="l">
              <a:lnSpc>
                <a:spcPct val="100000"/>
              </a:lnSpc>
              <a:spcBef>
                <a:spcPts val="0"/>
              </a:spcBef>
              <a:spcAft>
                <a:spcPts val="0"/>
              </a:spcAft>
              <a:buClr>
                <a:srgbClr val="000000"/>
              </a:buClr>
              <a:buSzPts val="3700"/>
              <a:buFont typeface="Calibri"/>
              <a:buNone/>
              <a:defRPr b="1" sz="3700"/>
            </a:lvl1pPr>
            <a:lvl2pPr lvl="1" algn="ctr">
              <a:lnSpc>
                <a:spcPct val="100000"/>
              </a:lnSpc>
              <a:spcBef>
                <a:spcPts val="0"/>
              </a:spcBef>
              <a:spcAft>
                <a:spcPts val="0"/>
              </a:spcAft>
              <a:buClr>
                <a:srgbClr val="000000"/>
              </a:buClr>
              <a:buSzPts val="3300"/>
              <a:buNone/>
              <a:defRPr/>
            </a:lvl2pPr>
            <a:lvl3pPr lvl="2" algn="ctr">
              <a:lnSpc>
                <a:spcPct val="100000"/>
              </a:lnSpc>
              <a:spcBef>
                <a:spcPts val="0"/>
              </a:spcBef>
              <a:spcAft>
                <a:spcPts val="0"/>
              </a:spcAft>
              <a:buClr>
                <a:srgbClr val="000000"/>
              </a:buClr>
              <a:buSzPts val="3300"/>
              <a:buNone/>
              <a:defRPr/>
            </a:lvl3pPr>
            <a:lvl4pPr lvl="3" algn="ctr">
              <a:lnSpc>
                <a:spcPct val="100000"/>
              </a:lnSpc>
              <a:spcBef>
                <a:spcPts val="0"/>
              </a:spcBef>
              <a:spcAft>
                <a:spcPts val="0"/>
              </a:spcAft>
              <a:buClr>
                <a:srgbClr val="000000"/>
              </a:buClr>
              <a:buSzPts val="3300"/>
              <a:buNone/>
              <a:defRPr/>
            </a:lvl4pPr>
            <a:lvl5pPr lvl="4" algn="ctr">
              <a:lnSpc>
                <a:spcPct val="100000"/>
              </a:lnSpc>
              <a:spcBef>
                <a:spcPts val="0"/>
              </a:spcBef>
              <a:spcAft>
                <a:spcPts val="0"/>
              </a:spcAft>
              <a:buClr>
                <a:srgbClr val="000000"/>
              </a:buClr>
              <a:buSzPts val="3300"/>
              <a:buNone/>
              <a:defRPr/>
            </a:lvl5pPr>
            <a:lvl6pPr lvl="5" algn="ctr">
              <a:lnSpc>
                <a:spcPct val="100000"/>
              </a:lnSpc>
              <a:spcBef>
                <a:spcPts val="0"/>
              </a:spcBef>
              <a:spcAft>
                <a:spcPts val="0"/>
              </a:spcAft>
              <a:buClr>
                <a:srgbClr val="000000"/>
              </a:buClr>
              <a:buSzPts val="3300"/>
              <a:buNone/>
              <a:defRPr/>
            </a:lvl6pPr>
            <a:lvl7pPr lvl="6" algn="ctr">
              <a:lnSpc>
                <a:spcPct val="100000"/>
              </a:lnSpc>
              <a:spcBef>
                <a:spcPts val="0"/>
              </a:spcBef>
              <a:spcAft>
                <a:spcPts val="0"/>
              </a:spcAft>
              <a:buClr>
                <a:srgbClr val="000000"/>
              </a:buClr>
              <a:buSzPts val="3300"/>
              <a:buNone/>
              <a:defRPr/>
            </a:lvl7pPr>
            <a:lvl8pPr lvl="7" algn="ctr">
              <a:lnSpc>
                <a:spcPct val="100000"/>
              </a:lnSpc>
              <a:spcBef>
                <a:spcPts val="0"/>
              </a:spcBef>
              <a:spcAft>
                <a:spcPts val="0"/>
              </a:spcAft>
              <a:buClr>
                <a:srgbClr val="000000"/>
              </a:buClr>
              <a:buSzPts val="3300"/>
              <a:buNone/>
              <a:defRPr/>
            </a:lvl8pPr>
            <a:lvl9pPr lvl="8" algn="ctr">
              <a:lnSpc>
                <a:spcPct val="100000"/>
              </a:lnSpc>
              <a:spcBef>
                <a:spcPts val="0"/>
              </a:spcBef>
              <a:spcAft>
                <a:spcPts val="0"/>
              </a:spcAft>
              <a:buClr>
                <a:srgbClr val="000000"/>
              </a:buClr>
              <a:buSzPts val="3300"/>
              <a:buNone/>
              <a:defRPr/>
            </a:lvl9pPr>
          </a:lstStyle>
          <a:p/>
        </p:txBody>
      </p:sp>
      <p:sp>
        <p:nvSpPr>
          <p:cNvPr id="114" name="Google Shape;114;p22"/>
          <p:cNvSpPr txBox="1"/>
          <p:nvPr>
            <p:ph idx="1" type="body"/>
          </p:nvPr>
        </p:nvSpPr>
        <p:spPr>
          <a:xfrm>
            <a:off x="7150100" y="409575"/>
            <a:ext cx="10223500" cy="8779670"/>
          </a:xfrm>
          <a:prstGeom prst="rect">
            <a:avLst/>
          </a:prstGeom>
          <a:noFill/>
          <a:ln>
            <a:noFill/>
          </a:ln>
        </p:spPr>
        <p:txBody>
          <a:bodyPr anchorCtr="0" anchor="t" bIns="83775" lIns="83775" spcFirstLastPara="1" rIns="83775" wrap="square" tIns="83775">
            <a:normAutofit/>
          </a:bodyPr>
          <a:lstStyle>
            <a:lvl1pPr indent="-438150" lvl="0" marL="457200" algn="l">
              <a:lnSpc>
                <a:spcPct val="100000"/>
              </a:lnSpc>
              <a:spcBef>
                <a:spcPts val="1300"/>
              </a:spcBef>
              <a:spcAft>
                <a:spcPts val="0"/>
              </a:spcAft>
              <a:buClr>
                <a:srgbClr val="000000"/>
              </a:buClr>
              <a:buSzPts val="3300"/>
              <a:buChar char="•"/>
              <a:defRPr/>
            </a:lvl1pPr>
            <a:lvl2pPr indent="-438150" lvl="1" marL="914400" algn="l">
              <a:lnSpc>
                <a:spcPct val="100000"/>
              </a:lnSpc>
              <a:spcBef>
                <a:spcPts val="1300"/>
              </a:spcBef>
              <a:spcAft>
                <a:spcPts val="0"/>
              </a:spcAft>
              <a:buClr>
                <a:srgbClr val="000000"/>
              </a:buClr>
              <a:buSzPts val="3300"/>
              <a:buChar char="–"/>
              <a:defRPr/>
            </a:lvl2pPr>
            <a:lvl3pPr indent="-438150" lvl="2" marL="1371600" algn="l">
              <a:lnSpc>
                <a:spcPct val="100000"/>
              </a:lnSpc>
              <a:spcBef>
                <a:spcPts val="1300"/>
              </a:spcBef>
              <a:spcAft>
                <a:spcPts val="0"/>
              </a:spcAft>
              <a:buClr>
                <a:srgbClr val="000000"/>
              </a:buClr>
              <a:buSzPts val="3300"/>
              <a:buChar char="•"/>
              <a:defRPr/>
            </a:lvl3pPr>
            <a:lvl4pPr indent="-438150" lvl="3" marL="1828800" algn="l">
              <a:lnSpc>
                <a:spcPct val="100000"/>
              </a:lnSpc>
              <a:spcBef>
                <a:spcPts val="1300"/>
              </a:spcBef>
              <a:spcAft>
                <a:spcPts val="0"/>
              </a:spcAft>
              <a:buClr>
                <a:srgbClr val="000000"/>
              </a:buClr>
              <a:buSzPts val="3300"/>
              <a:buChar char="–"/>
              <a:defRPr/>
            </a:lvl4pPr>
            <a:lvl5pPr indent="-438150" lvl="4" marL="2286000" algn="l">
              <a:lnSpc>
                <a:spcPct val="100000"/>
              </a:lnSpc>
              <a:spcBef>
                <a:spcPts val="1300"/>
              </a:spcBef>
              <a:spcAft>
                <a:spcPts val="0"/>
              </a:spcAft>
              <a:buClr>
                <a:srgbClr val="000000"/>
              </a:buClr>
              <a:buSzPts val="3300"/>
              <a:buChar char="»"/>
              <a:defRPr/>
            </a:lvl5pPr>
            <a:lvl6pPr indent="-438150" lvl="5" marL="2743200" algn="l">
              <a:lnSpc>
                <a:spcPct val="100000"/>
              </a:lnSpc>
              <a:spcBef>
                <a:spcPts val="1300"/>
              </a:spcBef>
              <a:spcAft>
                <a:spcPts val="0"/>
              </a:spcAft>
              <a:buClr>
                <a:srgbClr val="000000"/>
              </a:buClr>
              <a:buSzPts val="3300"/>
              <a:buChar char="•"/>
              <a:defRPr/>
            </a:lvl6pPr>
            <a:lvl7pPr indent="-438150" lvl="6" marL="3200400" algn="l">
              <a:lnSpc>
                <a:spcPct val="100000"/>
              </a:lnSpc>
              <a:spcBef>
                <a:spcPts val="1300"/>
              </a:spcBef>
              <a:spcAft>
                <a:spcPts val="0"/>
              </a:spcAft>
              <a:buClr>
                <a:srgbClr val="000000"/>
              </a:buClr>
              <a:buSzPts val="3300"/>
              <a:buChar char="•"/>
              <a:defRPr/>
            </a:lvl7pPr>
            <a:lvl8pPr indent="-438150" lvl="7" marL="3657600" algn="l">
              <a:lnSpc>
                <a:spcPct val="100000"/>
              </a:lnSpc>
              <a:spcBef>
                <a:spcPts val="1300"/>
              </a:spcBef>
              <a:spcAft>
                <a:spcPts val="0"/>
              </a:spcAft>
              <a:buClr>
                <a:srgbClr val="000000"/>
              </a:buClr>
              <a:buSzPts val="3300"/>
              <a:buChar char="•"/>
              <a:defRPr/>
            </a:lvl8pPr>
            <a:lvl9pPr indent="-438150" lvl="8" marL="4114800" algn="l">
              <a:lnSpc>
                <a:spcPct val="100000"/>
              </a:lnSpc>
              <a:spcBef>
                <a:spcPts val="1300"/>
              </a:spcBef>
              <a:spcAft>
                <a:spcPts val="0"/>
              </a:spcAft>
              <a:buClr>
                <a:srgbClr val="000000"/>
              </a:buClr>
              <a:buSzPts val="3300"/>
              <a:buChar char="•"/>
              <a:defRPr/>
            </a:lvl9pPr>
          </a:lstStyle>
          <a:p/>
        </p:txBody>
      </p:sp>
      <p:sp>
        <p:nvSpPr>
          <p:cNvPr id="115" name="Google Shape;115;p22"/>
          <p:cNvSpPr txBox="1"/>
          <p:nvPr>
            <p:ph idx="2" type="body"/>
          </p:nvPr>
        </p:nvSpPr>
        <p:spPr>
          <a:xfrm>
            <a:off x="914396" y="2152650"/>
            <a:ext cx="6016634" cy="7036594"/>
          </a:xfrm>
          <a:prstGeom prst="rect">
            <a:avLst/>
          </a:prstGeom>
          <a:noFill/>
          <a:ln>
            <a:noFill/>
          </a:ln>
        </p:spPr>
        <p:txBody>
          <a:bodyPr anchorCtr="0" anchor="t" bIns="83775" lIns="83775" spcFirstLastPara="1" rIns="83775" wrap="square" tIns="83775">
            <a:normAutofit/>
          </a:bodyPr>
          <a:lstStyle>
            <a:lvl1pPr indent="-438150" lvl="0" marL="457200" algn="l">
              <a:lnSpc>
                <a:spcPct val="100000"/>
              </a:lnSpc>
              <a:spcBef>
                <a:spcPts val="1300"/>
              </a:spcBef>
              <a:spcAft>
                <a:spcPts val="0"/>
              </a:spcAft>
              <a:buClr>
                <a:srgbClr val="000000"/>
              </a:buClr>
              <a:buSzPts val="3300"/>
              <a:buChar char="•"/>
              <a:defRPr/>
            </a:lvl1pPr>
            <a:lvl2pPr indent="-438150" lvl="1" marL="914400" algn="l">
              <a:lnSpc>
                <a:spcPct val="100000"/>
              </a:lnSpc>
              <a:spcBef>
                <a:spcPts val="1300"/>
              </a:spcBef>
              <a:spcAft>
                <a:spcPts val="0"/>
              </a:spcAft>
              <a:buClr>
                <a:srgbClr val="000000"/>
              </a:buClr>
              <a:buSzPts val="3300"/>
              <a:buChar char="–"/>
              <a:defRPr/>
            </a:lvl2pPr>
            <a:lvl3pPr indent="-438150" lvl="2" marL="1371600" algn="l">
              <a:lnSpc>
                <a:spcPct val="100000"/>
              </a:lnSpc>
              <a:spcBef>
                <a:spcPts val="1300"/>
              </a:spcBef>
              <a:spcAft>
                <a:spcPts val="0"/>
              </a:spcAft>
              <a:buClr>
                <a:srgbClr val="000000"/>
              </a:buClr>
              <a:buSzPts val="3300"/>
              <a:buChar char="•"/>
              <a:defRPr/>
            </a:lvl3pPr>
            <a:lvl4pPr indent="-438150" lvl="3" marL="1828800" algn="l">
              <a:lnSpc>
                <a:spcPct val="100000"/>
              </a:lnSpc>
              <a:spcBef>
                <a:spcPts val="1300"/>
              </a:spcBef>
              <a:spcAft>
                <a:spcPts val="0"/>
              </a:spcAft>
              <a:buClr>
                <a:srgbClr val="000000"/>
              </a:buClr>
              <a:buSzPts val="3300"/>
              <a:buChar char="–"/>
              <a:defRPr/>
            </a:lvl4pPr>
            <a:lvl5pPr indent="-438150" lvl="4" marL="2286000" algn="l">
              <a:lnSpc>
                <a:spcPct val="100000"/>
              </a:lnSpc>
              <a:spcBef>
                <a:spcPts val="1300"/>
              </a:spcBef>
              <a:spcAft>
                <a:spcPts val="0"/>
              </a:spcAft>
              <a:buClr>
                <a:srgbClr val="000000"/>
              </a:buClr>
              <a:buSzPts val="3300"/>
              <a:buChar char="»"/>
              <a:defRPr/>
            </a:lvl5pPr>
            <a:lvl6pPr indent="-438150" lvl="5" marL="2743200" algn="l">
              <a:lnSpc>
                <a:spcPct val="100000"/>
              </a:lnSpc>
              <a:spcBef>
                <a:spcPts val="1300"/>
              </a:spcBef>
              <a:spcAft>
                <a:spcPts val="0"/>
              </a:spcAft>
              <a:buClr>
                <a:srgbClr val="000000"/>
              </a:buClr>
              <a:buSzPts val="3300"/>
              <a:buChar char="•"/>
              <a:defRPr/>
            </a:lvl6pPr>
            <a:lvl7pPr indent="-438150" lvl="6" marL="3200400" algn="l">
              <a:lnSpc>
                <a:spcPct val="100000"/>
              </a:lnSpc>
              <a:spcBef>
                <a:spcPts val="1300"/>
              </a:spcBef>
              <a:spcAft>
                <a:spcPts val="0"/>
              </a:spcAft>
              <a:buClr>
                <a:srgbClr val="000000"/>
              </a:buClr>
              <a:buSzPts val="3300"/>
              <a:buChar char="•"/>
              <a:defRPr/>
            </a:lvl7pPr>
            <a:lvl8pPr indent="-438150" lvl="7" marL="3657600" algn="l">
              <a:lnSpc>
                <a:spcPct val="100000"/>
              </a:lnSpc>
              <a:spcBef>
                <a:spcPts val="1300"/>
              </a:spcBef>
              <a:spcAft>
                <a:spcPts val="0"/>
              </a:spcAft>
              <a:buClr>
                <a:srgbClr val="000000"/>
              </a:buClr>
              <a:buSzPts val="3300"/>
              <a:buChar char="•"/>
              <a:defRPr/>
            </a:lvl8pPr>
            <a:lvl9pPr indent="-438150" lvl="8" marL="4114800" algn="l">
              <a:lnSpc>
                <a:spcPct val="100000"/>
              </a:lnSpc>
              <a:spcBef>
                <a:spcPts val="1300"/>
              </a:spcBef>
              <a:spcAft>
                <a:spcPts val="0"/>
              </a:spcAft>
              <a:buClr>
                <a:srgbClr val="000000"/>
              </a:buClr>
              <a:buSzPts val="3300"/>
              <a:buChar char="•"/>
              <a:defRPr/>
            </a:lvl9pPr>
          </a:lstStyle>
          <a:p/>
        </p:txBody>
      </p:sp>
      <p:sp>
        <p:nvSpPr>
          <p:cNvPr id="116" name="Google Shape;116;p22"/>
          <p:cNvSpPr txBox="1"/>
          <p:nvPr>
            <p:ph idx="12" type="sldNum"/>
          </p:nvPr>
        </p:nvSpPr>
        <p:spPr>
          <a:xfrm>
            <a:off x="16856356" y="9622142"/>
            <a:ext cx="517246" cy="372454"/>
          </a:xfrm>
          <a:prstGeom prst="rect">
            <a:avLst/>
          </a:prstGeom>
          <a:noFill/>
          <a:ln>
            <a:noFill/>
          </a:ln>
        </p:spPr>
        <p:txBody>
          <a:bodyPr anchorCtr="0" anchor="ctr" bIns="83775" lIns="83775" spcFirstLastPara="1" rIns="83775" wrap="square" tIns="83775">
            <a:spAutoFit/>
          </a:bodyPr>
          <a:lstStyle>
            <a:lvl1pPr indent="0" lvl="0"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1pPr>
            <a:lvl2pPr indent="0" lvl="1"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2pPr>
            <a:lvl3pPr indent="0" lvl="2"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3pPr>
            <a:lvl4pPr indent="0" lvl="3"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4pPr>
            <a:lvl5pPr indent="0" lvl="4"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5pPr>
            <a:lvl6pPr indent="0" lvl="5"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6pPr>
            <a:lvl7pPr indent="0" lvl="6"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7pPr>
            <a:lvl8pPr indent="0" lvl="7"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8pPr>
            <a:lvl9pPr indent="0" lvl="8"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17" name="Shape 117"/>
        <p:cNvGrpSpPr/>
        <p:nvPr/>
      </p:nvGrpSpPr>
      <p:grpSpPr>
        <a:xfrm>
          <a:off x="0" y="0"/>
          <a:ext cx="0" cy="0"/>
          <a:chOff x="0" y="0"/>
          <a:chExt cx="0" cy="0"/>
        </a:xfrm>
      </p:grpSpPr>
      <p:sp>
        <p:nvSpPr>
          <p:cNvPr id="118" name="Google Shape;118;p23"/>
          <p:cNvSpPr txBox="1"/>
          <p:nvPr>
            <p:ph type="title"/>
          </p:nvPr>
        </p:nvSpPr>
        <p:spPr>
          <a:xfrm>
            <a:off x="3584576" y="7200900"/>
            <a:ext cx="10972804" cy="850107"/>
          </a:xfrm>
          <a:prstGeom prst="rect">
            <a:avLst/>
          </a:prstGeom>
          <a:noFill/>
          <a:ln>
            <a:noFill/>
          </a:ln>
        </p:spPr>
        <p:txBody>
          <a:bodyPr anchorCtr="0" anchor="b" bIns="83775" lIns="83775" spcFirstLastPara="1" rIns="83775" wrap="square" tIns="83775">
            <a:normAutofit/>
          </a:bodyPr>
          <a:lstStyle>
            <a:lvl1pPr lvl="0" algn="l">
              <a:lnSpc>
                <a:spcPct val="100000"/>
              </a:lnSpc>
              <a:spcBef>
                <a:spcPts val="0"/>
              </a:spcBef>
              <a:spcAft>
                <a:spcPts val="0"/>
              </a:spcAft>
              <a:buClr>
                <a:srgbClr val="000000"/>
              </a:buClr>
              <a:buSzPts val="3700"/>
              <a:buFont typeface="Calibri"/>
              <a:buNone/>
              <a:defRPr b="1" sz="3700"/>
            </a:lvl1pPr>
            <a:lvl2pPr lvl="1" algn="ctr">
              <a:lnSpc>
                <a:spcPct val="100000"/>
              </a:lnSpc>
              <a:spcBef>
                <a:spcPts val="0"/>
              </a:spcBef>
              <a:spcAft>
                <a:spcPts val="0"/>
              </a:spcAft>
              <a:buClr>
                <a:srgbClr val="000000"/>
              </a:buClr>
              <a:buSzPts val="3300"/>
              <a:buNone/>
              <a:defRPr/>
            </a:lvl2pPr>
            <a:lvl3pPr lvl="2" algn="ctr">
              <a:lnSpc>
                <a:spcPct val="100000"/>
              </a:lnSpc>
              <a:spcBef>
                <a:spcPts val="0"/>
              </a:spcBef>
              <a:spcAft>
                <a:spcPts val="0"/>
              </a:spcAft>
              <a:buClr>
                <a:srgbClr val="000000"/>
              </a:buClr>
              <a:buSzPts val="3300"/>
              <a:buNone/>
              <a:defRPr/>
            </a:lvl3pPr>
            <a:lvl4pPr lvl="3" algn="ctr">
              <a:lnSpc>
                <a:spcPct val="100000"/>
              </a:lnSpc>
              <a:spcBef>
                <a:spcPts val="0"/>
              </a:spcBef>
              <a:spcAft>
                <a:spcPts val="0"/>
              </a:spcAft>
              <a:buClr>
                <a:srgbClr val="000000"/>
              </a:buClr>
              <a:buSzPts val="3300"/>
              <a:buNone/>
              <a:defRPr/>
            </a:lvl4pPr>
            <a:lvl5pPr lvl="4" algn="ctr">
              <a:lnSpc>
                <a:spcPct val="100000"/>
              </a:lnSpc>
              <a:spcBef>
                <a:spcPts val="0"/>
              </a:spcBef>
              <a:spcAft>
                <a:spcPts val="0"/>
              </a:spcAft>
              <a:buClr>
                <a:srgbClr val="000000"/>
              </a:buClr>
              <a:buSzPts val="3300"/>
              <a:buNone/>
              <a:defRPr/>
            </a:lvl5pPr>
            <a:lvl6pPr lvl="5" algn="ctr">
              <a:lnSpc>
                <a:spcPct val="100000"/>
              </a:lnSpc>
              <a:spcBef>
                <a:spcPts val="0"/>
              </a:spcBef>
              <a:spcAft>
                <a:spcPts val="0"/>
              </a:spcAft>
              <a:buClr>
                <a:srgbClr val="000000"/>
              </a:buClr>
              <a:buSzPts val="3300"/>
              <a:buNone/>
              <a:defRPr/>
            </a:lvl6pPr>
            <a:lvl7pPr lvl="6" algn="ctr">
              <a:lnSpc>
                <a:spcPct val="100000"/>
              </a:lnSpc>
              <a:spcBef>
                <a:spcPts val="0"/>
              </a:spcBef>
              <a:spcAft>
                <a:spcPts val="0"/>
              </a:spcAft>
              <a:buClr>
                <a:srgbClr val="000000"/>
              </a:buClr>
              <a:buSzPts val="3300"/>
              <a:buNone/>
              <a:defRPr/>
            </a:lvl7pPr>
            <a:lvl8pPr lvl="7" algn="ctr">
              <a:lnSpc>
                <a:spcPct val="100000"/>
              </a:lnSpc>
              <a:spcBef>
                <a:spcPts val="0"/>
              </a:spcBef>
              <a:spcAft>
                <a:spcPts val="0"/>
              </a:spcAft>
              <a:buClr>
                <a:srgbClr val="000000"/>
              </a:buClr>
              <a:buSzPts val="3300"/>
              <a:buNone/>
              <a:defRPr/>
            </a:lvl8pPr>
            <a:lvl9pPr lvl="8" algn="ctr">
              <a:lnSpc>
                <a:spcPct val="100000"/>
              </a:lnSpc>
              <a:spcBef>
                <a:spcPts val="0"/>
              </a:spcBef>
              <a:spcAft>
                <a:spcPts val="0"/>
              </a:spcAft>
              <a:buClr>
                <a:srgbClr val="000000"/>
              </a:buClr>
              <a:buSzPts val="3300"/>
              <a:buNone/>
              <a:defRPr/>
            </a:lvl9pPr>
          </a:lstStyle>
          <a:p/>
        </p:txBody>
      </p:sp>
      <p:sp>
        <p:nvSpPr>
          <p:cNvPr id="119" name="Google Shape;119;p23"/>
          <p:cNvSpPr/>
          <p:nvPr>
            <p:ph idx="2" type="pic"/>
          </p:nvPr>
        </p:nvSpPr>
        <p:spPr>
          <a:xfrm>
            <a:off x="3584576" y="919163"/>
            <a:ext cx="10972804" cy="6172200"/>
          </a:xfrm>
          <a:prstGeom prst="rect">
            <a:avLst/>
          </a:prstGeom>
          <a:noFill/>
          <a:ln>
            <a:noFill/>
          </a:ln>
        </p:spPr>
      </p:sp>
      <p:sp>
        <p:nvSpPr>
          <p:cNvPr id="120" name="Google Shape;120;p23"/>
          <p:cNvSpPr txBox="1"/>
          <p:nvPr>
            <p:ph idx="1" type="body"/>
          </p:nvPr>
        </p:nvSpPr>
        <p:spPr>
          <a:xfrm>
            <a:off x="3584576" y="8051006"/>
            <a:ext cx="10972804" cy="1207296"/>
          </a:xfrm>
          <a:prstGeom prst="rect">
            <a:avLst/>
          </a:prstGeom>
          <a:noFill/>
          <a:ln>
            <a:noFill/>
          </a:ln>
        </p:spPr>
        <p:txBody>
          <a:bodyPr anchorCtr="0" anchor="t" bIns="83775" lIns="83775" spcFirstLastPara="1" rIns="83775" wrap="square" tIns="83775">
            <a:normAutofit/>
          </a:bodyPr>
          <a:lstStyle>
            <a:lvl1pPr indent="-228600" lvl="0" marL="457200" algn="l">
              <a:lnSpc>
                <a:spcPct val="100000"/>
              </a:lnSpc>
              <a:spcBef>
                <a:spcPts val="600"/>
              </a:spcBef>
              <a:spcAft>
                <a:spcPts val="0"/>
              </a:spcAft>
              <a:buClr>
                <a:srgbClr val="000000"/>
              </a:buClr>
              <a:buSzPts val="2600"/>
              <a:buFont typeface="Calibri"/>
              <a:buNone/>
              <a:defRPr sz="2600"/>
            </a:lvl1pPr>
            <a:lvl2pPr indent="-228600" lvl="1" marL="914400" algn="l">
              <a:lnSpc>
                <a:spcPct val="100000"/>
              </a:lnSpc>
              <a:spcBef>
                <a:spcPts val="600"/>
              </a:spcBef>
              <a:spcAft>
                <a:spcPts val="0"/>
              </a:spcAft>
              <a:buClr>
                <a:srgbClr val="000000"/>
              </a:buClr>
              <a:buSzPts val="2600"/>
              <a:buFont typeface="Calibri"/>
              <a:buNone/>
              <a:defRPr sz="2600"/>
            </a:lvl2pPr>
            <a:lvl3pPr indent="-228600" lvl="2" marL="1371600" algn="l">
              <a:lnSpc>
                <a:spcPct val="100000"/>
              </a:lnSpc>
              <a:spcBef>
                <a:spcPts val="600"/>
              </a:spcBef>
              <a:spcAft>
                <a:spcPts val="0"/>
              </a:spcAft>
              <a:buClr>
                <a:srgbClr val="000000"/>
              </a:buClr>
              <a:buSzPts val="2600"/>
              <a:buFont typeface="Calibri"/>
              <a:buNone/>
              <a:defRPr sz="2600"/>
            </a:lvl3pPr>
            <a:lvl4pPr indent="-228600" lvl="3" marL="1828800" algn="l">
              <a:lnSpc>
                <a:spcPct val="100000"/>
              </a:lnSpc>
              <a:spcBef>
                <a:spcPts val="600"/>
              </a:spcBef>
              <a:spcAft>
                <a:spcPts val="0"/>
              </a:spcAft>
              <a:buClr>
                <a:srgbClr val="000000"/>
              </a:buClr>
              <a:buSzPts val="2600"/>
              <a:buFont typeface="Calibri"/>
              <a:buNone/>
              <a:defRPr sz="2600"/>
            </a:lvl4pPr>
            <a:lvl5pPr indent="-228600" lvl="4" marL="2286000" algn="l">
              <a:lnSpc>
                <a:spcPct val="100000"/>
              </a:lnSpc>
              <a:spcBef>
                <a:spcPts val="600"/>
              </a:spcBef>
              <a:spcAft>
                <a:spcPts val="0"/>
              </a:spcAft>
              <a:buClr>
                <a:srgbClr val="000000"/>
              </a:buClr>
              <a:buSzPts val="2600"/>
              <a:buFont typeface="Calibri"/>
              <a:buNone/>
              <a:defRPr sz="2600"/>
            </a:lvl5pPr>
            <a:lvl6pPr indent="-438150" lvl="5" marL="2743200" algn="l">
              <a:lnSpc>
                <a:spcPct val="100000"/>
              </a:lnSpc>
              <a:spcBef>
                <a:spcPts val="1300"/>
              </a:spcBef>
              <a:spcAft>
                <a:spcPts val="0"/>
              </a:spcAft>
              <a:buClr>
                <a:srgbClr val="000000"/>
              </a:buClr>
              <a:buSzPts val="3300"/>
              <a:buChar char="•"/>
              <a:defRPr/>
            </a:lvl6pPr>
            <a:lvl7pPr indent="-438150" lvl="6" marL="3200400" algn="l">
              <a:lnSpc>
                <a:spcPct val="100000"/>
              </a:lnSpc>
              <a:spcBef>
                <a:spcPts val="1300"/>
              </a:spcBef>
              <a:spcAft>
                <a:spcPts val="0"/>
              </a:spcAft>
              <a:buClr>
                <a:srgbClr val="000000"/>
              </a:buClr>
              <a:buSzPts val="3300"/>
              <a:buChar char="•"/>
              <a:defRPr/>
            </a:lvl7pPr>
            <a:lvl8pPr indent="-438150" lvl="7" marL="3657600" algn="l">
              <a:lnSpc>
                <a:spcPct val="100000"/>
              </a:lnSpc>
              <a:spcBef>
                <a:spcPts val="1300"/>
              </a:spcBef>
              <a:spcAft>
                <a:spcPts val="0"/>
              </a:spcAft>
              <a:buClr>
                <a:srgbClr val="000000"/>
              </a:buClr>
              <a:buSzPts val="3300"/>
              <a:buChar char="•"/>
              <a:defRPr/>
            </a:lvl8pPr>
            <a:lvl9pPr indent="-438150" lvl="8" marL="4114800" algn="l">
              <a:lnSpc>
                <a:spcPct val="100000"/>
              </a:lnSpc>
              <a:spcBef>
                <a:spcPts val="1300"/>
              </a:spcBef>
              <a:spcAft>
                <a:spcPts val="0"/>
              </a:spcAft>
              <a:buClr>
                <a:srgbClr val="000000"/>
              </a:buClr>
              <a:buSzPts val="3300"/>
              <a:buChar char="•"/>
              <a:defRPr/>
            </a:lvl9pPr>
          </a:lstStyle>
          <a:p/>
        </p:txBody>
      </p:sp>
      <p:sp>
        <p:nvSpPr>
          <p:cNvPr id="121" name="Google Shape;121;p23"/>
          <p:cNvSpPr txBox="1"/>
          <p:nvPr>
            <p:ph idx="12" type="sldNum"/>
          </p:nvPr>
        </p:nvSpPr>
        <p:spPr>
          <a:xfrm>
            <a:off x="16856356" y="9622142"/>
            <a:ext cx="517246" cy="372454"/>
          </a:xfrm>
          <a:prstGeom prst="rect">
            <a:avLst/>
          </a:prstGeom>
          <a:noFill/>
          <a:ln>
            <a:noFill/>
          </a:ln>
        </p:spPr>
        <p:txBody>
          <a:bodyPr anchorCtr="0" anchor="ctr" bIns="83775" lIns="83775" spcFirstLastPara="1" rIns="83775" wrap="square" tIns="83775">
            <a:spAutoFit/>
          </a:bodyPr>
          <a:lstStyle>
            <a:lvl1pPr indent="0" lvl="0"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1pPr>
            <a:lvl2pPr indent="0" lvl="1"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2pPr>
            <a:lvl3pPr indent="0" lvl="2"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3pPr>
            <a:lvl4pPr indent="0" lvl="3"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4pPr>
            <a:lvl5pPr indent="0" lvl="4"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5pPr>
            <a:lvl6pPr indent="0" lvl="5"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6pPr>
            <a:lvl7pPr indent="0" lvl="6"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7pPr>
            <a:lvl8pPr indent="0" lvl="7"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8pPr>
            <a:lvl9pPr indent="0" lvl="8"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22" name="Shape 122"/>
        <p:cNvGrpSpPr/>
        <p:nvPr/>
      </p:nvGrpSpPr>
      <p:grpSpPr>
        <a:xfrm>
          <a:off x="0" y="0"/>
          <a:ext cx="0" cy="0"/>
          <a:chOff x="0" y="0"/>
          <a:chExt cx="0" cy="0"/>
        </a:xfrm>
      </p:grpSpPr>
      <p:sp>
        <p:nvSpPr>
          <p:cNvPr id="123" name="Google Shape;123;p24"/>
          <p:cNvSpPr txBox="1"/>
          <p:nvPr>
            <p:ph type="title"/>
          </p:nvPr>
        </p:nvSpPr>
        <p:spPr>
          <a:xfrm>
            <a:off x="914400" y="411957"/>
            <a:ext cx="16459200" cy="1714502"/>
          </a:xfrm>
          <a:prstGeom prst="rect">
            <a:avLst/>
          </a:prstGeom>
          <a:noFill/>
          <a:ln>
            <a:noFill/>
          </a:ln>
        </p:spPr>
        <p:txBody>
          <a:bodyPr anchorCtr="0" anchor="ctr" bIns="83775" lIns="83775" spcFirstLastPara="1" rIns="83775" wrap="square" tIns="83775">
            <a:normAutofit/>
          </a:bodyPr>
          <a:lstStyle>
            <a:lvl1pPr lvl="0" algn="ctr">
              <a:lnSpc>
                <a:spcPct val="100000"/>
              </a:lnSpc>
              <a:spcBef>
                <a:spcPts val="0"/>
              </a:spcBef>
              <a:spcAft>
                <a:spcPts val="0"/>
              </a:spcAft>
              <a:buClr>
                <a:srgbClr val="000000"/>
              </a:buClr>
              <a:buSzPts val="3300"/>
              <a:buNone/>
              <a:defRPr/>
            </a:lvl1pPr>
            <a:lvl2pPr lvl="1" algn="ctr">
              <a:lnSpc>
                <a:spcPct val="100000"/>
              </a:lnSpc>
              <a:spcBef>
                <a:spcPts val="0"/>
              </a:spcBef>
              <a:spcAft>
                <a:spcPts val="0"/>
              </a:spcAft>
              <a:buClr>
                <a:srgbClr val="000000"/>
              </a:buClr>
              <a:buSzPts val="3300"/>
              <a:buNone/>
              <a:defRPr/>
            </a:lvl2pPr>
            <a:lvl3pPr lvl="2" algn="ctr">
              <a:lnSpc>
                <a:spcPct val="100000"/>
              </a:lnSpc>
              <a:spcBef>
                <a:spcPts val="0"/>
              </a:spcBef>
              <a:spcAft>
                <a:spcPts val="0"/>
              </a:spcAft>
              <a:buClr>
                <a:srgbClr val="000000"/>
              </a:buClr>
              <a:buSzPts val="3300"/>
              <a:buNone/>
              <a:defRPr/>
            </a:lvl3pPr>
            <a:lvl4pPr lvl="3" algn="ctr">
              <a:lnSpc>
                <a:spcPct val="100000"/>
              </a:lnSpc>
              <a:spcBef>
                <a:spcPts val="0"/>
              </a:spcBef>
              <a:spcAft>
                <a:spcPts val="0"/>
              </a:spcAft>
              <a:buClr>
                <a:srgbClr val="000000"/>
              </a:buClr>
              <a:buSzPts val="3300"/>
              <a:buNone/>
              <a:defRPr/>
            </a:lvl4pPr>
            <a:lvl5pPr lvl="4" algn="ctr">
              <a:lnSpc>
                <a:spcPct val="100000"/>
              </a:lnSpc>
              <a:spcBef>
                <a:spcPts val="0"/>
              </a:spcBef>
              <a:spcAft>
                <a:spcPts val="0"/>
              </a:spcAft>
              <a:buClr>
                <a:srgbClr val="000000"/>
              </a:buClr>
              <a:buSzPts val="3300"/>
              <a:buNone/>
              <a:defRPr/>
            </a:lvl5pPr>
            <a:lvl6pPr lvl="5" algn="ctr">
              <a:lnSpc>
                <a:spcPct val="100000"/>
              </a:lnSpc>
              <a:spcBef>
                <a:spcPts val="0"/>
              </a:spcBef>
              <a:spcAft>
                <a:spcPts val="0"/>
              </a:spcAft>
              <a:buClr>
                <a:srgbClr val="000000"/>
              </a:buClr>
              <a:buSzPts val="3300"/>
              <a:buNone/>
              <a:defRPr/>
            </a:lvl6pPr>
            <a:lvl7pPr lvl="6" algn="ctr">
              <a:lnSpc>
                <a:spcPct val="100000"/>
              </a:lnSpc>
              <a:spcBef>
                <a:spcPts val="0"/>
              </a:spcBef>
              <a:spcAft>
                <a:spcPts val="0"/>
              </a:spcAft>
              <a:buClr>
                <a:srgbClr val="000000"/>
              </a:buClr>
              <a:buSzPts val="3300"/>
              <a:buNone/>
              <a:defRPr/>
            </a:lvl7pPr>
            <a:lvl8pPr lvl="7" algn="ctr">
              <a:lnSpc>
                <a:spcPct val="100000"/>
              </a:lnSpc>
              <a:spcBef>
                <a:spcPts val="0"/>
              </a:spcBef>
              <a:spcAft>
                <a:spcPts val="0"/>
              </a:spcAft>
              <a:buClr>
                <a:srgbClr val="000000"/>
              </a:buClr>
              <a:buSzPts val="3300"/>
              <a:buNone/>
              <a:defRPr/>
            </a:lvl8pPr>
            <a:lvl9pPr lvl="8" algn="ctr">
              <a:lnSpc>
                <a:spcPct val="100000"/>
              </a:lnSpc>
              <a:spcBef>
                <a:spcPts val="0"/>
              </a:spcBef>
              <a:spcAft>
                <a:spcPts val="0"/>
              </a:spcAft>
              <a:buClr>
                <a:srgbClr val="000000"/>
              </a:buClr>
              <a:buSzPts val="3300"/>
              <a:buNone/>
              <a:defRPr/>
            </a:lvl9pPr>
          </a:lstStyle>
          <a:p/>
        </p:txBody>
      </p:sp>
      <p:sp>
        <p:nvSpPr>
          <p:cNvPr id="124" name="Google Shape;124;p24"/>
          <p:cNvSpPr txBox="1"/>
          <p:nvPr>
            <p:ph idx="12" type="sldNum"/>
          </p:nvPr>
        </p:nvSpPr>
        <p:spPr>
          <a:xfrm>
            <a:off x="16856356" y="9622142"/>
            <a:ext cx="517246" cy="372454"/>
          </a:xfrm>
          <a:prstGeom prst="rect">
            <a:avLst/>
          </a:prstGeom>
          <a:noFill/>
          <a:ln>
            <a:noFill/>
          </a:ln>
        </p:spPr>
        <p:txBody>
          <a:bodyPr anchorCtr="0" anchor="ctr" bIns="83775" lIns="83775" spcFirstLastPara="1" rIns="83775" wrap="square" tIns="83775">
            <a:spAutoFit/>
          </a:bodyPr>
          <a:lstStyle>
            <a:lvl1pPr indent="0" lvl="0"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1pPr>
            <a:lvl2pPr indent="0" lvl="1"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2pPr>
            <a:lvl3pPr indent="0" lvl="2"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3pPr>
            <a:lvl4pPr indent="0" lvl="3"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4pPr>
            <a:lvl5pPr indent="0" lvl="4"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5pPr>
            <a:lvl6pPr indent="0" lvl="5"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6pPr>
            <a:lvl7pPr indent="0" lvl="6"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7pPr>
            <a:lvl8pPr indent="0" lvl="7"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8pPr>
            <a:lvl9pPr indent="0" lvl="8"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25" name="Shape 125"/>
        <p:cNvGrpSpPr/>
        <p:nvPr/>
      </p:nvGrpSpPr>
      <p:grpSpPr>
        <a:xfrm>
          <a:off x="0" y="0"/>
          <a:ext cx="0" cy="0"/>
          <a:chOff x="0" y="0"/>
          <a:chExt cx="0" cy="0"/>
        </a:xfrm>
      </p:grpSpPr>
      <p:sp>
        <p:nvSpPr>
          <p:cNvPr id="126" name="Google Shape;126;p25"/>
          <p:cNvSpPr txBox="1"/>
          <p:nvPr>
            <p:ph type="title"/>
          </p:nvPr>
        </p:nvSpPr>
        <p:spPr>
          <a:xfrm>
            <a:off x="1371600" y="3195638"/>
            <a:ext cx="15544800" cy="2205038"/>
          </a:xfrm>
          <a:prstGeom prst="rect">
            <a:avLst/>
          </a:prstGeom>
          <a:noFill/>
          <a:ln>
            <a:noFill/>
          </a:ln>
        </p:spPr>
        <p:txBody>
          <a:bodyPr anchorCtr="0" anchor="ctr" bIns="83775" lIns="83775" spcFirstLastPara="1" rIns="83775" wrap="square" tIns="83775">
            <a:normAutofit/>
          </a:bodyPr>
          <a:lstStyle>
            <a:lvl1pPr lvl="0" algn="ctr">
              <a:lnSpc>
                <a:spcPct val="100000"/>
              </a:lnSpc>
              <a:spcBef>
                <a:spcPts val="0"/>
              </a:spcBef>
              <a:spcAft>
                <a:spcPts val="0"/>
              </a:spcAft>
              <a:buClr>
                <a:srgbClr val="000000"/>
              </a:buClr>
              <a:buSzPts val="3300"/>
              <a:buNone/>
              <a:defRPr/>
            </a:lvl1pPr>
            <a:lvl2pPr lvl="1" algn="ctr">
              <a:lnSpc>
                <a:spcPct val="100000"/>
              </a:lnSpc>
              <a:spcBef>
                <a:spcPts val="0"/>
              </a:spcBef>
              <a:spcAft>
                <a:spcPts val="0"/>
              </a:spcAft>
              <a:buClr>
                <a:srgbClr val="000000"/>
              </a:buClr>
              <a:buSzPts val="3300"/>
              <a:buNone/>
              <a:defRPr/>
            </a:lvl2pPr>
            <a:lvl3pPr lvl="2" algn="ctr">
              <a:lnSpc>
                <a:spcPct val="100000"/>
              </a:lnSpc>
              <a:spcBef>
                <a:spcPts val="0"/>
              </a:spcBef>
              <a:spcAft>
                <a:spcPts val="0"/>
              </a:spcAft>
              <a:buClr>
                <a:srgbClr val="000000"/>
              </a:buClr>
              <a:buSzPts val="3300"/>
              <a:buNone/>
              <a:defRPr/>
            </a:lvl3pPr>
            <a:lvl4pPr lvl="3" algn="ctr">
              <a:lnSpc>
                <a:spcPct val="100000"/>
              </a:lnSpc>
              <a:spcBef>
                <a:spcPts val="0"/>
              </a:spcBef>
              <a:spcAft>
                <a:spcPts val="0"/>
              </a:spcAft>
              <a:buClr>
                <a:srgbClr val="000000"/>
              </a:buClr>
              <a:buSzPts val="3300"/>
              <a:buNone/>
              <a:defRPr/>
            </a:lvl4pPr>
            <a:lvl5pPr lvl="4" algn="ctr">
              <a:lnSpc>
                <a:spcPct val="100000"/>
              </a:lnSpc>
              <a:spcBef>
                <a:spcPts val="0"/>
              </a:spcBef>
              <a:spcAft>
                <a:spcPts val="0"/>
              </a:spcAft>
              <a:buClr>
                <a:srgbClr val="000000"/>
              </a:buClr>
              <a:buSzPts val="3300"/>
              <a:buNone/>
              <a:defRPr/>
            </a:lvl5pPr>
            <a:lvl6pPr lvl="5" algn="ctr">
              <a:lnSpc>
                <a:spcPct val="100000"/>
              </a:lnSpc>
              <a:spcBef>
                <a:spcPts val="0"/>
              </a:spcBef>
              <a:spcAft>
                <a:spcPts val="0"/>
              </a:spcAft>
              <a:buClr>
                <a:srgbClr val="000000"/>
              </a:buClr>
              <a:buSzPts val="3300"/>
              <a:buNone/>
              <a:defRPr/>
            </a:lvl6pPr>
            <a:lvl7pPr lvl="6" algn="ctr">
              <a:lnSpc>
                <a:spcPct val="100000"/>
              </a:lnSpc>
              <a:spcBef>
                <a:spcPts val="0"/>
              </a:spcBef>
              <a:spcAft>
                <a:spcPts val="0"/>
              </a:spcAft>
              <a:buClr>
                <a:srgbClr val="000000"/>
              </a:buClr>
              <a:buSzPts val="3300"/>
              <a:buNone/>
              <a:defRPr/>
            </a:lvl7pPr>
            <a:lvl8pPr lvl="7" algn="ctr">
              <a:lnSpc>
                <a:spcPct val="100000"/>
              </a:lnSpc>
              <a:spcBef>
                <a:spcPts val="0"/>
              </a:spcBef>
              <a:spcAft>
                <a:spcPts val="0"/>
              </a:spcAft>
              <a:buClr>
                <a:srgbClr val="000000"/>
              </a:buClr>
              <a:buSzPts val="3300"/>
              <a:buNone/>
              <a:defRPr/>
            </a:lvl8pPr>
            <a:lvl9pPr lvl="8" algn="ctr">
              <a:lnSpc>
                <a:spcPct val="100000"/>
              </a:lnSpc>
              <a:spcBef>
                <a:spcPts val="0"/>
              </a:spcBef>
              <a:spcAft>
                <a:spcPts val="0"/>
              </a:spcAft>
              <a:buClr>
                <a:srgbClr val="000000"/>
              </a:buClr>
              <a:buSzPts val="3300"/>
              <a:buNone/>
              <a:defRPr/>
            </a:lvl9pPr>
          </a:lstStyle>
          <a:p/>
        </p:txBody>
      </p:sp>
      <p:sp>
        <p:nvSpPr>
          <p:cNvPr id="127" name="Google Shape;127;p25"/>
          <p:cNvSpPr txBox="1"/>
          <p:nvPr>
            <p:ph idx="1" type="body"/>
          </p:nvPr>
        </p:nvSpPr>
        <p:spPr>
          <a:xfrm>
            <a:off x="2743200" y="5829300"/>
            <a:ext cx="12801600" cy="2628900"/>
          </a:xfrm>
          <a:prstGeom prst="rect">
            <a:avLst/>
          </a:prstGeom>
          <a:noFill/>
          <a:ln>
            <a:noFill/>
          </a:ln>
        </p:spPr>
        <p:txBody>
          <a:bodyPr anchorCtr="0" anchor="t" bIns="83775" lIns="83775" spcFirstLastPara="1" rIns="83775" wrap="square" tIns="83775">
            <a:normAutofit/>
          </a:bodyPr>
          <a:lstStyle>
            <a:lvl1pPr indent="-228600" lvl="0" marL="457200" algn="ctr">
              <a:lnSpc>
                <a:spcPct val="100000"/>
              </a:lnSpc>
              <a:spcBef>
                <a:spcPts val="1300"/>
              </a:spcBef>
              <a:spcAft>
                <a:spcPts val="0"/>
              </a:spcAft>
              <a:buClr>
                <a:srgbClr val="888888"/>
              </a:buClr>
              <a:buSzPts val="5900"/>
              <a:buFont typeface="Calibri"/>
              <a:buNone/>
              <a:defRPr>
                <a:solidFill>
                  <a:srgbClr val="888888"/>
                </a:solidFill>
              </a:defRPr>
            </a:lvl1pPr>
            <a:lvl2pPr indent="-228600" lvl="1" marL="914400" algn="ctr">
              <a:lnSpc>
                <a:spcPct val="100000"/>
              </a:lnSpc>
              <a:spcBef>
                <a:spcPts val="1300"/>
              </a:spcBef>
              <a:spcAft>
                <a:spcPts val="0"/>
              </a:spcAft>
              <a:buClr>
                <a:srgbClr val="888888"/>
              </a:buClr>
              <a:buSzPts val="5900"/>
              <a:buFont typeface="Calibri"/>
              <a:buNone/>
              <a:defRPr>
                <a:solidFill>
                  <a:srgbClr val="888888"/>
                </a:solidFill>
              </a:defRPr>
            </a:lvl2pPr>
            <a:lvl3pPr indent="-228600" lvl="2" marL="1371600" algn="ctr">
              <a:lnSpc>
                <a:spcPct val="100000"/>
              </a:lnSpc>
              <a:spcBef>
                <a:spcPts val="1300"/>
              </a:spcBef>
              <a:spcAft>
                <a:spcPts val="0"/>
              </a:spcAft>
              <a:buClr>
                <a:srgbClr val="888888"/>
              </a:buClr>
              <a:buSzPts val="5900"/>
              <a:buFont typeface="Calibri"/>
              <a:buNone/>
              <a:defRPr>
                <a:solidFill>
                  <a:srgbClr val="888888"/>
                </a:solidFill>
              </a:defRPr>
            </a:lvl3pPr>
            <a:lvl4pPr indent="-228600" lvl="3" marL="1828800" algn="ctr">
              <a:lnSpc>
                <a:spcPct val="100000"/>
              </a:lnSpc>
              <a:spcBef>
                <a:spcPts val="1300"/>
              </a:spcBef>
              <a:spcAft>
                <a:spcPts val="0"/>
              </a:spcAft>
              <a:buClr>
                <a:srgbClr val="888888"/>
              </a:buClr>
              <a:buSzPts val="5900"/>
              <a:buFont typeface="Calibri"/>
              <a:buNone/>
              <a:defRPr>
                <a:solidFill>
                  <a:srgbClr val="888888"/>
                </a:solidFill>
              </a:defRPr>
            </a:lvl4pPr>
            <a:lvl5pPr indent="-228600" lvl="4" marL="2286000" algn="ctr">
              <a:lnSpc>
                <a:spcPct val="100000"/>
              </a:lnSpc>
              <a:spcBef>
                <a:spcPts val="1300"/>
              </a:spcBef>
              <a:spcAft>
                <a:spcPts val="0"/>
              </a:spcAft>
              <a:buClr>
                <a:srgbClr val="888888"/>
              </a:buClr>
              <a:buSzPts val="5900"/>
              <a:buFont typeface="Calibri"/>
              <a:buNone/>
              <a:defRPr>
                <a:solidFill>
                  <a:srgbClr val="888888"/>
                </a:solidFill>
              </a:defRPr>
            </a:lvl5pPr>
            <a:lvl6pPr indent="-438150" lvl="5" marL="2743200" algn="l">
              <a:lnSpc>
                <a:spcPct val="100000"/>
              </a:lnSpc>
              <a:spcBef>
                <a:spcPts val="1300"/>
              </a:spcBef>
              <a:spcAft>
                <a:spcPts val="0"/>
              </a:spcAft>
              <a:buClr>
                <a:srgbClr val="000000"/>
              </a:buClr>
              <a:buSzPts val="3300"/>
              <a:buChar char="•"/>
              <a:defRPr/>
            </a:lvl6pPr>
            <a:lvl7pPr indent="-438150" lvl="6" marL="3200400" algn="l">
              <a:lnSpc>
                <a:spcPct val="100000"/>
              </a:lnSpc>
              <a:spcBef>
                <a:spcPts val="1300"/>
              </a:spcBef>
              <a:spcAft>
                <a:spcPts val="0"/>
              </a:spcAft>
              <a:buClr>
                <a:srgbClr val="000000"/>
              </a:buClr>
              <a:buSzPts val="3300"/>
              <a:buChar char="•"/>
              <a:defRPr/>
            </a:lvl7pPr>
            <a:lvl8pPr indent="-438150" lvl="7" marL="3657600" algn="l">
              <a:lnSpc>
                <a:spcPct val="100000"/>
              </a:lnSpc>
              <a:spcBef>
                <a:spcPts val="1300"/>
              </a:spcBef>
              <a:spcAft>
                <a:spcPts val="0"/>
              </a:spcAft>
              <a:buClr>
                <a:srgbClr val="000000"/>
              </a:buClr>
              <a:buSzPts val="3300"/>
              <a:buChar char="•"/>
              <a:defRPr/>
            </a:lvl8pPr>
            <a:lvl9pPr indent="-438150" lvl="8" marL="4114800" algn="l">
              <a:lnSpc>
                <a:spcPct val="100000"/>
              </a:lnSpc>
              <a:spcBef>
                <a:spcPts val="1300"/>
              </a:spcBef>
              <a:spcAft>
                <a:spcPts val="0"/>
              </a:spcAft>
              <a:buClr>
                <a:srgbClr val="000000"/>
              </a:buClr>
              <a:buSzPts val="3300"/>
              <a:buChar char="•"/>
              <a:defRPr/>
            </a:lvl9pPr>
          </a:lstStyle>
          <a:p/>
        </p:txBody>
      </p:sp>
      <p:sp>
        <p:nvSpPr>
          <p:cNvPr id="128" name="Google Shape;128;p25"/>
          <p:cNvSpPr txBox="1"/>
          <p:nvPr>
            <p:ph idx="12" type="sldNum"/>
          </p:nvPr>
        </p:nvSpPr>
        <p:spPr>
          <a:xfrm>
            <a:off x="16856356" y="9622142"/>
            <a:ext cx="517246" cy="372454"/>
          </a:xfrm>
          <a:prstGeom prst="rect">
            <a:avLst/>
          </a:prstGeom>
          <a:noFill/>
          <a:ln>
            <a:noFill/>
          </a:ln>
        </p:spPr>
        <p:txBody>
          <a:bodyPr anchorCtr="0" anchor="ctr" bIns="83775" lIns="83775" spcFirstLastPara="1" rIns="83775" wrap="square" tIns="83775">
            <a:spAutoFit/>
          </a:bodyPr>
          <a:lstStyle>
            <a:lvl1pPr indent="0" lvl="0"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1pPr>
            <a:lvl2pPr indent="0" lvl="1"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2pPr>
            <a:lvl3pPr indent="0" lvl="2"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3pPr>
            <a:lvl4pPr indent="0" lvl="3"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4pPr>
            <a:lvl5pPr indent="0" lvl="4"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5pPr>
            <a:lvl6pPr indent="0" lvl="5"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6pPr>
            <a:lvl7pPr indent="0" lvl="6"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7pPr>
            <a:lvl8pPr indent="0" lvl="7"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8pPr>
            <a:lvl9pPr indent="0" lvl="8"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29" name="Shape 129"/>
        <p:cNvGrpSpPr/>
        <p:nvPr/>
      </p:nvGrpSpPr>
      <p:grpSpPr>
        <a:xfrm>
          <a:off x="0" y="0"/>
          <a:ext cx="0" cy="0"/>
          <a:chOff x="0" y="0"/>
          <a:chExt cx="0" cy="0"/>
        </a:xfrm>
      </p:grpSpPr>
      <p:sp>
        <p:nvSpPr>
          <p:cNvPr id="130" name="Google Shape;130;p26"/>
          <p:cNvSpPr txBox="1"/>
          <p:nvPr>
            <p:ph type="title"/>
          </p:nvPr>
        </p:nvSpPr>
        <p:spPr>
          <a:xfrm>
            <a:off x="914400" y="411957"/>
            <a:ext cx="16459200" cy="1714502"/>
          </a:xfrm>
          <a:prstGeom prst="rect">
            <a:avLst/>
          </a:prstGeom>
          <a:noFill/>
          <a:ln>
            <a:noFill/>
          </a:ln>
        </p:spPr>
        <p:txBody>
          <a:bodyPr anchorCtr="0" anchor="ctr" bIns="83775" lIns="83775" spcFirstLastPara="1" rIns="83775" wrap="square" tIns="83775">
            <a:normAutofit/>
          </a:bodyPr>
          <a:lstStyle>
            <a:lvl1pPr lvl="0" algn="ctr">
              <a:lnSpc>
                <a:spcPct val="100000"/>
              </a:lnSpc>
              <a:spcBef>
                <a:spcPts val="0"/>
              </a:spcBef>
              <a:spcAft>
                <a:spcPts val="0"/>
              </a:spcAft>
              <a:buClr>
                <a:srgbClr val="000000"/>
              </a:buClr>
              <a:buSzPts val="3300"/>
              <a:buNone/>
              <a:defRPr/>
            </a:lvl1pPr>
            <a:lvl2pPr lvl="1" algn="ctr">
              <a:lnSpc>
                <a:spcPct val="100000"/>
              </a:lnSpc>
              <a:spcBef>
                <a:spcPts val="0"/>
              </a:spcBef>
              <a:spcAft>
                <a:spcPts val="0"/>
              </a:spcAft>
              <a:buClr>
                <a:srgbClr val="000000"/>
              </a:buClr>
              <a:buSzPts val="3300"/>
              <a:buNone/>
              <a:defRPr/>
            </a:lvl2pPr>
            <a:lvl3pPr lvl="2" algn="ctr">
              <a:lnSpc>
                <a:spcPct val="100000"/>
              </a:lnSpc>
              <a:spcBef>
                <a:spcPts val="0"/>
              </a:spcBef>
              <a:spcAft>
                <a:spcPts val="0"/>
              </a:spcAft>
              <a:buClr>
                <a:srgbClr val="000000"/>
              </a:buClr>
              <a:buSzPts val="3300"/>
              <a:buNone/>
              <a:defRPr/>
            </a:lvl3pPr>
            <a:lvl4pPr lvl="3" algn="ctr">
              <a:lnSpc>
                <a:spcPct val="100000"/>
              </a:lnSpc>
              <a:spcBef>
                <a:spcPts val="0"/>
              </a:spcBef>
              <a:spcAft>
                <a:spcPts val="0"/>
              </a:spcAft>
              <a:buClr>
                <a:srgbClr val="000000"/>
              </a:buClr>
              <a:buSzPts val="3300"/>
              <a:buNone/>
              <a:defRPr/>
            </a:lvl4pPr>
            <a:lvl5pPr lvl="4" algn="ctr">
              <a:lnSpc>
                <a:spcPct val="100000"/>
              </a:lnSpc>
              <a:spcBef>
                <a:spcPts val="0"/>
              </a:spcBef>
              <a:spcAft>
                <a:spcPts val="0"/>
              </a:spcAft>
              <a:buClr>
                <a:srgbClr val="000000"/>
              </a:buClr>
              <a:buSzPts val="3300"/>
              <a:buNone/>
              <a:defRPr/>
            </a:lvl5pPr>
            <a:lvl6pPr lvl="5" algn="ctr">
              <a:lnSpc>
                <a:spcPct val="100000"/>
              </a:lnSpc>
              <a:spcBef>
                <a:spcPts val="0"/>
              </a:spcBef>
              <a:spcAft>
                <a:spcPts val="0"/>
              </a:spcAft>
              <a:buClr>
                <a:srgbClr val="000000"/>
              </a:buClr>
              <a:buSzPts val="3300"/>
              <a:buNone/>
              <a:defRPr/>
            </a:lvl6pPr>
            <a:lvl7pPr lvl="6" algn="ctr">
              <a:lnSpc>
                <a:spcPct val="100000"/>
              </a:lnSpc>
              <a:spcBef>
                <a:spcPts val="0"/>
              </a:spcBef>
              <a:spcAft>
                <a:spcPts val="0"/>
              </a:spcAft>
              <a:buClr>
                <a:srgbClr val="000000"/>
              </a:buClr>
              <a:buSzPts val="3300"/>
              <a:buNone/>
              <a:defRPr/>
            </a:lvl7pPr>
            <a:lvl8pPr lvl="7" algn="ctr">
              <a:lnSpc>
                <a:spcPct val="100000"/>
              </a:lnSpc>
              <a:spcBef>
                <a:spcPts val="0"/>
              </a:spcBef>
              <a:spcAft>
                <a:spcPts val="0"/>
              </a:spcAft>
              <a:buClr>
                <a:srgbClr val="000000"/>
              </a:buClr>
              <a:buSzPts val="3300"/>
              <a:buNone/>
              <a:defRPr/>
            </a:lvl8pPr>
            <a:lvl9pPr lvl="8" algn="ctr">
              <a:lnSpc>
                <a:spcPct val="100000"/>
              </a:lnSpc>
              <a:spcBef>
                <a:spcPts val="0"/>
              </a:spcBef>
              <a:spcAft>
                <a:spcPts val="0"/>
              </a:spcAft>
              <a:buClr>
                <a:srgbClr val="000000"/>
              </a:buClr>
              <a:buSzPts val="3300"/>
              <a:buNone/>
              <a:defRPr/>
            </a:lvl9pPr>
          </a:lstStyle>
          <a:p/>
        </p:txBody>
      </p:sp>
      <p:sp>
        <p:nvSpPr>
          <p:cNvPr id="131" name="Google Shape;131;p26"/>
          <p:cNvSpPr txBox="1"/>
          <p:nvPr>
            <p:ph idx="1" type="body"/>
          </p:nvPr>
        </p:nvSpPr>
        <p:spPr>
          <a:xfrm>
            <a:off x="914400" y="2400300"/>
            <a:ext cx="16459200" cy="6788944"/>
          </a:xfrm>
          <a:prstGeom prst="rect">
            <a:avLst/>
          </a:prstGeom>
          <a:noFill/>
          <a:ln>
            <a:noFill/>
          </a:ln>
        </p:spPr>
        <p:txBody>
          <a:bodyPr anchorCtr="0" anchor="t" bIns="83775" lIns="83775" spcFirstLastPara="1" rIns="83775" wrap="square" tIns="83775">
            <a:normAutofit/>
          </a:bodyPr>
          <a:lstStyle>
            <a:lvl1pPr indent="-438150" lvl="0" marL="457200" algn="l">
              <a:lnSpc>
                <a:spcPct val="100000"/>
              </a:lnSpc>
              <a:spcBef>
                <a:spcPts val="1300"/>
              </a:spcBef>
              <a:spcAft>
                <a:spcPts val="0"/>
              </a:spcAft>
              <a:buClr>
                <a:srgbClr val="000000"/>
              </a:buClr>
              <a:buSzPts val="3300"/>
              <a:buChar char="•"/>
              <a:defRPr/>
            </a:lvl1pPr>
            <a:lvl2pPr indent="-438150" lvl="1" marL="914400" algn="l">
              <a:lnSpc>
                <a:spcPct val="100000"/>
              </a:lnSpc>
              <a:spcBef>
                <a:spcPts val="1300"/>
              </a:spcBef>
              <a:spcAft>
                <a:spcPts val="0"/>
              </a:spcAft>
              <a:buClr>
                <a:srgbClr val="000000"/>
              </a:buClr>
              <a:buSzPts val="3300"/>
              <a:buChar char="–"/>
              <a:defRPr/>
            </a:lvl2pPr>
            <a:lvl3pPr indent="-438150" lvl="2" marL="1371600" algn="l">
              <a:lnSpc>
                <a:spcPct val="100000"/>
              </a:lnSpc>
              <a:spcBef>
                <a:spcPts val="1300"/>
              </a:spcBef>
              <a:spcAft>
                <a:spcPts val="0"/>
              </a:spcAft>
              <a:buClr>
                <a:srgbClr val="000000"/>
              </a:buClr>
              <a:buSzPts val="3300"/>
              <a:buChar char="•"/>
              <a:defRPr/>
            </a:lvl3pPr>
            <a:lvl4pPr indent="-438150" lvl="3" marL="1828800" algn="l">
              <a:lnSpc>
                <a:spcPct val="100000"/>
              </a:lnSpc>
              <a:spcBef>
                <a:spcPts val="1300"/>
              </a:spcBef>
              <a:spcAft>
                <a:spcPts val="0"/>
              </a:spcAft>
              <a:buClr>
                <a:srgbClr val="000000"/>
              </a:buClr>
              <a:buSzPts val="3300"/>
              <a:buChar char="–"/>
              <a:defRPr/>
            </a:lvl4pPr>
            <a:lvl5pPr indent="-438150" lvl="4" marL="2286000" algn="l">
              <a:lnSpc>
                <a:spcPct val="100000"/>
              </a:lnSpc>
              <a:spcBef>
                <a:spcPts val="1300"/>
              </a:spcBef>
              <a:spcAft>
                <a:spcPts val="0"/>
              </a:spcAft>
              <a:buClr>
                <a:srgbClr val="000000"/>
              </a:buClr>
              <a:buSzPts val="3300"/>
              <a:buChar char="»"/>
              <a:defRPr/>
            </a:lvl5pPr>
            <a:lvl6pPr indent="-438150" lvl="5" marL="2743200" algn="l">
              <a:lnSpc>
                <a:spcPct val="100000"/>
              </a:lnSpc>
              <a:spcBef>
                <a:spcPts val="1300"/>
              </a:spcBef>
              <a:spcAft>
                <a:spcPts val="0"/>
              </a:spcAft>
              <a:buClr>
                <a:srgbClr val="000000"/>
              </a:buClr>
              <a:buSzPts val="3300"/>
              <a:buChar char="•"/>
              <a:defRPr/>
            </a:lvl6pPr>
            <a:lvl7pPr indent="-438150" lvl="6" marL="3200400" algn="l">
              <a:lnSpc>
                <a:spcPct val="100000"/>
              </a:lnSpc>
              <a:spcBef>
                <a:spcPts val="1300"/>
              </a:spcBef>
              <a:spcAft>
                <a:spcPts val="0"/>
              </a:spcAft>
              <a:buClr>
                <a:srgbClr val="000000"/>
              </a:buClr>
              <a:buSzPts val="3300"/>
              <a:buChar char="•"/>
              <a:defRPr/>
            </a:lvl7pPr>
            <a:lvl8pPr indent="-438150" lvl="7" marL="3657600" algn="l">
              <a:lnSpc>
                <a:spcPct val="100000"/>
              </a:lnSpc>
              <a:spcBef>
                <a:spcPts val="1300"/>
              </a:spcBef>
              <a:spcAft>
                <a:spcPts val="0"/>
              </a:spcAft>
              <a:buClr>
                <a:srgbClr val="000000"/>
              </a:buClr>
              <a:buSzPts val="3300"/>
              <a:buChar char="•"/>
              <a:defRPr/>
            </a:lvl8pPr>
            <a:lvl9pPr indent="-438150" lvl="8" marL="4114800" algn="l">
              <a:lnSpc>
                <a:spcPct val="100000"/>
              </a:lnSpc>
              <a:spcBef>
                <a:spcPts val="1300"/>
              </a:spcBef>
              <a:spcAft>
                <a:spcPts val="0"/>
              </a:spcAft>
              <a:buClr>
                <a:srgbClr val="000000"/>
              </a:buClr>
              <a:buSzPts val="3300"/>
              <a:buChar char="•"/>
              <a:defRPr/>
            </a:lvl9pPr>
          </a:lstStyle>
          <a:p/>
        </p:txBody>
      </p:sp>
      <p:sp>
        <p:nvSpPr>
          <p:cNvPr id="132" name="Google Shape;132;p26"/>
          <p:cNvSpPr txBox="1"/>
          <p:nvPr>
            <p:ph idx="12" type="sldNum"/>
          </p:nvPr>
        </p:nvSpPr>
        <p:spPr>
          <a:xfrm>
            <a:off x="16856356" y="9622142"/>
            <a:ext cx="517246" cy="372454"/>
          </a:xfrm>
          <a:prstGeom prst="rect">
            <a:avLst/>
          </a:prstGeom>
          <a:noFill/>
          <a:ln>
            <a:noFill/>
          </a:ln>
        </p:spPr>
        <p:txBody>
          <a:bodyPr anchorCtr="0" anchor="ctr" bIns="83775" lIns="83775" spcFirstLastPara="1" rIns="83775" wrap="square" tIns="83775">
            <a:spAutoFit/>
          </a:bodyPr>
          <a:lstStyle>
            <a:lvl1pPr indent="0" lvl="0"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1pPr>
            <a:lvl2pPr indent="0" lvl="1"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2pPr>
            <a:lvl3pPr indent="0" lvl="2"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3pPr>
            <a:lvl4pPr indent="0" lvl="3"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4pPr>
            <a:lvl5pPr indent="0" lvl="4"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5pPr>
            <a:lvl6pPr indent="0" lvl="5"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6pPr>
            <a:lvl7pPr indent="0" lvl="6"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7pPr>
            <a:lvl8pPr indent="0" lvl="7"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8pPr>
            <a:lvl9pPr indent="0" lvl="8"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2">
    <p:spTree>
      <p:nvGrpSpPr>
        <p:cNvPr id="133" name="Shape 133"/>
        <p:cNvGrpSpPr/>
        <p:nvPr/>
      </p:nvGrpSpPr>
      <p:grpSpPr>
        <a:xfrm>
          <a:off x="0" y="0"/>
          <a:ext cx="0" cy="0"/>
          <a:chOff x="0" y="0"/>
          <a:chExt cx="0" cy="0"/>
        </a:xfrm>
      </p:grpSpPr>
      <p:sp>
        <p:nvSpPr>
          <p:cNvPr id="134" name="Google Shape;134;p27"/>
          <p:cNvSpPr txBox="1"/>
          <p:nvPr>
            <p:ph type="title"/>
          </p:nvPr>
        </p:nvSpPr>
        <p:spPr>
          <a:xfrm>
            <a:off x="1444624" y="6610350"/>
            <a:ext cx="15544802" cy="2043113"/>
          </a:xfrm>
          <a:prstGeom prst="rect">
            <a:avLst/>
          </a:prstGeom>
          <a:noFill/>
          <a:ln>
            <a:noFill/>
          </a:ln>
        </p:spPr>
        <p:txBody>
          <a:bodyPr anchorCtr="0" anchor="t" bIns="83775" lIns="83775" spcFirstLastPara="1" rIns="83775" wrap="square" tIns="83775">
            <a:normAutofit/>
          </a:bodyPr>
          <a:lstStyle>
            <a:lvl1pPr lvl="0" algn="l">
              <a:lnSpc>
                <a:spcPct val="100000"/>
              </a:lnSpc>
              <a:spcBef>
                <a:spcPts val="0"/>
              </a:spcBef>
              <a:spcAft>
                <a:spcPts val="0"/>
              </a:spcAft>
              <a:buClr>
                <a:srgbClr val="000000"/>
              </a:buClr>
              <a:buSzPts val="7300"/>
              <a:buFont typeface="Calibri"/>
              <a:buNone/>
              <a:defRPr b="1" sz="7300" cap="none"/>
            </a:lvl1pPr>
            <a:lvl2pPr lvl="1" algn="ctr">
              <a:lnSpc>
                <a:spcPct val="100000"/>
              </a:lnSpc>
              <a:spcBef>
                <a:spcPts val="0"/>
              </a:spcBef>
              <a:spcAft>
                <a:spcPts val="0"/>
              </a:spcAft>
              <a:buClr>
                <a:srgbClr val="000000"/>
              </a:buClr>
              <a:buSzPts val="3300"/>
              <a:buNone/>
              <a:defRPr/>
            </a:lvl2pPr>
            <a:lvl3pPr lvl="2" algn="ctr">
              <a:lnSpc>
                <a:spcPct val="100000"/>
              </a:lnSpc>
              <a:spcBef>
                <a:spcPts val="0"/>
              </a:spcBef>
              <a:spcAft>
                <a:spcPts val="0"/>
              </a:spcAft>
              <a:buClr>
                <a:srgbClr val="000000"/>
              </a:buClr>
              <a:buSzPts val="3300"/>
              <a:buNone/>
              <a:defRPr/>
            </a:lvl3pPr>
            <a:lvl4pPr lvl="3" algn="ctr">
              <a:lnSpc>
                <a:spcPct val="100000"/>
              </a:lnSpc>
              <a:spcBef>
                <a:spcPts val="0"/>
              </a:spcBef>
              <a:spcAft>
                <a:spcPts val="0"/>
              </a:spcAft>
              <a:buClr>
                <a:srgbClr val="000000"/>
              </a:buClr>
              <a:buSzPts val="3300"/>
              <a:buNone/>
              <a:defRPr/>
            </a:lvl4pPr>
            <a:lvl5pPr lvl="4" algn="ctr">
              <a:lnSpc>
                <a:spcPct val="100000"/>
              </a:lnSpc>
              <a:spcBef>
                <a:spcPts val="0"/>
              </a:spcBef>
              <a:spcAft>
                <a:spcPts val="0"/>
              </a:spcAft>
              <a:buClr>
                <a:srgbClr val="000000"/>
              </a:buClr>
              <a:buSzPts val="3300"/>
              <a:buNone/>
              <a:defRPr/>
            </a:lvl5pPr>
            <a:lvl6pPr lvl="5" algn="ctr">
              <a:lnSpc>
                <a:spcPct val="100000"/>
              </a:lnSpc>
              <a:spcBef>
                <a:spcPts val="0"/>
              </a:spcBef>
              <a:spcAft>
                <a:spcPts val="0"/>
              </a:spcAft>
              <a:buClr>
                <a:srgbClr val="000000"/>
              </a:buClr>
              <a:buSzPts val="3300"/>
              <a:buNone/>
              <a:defRPr/>
            </a:lvl6pPr>
            <a:lvl7pPr lvl="6" algn="ctr">
              <a:lnSpc>
                <a:spcPct val="100000"/>
              </a:lnSpc>
              <a:spcBef>
                <a:spcPts val="0"/>
              </a:spcBef>
              <a:spcAft>
                <a:spcPts val="0"/>
              </a:spcAft>
              <a:buClr>
                <a:srgbClr val="000000"/>
              </a:buClr>
              <a:buSzPts val="3300"/>
              <a:buNone/>
              <a:defRPr/>
            </a:lvl7pPr>
            <a:lvl8pPr lvl="7" algn="ctr">
              <a:lnSpc>
                <a:spcPct val="100000"/>
              </a:lnSpc>
              <a:spcBef>
                <a:spcPts val="0"/>
              </a:spcBef>
              <a:spcAft>
                <a:spcPts val="0"/>
              </a:spcAft>
              <a:buClr>
                <a:srgbClr val="000000"/>
              </a:buClr>
              <a:buSzPts val="3300"/>
              <a:buNone/>
              <a:defRPr/>
            </a:lvl8pPr>
            <a:lvl9pPr lvl="8" algn="ctr">
              <a:lnSpc>
                <a:spcPct val="100000"/>
              </a:lnSpc>
              <a:spcBef>
                <a:spcPts val="0"/>
              </a:spcBef>
              <a:spcAft>
                <a:spcPts val="0"/>
              </a:spcAft>
              <a:buClr>
                <a:srgbClr val="000000"/>
              </a:buClr>
              <a:buSzPts val="3300"/>
              <a:buNone/>
              <a:defRPr/>
            </a:lvl9pPr>
          </a:lstStyle>
          <a:p/>
        </p:txBody>
      </p:sp>
      <p:sp>
        <p:nvSpPr>
          <p:cNvPr id="135" name="Google Shape;135;p27"/>
          <p:cNvSpPr txBox="1"/>
          <p:nvPr>
            <p:ph idx="1" type="body"/>
          </p:nvPr>
        </p:nvSpPr>
        <p:spPr>
          <a:xfrm>
            <a:off x="1444624" y="4360070"/>
            <a:ext cx="15544802" cy="2250284"/>
          </a:xfrm>
          <a:prstGeom prst="rect">
            <a:avLst/>
          </a:prstGeom>
          <a:noFill/>
          <a:ln>
            <a:noFill/>
          </a:ln>
        </p:spPr>
        <p:txBody>
          <a:bodyPr anchorCtr="0" anchor="b" bIns="83775" lIns="83775" spcFirstLastPara="1" rIns="83775" wrap="square" tIns="83775">
            <a:normAutofit/>
          </a:bodyPr>
          <a:lstStyle>
            <a:lvl1pPr indent="-228600" lvl="0" marL="457200" algn="l">
              <a:lnSpc>
                <a:spcPct val="100000"/>
              </a:lnSpc>
              <a:spcBef>
                <a:spcPts val="700"/>
              </a:spcBef>
              <a:spcAft>
                <a:spcPts val="0"/>
              </a:spcAft>
              <a:buClr>
                <a:srgbClr val="888888"/>
              </a:buClr>
              <a:buSzPts val="3700"/>
              <a:buFont typeface="Calibri"/>
              <a:buNone/>
              <a:defRPr sz="3700">
                <a:solidFill>
                  <a:srgbClr val="888888"/>
                </a:solidFill>
              </a:defRPr>
            </a:lvl1pPr>
            <a:lvl2pPr indent="-228600" lvl="1" marL="914400" algn="l">
              <a:lnSpc>
                <a:spcPct val="100000"/>
              </a:lnSpc>
              <a:spcBef>
                <a:spcPts val="700"/>
              </a:spcBef>
              <a:spcAft>
                <a:spcPts val="0"/>
              </a:spcAft>
              <a:buClr>
                <a:srgbClr val="888888"/>
              </a:buClr>
              <a:buSzPts val="3700"/>
              <a:buFont typeface="Calibri"/>
              <a:buNone/>
              <a:defRPr sz="3700">
                <a:solidFill>
                  <a:srgbClr val="888888"/>
                </a:solidFill>
              </a:defRPr>
            </a:lvl2pPr>
            <a:lvl3pPr indent="-228600" lvl="2" marL="1371600" algn="l">
              <a:lnSpc>
                <a:spcPct val="100000"/>
              </a:lnSpc>
              <a:spcBef>
                <a:spcPts val="700"/>
              </a:spcBef>
              <a:spcAft>
                <a:spcPts val="0"/>
              </a:spcAft>
              <a:buClr>
                <a:srgbClr val="888888"/>
              </a:buClr>
              <a:buSzPts val="3700"/>
              <a:buFont typeface="Calibri"/>
              <a:buNone/>
              <a:defRPr sz="3700">
                <a:solidFill>
                  <a:srgbClr val="888888"/>
                </a:solidFill>
              </a:defRPr>
            </a:lvl3pPr>
            <a:lvl4pPr indent="-228600" lvl="3" marL="1828800" algn="l">
              <a:lnSpc>
                <a:spcPct val="100000"/>
              </a:lnSpc>
              <a:spcBef>
                <a:spcPts val="700"/>
              </a:spcBef>
              <a:spcAft>
                <a:spcPts val="0"/>
              </a:spcAft>
              <a:buClr>
                <a:srgbClr val="888888"/>
              </a:buClr>
              <a:buSzPts val="3700"/>
              <a:buFont typeface="Calibri"/>
              <a:buNone/>
              <a:defRPr sz="3700">
                <a:solidFill>
                  <a:srgbClr val="888888"/>
                </a:solidFill>
              </a:defRPr>
            </a:lvl4pPr>
            <a:lvl5pPr indent="-228600" lvl="4" marL="2286000" algn="l">
              <a:lnSpc>
                <a:spcPct val="100000"/>
              </a:lnSpc>
              <a:spcBef>
                <a:spcPts val="700"/>
              </a:spcBef>
              <a:spcAft>
                <a:spcPts val="0"/>
              </a:spcAft>
              <a:buClr>
                <a:srgbClr val="888888"/>
              </a:buClr>
              <a:buSzPts val="3700"/>
              <a:buFont typeface="Calibri"/>
              <a:buNone/>
              <a:defRPr sz="3700">
                <a:solidFill>
                  <a:srgbClr val="888888"/>
                </a:solidFill>
              </a:defRPr>
            </a:lvl5pPr>
            <a:lvl6pPr indent="-438150" lvl="5" marL="2743200" algn="l">
              <a:lnSpc>
                <a:spcPct val="100000"/>
              </a:lnSpc>
              <a:spcBef>
                <a:spcPts val="1300"/>
              </a:spcBef>
              <a:spcAft>
                <a:spcPts val="0"/>
              </a:spcAft>
              <a:buClr>
                <a:srgbClr val="000000"/>
              </a:buClr>
              <a:buSzPts val="3300"/>
              <a:buChar char="•"/>
              <a:defRPr/>
            </a:lvl6pPr>
            <a:lvl7pPr indent="-438150" lvl="6" marL="3200400" algn="l">
              <a:lnSpc>
                <a:spcPct val="100000"/>
              </a:lnSpc>
              <a:spcBef>
                <a:spcPts val="1300"/>
              </a:spcBef>
              <a:spcAft>
                <a:spcPts val="0"/>
              </a:spcAft>
              <a:buClr>
                <a:srgbClr val="000000"/>
              </a:buClr>
              <a:buSzPts val="3300"/>
              <a:buChar char="•"/>
              <a:defRPr/>
            </a:lvl7pPr>
            <a:lvl8pPr indent="-438150" lvl="7" marL="3657600" algn="l">
              <a:lnSpc>
                <a:spcPct val="100000"/>
              </a:lnSpc>
              <a:spcBef>
                <a:spcPts val="1300"/>
              </a:spcBef>
              <a:spcAft>
                <a:spcPts val="0"/>
              </a:spcAft>
              <a:buClr>
                <a:srgbClr val="000000"/>
              </a:buClr>
              <a:buSzPts val="3300"/>
              <a:buChar char="•"/>
              <a:defRPr/>
            </a:lvl8pPr>
            <a:lvl9pPr indent="-438150" lvl="8" marL="4114800" algn="l">
              <a:lnSpc>
                <a:spcPct val="100000"/>
              </a:lnSpc>
              <a:spcBef>
                <a:spcPts val="1300"/>
              </a:spcBef>
              <a:spcAft>
                <a:spcPts val="0"/>
              </a:spcAft>
              <a:buClr>
                <a:srgbClr val="000000"/>
              </a:buClr>
              <a:buSzPts val="3300"/>
              <a:buChar char="•"/>
              <a:defRPr/>
            </a:lvl9pPr>
          </a:lstStyle>
          <a:p/>
        </p:txBody>
      </p:sp>
      <p:sp>
        <p:nvSpPr>
          <p:cNvPr id="136" name="Google Shape;136;p27"/>
          <p:cNvSpPr txBox="1"/>
          <p:nvPr>
            <p:ph idx="12" type="sldNum"/>
          </p:nvPr>
        </p:nvSpPr>
        <p:spPr>
          <a:xfrm>
            <a:off x="16856356" y="9622142"/>
            <a:ext cx="517246" cy="372454"/>
          </a:xfrm>
          <a:prstGeom prst="rect">
            <a:avLst/>
          </a:prstGeom>
          <a:noFill/>
          <a:ln>
            <a:noFill/>
          </a:ln>
        </p:spPr>
        <p:txBody>
          <a:bodyPr anchorCtr="0" anchor="ctr" bIns="83775" lIns="83775" spcFirstLastPara="1" rIns="83775" wrap="square" tIns="83775">
            <a:spAutoFit/>
          </a:bodyPr>
          <a:lstStyle>
            <a:lvl1pPr indent="0" lvl="0"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1pPr>
            <a:lvl2pPr indent="0" lvl="1"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2pPr>
            <a:lvl3pPr indent="0" lvl="2"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3pPr>
            <a:lvl4pPr indent="0" lvl="3"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4pPr>
            <a:lvl5pPr indent="0" lvl="4"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5pPr>
            <a:lvl6pPr indent="0" lvl="5"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6pPr>
            <a:lvl7pPr indent="0" lvl="6"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7pPr>
            <a:lvl8pPr indent="0" lvl="7"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8pPr>
            <a:lvl9pPr indent="0" lvl="8"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2">
    <p:spTree>
      <p:nvGrpSpPr>
        <p:cNvPr id="137" name="Shape 137"/>
        <p:cNvGrpSpPr/>
        <p:nvPr/>
      </p:nvGrpSpPr>
      <p:grpSpPr>
        <a:xfrm>
          <a:off x="0" y="0"/>
          <a:ext cx="0" cy="0"/>
          <a:chOff x="0" y="0"/>
          <a:chExt cx="0" cy="0"/>
        </a:xfrm>
      </p:grpSpPr>
      <p:sp>
        <p:nvSpPr>
          <p:cNvPr id="138" name="Google Shape;138;p28"/>
          <p:cNvSpPr txBox="1"/>
          <p:nvPr>
            <p:ph type="title"/>
          </p:nvPr>
        </p:nvSpPr>
        <p:spPr>
          <a:xfrm>
            <a:off x="914400" y="411957"/>
            <a:ext cx="16459200" cy="1714502"/>
          </a:xfrm>
          <a:prstGeom prst="rect">
            <a:avLst/>
          </a:prstGeom>
          <a:noFill/>
          <a:ln>
            <a:noFill/>
          </a:ln>
        </p:spPr>
        <p:txBody>
          <a:bodyPr anchorCtr="0" anchor="ctr" bIns="83775" lIns="83775" spcFirstLastPara="1" rIns="83775" wrap="square" tIns="83775">
            <a:normAutofit/>
          </a:bodyPr>
          <a:lstStyle>
            <a:lvl1pPr lvl="0" algn="ctr">
              <a:lnSpc>
                <a:spcPct val="100000"/>
              </a:lnSpc>
              <a:spcBef>
                <a:spcPts val="0"/>
              </a:spcBef>
              <a:spcAft>
                <a:spcPts val="0"/>
              </a:spcAft>
              <a:buClr>
                <a:srgbClr val="000000"/>
              </a:buClr>
              <a:buSzPts val="3300"/>
              <a:buNone/>
              <a:defRPr/>
            </a:lvl1pPr>
            <a:lvl2pPr lvl="1" algn="ctr">
              <a:lnSpc>
                <a:spcPct val="100000"/>
              </a:lnSpc>
              <a:spcBef>
                <a:spcPts val="0"/>
              </a:spcBef>
              <a:spcAft>
                <a:spcPts val="0"/>
              </a:spcAft>
              <a:buClr>
                <a:srgbClr val="000000"/>
              </a:buClr>
              <a:buSzPts val="3300"/>
              <a:buNone/>
              <a:defRPr/>
            </a:lvl2pPr>
            <a:lvl3pPr lvl="2" algn="ctr">
              <a:lnSpc>
                <a:spcPct val="100000"/>
              </a:lnSpc>
              <a:spcBef>
                <a:spcPts val="0"/>
              </a:spcBef>
              <a:spcAft>
                <a:spcPts val="0"/>
              </a:spcAft>
              <a:buClr>
                <a:srgbClr val="000000"/>
              </a:buClr>
              <a:buSzPts val="3300"/>
              <a:buNone/>
              <a:defRPr/>
            </a:lvl3pPr>
            <a:lvl4pPr lvl="3" algn="ctr">
              <a:lnSpc>
                <a:spcPct val="100000"/>
              </a:lnSpc>
              <a:spcBef>
                <a:spcPts val="0"/>
              </a:spcBef>
              <a:spcAft>
                <a:spcPts val="0"/>
              </a:spcAft>
              <a:buClr>
                <a:srgbClr val="000000"/>
              </a:buClr>
              <a:buSzPts val="3300"/>
              <a:buNone/>
              <a:defRPr/>
            </a:lvl4pPr>
            <a:lvl5pPr lvl="4" algn="ctr">
              <a:lnSpc>
                <a:spcPct val="100000"/>
              </a:lnSpc>
              <a:spcBef>
                <a:spcPts val="0"/>
              </a:spcBef>
              <a:spcAft>
                <a:spcPts val="0"/>
              </a:spcAft>
              <a:buClr>
                <a:srgbClr val="000000"/>
              </a:buClr>
              <a:buSzPts val="3300"/>
              <a:buNone/>
              <a:defRPr/>
            </a:lvl5pPr>
            <a:lvl6pPr lvl="5" algn="ctr">
              <a:lnSpc>
                <a:spcPct val="100000"/>
              </a:lnSpc>
              <a:spcBef>
                <a:spcPts val="0"/>
              </a:spcBef>
              <a:spcAft>
                <a:spcPts val="0"/>
              </a:spcAft>
              <a:buClr>
                <a:srgbClr val="000000"/>
              </a:buClr>
              <a:buSzPts val="3300"/>
              <a:buNone/>
              <a:defRPr/>
            </a:lvl6pPr>
            <a:lvl7pPr lvl="6" algn="ctr">
              <a:lnSpc>
                <a:spcPct val="100000"/>
              </a:lnSpc>
              <a:spcBef>
                <a:spcPts val="0"/>
              </a:spcBef>
              <a:spcAft>
                <a:spcPts val="0"/>
              </a:spcAft>
              <a:buClr>
                <a:srgbClr val="000000"/>
              </a:buClr>
              <a:buSzPts val="3300"/>
              <a:buNone/>
              <a:defRPr/>
            </a:lvl7pPr>
            <a:lvl8pPr lvl="7" algn="ctr">
              <a:lnSpc>
                <a:spcPct val="100000"/>
              </a:lnSpc>
              <a:spcBef>
                <a:spcPts val="0"/>
              </a:spcBef>
              <a:spcAft>
                <a:spcPts val="0"/>
              </a:spcAft>
              <a:buClr>
                <a:srgbClr val="000000"/>
              </a:buClr>
              <a:buSzPts val="3300"/>
              <a:buNone/>
              <a:defRPr/>
            </a:lvl8pPr>
            <a:lvl9pPr lvl="8" algn="ctr">
              <a:lnSpc>
                <a:spcPct val="100000"/>
              </a:lnSpc>
              <a:spcBef>
                <a:spcPts val="0"/>
              </a:spcBef>
              <a:spcAft>
                <a:spcPts val="0"/>
              </a:spcAft>
              <a:buClr>
                <a:srgbClr val="000000"/>
              </a:buClr>
              <a:buSzPts val="3300"/>
              <a:buNone/>
              <a:defRPr/>
            </a:lvl9pPr>
          </a:lstStyle>
          <a:p/>
        </p:txBody>
      </p:sp>
      <p:sp>
        <p:nvSpPr>
          <p:cNvPr id="139" name="Google Shape;139;p28"/>
          <p:cNvSpPr txBox="1"/>
          <p:nvPr>
            <p:ph idx="1" type="body"/>
          </p:nvPr>
        </p:nvSpPr>
        <p:spPr>
          <a:xfrm>
            <a:off x="914400" y="2400300"/>
            <a:ext cx="8077200" cy="6788944"/>
          </a:xfrm>
          <a:prstGeom prst="rect">
            <a:avLst/>
          </a:prstGeom>
          <a:noFill/>
          <a:ln>
            <a:noFill/>
          </a:ln>
        </p:spPr>
        <p:txBody>
          <a:bodyPr anchorCtr="0" anchor="t" bIns="83775" lIns="83775" spcFirstLastPara="1" rIns="83775" wrap="square" tIns="83775">
            <a:normAutofit/>
          </a:bodyPr>
          <a:lstStyle>
            <a:lvl1pPr indent="-552450" lvl="0" marL="457200" algn="l">
              <a:lnSpc>
                <a:spcPct val="100000"/>
              </a:lnSpc>
              <a:spcBef>
                <a:spcPts val="1100"/>
              </a:spcBef>
              <a:spcAft>
                <a:spcPts val="0"/>
              </a:spcAft>
              <a:buClr>
                <a:srgbClr val="000000"/>
              </a:buClr>
              <a:buSzPts val="5100"/>
              <a:buChar char="•"/>
              <a:defRPr sz="5100"/>
            </a:lvl1pPr>
            <a:lvl2pPr indent="-552450" lvl="1" marL="914400" algn="l">
              <a:lnSpc>
                <a:spcPct val="100000"/>
              </a:lnSpc>
              <a:spcBef>
                <a:spcPts val="1100"/>
              </a:spcBef>
              <a:spcAft>
                <a:spcPts val="0"/>
              </a:spcAft>
              <a:buClr>
                <a:srgbClr val="000000"/>
              </a:buClr>
              <a:buSzPts val="5100"/>
              <a:buChar char="–"/>
              <a:defRPr sz="5100"/>
            </a:lvl2pPr>
            <a:lvl3pPr indent="-552450" lvl="2" marL="1371600" algn="l">
              <a:lnSpc>
                <a:spcPct val="100000"/>
              </a:lnSpc>
              <a:spcBef>
                <a:spcPts val="1100"/>
              </a:spcBef>
              <a:spcAft>
                <a:spcPts val="0"/>
              </a:spcAft>
              <a:buClr>
                <a:srgbClr val="000000"/>
              </a:buClr>
              <a:buSzPts val="5100"/>
              <a:buChar char="•"/>
              <a:defRPr sz="5100"/>
            </a:lvl3pPr>
            <a:lvl4pPr indent="-552450" lvl="3" marL="1828800" algn="l">
              <a:lnSpc>
                <a:spcPct val="100000"/>
              </a:lnSpc>
              <a:spcBef>
                <a:spcPts val="1100"/>
              </a:spcBef>
              <a:spcAft>
                <a:spcPts val="0"/>
              </a:spcAft>
              <a:buClr>
                <a:srgbClr val="000000"/>
              </a:buClr>
              <a:buSzPts val="5100"/>
              <a:buChar char="–"/>
              <a:defRPr sz="5100"/>
            </a:lvl4pPr>
            <a:lvl5pPr indent="-552450" lvl="4" marL="2286000" algn="l">
              <a:lnSpc>
                <a:spcPct val="100000"/>
              </a:lnSpc>
              <a:spcBef>
                <a:spcPts val="1100"/>
              </a:spcBef>
              <a:spcAft>
                <a:spcPts val="0"/>
              </a:spcAft>
              <a:buClr>
                <a:srgbClr val="000000"/>
              </a:buClr>
              <a:buSzPts val="5100"/>
              <a:buChar char="»"/>
              <a:defRPr sz="5100"/>
            </a:lvl5pPr>
            <a:lvl6pPr indent="-438150" lvl="5" marL="2743200" algn="l">
              <a:lnSpc>
                <a:spcPct val="100000"/>
              </a:lnSpc>
              <a:spcBef>
                <a:spcPts val="1300"/>
              </a:spcBef>
              <a:spcAft>
                <a:spcPts val="0"/>
              </a:spcAft>
              <a:buClr>
                <a:srgbClr val="000000"/>
              </a:buClr>
              <a:buSzPts val="3300"/>
              <a:buChar char="•"/>
              <a:defRPr/>
            </a:lvl6pPr>
            <a:lvl7pPr indent="-438150" lvl="6" marL="3200400" algn="l">
              <a:lnSpc>
                <a:spcPct val="100000"/>
              </a:lnSpc>
              <a:spcBef>
                <a:spcPts val="1300"/>
              </a:spcBef>
              <a:spcAft>
                <a:spcPts val="0"/>
              </a:spcAft>
              <a:buClr>
                <a:srgbClr val="000000"/>
              </a:buClr>
              <a:buSzPts val="3300"/>
              <a:buChar char="•"/>
              <a:defRPr/>
            </a:lvl7pPr>
            <a:lvl8pPr indent="-438150" lvl="7" marL="3657600" algn="l">
              <a:lnSpc>
                <a:spcPct val="100000"/>
              </a:lnSpc>
              <a:spcBef>
                <a:spcPts val="1300"/>
              </a:spcBef>
              <a:spcAft>
                <a:spcPts val="0"/>
              </a:spcAft>
              <a:buClr>
                <a:srgbClr val="000000"/>
              </a:buClr>
              <a:buSzPts val="3300"/>
              <a:buChar char="•"/>
              <a:defRPr/>
            </a:lvl8pPr>
            <a:lvl9pPr indent="-438150" lvl="8" marL="4114800" algn="l">
              <a:lnSpc>
                <a:spcPct val="100000"/>
              </a:lnSpc>
              <a:spcBef>
                <a:spcPts val="1300"/>
              </a:spcBef>
              <a:spcAft>
                <a:spcPts val="0"/>
              </a:spcAft>
              <a:buClr>
                <a:srgbClr val="000000"/>
              </a:buClr>
              <a:buSzPts val="3300"/>
              <a:buChar char="•"/>
              <a:defRPr/>
            </a:lvl9pPr>
          </a:lstStyle>
          <a:p/>
        </p:txBody>
      </p:sp>
      <p:sp>
        <p:nvSpPr>
          <p:cNvPr id="140" name="Google Shape;140;p28"/>
          <p:cNvSpPr txBox="1"/>
          <p:nvPr>
            <p:ph idx="12" type="sldNum"/>
          </p:nvPr>
        </p:nvSpPr>
        <p:spPr>
          <a:xfrm>
            <a:off x="16856356" y="9622142"/>
            <a:ext cx="517246" cy="372454"/>
          </a:xfrm>
          <a:prstGeom prst="rect">
            <a:avLst/>
          </a:prstGeom>
          <a:noFill/>
          <a:ln>
            <a:noFill/>
          </a:ln>
        </p:spPr>
        <p:txBody>
          <a:bodyPr anchorCtr="0" anchor="ctr" bIns="83775" lIns="83775" spcFirstLastPara="1" rIns="83775" wrap="square" tIns="83775">
            <a:spAutoFit/>
          </a:bodyPr>
          <a:lstStyle>
            <a:lvl1pPr indent="0" lvl="0"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1pPr>
            <a:lvl2pPr indent="0" lvl="1"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2pPr>
            <a:lvl3pPr indent="0" lvl="2"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3pPr>
            <a:lvl4pPr indent="0" lvl="3"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4pPr>
            <a:lvl5pPr indent="0" lvl="4"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5pPr>
            <a:lvl6pPr indent="0" lvl="5"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6pPr>
            <a:lvl7pPr indent="0" lvl="6"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7pPr>
            <a:lvl8pPr indent="0" lvl="7"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8pPr>
            <a:lvl9pPr indent="0" lvl="8"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2">
    <p:spTree>
      <p:nvGrpSpPr>
        <p:cNvPr id="141" name="Shape 141"/>
        <p:cNvGrpSpPr/>
        <p:nvPr/>
      </p:nvGrpSpPr>
      <p:grpSpPr>
        <a:xfrm>
          <a:off x="0" y="0"/>
          <a:ext cx="0" cy="0"/>
          <a:chOff x="0" y="0"/>
          <a:chExt cx="0" cy="0"/>
        </a:xfrm>
      </p:grpSpPr>
      <p:sp>
        <p:nvSpPr>
          <p:cNvPr id="142" name="Google Shape;142;p29"/>
          <p:cNvSpPr txBox="1"/>
          <p:nvPr>
            <p:ph type="title"/>
          </p:nvPr>
        </p:nvSpPr>
        <p:spPr>
          <a:xfrm>
            <a:off x="914400" y="411957"/>
            <a:ext cx="16459200" cy="1714502"/>
          </a:xfrm>
          <a:prstGeom prst="rect">
            <a:avLst/>
          </a:prstGeom>
          <a:noFill/>
          <a:ln>
            <a:noFill/>
          </a:ln>
        </p:spPr>
        <p:txBody>
          <a:bodyPr anchorCtr="0" anchor="ctr" bIns="83775" lIns="83775" spcFirstLastPara="1" rIns="83775" wrap="square" tIns="83775">
            <a:normAutofit/>
          </a:bodyPr>
          <a:lstStyle>
            <a:lvl1pPr lvl="0" algn="ctr">
              <a:lnSpc>
                <a:spcPct val="100000"/>
              </a:lnSpc>
              <a:spcBef>
                <a:spcPts val="0"/>
              </a:spcBef>
              <a:spcAft>
                <a:spcPts val="0"/>
              </a:spcAft>
              <a:buClr>
                <a:srgbClr val="000000"/>
              </a:buClr>
              <a:buSzPts val="3300"/>
              <a:buNone/>
              <a:defRPr/>
            </a:lvl1pPr>
            <a:lvl2pPr lvl="1" algn="ctr">
              <a:lnSpc>
                <a:spcPct val="100000"/>
              </a:lnSpc>
              <a:spcBef>
                <a:spcPts val="0"/>
              </a:spcBef>
              <a:spcAft>
                <a:spcPts val="0"/>
              </a:spcAft>
              <a:buClr>
                <a:srgbClr val="000000"/>
              </a:buClr>
              <a:buSzPts val="3300"/>
              <a:buNone/>
              <a:defRPr/>
            </a:lvl2pPr>
            <a:lvl3pPr lvl="2" algn="ctr">
              <a:lnSpc>
                <a:spcPct val="100000"/>
              </a:lnSpc>
              <a:spcBef>
                <a:spcPts val="0"/>
              </a:spcBef>
              <a:spcAft>
                <a:spcPts val="0"/>
              </a:spcAft>
              <a:buClr>
                <a:srgbClr val="000000"/>
              </a:buClr>
              <a:buSzPts val="3300"/>
              <a:buNone/>
              <a:defRPr/>
            </a:lvl3pPr>
            <a:lvl4pPr lvl="3" algn="ctr">
              <a:lnSpc>
                <a:spcPct val="100000"/>
              </a:lnSpc>
              <a:spcBef>
                <a:spcPts val="0"/>
              </a:spcBef>
              <a:spcAft>
                <a:spcPts val="0"/>
              </a:spcAft>
              <a:buClr>
                <a:srgbClr val="000000"/>
              </a:buClr>
              <a:buSzPts val="3300"/>
              <a:buNone/>
              <a:defRPr/>
            </a:lvl4pPr>
            <a:lvl5pPr lvl="4" algn="ctr">
              <a:lnSpc>
                <a:spcPct val="100000"/>
              </a:lnSpc>
              <a:spcBef>
                <a:spcPts val="0"/>
              </a:spcBef>
              <a:spcAft>
                <a:spcPts val="0"/>
              </a:spcAft>
              <a:buClr>
                <a:srgbClr val="000000"/>
              </a:buClr>
              <a:buSzPts val="3300"/>
              <a:buNone/>
              <a:defRPr/>
            </a:lvl5pPr>
            <a:lvl6pPr lvl="5" algn="ctr">
              <a:lnSpc>
                <a:spcPct val="100000"/>
              </a:lnSpc>
              <a:spcBef>
                <a:spcPts val="0"/>
              </a:spcBef>
              <a:spcAft>
                <a:spcPts val="0"/>
              </a:spcAft>
              <a:buClr>
                <a:srgbClr val="000000"/>
              </a:buClr>
              <a:buSzPts val="3300"/>
              <a:buNone/>
              <a:defRPr/>
            </a:lvl6pPr>
            <a:lvl7pPr lvl="6" algn="ctr">
              <a:lnSpc>
                <a:spcPct val="100000"/>
              </a:lnSpc>
              <a:spcBef>
                <a:spcPts val="0"/>
              </a:spcBef>
              <a:spcAft>
                <a:spcPts val="0"/>
              </a:spcAft>
              <a:buClr>
                <a:srgbClr val="000000"/>
              </a:buClr>
              <a:buSzPts val="3300"/>
              <a:buNone/>
              <a:defRPr/>
            </a:lvl7pPr>
            <a:lvl8pPr lvl="7" algn="ctr">
              <a:lnSpc>
                <a:spcPct val="100000"/>
              </a:lnSpc>
              <a:spcBef>
                <a:spcPts val="0"/>
              </a:spcBef>
              <a:spcAft>
                <a:spcPts val="0"/>
              </a:spcAft>
              <a:buClr>
                <a:srgbClr val="000000"/>
              </a:buClr>
              <a:buSzPts val="3300"/>
              <a:buNone/>
              <a:defRPr/>
            </a:lvl8pPr>
            <a:lvl9pPr lvl="8" algn="ctr">
              <a:lnSpc>
                <a:spcPct val="100000"/>
              </a:lnSpc>
              <a:spcBef>
                <a:spcPts val="0"/>
              </a:spcBef>
              <a:spcAft>
                <a:spcPts val="0"/>
              </a:spcAft>
              <a:buClr>
                <a:srgbClr val="000000"/>
              </a:buClr>
              <a:buSzPts val="3300"/>
              <a:buNone/>
              <a:defRPr/>
            </a:lvl9pPr>
          </a:lstStyle>
          <a:p/>
        </p:txBody>
      </p:sp>
      <p:sp>
        <p:nvSpPr>
          <p:cNvPr id="143" name="Google Shape;143;p29"/>
          <p:cNvSpPr txBox="1"/>
          <p:nvPr>
            <p:ph idx="1" type="body"/>
          </p:nvPr>
        </p:nvSpPr>
        <p:spPr>
          <a:xfrm>
            <a:off x="914400" y="2302668"/>
            <a:ext cx="8080376" cy="959645"/>
          </a:xfrm>
          <a:prstGeom prst="rect">
            <a:avLst/>
          </a:prstGeom>
          <a:noFill/>
          <a:ln>
            <a:noFill/>
          </a:ln>
        </p:spPr>
        <p:txBody>
          <a:bodyPr anchorCtr="0" anchor="b" bIns="83775" lIns="83775" spcFirstLastPara="1" rIns="83775" wrap="square" tIns="83775">
            <a:normAutofit/>
          </a:bodyPr>
          <a:lstStyle>
            <a:lvl1pPr indent="-228600" lvl="0" marL="457200" algn="l">
              <a:lnSpc>
                <a:spcPct val="100000"/>
              </a:lnSpc>
              <a:spcBef>
                <a:spcPts val="900"/>
              </a:spcBef>
              <a:spcAft>
                <a:spcPts val="0"/>
              </a:spcAft>
              <a:buClr>
                <a:srgbClr val="000000"/>
              </a:buClr>
              <a:buSzPts val="4400"/>
              <a:buFont typeface="Calibri"/>
              <a:buNone/>
              <a:defRPr b="1" sz="4400"/>
            </a:lvl1pPr>
            <a:lvl2pPr indent="-228600" lvl="1" marL="914400" algn="l">
              <a:lnSpc>
                <a:spcPct val="100000"/>
              </a:lnSpc>
              <a:spcBef>
                <a:spcPts val="900"/>
              </a:spcBef>
              <a:spcAft>
                <a:spcPts val="0"/>
              </a:spcAft>
              <a:buClr>
                <a:srgbClr val="000000"/>
              </a:buClr>
              <a:buSzPts val="4400"/>
              <a:buFont typeface="Calibri"/>
              <a:buNone/>
              <a:defRPr b="1" sz="4400"/>
            </a:lvl2pPr>
            <a:lvl3pPr indent="-228600" lvl="2" marL="1371600" algn="l">
              <a:lnSpc>
                <a:spcPct val="100000"/>
              </a:lnSpc>
              <a:spcBef>
                <a:spcPts val="900"/>
              </a:spcBef>
              <a:spcAft>
                <a:spcPts val="0"/>
              </a:spcAft>
              <a:buClr>
                <a:srgbClr val="000000"/>
              </a:buClr>
              <a:buSzPts val="4400"/>
              <a:buFont typeface="Calibri"/>
              <a:buNone/>
              <a:defRPr b="1" sz="4400"/>
            </a:lvl3pPr>
            <a:lvl4pPr indent="-228600" lvl="3" marL="1828800" algn="l">
              <a:lnSpc>
                <a:spcPct val="100000"/>
              </a:lnSpc>
              <a:spcBef>
                <a:spcPts val="900"/>
              </a:spcBef>
              <a:spcAft>
                <a:spcPts val="0"/>
              </a:spcAft>
              <a:buClr>
                <a:srgbClr val="000000"/>
              </a:buClr>
              <a:buSzPts val="4400"/>
              <a:buFont typeface="Calibri"/>
              <a:buNone/>
              <a:defRPr b="1" sz="4400"/>
            </a:lvl4pPr>
            <a:lvl5pPr indent="-228600" lvl="4" marL="2286000" algn="l">
              <a:lnSpc>
                <a:spcPct val="100000"/>
              </a:lnSpc>
              <a:spcBef>
                <a:spcPts val="900"/>
              </a:spcBef>
              <a:spcAft>
                <a:spcPts val="0"/>
              </a:spcAft>
              <a:buClr>
                <a:srgbClr val="000000"/>
              </a:buClr>
              <a:buSzPts val="4400"/>
              <a:buFont typeface="Calibri"/>
              <a:buNone/>
              <a:defRPr b="1" sz="4400"/>
            </a:lvl5pPr>
            <a:lvl6pPr indent="-438150" lvl="5" marL="2743200" algn="l">
              <a:lnSpc>
                <a:spcPct val="100000"/>
              </a:lnSpc>
              <a:spcBef>
                <a:spcPts val="1300"/>
              </a:spcBef>
              <a:spcAft>
                <a:spcPts val="0"/>
              </a:spcAft>
              <a:buClr>
                <a:srgbClr val="000000"/>
              </a:buClr>
              <a:buSzPts val="3300"/>
              <a:buChar char="•"/>
              <a:defRPr/>
            </a:lvl6pPr>
            <a:lvl7pPr indent="-438150" lvl="6" marL="3200400" algn="l">
              <a:lnSpc>
                <a:spcPct val="100000"/>
              </a:lnSpc>
              <a:spcBef>
                <a:spcPts val="1300"/>
              </a:spcBef>
              <a:spcAft>
                <a:spcPts val="0"/>
              </a:spcAft>
              <a:buClr>
                <a:srgbClr val="000000"/>
              </a:buClr>
              <a:buSzPts val="3300"/>
              <a:buChar char="•"/>
              <a:defRPr/>
            </a:lvl7pPr>
            <a:lvl8pPr indent="-438150" lvl="7" marL="3657600" algn="l">
              <a:lnSpc>
                <a:spcPct val="100000"/>
              </a:lnSpc>
              <a:spcBef>
                <a:spcPts val="1300"/>
              </a:spcBef>
              <a:spcAft>
                <a:spcPts val="0"/>
              </a:spcAft>
              <a:buClr>
                <a:srgbClr val="000000"/>
              </a:buClr>
              <a:buSzPts val="3300"/>
              <a:buChar char="•"/>
              <a:defRPr/>
            </a:lvl8pPr>
            <a:lvl9pPr indent="-438150" lvl="8" marL="4114800" algn="l">
              <a:lnSpc>
                <a:spcPct val="100000"/>
              </a:lnSpc>
              <a:spcBef>
                <a:spcPts val="1300"/>
              </a:spcBef>
              <a:spcAft>
                <a:spcPts val="0"/>
              </a:spcAft>
              <a:buClr>
                <a:srgbClr val="000000"/>
              </a:buClr>
              <a:buSzPts val="3300"/>
              <a:buChar char="•"/>
              <a:defRPr/>
            </a:lvl9pPr>
          </a:lstStyle>
          <a:p/>
        </p:txBody>
      </p:sp>
      <p:sp>
        <p:nvSpPr>
          <p:cNvPr id="144" name="Google Shape;144;p29"/>
          <p:cNvSpPr txBox="1"/>
          <p:nvPr>
            <p:ph idx="2" type="body"/>
          </p:nvPr>
        </p:nvSpPr>
        <p:spPr>
          <a:xfrm>
            <a:off x="9290050" y="2302668"/>
            <a:ext cx="8083550" cy="959646"/>
          </a:xfrm>
          <a:prstGeom prst="rect">
            <a:avLst/>
          </a:prstGeom>
          <a:noFill/>
          <a:ln>
            <a:noFill/>
          </a:ln>
        </p:spPr>
        <p:txBody>
          <a:bodyPr anchorCtr="0" anchor="b" bIns="83775" lIns="83775" spcFirstLastPara="1" rIns="83775" wrap="square" tIns="83775">
            <a:normAutofit/>
          </a:bodyPr>
          <a:lstStyle>
            <a:lvl1pPr indent="-438150" lvl="0" marL="457200" algn="l">
              <a:lnSpc>
                <a:spcPct val="100000"/>
              </a:lnSpc>
              <a:spcBef>
                <a:spcPts val="1300"/>
              </a:spcBef>
              <a:spcAft>
                <a:spcPts val="0"/>
              </a:spcAft>
              <a:buClr>
                <a:srgbClr val="000000"/>
              </a:buClr>
              <a:buSzPts val="3300"/>
              <a:buChar char="•"/>
              <a:defRPr/>
            </a:lvl1pPr>
            <a:lvl2pPr indent="-438150" lvl="1" marL="914400" algn="l">
              <a:lnSpc>
                <a:spcPct val="100000"/>
              </a:lnSpc>
              <a:spcBef>
                <a:spcPts val="1300"/>
              </a:spcBef>
              <a:spcAft>
                <a:spcPts val="0"/>
              </a:spcAft>
              <a:buClr>
                <a:srgbClr val="000000"/>
              </a:buClr>
              <a:buSzPts val="3300"/>
              <a:buChar char="–"/>
              <a:defRPr/>
            </a:lvl2pPr>
            <a:lvl3pPr indent="-438150" lvl="2" marL="1371600" algn="l">
              <a:lnSpc>
                <a:spcPct val="100000"/>
              </a:lnSpc>
              <a:spcBef>
                <a:spcPts val="1300"/>
              </a:spcBef>
              <a:spcAft>
                <a:spcPts val="0"/>
              </a:spcAft>
              <a:buClr>
                <a:srgbClr val="000000"/>
              </a:buClr>
              <a:buSzPts val="3300"/>
              <a:buChar char="•"/>
              <a:defRPr/>
            </a:lvl3pPr>
            <a:lvl4pPr indent="-438150" lvl="3" marL="1828800" algn="l">
              <a:lnSpc>
                <a:spcPct val="100000"/>
              </a:lnSpc>
              <a:spcBef>
                <a:spcPts val="1300"/>
              </a:spcBef>
              <a:spcAft>
                <a:spcPts val="0"/>
              </a:spcAft>
              <a:buClr>
                <a:srgbClr val="000000"/>
              </a:buClr>
              <a:buSzPts val="3300"/>
              <a:buChar char="–"/>
              <a:defRPr/>
            </a:lvl4pPr>
            <a:lvl5pPr indent="-438150" lvl="4" marL="2286000" algn="l">
              <a:lnSpc>
                <a:spcPct val="100000"/>
              </a:lnSpc>
              <a:spcBef>
                <a:spcPts val="1300"/>
              </a:spcBef>
              <a:spcAft>
                <a:spcPts val="0"/>
              </a:spcAft>
              <a:buClr>
                <a:srgbClr val="000000"/>
              </a:buClr>
              <a:buSzPts val="3300"/>
              <a:buChar char="»"/>
              <a:defRPr/>
            </a:lvl5pPr>
            <a:lvl6pPr indent="-438150" lvl="5" marL="2743200" algn="l">
              <a:lnSpc>
                <a:spcPct val="100000"/>
              </a:lnSpc>
              <a:spcBef>
                <a:spcPts val="1300"/>
              </a:spcBef>
              <a:spcAft>
                <a:spcPts val="0"/>
              </a:spcAft>
              <a:buClr>
                <a:srgbClr val="000000"/>
              </a:buClr>
              <a:buSzPts val="3300"/>
              <a:buChar char="•"/>
              <a:defRPr/>
            </a:lvl6pPr>
            <a:lvl7pPr indent="-438150" lvl="6" marL="3200400" algn="l">
              <a:lnSpc>
                <a:spcPct val="100000"/>
              </a:lnSpc>
              <a:spcBef>
                <a:spcPts val="1300"/>
              </a:spcBef>
              <a:spcAft>
                <a:spcPts val="0"/>
              </a:spcAft>
              <a:buClr>
                <a:srgbClr val="000000"/>
              </a:buClr>
              <a:buSzPts val="3300"/>
              <a:buChar char="•"/>
              <a:defRPr/>
            </a:lvl7pPr>
            <a:lvl8pPr indent="-438150" lvl="7" marL="3657600" algn="l">
              <a:lnSpc>
                <a:spcPct val="100000"/>
              </a:lnSpc>
              <a:spcBef>
                <a:spcPts val="1300"/>
              </a:spcBef>
              <a:spcAft>
                <a:spcPts val="0"/>
              </a:spcAft>
              <a:buClr>
                <a:srgbClr val="000000"/>
              </a:buClr>
              <a:buSzPts val="3300"/>
              <a:buChar char="•"/>
              <a:defRPr/>
            </a:lvl8pPr>
            <a:lvl9pPr indent="-438150" lvl="8" marL="4114800" algn="l">
              <a:lnSpc>
                <a:spcPct val="100000"/>
              </a:lnSpc>
              <a:spcBef>
                <a:spcPts val="1300"/>
              </a:spcBef>
              <a:spcAft>
                <a:spcPts val="0"/>
              </a:spcAft>
              <a:buClr>
                <a:srgbClr val="000000"/>
              </a:buClr>
              <a:buSzPts val="3300"/>
              <a:buChar char="•"/>
              <a:defRPr/>
            </a:lvl9pPr>
          </a:lstStyle>
          <a:p/>
        </p:txBody>
      </p:sp>
      <p:sp>
        <p:nvSpPr>
          <p:cNvPr id="145" name="Google Shape;145;p29"/>
          <p:cNvSpPr txBox="1"/>
          <p:nvPr>
            <p:ph idx="12" type="sldNum"/>
          </p:nvPr>
        </p:nvSpPr>
        <p:spPr>
          <a:xfrm>
            <a:off x="16856356" y="9622142"/>
            <a:ext cx="517246" cy="372454"/>
          </a:xfrm>
          <a:prstGeom prst="rect">
            <a:avLst/>
          </a:prstGeom>
          <a:noFill/>
          <a:ln>
            <a:noFill/>
          </a:ln>
        </p:spPr>
        <p:txBody>
          <a:bodyPr anchorCtr="0" anchor="ctr" bIns="83775" lIns="83775" spcFirstLastPara="1" rIns="83775" wrap="square" tIns="83775">
            <a:spAutoFit/>
          </a:bodyPr>
          <a:lstStyle>
            <a:lvl1pPr indent="0" lvl="0"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1pPr>
            <a:lvl2pPr indent="0" lvl="1"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2pPr>
            <a:lvl3pPr indent="0" lvl="2"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3pPr>
            <a:lvl4pPr indent="0" lvl="3"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4pPr>
            <a:lvl5pPr indent="0" lvl="4"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5pPr>
            <a:lvl6pPr indent="0" lvl="5"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6pPr>
            <a:lvl7pPr indent="0" lvl="6"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7pPr>
            <a:lvl8pPr indent="0" lvl="7"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8pPr>
            <a:lvl9pPr indent="0" lvl="8"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2">
    <p:spTree>
      <p:nvGrpSpPr>
        <p:cNvPr id="146" name="Shape 146"/>
        <p:cNvGrpSpPr/>
        <p:nvPr/>
      </p:nvGrpSpPr>
      <p:grpSpPr>
        <a:xfrm>
          <a:off x="0" y="0"/>
          <a:ext cx="0" cy="0"/>
          <a:chOff x="0" y="0"/>
          <a:chExt cx="0" cy="0"/>
        </a:xfrm>
      </p:grpSpPr>
      <p:sp>
        <p:nvSpPr>
          <p:cNvPr id="147" name="Google Shape;147;p30"/>
          <p:cNvSpPr txBox="1"/>
          <p:nvPr>
            <p:ph type="title"/>
          </p:nvPr>
        </p:nvSpPr>
        <p:spPr>
          <a:xfrm>
            <a:off x="914400" y="411957"/>
            <a:ext cx="16459200" cy="1714502"/>
          </a:xfrm>
          <a:prstGeom prst="rect">
            <a:avLst/>
          </a:prstGeom>
          <a:noFill/>
          <a:ln>
            <a:noFill/>
          </a:ln>
        </p:spPr>
        <p:txBody>
          <a:bodyPr anchorCtr="0" anchor="ctr" bIns="83775" lIns="83775" spcFirstLastPara="1" rIns="83775" wrap="square" tIns="83775">
            <a:normAutofit/>
          </a:bodyPr>
          <a:lstStyle>
            <a:lvl1pPr lvl="0" algn="ctr">
              <a:lnSpc>
                <a:spcPct val="100000"/>
              </a:lnSpc>
              <a:spcBef>
                <a:spcPts val="0"/>
              </a:spcBef>
              <a:spcAft>
                <a:spcPts val="0"/>
              </a:spcAft>
              <a:buClr>
                <a:srgbClr val="000000"/>
              </a:buClr>
              <a:buSzPts val="3300"/>
              <a:buNone/>
              <a:defRPr/>
            </a:lvl1pPr>
            <a:lvl2pPr lvl="1" algn="ctr">
              <a:lnSpc>
                <a:spcPct val="100000"/>
              </a:lnSpc>
              <a:spcBef>
                <a:spcPts val="0"/>
              </a:spcBef>
              <a:spcAft>
                <a:spcPts val="0"/>
              </a:spcAft>
              <a:buClr>
                <a:srgbClr val="000000"/>
              </a:buClr>
              <a:buSzPts val="3300"/>
              <a:buNone/>
              <a:defRPr/>
            </a:lvl2pPr>
            <a:lvl3pPr lvl="2" algn="ctr">
              <a:lnSpc>
                <a:spcPct val="100000"/>
              </a:lnSpc>
              <a:spcBef>
                <a:spcPts val="0"/>
              </a:spcBef>
              <a:spcAft>
                <a:spcPts val="0"/>
              </a:spcAft>
              <a:buClr>
                <a:srgbClr val="000000"/>
              </a:buClr>
              <a:buSzPts val="3300"/>
              <a:buNone/>
              <a:defRPr/>
            </a:lvl3pPr>
            <a:lvl4pPr lvl="3" algn="ctr">
              <a:lnSpc>
                <a:spcPct val="100000"/>
              </a:lnSpc>
              <a:spcBef>
                <a:spcPts val="0"/>
              </a:spcBef>
              <a:spcAft>
                <a:spcPts val="0"/>
              </a:spcAft>
              <a:buClr>
                <a:srgbClr val="000000"/>
              </a:buClr>
              <a:buSzPts val="3300"/>
              <a:buNone/>
              <a:defRPr/>
            </a:lvl4pPr>
            <a:lvl5pPr lvl="4" algn="ctr">
              <a:lnSpc>
                <a:spcPct val="100000"/>
              </a:lnSpc>
              <a:spcBef>
                <a:spcPts val="0"/>
              </a:spcBef>
              <a:spcAft>
                <a:spcPts val="0"/>
              </a:spcAft>
              <a:buClr>
                <a:srgbClr val="000000"/>
              </a:buClr>
              <a:buSzPts val="3300"/>
              <a:buNone/>
              <a:defRPr/>
            </a:lvl5pPr>
            <a:lvl6pPr lvl="5" algn="ctr">
              <a:lnSpc>
                <a:spcPct val="100000"/>
              </a:lnSpc>
              <a:spcBef>
                <a:spcPts val="0"/>
              </a:spcBef>
              <a:spcAft>
                <a:spcPts val="0"/>
              </a:spcAft>
              <a:buClr>
                <a:srgbClr val="000000"/>
              </a:buClr>
              <a:buSzPts val="3300"/>
              <a:buNone/>
              <a:defRPr/>
            </a:lvl6pPr>
            <a:lvl7pPr lvl="6" algn="ctr">
              <a:lnSpc>
                <a:spcPct val="100000"/>
              </a:lnSpc>
              <a:spcBef>
                <a:spcPts val="0"/>
              </a:spcBef>
              <a:spcAft>
                <a:spcPts val="0"/>
              </a:spcAft>
              <a:buClr>
                <a:srgbClr val="000000"/>
              </a:buClr>
              <a:buSzPts val="3300"/>
              <a:buNone/>
              <a:defRPr/>
            </a:lvl7pPr>
            <a:lvl8pPr lvl="7" algn="ctr">
              <a:lnSpc>
                <a:spcPct val="100000"/>
              </a:lnSpc>
              <a:spcBef>
                <a:spcPts val="0"/>
              </a:spcBef>
              <a:spcAft>
                <a:spcPts val="0"/>
              </a:spcAft>
              <a:buClr>
                <a:srgbClr val="000000"/>
              </a:buClr>
              <a:buSzPts val="3300"/>
              <a:buNone/>
              <a:defRPr/>
            </a:lvl8pPr>
            <a:lvl9pPr lvl="8" algn="ctr">
              <a:lnSpc>
                <a:spcPct val="100000"/>
              </a:lnSpc>
              <a:spcBef>
                <a:spcPts val="0"/>
              </a:spcBef>
              <a:spcAft>
                <a:spcPts val="0"/>
              </a:spcAft>
              <a:buClr>
                <a:srgbClr val="000000"/>
              </a:buClr>
              <a:buSzPts val="3300"/>
              <a:buNone/>
              <a:defRPr/>
            </a:lvl9pPr>
          </a:lstStyle>
          <a:p/>
        </p:txBody>
      </p:sp>
      <p:sp>
        <p:nvSpPr>
          <p:cNvPr id="148" name="Google Shape;148;p30"/>
          <p:cNvSpPr txBox="1"/>
          <p:nvPr>
            <p:ph idx="12" type="sldNum"/>
          </p:nvPr>
        </p:nvSpPr>
        <p:spPr>
          <a:xfrm>
            <a:off x="16856356" y="9622142"/>
            <a:ext cx="517246" cy="372454"/>
          </a:xfrm>
          <a:prstGeom prst="rect">
            <a:avLst/>
          </a:prstGeom>
          <a:noFill/>
          <a:ln>
            <a:noFill/>
          </a:ln>
        </p:spPr>
        <p:txBody>
          <a:bodyPr anchorCtr="0" anchor="ctr" bIns="83775" lIns="83775" spcFirstLastPara="1" rIns="83775" wrap="square" tIns="83775">
            <a:spAutoFit/>
          </a:bodyPr>
          <a:lstStyle>
            <a:lvl1pPr indent="0" lvl="0"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1pPr>
            <a:lvl2pPr indent="0" lvl="1"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2pPr>
            <a:lvl3pPr indent="0" lvl="2"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3pPr>
            <a:lvl4pPr indent="0" lvl="3"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4pPr>
            <a:lvl5pPr indent="0" lvl="4"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5pPr>
            <a:lvl6pPr indent="0" lvl="5"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6pPr>
            <a:lvl7pPr indent="0" lvl="6"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7pPr>
            <a:lvl8pPr indent="0" lvl="7"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8pPr>
            <a:lvl9pPr indent="0" lvl="8"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2">
    <p:spTree>
      <p:nvGrpSpPr>
        <p:cNvPr id="149" name="Shape 149"/>
        <p:cNvGrpSpPr/>
        <p:nvPr/>
      </p:nvGrpSpPr>
      <p:grpSpPr>
        <a:xfrm>
          <a:off x="0" y="0"/>
          <a:ext cx="0" cy="0"/>
          <a:chOff x="0" y="0"/>
          <a:chExt cx="0" cy="0"/>
        </a:xfrm>
      </p:grpSpPr>
      <p:sp>
        <p:nvSpPr>
          <p:cNvPr id="150" name="Google Shape;150;p31"/>
          <p:cNvSpPr txBox="1"/>
          <p:nvPr>
            <p:ph type="title"/>
          </p:nvPr>
        </p:nvSpPr>
        <p:spPr>
          <a:xfrm>
            <a:off x="914400" y="409575"/>
            <a:ext cx="6016630" cy="1743075"/>
          </a:xfrm>
          <a:prstGeom prst="rect">
            <a:avLst/>
          </a:prstGeom>
          <a:noFill/>
          <a:ln>
            <a:noFill/>
          </a:ln>
        </p:spPr>
        <p:txBody>
          <a:bodyPr anchorCtr="0" anchor="b" bIns="83775" lIns="83775" spcFirstLastPara="1" rIns="83775" wrap="square" tIns="83775">
            <a:normAutofit/>
          </a:bodyPr>
          <a:lstStyle>
            <a:lvl1pPr lvl="0" algn="l">
              <a:lnSpc>
                <a:spcPct val="100000"/>
              </a:lnSpc>
              <a:spcBef>
                <a:spcPts val="0"/>
              </a:spcBef>
              <a:spcAft>
                <a:spcPts val="0"/>
              </a:spcAft>
              <a:buClr>
                <a:srgbClr val="000000"/>
              </a:buClr>
              <a:buSzPts val="3700"/>
              <a:buFont typeface="Calibri"/>
              <a:buNone/>
              <a:defRPr b="1" sz="3700"/>
            </a:lvl1pPr>
            <a:lvl2pPr lvl="1" algn="ctr">
              <a:lnSpc>
                <a:spcPct val="100000"/>
              </a:lnSpc>
              <a:spcBef>
                <a:spcPts val="0"/>
              </a:spcBef>
              <a:spcAft>
                <a:spcPts val="0"/>
              </a:spcAft>
              <a:buClr>
                <a:srgbClr val="000000"/>
              </a:buClr>
              <a:buSzPts val="3300"/>
              <a:buNone/>
              <a:defRPr/>
            </a:lvl2pPr>
            <a:lvl3pPr lvl="2" algn="ctr">
              <a:lnSpc>
                <a:spcPct val="100000"/>
              </a:lnSpc>
              <a:spcBef>
                <a:spcPts val="0"/>
              </a:spcBef>
              <a:spcAft>
                <a:spcPts val="0"/>
              </a:spcAft>
              <a:buClr>
                <a:srgbClr val="000000"/>
              </a:buClr>
              <a:buSzPts val="3300"/>
              <a:buNone/>
              <a:defRPr/>
            </a:lvl3pPr>
            <a:lvl4pPr lvl="3" algn="ctr">
              <a:lnSpc>
                <a:spcPct val="100000"/>
              </a:lnSpc>
              <a:spcBef>
                <a:spcPts val="0"/>
              </a:spcBef>
              <a:spcAft>
                <a:spcPts val="0"/>
              </a:spcAft>
              <a:buClr>
                <a:srgbClr val="000000"/>
              </a:buClr>
              <a:buSzPts val="3300"/>
              <a:buNone/>
              <a:defRPr/>
            </a:lvl4pPr>
            <a:lvl5pPr lvl="4" algn="ctr">
              <a:lnSpc>
                <a:spcPct val="100000"/>
              </a:lnSpc>
              <a:spcBef>
                <a:spcPts val="0"/>
              </a:spcBef>
              <a:spcAft>
                <a:spcPts val="0"/>
              </a:spcAft>
              <a:buClr>
                <a:srgbClr val="000000"/>
              </a:buClr>
              <a:buSzPts val="3300"/>
              <a:buNone/>
              <a:defRPr/>
            </a:lvl5pPr>
            <a:lvl6pPr lvl="5" algn="ctr">
              <a:lnSpc>
                <a:spcPct val="100000"/>
              </a:lnSpc>
              <a:spcBef>
                <a:spcPts val="0"/>
              </a:spcBef>
              <a:spcAft>
                <a:spcPts val="0"/>
              </a:spcAft>
              <a:buClr>
                <a:srgbClr val="000000"/>
              </a:buClr>
              <a:buSzPts val="3300"/>
              <a:buNone/>
              <a:defRPr/>
            </a:lvl6pPr>
            <a:lvl7pPr lvl="6" algn="ctr">
              <a:lnSpc>
                <a:spcPct val="100000"/>
              </a:lnSpc>
              <a:spcBef>
                <a:spcPts val="0"/>
              </a:spcBef>
              <a:spcAft>
                <a:spcPts val="0"/>
              </a:spcAft>
              <a:buClr>
                <a:srgbClr val="000000"/>
              </a:buClr>
              <a:buSzPts val="3300"/>
              <a:buNone/>
              <a:defRPr/>
            </a:lvl7pPr>
            <a:lvl8pPr lvl="7" algn="ctr">
              <a:lnSpc>
                <a:spcPct val="100000"/>
              </a:lnSpc>
              <a:spcBef>
                <a:spcPts val="0"/>
              </a:spcBef>
              <a:spcAft>
                <a:spcPts val="0"/>
              </a:spcAft>
              <a:buClr>
                <a:srgbClr val="000000"/>
              </a:buClr>
              <a:buSzPts val="3300"/>
              <a:buNone/>
              <a:defRPr/>
            </a:lvl8pPr>
            <a:lvl9pPr lvl="8" algn="ctr">
              <a:lnSpc>
                <a:spcPct val="100000"/>
              </a:lnSpc>
              <a:spcBef>
                <a:spcPts val="0"/>
              </a:spcBef>
              <a:spcAft>
                <a:spcPts val="0"/>
              </a:spcAft>
              <a:buClr>
                <a:srgbClr val="000000"/>
              </a:buClr>
              <a:buSzPts val="3300"/>
              <a:buNone/>
              <a:defRPr/>
            </a:lvl9pPr>
          </a:lstStyle>
          <a:p/>
        </p:txBody>
      </p:sp>
      <p:sp>
        <p:nvSpPr>
          <p:cNvPr id="151" name="Google Shape;151;p31"/>
          <p:cNvSpPr txBox="1"/>
          <p:nvPr>
            <p:ph idx="1" type="body"/>
          </p:nvPr>
        </p:nvSpPr>
        <p:spPr>
          <a:xfrm>
            <a:off x="7150100" y="409575"/>
            <a:ext cx="10223500" cy="8779670"/>
          </a:xfrm>
          <a:prstGeom prst="rect">
            <a:avLst/>
          </a:prstGeom>
          <a:noFill/>
          <a:ln>
            <a:noFill/>
          </a:ln>
        </p:spPr>
        <p:txBody>
          <a:bodyPr anchorCtr="0" anchor="t" bIns="83775" lIns="83775" spcFirstLastPara="1" rIns="83775" wrap="square" tIns="83775">
            <a:normAutofit/>
          </a:bodyPr>
          <a:lstStyle>
            <a:lvl1pPr indent="-438150" lvl="0" marL="457200" algn="l">
              <a:lnSpc>
                <a:spcPct val="100000"/>
              </a:lnSpc>
              <a:spcBef>
                <a:spcPts val="1300"/>
              </a:spcBef>
              <a:spcAft>
                <a:spcPts val="0"/>
              </a:spcAft>
              <a:buClr>
                <a:srgbClr val="000000"/>
              </a:buClr>
              <a:buSzPts val="3300"/>
              <a:buChar char="•"/>
              <a:defRPr/>
            </a:lvl1pPr>
            <a:lvl2pPr indent="-438150" lvl="1" marL="914400" algn="l">
              <a:lnSpc>
                <a:spcPct val="100000"/>
              </a:lnSpc>
              <a:spcBef>
                <a:spcPts val="1300"/>
              </a:spcBef>
              <a:spcAft>
                <a:spcPts val="0"/>
              </a:spcAft>
              <a:buClr>
                <a:srgbClr val="000000"/>
              </a:buClr>
              <a:buSzPts val="3300"/>
              <a:buChar char="–"/>
              <a:defRPr/>
            </a:lvl2pPr>
            <a:lvl3pPr indent="-438150" lvl="2" marL="1371600" algn="l">
              <a:lnSpc>
                <a:spcPct val="100000"/>
              </a:lnSpc>
              <a:spcBef>
                <a:spcPts val="1300"/>
              </a:spcBef>
              <a:spcAft>
                <a:spcPts val="0"/>
              </a:spcAft>
              <a:buClr>
                <a:srgbClr val="000000"/>
              </a:buClr>
              <a:buSzPts val="3300"/>
              <a:buChar char="•"/>
              <a:defRPr/>
            </a:lvl3pPr>
            <a:lvl4pPr indent="-438150" lvl="3" marL="1828800" algn="l">
              <a:lnSpc>
                <a:spcPct val="100000"/>
              </a:lnSpc>
              <a:spcBef>
                <a:spcPts val="1300"/>
              </a:spcBef>
              <a:spcAft>
                <a:spcPts val="0"/>
              </a:spcAft>
              <a:buClr>
                <a:srgbClr val="000000"/>
              </a:buClr>
              <a:buSzPts val="3300"/>
              <a:buChar char="–"/>
              <a:defRPr/>
            </a:lvl4pPr>
            <a:lvl5pPr indent="-438150" lvl="4" marL="2286000" algn="l">
              <a:lnSpc>
                <a:spcPct val="100000"/>
              </a:lnSpc>
              <a:spcBef>
                <a:spcPts val="1300"/>
              </a:spcBef>
              <a:spcAft>
                <a:spcPts val="0"/>
              </a:spcAft>
              <a:buClr>
                <a:srgbClr val="000000"/>
              </a:buClr>
              <a:buSzPts val="3300"/>
              <a:buChar char="»"/>
              <a:defRPr/>
            </a:lvl5pPr>
            <a:lvl6pPr indent="-438150" lvl="5" marL="2743200" algn="l">
              <a:lnSpc>
                <a:spcPct val="100000"/>
              </a:lnSpc>
              <a:spcBef>
                <a:spcPts val="1300"/>
              </a:spcBef>
              <a:spcAft>
                <a:spcPts val="0"/>
              </a:spcAft>
              <a:buClr>
                <a:srgbClr val="000000"/>
              </a:buClr>
              <a:buSzPts val="3300"/>
              <a:buChar char="•"/>
              <a:defRPr/>
            </a:lvl6pPr>
            <a:lvl7pPr indent="-438150" lvl="6" marL="3200400" algn="l">
              <a:lnSpc>
                <a:spcPct val="100000"/>
              </a:lnSpc>
              <a:spcBef>
                <a:spcPts val="1300"/>
              </a:spcBef>
              <a:spcAft>
                <a:spcPts val="0"/>
              </a:spcAft>
              <a:buClr>
                <a:srgbClr val="000000"/>
              </a:buClr>
              <a:buSzPts val="3300"/>
              <a:buChar char="•"/>
              <a:defRPr/>
            </a:lvl7pPr>
            <a:lvl8pPr indent="-438150" lvl="7" marL="3657600" algn="l">
              <a:lnSpc>
                <a:spcPct val="100000"/>
              </a:lnSpc>
              <a:spcBef>
                <a:spcPts val="1300"/>
              </a:spcBef>
              <a:spcAft>
                <a:spcPts val="0"/>
              </a:spcAft>
              <a:buClr>
                <a:srgbClr val="000000"/>
              </a:buClr>
              <a:buSzPts val="3300"/>
              <a:buChar char="•"/>
              <a:defRPr/>
            </a:lvl8pPr>
            <a:lvl9pPr indent="-438150" lvl="8" marL="4114800" algn="l">
              <a:lnSpc>
                <a:spcPct val="100000"/>
              </a:lnSpc>
              <a:spcBef>
                <a:spcPts val="1300"/>
              </a:spcBef>
              <a:spcAft>
                <a:spcPts val="0"/>
              </a:spcAft>
              <a:buClr>
                <a:srgbClr val="000000"/>
              </a:buClr>
              <a:buSzPts val="3300"/>
              <a:buChar char="•"/>
              <a:defRPr/>
            </a:lvl9pPr>
          </a:lstStyle>
          <a:p/>
        </p:txBody>
      </p:sp>
      <p:sp>
        <p:nvSpPr>
          <p:cNvPr id="152" name="Google Shape;152;p31"/>
          <p:cNvSpPr txBox="1"/>
          <p:nvPr>
            <p:ph idx="2" type="body"/>
          </p:nvPr>
        </p:nvSpPr>
        <p:spPr>
          <a:xfrm>
            <a:off x="914396" y="2152650"/>
            <a:ext cx="6016634" cy="7036594"/>
          </a:xfrm>
          <a:prstGeom prst="rect">
            <a:avLst/>
          </a:prstGeom>
          <a:noFill/>
          <a:ln>
            <a:noFill/>
          </a:ln>
        </p:spPr>
        <p:txBody>
          <a:bodyPr anchorCtr="0" anchor="t" bIns="83775" lIns="83775" spcFirstLastPara="1" rIns="83775" wrap="square" tIns="83775">
            <a:normAutofit/>
          </a:bodyPr>
          <a:lstStyle>
            <a:lvl1pPr indent="-438150" lvl="0" marL="457200" algn="l">
              <a:lnSpc>
                <a:spcPct val="100000"/>
              </a:lnSpc>
              <a:spcBef>
                <a:spcPts val="1300"/>
              </a:spcBef>
              <a:spcAft>
                <a:spcPts val="0"/>
              </a:spcAft>
              <a:buClr>
                <a:srgbClr val="000000"/>
              </a:buClr>
              <a:buSzPts val="3300"/>
              <a:buChar char="•"/>
              <a:defRPr/>
            </a:lvl1pPr>
            <a:lvl2pPr indent="-438150" lvl="1" marL="914400" algn="l">
              <a:lnSpc>
                <a:spcPct val="100000"/>
              </a:lnSpc>
              <a:spcBef>
                <a:spcPts val="1300"/>
              </a:spcBef>
              <a:spcAft>
                <a:spcPts val="0"/>
              </a:spcAft>
              <a:buClr>
                <a:srgbClr val="000000"/>
              </a:buClr>
              <a:buSzPts val="3300"/>
              <a:buChar char="–"/>
              <a:defRPr/>
            </a:lvl2pPr>
            <a:lvl3pPr indent="-438150" lvl="2" marL="1371600" algn="l">
              <a:lnSpc>
                <a:spcPct val="100000"/>
              </a:lnSpc>
              <a:spcBef>
                <a:spcPts val="1300"/>
              </a:spcBef>
              <a:spcAft>
                <a:spcPts val="0"/>
              </a:spcAft>
              <a:buClr>
                <a:srgbClr val="000000"/>
              </a:buClr>
              <a:buSzPts val="3300"/>
              <a:buChar char="•"/>
              <a:defRPr/>
            </a:lvl3pPr>
            <a:lvl4pPr indent="-438150" lvl="3" marL="1828800" algn="l">
              <a:lnSpc>
                <a:spcPct val="100000"/>
              </a:lnSpc>
              <a:spcBef>
                <a:spcPts val="1300"/>
              </a:spcBef>
              <a:spcAft>
                <a:spcPts val="0"/>
              </a:spcAft>
              <a:buClr>
                <a:srgbClr val="000000"/>
              </a:buClr>
              <a:buSzPts val="3300"/>
              <a:buChar char="–"/>
              <a:defRPr/>
            </a:lvl4pPr>
            <a:lvl5pPr indent="-438150" lvl="4" marL="2286000" algn="l">
              <a:lnSpc>
                <a:spcPct val="100000"/>
              </a:lnSpc>
              <a:spcBef>
                <a:spcPts val="1300"/>
              </a:spcBef>
              <a:spcAft>
                <a:spcPts val="0"/>
              </a:spcAft>
              <a:buClr>
                <a:srgbClr val="000000"/>
              </a:buClr>
              <a:buSzPts val="3300"/>
              <a:buChar char="»"/>
              <a:defRPr/>
            </a:lvl5pPr>
            <a:lvl6pPr indent="-438150" lvl="5" marL="2743200" algn="l">
              <a:lnSpc>
                <a:spcPct val="100000"/>
              </a:lnSpc>
              <a:spcBef>
                <a:spcPts val="1300"/>
              </a:spcBef>
              <a:spcAft>
                <a:spcPts val="0"/>
              </a:spcAft>
              <a:buClr>
                <a:srgbClr val="000000"/>
              </a:buClr>
              <a:buSzPts val="3300"/>
              <a:buChar char="•"/>
              <a:defRPr/>
            </a:lvl6pPr>
            <a:lvl7pPr indent="-438150" lvl="6" marL="3200400" algn="l">
              <a:lnSpc>
                <a:spcPct val="100000"/>
              </a:lnSpc>
              <a:spcBef>
                <a:spcPts val="1300"/>
              </a:spcBef>
              <a:spcAft>
                <a:spcPts val="0"/>
              </a:spcAft>
              <a:buClr>
                <a:srgbClr val="000000"/>
              </a:buClr>
              <a:buSzPts val="3300"/>
              <a:buChar char="•"/>
              <a:defRPr/>
            </a:lvl7pPr>
            <a:lvl8pPr indent="-438150" lvl="7" marL="3657600" algn="l">
              <a:lnSpc>
                <a:spcPct val="100000"/>
              </a:lnSpc>
              <a:spcBef>
                <a:spcPts val="1300"/>
              </a:spcBef>
              <a:spcAft>
                <a:spcPts val="0"/>
              </a:spcAft>
              <a:buClr>
                <a:srgbClr val="000000"/>
              </a:buClr>
              <a:buSzPts val="3300"/>
              <a:buChar char="•"/>
              <a:defRPr/>
            </a:lvl8pPr>
            <a:lvl9pPr indent="-438150" lvl="8" marL="4114800" algn="l">
              <a:lnSpc>
                <a:spcPct val="100000"/>
              </a:lnSpc>
              <a:spcBef>
                <a:spcPts val="1300"/>
              </a:spcBef>
              <a:spcAft>
                <a:spcPts val="0"/>
              </a:spcAft>
              <a:buClr>
                <a:srgbClr val="000000"/>
              </a:buClr>
              <a:buSzPts val="3300"/>
              <a:buChar char="•"/>
              <a:defRPr/>
            </a:lvl9pPr>
          </a:lstStyle>
          <a:p/>
        </p:txBody>
      </p:sp>
      <p:sp>
        <p:nvSpPr>
          <p:cNvPr id="153" name="Google Shape;153;p31"/>
          <p:cNvSpPr txBox="1"/>
          <p:nvPr>
            <p:ph idx="12" type="sldNum"/>
          </p:nvPr>
        </p:nvSpPr>
        <p:spPr>
          <a:xfrm>
            <a:off x="16856356" y="9622142"/>
            <a:ext cx="517246" cy="372454"/>
          </a:xfrm>
          <a:prstGeom prst="rect">
            <a:avLst/>
          </a:prstGeom>
          <a:noFill/>
          <a:ln>
            <a:noFill/>
          </a:ln>
        </p:spPr>
        <p:txBody>
          <a:bodyPr anchorCtr="0" anchor="ctr" bIns="83775" lIns="83775" spcFirstLastPara="1" rIns="83775" wrap="square" tIns="83775">
            <a:spAutoFit/>
          </a:bodyPr>
          <a:lstStyle>
            <a:lvl1pPr indent="0" lvl="0"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1pPr>
            <a:lvl2pPr indent="0" lvl="1"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2pPr>
            <a:lvl3pPr indent="0" lvl="2"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3pPr>
            <a:lvl4pPr indent="0" lvl="3"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4pPr>
            <a:lvl5pPr indent="0" lvl="4"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5pPr>
            <a:lvl6pPr indent="0" lvl="5"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6pPr>
            <a:lvl7pPr indent="0" lvl="6"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7pPr>
            <a:lvl8pPr indent="0" lvl="7"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8pPr>
            <a:lvl9pPr indent="0" lvl="8"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2">
    <p:spTree>
      <p:nvGrpSpPr>
        <p:cNvPr id="154" name="Shape 154"/>
        <p:cNvGrpSpPr/>
        <p:nvPr/>
      </p:nvGrpSpPr>
      <p:grpSpPr>
        <a:xfrm>
          <a:off x="0" y="0"/>
          <a:ext cx="0" cy="0"/>
          <a:chOff x="0" y="0"/>
          <a:chExt cx="0" cy="0"/>
        </a:xfrm>
      </p:grpSpPr>
      <p:sp>
        <p:nvSpPr>
          <p:cNvPr id="155" name="Google Shape;155;p32"/>
          <p:cNvSpPr txBox="1"/>
          <p:nvPr>
            <p:ph type="title"/>
          </p:nvPr>
        </p:nvSpPr>
        <p:spPr>
          <a:xfrm>
            <a:off x="3584576" y="7200900"/>
            <a:ext cx="10972804" cy="850107"/>
          </a:xfrm>
          <a:prstGeom prst="rect">
            <a:avLst/>
          </a:prstGeom>
          <a:noFill/>
          <a:ln>
            <a:noFill/>
          </a:ln>
        </p:spPr>
        <p:txBody>
          <a:bodyPr anchorCtr="0" anchor="b" bIns="83775" lIns="83775" spcFirstLastPara="1" rIns="83775" wrap="square" tIns="83775">
            <a:normAutofit/>
          </a:bodyPr>
          <a:lstStyle>
            <a:lvl1pPr lvl="0" algn="l">
              <a:lnSpc>
                <a:spcPct val="100000"/>
              </a:lnSpc>
              <a:spcBef>
                <a:spcPts val="0"/>
              </a:spcBef>
              <a:spcAft>
                <a:spcPts val="0"/>
              </a:spcAft>
              <a:buClr>
                <a:srgbClr val="000000"/>
              </a:buClr>
              <a:buSzPts val="3700"/>
              <a:buFont typeface="Calibri"/>
              <a:buNone/>
              <a:defRPr b="1" sz="3700"/>
            </a:lvl1pPr>
            <a:lvl2pPr lvl="1" algn="ctr">
              <a:lnSpc>
                <a:spcPct val="100000"/>
              </a:lnSpc>
              <a:spcBef>
                <a:spcPts val="0"/>
              </a:spcBef>
              <a:spcAft>
                <a:spcPts val="0"/>
              </a:spcAft>
              <a:buClr>
                <a:srgbClr val="000000"/>
              </a:buClr>
              <a:buSzPts val="3300"/>
              <a:buNone/>
              <a:defRPr/>
            </a:lvl2pPr>
            <a:lvl3pPr lvl="2" algn="ctr">
              <a:lnSpc>
                <a:spcPct val="100000"/>
              </a:lnSpc>
              <a:spcBef>
                <a:spcPts val="0"/>
              </a:spcBef>
              <a:spcAft>
                <a:spcPts val="0"/>
              </a:spcAft>
              <a:buClr>
                <a:srgbClr val="000000"/>
              </a:buClr>
              <a:buSzPts val="3300"/>
              <a:buNone/>
              <a:defRPr/>
            </a:lvl3pPr>
            <a:lvl4pPr lvl="3" algn="ctr">
              <a:lnSpc>
                <a:spcPct val="100000"/>
              </a:lnSpc>
              <a:spcBef>
                <a:spcPts val="0"/>
              </a:spcBef>
              <a:spcAft>
                <a:spcPts val="0"/>
              </a:spcAft>
              <a:buClr>
                <a:srgbClr val="000000"/>
              </a:buClr>
              <a:buSzPts val="3300"/>
              <a:buNone/>
              <a:defRPr/>
            </a:lvl4pPr>
            <a:lvl5pPr lvl="4" algn="ctr">
              <a:lnSpc>
                <a:spcPct val="100000"/>
              </a:lnSpc>
              <a:spcBef>
                <a:spcPts val="0"/>
              </a:spcBef>
              <a:spcAft>
                <a:spcPts val="0"/>
              </a:spcAft>
              <a:buClr>
                <a:srgbClr val="000000"/>
              </a:buClr>
              <a:buSzPts val="3300"/>
              <a:buNone/>
              <a:defRPr/>
            </a:lvl5pPr>
            <a:lvl6pPr lvl="5" algn="ctr">
              <a:lnSpc>
                <a:spcPct val="100000"/>
              </a:lnSpc>
              <a:spcBef>
                <a:spcPts val="0"/>
              </a:spcBef>
              <a:spcAft>
                <a:spcPts val="0"/>
              </a:spcAft>
              <a:buClr>
                <a:srgbClr val="000000"/>
              </a:buClr>
              <a:buSzPts val="3300"/>
              <a:buNone/>
              <a:defRPr/>
            </a:lvl6pPr>
            <a:lvl7pPr lvl="6" algn="ctr">
              <a:lnSpc>
                <a:spcPct val="100000"/>
              </a:lnSpc>
              <a:spcBef>
                <a:spcPts val="0"/>
              </a:spcBef>
              <a:spcAft>
                <a:spcPts val="0"/>
              </a:spcAft>
              <a:buClr>
                <a:srgbClr val="000000"/>
              </a:buClr>
              <a:buSzPts val="3300"/>
              <a:buNone/>
              <a:defRPr/>
            </a:lvl7pPr>
            <a:lvl8pPr lvl="7" algn="ctr">
              <a:lnSpc>
                <a:spcPct val="100000"/>
              </a:lnSpc>
              <a:spcBef>
                <a:spcPts val="0"/>
              </a:spcBef>
              <a:spcAft>
                <a:spcPts val="0"/>
              </a:spcAft>
              <a:buClr>
                <a:srgbClr val="000000"/>
              </a:buClr>
              <a:buSzPts val="3300"/>
              <a:buNone/>
              <a:defRPr/>
            </a:lvl8pPr>
            <a:lvl9pPr lvl="8" algn="ctr">
              <a:lnSpc>
                <a:spcPct val="100000"/>
              </a:lnSpc>
              <a:spcBef>
                <a:spcPts val="0"/>
              </a:spcBef>
              <a:spcAft>
                <a:spcPts val="0"/>
              </a:spcAft>
              <a:buClr>
                <a:srgbClr val="000000"/>
              </a:buClr>
              <a:buSzPts val="3300"/>
              <a:buNone/>
              <a:defRPr/>
            </a:lvl9pPr>
          </a:lstStyle>
          <a:p/>
        </p:txBody>
      </p:sp>
      <p:sp>
        <p:nvSpPr>
          <p:cNvPr id="156" name="Google Shape;156;p32"/>
          <p:cNvSpPr/>
          <p:nvPr>
            <p:ph idx="2" type="pic"/>
          </p:nvPr>
        </p:nvSpPr>
        <p:spPr>
          <a:xfrm>
            <a:off x="3584576" y="919163"/>
            <a:ext cx="10972804" cy="6172200"/>
          </a:xfrm>
          <a:prstGeom prst="rect">
            <a:avLst/>
          </a:prstGeom>
          <a:noFill/>
          <a:ln>
            <a:noFill/>
          </a:ln>
        </p:spPr>
      </p:sp>
      <p:sp>
        <p:nvSpPr>
          <p:cNvPr id="157" name="Google Shape;157;p32"/>
          <p:cNvSpPr txBox="1"/>
          <p:nvPr>
            <p:ph idx="1" type="body"/>
          </p:nvPr>
        </p:nvSpPr>
        <p:spPr>
          <a:xfrm>
            <a:off x="3584576" y="8051006"/>
            <a:ext cx="10972804" cy="1207296"/>
          </a:xfrm>
          <a:prstGeom prst="rect">
            <a:avLst/>
          </a:prstGeom>
          <a:noFill/>
          <a:ln>
            <a:noFill/>
          </a:ln>
        </p:spPr>
        <p:txBody>
          <a:bodyPr anchorCtr="0" anchor="t" bIns="83775" lIns="83775" spcFirstLastPara="1" rIns="83775" wrap="square" tIns="83775">
            <a:normAutofit/>
          </a:bodyPr>
          <a:lstStyle>
            <a:lvl1pPr indent="-228600" lvl="0" marL="457200" algn="l">
              <a:lnSpc>
                <a:spcPct val="100000"/>
              </a:lnSpc>
              <a:spcBef>
                <a:spcPts val="600"/>
              </a:spcBef>
              <a:spcAft>
                <a:spcPts val="0"/>
              </a:spcAft>
              <a:buClr>
                <a:srgbClr val="000000"/>
              </a:buClr>
              <a:buSzPts val="2600"/>
              <a:buFont typeface="Calibri"/>
              <a:buNone/>
              <a:defRPr sz="2600"/>
            </a:lvl1pPr>
            <a:lvl2pPr indent="-228600" lvl="1" marL="914400" algn="l">
              <a:lnSpc>
                <a:spcPct val="100000"/>
              </a:lnSpc>
              <a:spcBef>
                <a:spcPts val="600"/>
              </a:spcBef>
              <a:spcAft>
                <a:spcPts val="0"/>
              </a:spcAft>
              <a:buClr>
                <a:srgbClr val="000000"/>
              </a:buClr>
              <a:buSzPts val="2600"/>
              <a:buFont typeface="Calibri"/>
              <a:buNone/>
              <a:defRPr sz="2600"/>
            </a:lvl2pPr>
            <a:lvl3pPr indent="-228600" lvl="2" marL="1371600" algn="l">
              <a:lnSpc>
                <a:spcPct val="100000"/>
              </a:lnSpc>
              <a:spcBef>
                <a:spcPts val="600"/>
              </a:spcBef>
              <a:spcAft>
                <a:spcPts val="0"/>
              </a:spcAft>
              <a:buClr>
                <a:srgbClr val="000000"/>
              </a:buClr>
              <a:buSzPts val="2600"/>
              <a:buFont typeface="Calibri"/>
              <a:buNone/>
              <a:defRPr sz="2600"/>
            </a:lvl3pPr>
            <a:lvl4pPr indent="-228600" lvl="3" marL="1828800" algn="l">
              <a:lnSpc>
                <a:spcPct val="100000"/>
              </a:lnSpc>
              <a:spcBef>
                <a:spcPts val="600"/>
              </a:spcBef>
              <a:spcAft>
                <a:spcPts val="0"/>
              </a:spcAft>
              <a:buClr>
                <a:srgbClr val="000000"/>
              </a:buClr>
              <a:buSzPts val="2600"/>
              <a:buFont typeface="Calibri"/>
              <a:buNone/>
              <a:defRPr sz="2600"/>
            </a:lvl4pPr>
            <a:lvl5pPr indent="-228600" lvl="4" marL="2286000" algn="l">
              <a:lnSpc>
                <a:spcPct val="100000"/>
              </a:lnSpc>
              <a:spcBef>
                <a:spcPts val="600"/>
              </a:spcBef>
              <a:spcAft>
                <a:spcPts val="0"/>
              </a:spcAft>
              <a:buClr>
                <a:srgbClr val="000000"/>
              </a:buClr>
              <a:buSzPts val="2600"/>
              <a:buFont typeface="Calibri"/>
              <a:buNone/>
              <a:defRPr sz="2600"/>
            </a:lvl5pPr>
            <a:lvl6pPr indent="-438150" lvl="5" marL="2743200" algn="l">
              <a:lnSpc>
                <a:spcPct val="100000"/>
              </a:lnSpc>
              <a:spcBef>
                <a:spcPts val="1300"/>
              </a:spcBef>
              <a:spcAft>
                <a:spcPts val="0"/>
              </a:spcAft>
              <a:buClr>
                <a:srgbClr val="000000"/>
              </a:buClr>
              <a:buSzPts val="3300"/>
              <a:buChar char="•"/>
              <a:defRPr/>
            </a:lvl6pPr>
            <a:lvl7pPr indent="-438150" lvl="6" marL="3200400" algn="l">
              <a:lnSpc>
                <a:spcPct val="100000"/>
              </a:lnSpc>
              <a:spcBef>
                <a:spcPts val="1300"/>
              </a:spcBef>
              <a:spcAft>
                <a:spcPts val="0"/>
              </a:spcAft>
              <a:buClr>
                <a:srgbClr val="000000"/>
              </a:buClr>
              <a:buSzPts val="3300"/>
              <a:buChar char="•"/>
              <a:defRPr/>
            </a:lvl7pPr>
            <a:lvl8pPr indent="-438150" lvl="7" marL="3657600" algn="l">
              <a:lnSpc>
                <a:spcPct val="100000"/>
              </a:lnSpc>
              <a:spcBef>
                <a:spcPts val="1300"/>
              </a:spcBef>
              <a:spcAft>
                <a:spcPts val="0"/>
              </a:spcAft>
              <a:buClr>
                <a:srgbClr val="000000"/>
              </a:buClr>
              <a:buSzPts val="3300"/>
              <a:buChar char="•"/>
              <a:defRPr/>
            </a:lvl8pPr>
            <a:lvl9pPr indent="-438150" lvl="8" marL="4114800" algn="l">
              <a:lnSpc>
                <a:spcPct val="100000"/>
              </a:lnSpc>
              <a:spcBef>
                <a:spcPts val="1300"/>
              </a:spcBef>
              <a:spcAft>
                <a:spcPts val="0"/>
              </a:spcAft>
              <a:buClr>
                <a:srgbClr val="000000"/>
              </a:buClr>
              <a:buSzPts val="3300"/>
              <a:buChar char="•"/>
              <a:defRPr/>
            </a:lvl9pPr>
          </a:lstStyle>
          <a:p/>
        </p:txBody>
      </p:sp>
      <p:sp>
        <p:nvSpPr>
          <p:cNvPr id="158" name="Google Shape;158;p32"/>
          <p:cNvSpPr txBox="1"/>
          <p:nvPr>
            <p:ph idx="12" type="sldNum"/>
          </p:nvPr>
        </p:nvSpPr>
        <p:spPr>
          <a:xfrm>
            <a:off x="16856356" y="9622142"/>
            <a:ext cx="517246" cy="372454"/>
          </a:xfrm>
          <a:prstGeom prst="rect">
            <a:avLst/>
          </a:prstGeom>
          <a:noFill/>
          <a:ln>
            <a:noFill/>
          </a:ln>
        </p:spPr>
        <p:txBody>
          <a:bodyPr anchorCtr="0" anchor="ctr" bIns="83775" lIns="83775" spcFirstLastPara="1" rIns="83775" wrap="square" tIns="83775">
            <a:spAutoFit/>
          </a:bodyPr>
          <a:lstStyle>
            <a:lvl1pPr indent="0" lvl="0"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1pPr>
            <a:lvl2pPr indent="0" lvl="1"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2pPr>
            <a:lvl3pPr indent="0" lvl="2"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3pPr>
            <a:lvl4pPr indent="0" lvl="3"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4pPr>
            <a:lvl5pPr indent="0" lvl="4"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5pPr>
            <a:lvl6pPr indent="0" lvl="5"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6pPr>
            <a:lvl7pPr indent="0" lvl="6"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7pPr>
            <a:lvl8pPr indent="0" lvl="7"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8pPr>
            <a:lvl9pPr indent="0" lvl="8" marL="0" algn="r">
              <a:lnSpc>
                <a:spcPct val="100000"/>
              </a:lnSpc>
              <a:spcBef>
                <a:spcPts val="0"/>
              </a:spcBef>
              <a:spcAft>
                <a:spcPts val="0"/>
              </a:spcAft>
              <a:buClr>
                <a:srgbClr val="898989"/>
              </a:buClr>
              <a:buSzPts val="2200"/>
              <a:buFont typeface="Calibri"/>
              <a:buNone/>
              <a:defRPr sz="2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0" name="Shape 80"/>
        <p:cNvGrpSpPr/>
        <p:nvPr/>
      </p:nvGrpSpPr>
      <p:grpSpPr>
        <a:xfrm>
          <a:off x="0" y="0"/>
          <a:ext cx="0" cy="0"/>
          <a:chOff x="0" y="0"/>
          <a:chExt cx="0" cy="0"/>
        </a:xfrm>
      </p:grpSpPr>
      <p:sp>
        <p:nvSpPr>
          <p:cNvPr id="81" name="Google Shape;81;p13"/>
          <p:cNvSpPr txBox="1"/>
          <p:nvPr>
            <p:ph type="title"/>
          </p:nvPr>
        </p:nvSpPr>
        <p:spPr>
          <a:xfrm>
            <a:off x="914400" y="411957"/>
            <a:ext cx="16459200" cy="1714502"/>
          </a:xfrm>
          <a:prstGeom prst="rect">
            <a:avLst/>
          </a:prstGeom>
          <a:noFill/>
          <a:ln>
            <a:noFill/>
          </a:ln>
        </p:spPr>
        <p:txBody>
          <a:bodyPr anchorCtr="0" anchor="ctr" bIns="83775" lIns="83775" spcFirstLastPara="1" rIns="83775" wrap="square" tIns="83775">
            <a:normAutofit/>
          </a:bodyPr>
          <a:lstStyle>
            <a:lvl1pPr lvl="0" marR="0" rtl="0" algn="ctr">
              <a:lnSpc>
                <a:spcPct val="100000"/>
              </a:lnSpc>
              <a:spcBef>
                <a:spcPts val="0"/>
              </a:spcBef>
              <a:spcAft>
                <a:spcPts val="0"/>
              </a:spcAft>
              <a:buClr>
                <a:srgbClr val="000000"/>
              </a:buClr>
              <a:buSzPts val="8100"/>
              <a:buFont typeface="Calibri"/>
              <a:buNone/>
              <a:defRPr b="0" i="0" sz="8100" u="none" cap="none" strike="noStrike">
                <a:solidFill>
                  <a:srgbClr val="000000"/>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8100"/>
              <a:buFont typeface="Calibri"/>
              <a:buNone/>
              <a:defRPr b="0" i="0" sz="8100" u="none" cap="none" strike="noStrike">
                <a:solidFill>
                  <a:srgbClr val="000000"/>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8100"/>
              <a:buFont typeface="Calibri"/>
              <a:buNone/>
              <a:defRPr b="0" i="0" sz="8100" u="none" cap="none" strike="noStrike">
                <a:solidFill>
                  <a:srgbClr val="000000"/>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8100"/>
              <a:buFont typeface="Calibri"/>
              <a:buNone/>
              <a:defRPr b="0" i="0" sz="8100" u="none" cap="none" strike="noStrike">
                <a:solidFill>
                  <a:srgbClr val="000000"/>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8100"/>
              <a:buFont typeface="Calibri"/>
              <a:buNone/>
              <a:defRPr b="0" i="0" sz="8100" u="none" cap="none" strike="noStrike">
                <a:solidFill>
                  <a:srgbClr val="000000"/>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8100"/>
              <a:buFont typeface="Calibri"/>
              <a:buNone/>
              <a:defRPr b="0" i="0" sz="8100" u="none" cap="none" strike="noStrike">
                <a:solidFill>
                  <a:srgbClr val="000000"/>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8100"/>
              <a:buFont typeface="Calibri"/>
              <a:buNone/>
              <a:defRPr b="0" i="0" sz="8100" u="none" cap="none" strike="noStrike">
                <a:solidFill>
                  <a:srgbClr val="000000"/>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8100"/>
              <a:buFont typeface="Calibri"/>
              <a:buNone/>
              <a:defRPr b="0" i="0" sz="8100" u="none" cap="none" strike="noStrike">
                <a:solidFill>
                  <a:srgbClr val="000000"/>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8100"/>
              <a:buFont typeface="Calibri"/>
              <a:buNone/>
              <a:defRPr b="0" i="0" sz="8100" u="none" cap="none" strike="noStrike">
                <a:solidFill>
                  <a:srgbClr val="000000"/>
                </a:solidFill>
                <a:latin typeface="Calibri"/>
                <a:ea typeface="Calibri"/>
                <a:cs typeface="Calibri"/>
                <a:sym typeface="Calibri"/>
              </a:defRPr>
            </a:lvl9pPr>
          </a:lstStyle>
          <a:p/>
        </p:txBody>
      </p:sp>
      <p:sp>
        <p:nvSpPr>
          <p:cNvPr id="82" name="Google Shape;82;p13"/>
          <p:cNvSpPr txBox="1"/>
          <p:nvPr>
            <p:ph idx="1" type="body"/>
          </p:nvPr>
        </p:nvSpPr>
        <p:spPr>
          <a:xfrm>
            <a:off x="914400" y="2400300"/>
            <a:ext cx="16459200" cy="6788944"/>
          </a:xfrm>
          <a:prstGeom prst="rect">
            <a:avLst/>
          </a:prstGeom>
          <a:noFill/>
          <a:ln>
            <a:noFill/>
          </a:ln>
        </p:spPr>
        <p:txBody>
          <a:bodyPr anchorCtr="0" anchor="t" bIns="83775" lIns="83775" spcFirstLastPara="1" rIns="83775" wrap="square" tIns="83775">
            <a:normAutofit/>
          </a:bodyPr>
          <a:lstStyle>
            <a:lvl1pPr indent="-603250" lvl="0" marL="457200" marR="0" rtl="0" algn="l">
              <a:lnSpc>
                <a:spcPct val="100000"/>
              </a:lnSpc>
              <a:spcBef>
                <a:spcPts val="1300"/>
              </a:spcBef>
              <a:spcAft>
                <a:spcPts val="0"/>
              </a:spcAft>
              <a:buClr>
                <a:srgbClr val="000000"/>
              </a:buClr>
              <a:buSzPts val="5900"/>
              <a:buFont typeface="Arial"/>
              <a:buChar char="•"/>
              <a:defRPr b="0" i="0" sz="5900" u="none" cap="none" strike="noStrike">
                <a:solidFill>
                  <a:srgbClr val="000000"/>
                </a:solidFill>
                <a:latin typeface="Calibri"/>
                <a:ea typeface="Calibri"/>
                <a:cs typeface="Calibri"/>
                <a:sym typeface="Calibri"/>
              </a:defRPr>
            </a:lvl1pPr>
            <a:lvl2pPr indent="-603250" lvl="1" marL="914400" marR="0" rtl="0" algn="l">
              <a:lnSpc>
                <a:spcPct val="100000"/>
              </a:lnSpc>
              <a:spcBef>
                <a:spcPts val="1300"/>
              </a:spcBef>
              <a:spcAft>
                <a:spcPts val="0"/>
              </a:spcAft>
              <a:buClr>
                <a:srgbClr val="000000"/>
              </a:buClr>
              <a:buSzPts val="5900"/>
              <a:buFont typeface="Arial"/>
              <a:buChar char="–"/>
              <a:defRPr b="0" i="0" sz="5900" u="none" cap="none" strike="noStrike">
                <a:solidFill>
                  <a:srgbClr val="000000"/>
                </a:solidFill>
                <a:latin typeface="Calibri"/>
                <a:ea typeface="Calibri"/>
                <a:cs typeface="Calibri"/>
                <a:sym typeface="Calibri"/>
              </a:defRPr>
            </a:lvl2pPr>
            <a:lvl3pPr indent="-603250" lvl="2" marL="1371600" marR="0" rtl="0" algn="l">
              <a:lnSpc>
                <a:spcPct val="100000"/>
              </a:lnSpc>
              <a:spcBef>
                <a:spcPts val="1300"/>
              </a:spcBef>
              <a:spcAft>
                <a:spcPts val="0"/>
              </a:spcAft>
              <a:buClr>
                <a:srgbClr val="000000"/>
              </a:buClr>
              <a:buSzPts val="5900"/>
              <a:buFont typeface="Arial"/>
              <a:buChar char="•"/>
              <a:defRPr b="0" i="0" sz="5900" u="none" cap="none" strike="noStrike">
                <a:solidFill>
                  <a:srgbClr val="000000"/>
                </a:solidFill>
                <a:latin typeface="Calibri"/>
                <a:ea typeface="Calibri"/>
                <a:cs typeface="Calibri"/>
                <a:sym typeface="Calibri"/>
              </a:defRPr>
            </a:lvl3pPr>
            <a:lvl4pPr indent="-603250" lvl="3" marL="1828800" marR="0" rtl="0" algn="l">
              <a:lnSpc>
                <a:spcPct val="100000"/>
              </a:lnSpc>
              <a:spcBef>
                <a:spcPts val="1300"/>
              </a:spcBef>
              <a:spcAft>
                <a:spcPts val="0"/>
              </a:spcAft>
              <a:buClr>
                <a:srgbClr val="000000"/>
              </a:buClr>
              <a:buSzPts val="5900"/>
              <a:buFont typeface="Arial"/>
              <a:buChar char="–"/>
              <a:defRPr b="0" i="0" sz="5900" u="none" cap="none" strike="noStrike">
                <a:solidFill>
                  <a:srgbClr val="000000"/>
                </a:solidFill>
                <a:latin typeface="Calibri"/>
                <a:ea typeface="Calibri"/>
                <a:cs typeface="Calibri"/>
                <a:sym typeface="Calibri"/>
              </a:defRPr>
            </a:lvl4pPr>
            <a:lvl5pPr indent="-603250" lvl="4" marL="2286000" marR="0" rtl="0" algn="l">
              <a:lnSpc>
                <a:spcPct val="100000"/>
              </a:lnSpc>
              <a:spcBef>
                <a:spcPts val="1300"/>
              </a:spcBef>
              <a:spcAft>
                <a:spcPts val="0"/>
              </a:spcAft>
              <a:buClr>
                <a:srgbClr val="000000"/>
              </a:buClr>
              <a:buSzPts val="5900"/>
              <a:buFont typeface="Arial"/>
              <a:buChar char="»"/>
              <a:defRPr b="0" i="0" sz="5900" u="none" cap="none" strike="noStrike">
                <a:solidFill>
                  <a:srgbClr val="000000"/>
                </a:solidFill>
                <a:latin typeface="Calibri"/>
                <a:ea typeface="Calibri"/>
                <a:cs typeface="Calibri"/>
                <a:sym typeface="Calibri"/>
              </a:defRPr>
            </a:lvl5pPr>
            <a:lvl6pPr indent="-603250" lvl="5" marL="2743200" marR="0" rtl="0" algn="l">
              <a:lnSpc>
                <a:spcPct val="100000"/>
              </a:lnSpc>
              <a:spcBef>
                <a:spcPts val="1300"/>
              </a:spcBef>
              <a:spcAft>
                <a:spcPts val="0"/>
              </a:spcAft>
              <a:buClr>
                <a:srgbClr val="000000"/>
              </a:buClr>
              <a:buSzPts val="5900"/>
              <a:buFont typeface="Arial"/>
              <a:buChar char="•"/>
              <a:defRPr b="0" i="0" sz="5900" u="none" cap="none" strike="noStrike">
                <a:solidFill>
                  <a:srgbClr val="000000"/>
                </a:solidFill>
                <a:latin typeface="Calibri"/>
                <a:ea typeface="Calibri"/>
                <a:cs typeface="Calibri"/>
                <a:sym typeface="Calibri"/>
              </a:defRPr>
            </a:lvl6pPr>
            <a:lvl7pPr indent="-603250" lvl="6" marL="3200400" marR="0" rtl="0" algn="l">
              <a:lnSpc>
                <a:spcPct val="100000"/>
              </a:lnSpc>
              <a:spcBef>
                <a:spcPts val="1300"/>
              </a:spcBef>
              <a:spcAft>
                <a:spcPts val="0"/>
              </a:spcAft>
              <a:buClr>
                <a:srgbClr val="000000"/>
              </a:buClr>
              <a:buSzPts val="5900"/>
              <a:buFont typeface="Arial"/>
              <a:buChar char="•"/>
              <a:defRPr b="0" i="0" sz="5900" u="none" cap="none" strike="noStrike">
                <a:solidFill>
                  <a:srgbClr val="000000"/>
                </a:solidFill>
                <a:latin typeface="Calibri"/>
                <a:ea typeface="Calibri"/>
                <a:cs typeface="Calibri"/>
                <a:sym typeface="Calibri"/>
              </a:defRPr>
            </a:lvl7pPr>
            <a:lvl8pPr indent="-603250" lvl="7" marL="3657600" marR="0" rtl="0" algn="l">
              <a:lnSpc>
                <a:spcPct val="100000"/>
              </a:lnSpc>
              <a:spcBef>
                <a:spcPts val="1300"/>
              </a:spcBef>
              <a:spcAft>
                <a:spcPts val="0"/>
              </a:spcAft>
              <a:buClr>
                <a:srgbClr val="000000"/>
              </a:buClr>
              <a:buSzPts val="5900"/>
              <a:buFont typeface="Arial"/>
              <a:buChar char="•"/>
              <a:defRPr b="0" i="0" sz="5900" u="none" cap="none" strike="noStrike">
                <a:solidFill>
                  <a:srgbClr val="000000"/>
                </a:solidFill>
                <a:latin typeface="Calibri"/>
                <a:ea typeface="Calibri"/>
                <a:cs typeface="Calibri"/>
                <a:sym typeface="Calibri"/>
              </a:defRPr>
            </a:lvl8pPr>
            <a:lvl9pPr indent="-603250" lvl="8" marL="4114800" marR="0" rtl="0" algn="l">
              <a:lnSpc>
                <a:spcPct val="100000"/>
              </a:lnSpc>
              <a:spcBef>
                <a:spcPts val="1300"/>
              </a:spcBef>
              <a:spcAft>
                <a:spcPts val="0"/>
              </a:spcAft>
              <a:buClr>
                <a:srgbClr val="000000"/>
              </a:buClr>
              <a:buSzPts val="5900"/>
              <a:buFont typeface="Arial"/>
              <a:buChar char="•"/>
              <a:defRPr b="0" i="0" sz="5900" u="none" cap="none" strike="noStrike">
                <a:solidFill>
                  <a:srgbClr val="000000"/>
                </a:solidFill>
                <a:latin typeface="Calibri"/>
                <a:ea typeface="Calibri"/>
                <a:cs typeface="Calibri"/>
                <a:sym typeface="Calibri"/>
              </a:defRPr>
            </a:lvl9pPr>
          </a:lstStyle>
          <a:p/>
        </p:txBody>
      </p:sp>
      <p:sp>
        <p:nvSpPr>
          <p:cNvPr id="83" name="Google Shape;83;p13"/>
          <p:cNvSpPr txBox="1"/>
          <p:nvPr>
            <p:ph idx="12" type="sldNum"/>
          </p:nvPr>
        </p:nvSpPr>
        <p:spPr>
          <a:xfrm>
            <a:off x="16856356" y="9622142"/>
            <a:ext cx="517246" cy="372454"/>
          </a:xfrm>
          <a:prstGeom prst="rect">
            <a:avLst/>
          </a:prstGeom>
          <a:noFill/>
          <a:ln>
            <a:noFill/>
          </a:ln>
        </p:spPr>
        <p:txBody>
          <a:bodyPr anchorCtr="0" anchor="ctr" bIns="83775" lIns="83775" spcFirstLastPara="1" rIns="83775" wrap="square" tIns="83775">
            <a:spAutoFit/>
          </a:bodyPr>
          <a:lstStyle>
            <a:lvl1pPr indent="0" lvl="0" marL="0" marR="0" rtl="0" algn="r">
              <a:lnSpc>
                <a:spcPct val="100000"/>
              </a:lnSpc>
              <a:spcBef>
                <a:spcPts val="0"/>
              </a:spcBef>
              <a:spcAft>
                <a:spcPts val="0"/>
              </a:spcAft>
              <a:buClr>
                <a:srgbClr val="898989"/>
              </a:buClr>
              <a:buSzPts val="2200"/>
              <a:buFont typeface="Calibri"/>
              <a:buNone/>
              <a:defRPr b="0" i="0" sz="2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2200"/>
              <a:buFont typeface="Calibri"/>
              <a:buNone/>
              <a:defRPr b="0" i="0" sz="2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2200"/>
              <a:buFont typeface="Calibri"/>
              <a:buNone/>
              <a:defRPr b="0" i="0" sz="2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2200"/>
              <a:buFont typeface="Calibri"/>
              <a:buNone/>
              <a:defRPr b="0" i="0" sz="2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2200"/>
              <a:buFont typeface="Calibri"/>
              <a:buNone/>
              <a:defRPr b="0" i="0" sz="2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2200"/>
              <a:buFont typeface="Calibri"/>
              <a:buNone/>
              <a:defRPr b="0" i="0" sz="2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2200"/>
              <a:buFont typeface="Calibri"/>
              <a:buNone/>
              <a:defRPr b="0" i="0" sz="2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2200"/>
              <a:buFont typeface="Calibri"/>
              <a:buNone/>
              <a:defRPr b="0" i="0" sz="2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2200"/>
              <a:buFont typeface="Calibri"/>
              <a:buNone/>
              <a:defRPr b="0" i="0" sz="2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26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jpg"/><Relationship Id="rId6"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8.jpg"/><Relationship Id="rId4" Type="http://schemas.openxmlformats.org/officeDocument/2006/relationships/image" Target="../media/image7.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62" name="Shape 162"/>
        <p:cNvGrpSpPr/>
        <p:nvPr/>
      </p:nvGrpSpPr>
      <p:grpSpPr>
        <a:xfrm>
          <a:off x="0" y="0"/>
          <a:ext cx="0" cy="0"/>
          <a:chOff x="0" y="0"/>
          <a:chExt cx="0" cy="0"/>
        </a:xfrm>
      </p:grpSpPr>
      <p:sp>
        <p:nvSpPr>
          <p:cNvPr id="163" name="Google Shape;163;p33"/>
          <p:cNvSpPr/>
          <p:nvPr/>
        </p:nvSpPr>
        <p:spPr>
          <a:xfrm>
            <a:off x="9767988" y="603052"/>
            <a:ext cx="7426124" cy="8987097"/>
          </a:xfrm>
          <a:custGeom>
            <a:rect b="b" l="l" r="r" t="t"/>
            <a:pathLst>
              <a:path extrusionOk="0" h="3278517" w="2709070">
                <a:moveTo>
                  <a:pt x="2584610" y="3278517"/>
                </a:moveTo>
                <a:lnTo>
                  <a:pt x="124460" y="3278517"/>
                </a:lnTo>
                <a:cubicBezTo>
                  <a:pt x="55880" y="3278517"/>
                  <a:pt x="0" y="3222637"/>
                  <a:pt x="0" y="3154057"/>
                </a:cubicBezTo>
                <a:lnTo>
                  <a:pt x="0" y="124460"/>
                </a:lnTo>
                <a:cubicBezTo>
                  <a:pt x="0" y="55880"/>
                  <a:pt x="55880" y="0"/>
                  <a:pt x="124460" y="0"/>
                </a:cubicBezTo>
                <a:lnTo>
                  <a:pt x="2584610" y="0"/>
                </a:lnTo>
                <a:cubicBezTo>
                  <a:pt x="2653190" y="0"/>
                  <a:pt x="2709070" y="55880"/>
                  <a:pt x="2709070" y="124460"/>
                </a:cubicBezTo>
                <a:lnTo>
                  <a:pt x="2709070" y="3154057"/>
                </a:lnTo>
                <a:cubicBezTo>
                  <a:pt x="2709070" y="3222637"/>
                  <a:pt x="2653190" y="3278517"/>
                  <a:pt x="2584610" y="3278517"/>
                </a:cubicBezTo>
                <a:close/>
              </a:path>
            </a:pathLst>
          </a:custGeom>
          <a:solidFill>
            <a:srgbClr val="000000"/>
          </a:solidFill>
          <a:ln cap="sq" cmpd="sng" w="38100">
            <a:solidFill>
              <a:srgbClr val="0B8047"/>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 name="Google Shape;164;p33"/>
          <p:cNvGrpSpPr/>
          <p:nvPr/>
        </p:nvGrpSpPr>
        <p:grpSpPr>
          <a:xfrm>
            <a:off x="5054655" y="3383261"/>
            <a:ext cx="4089345" cy="3929330"/>
            <a:chOff x="0" y="-47625"/>
            <a:chExt cx="870952" cy="836872"/>
          </a:xfrm>
        </p:grpSpPr>
        <p:sp>
          <p:nvSpPr>
            <p:cNvPr id="165" name="Google Shape;165;p33"/>
            <p:cNvSpPr/>
            <p:nvPr/>
          </p:nvSpPr>
          <p:spPr>
            <a:xfrm>
              <a:off x="0" y="0"/>
              <a:ext cx="870952" cy="789247"/>
            </a:xfrm>
            <a:custGeom>
              <a:rect b="b" l="l" r="r" t="t"/>
              <a:pathLst>
                <a:path extrusionOk="0" h="789247" w="870952">
                  <a:moveTo>
                    <a:pt x="96553" y="0"/>
                  </a:moveTo>
                  <a:lnTo>
                    <a:pt x="774400" y="0"/>
                  </a:lnTo>
                  <a:cubicBezTo>
                    <a:pt x="800007" y="0"/>
                    <a:pt x="824566" y="10173"/>
                    <a:pt x="842673" y="28280"/>
                  </a:cubicBezTo>
                  <a:cubicBezTo>
                    <a:pt x="860780" y="46387"/>
                    <a:pt x="870952" y="70945"/>
                    <a:pt x="870952" y="96553"/>
                  </a:cubicBezTo>
                  <a:lnTo>
                    <a:pt x="870952" y="692694"/>
                  </a:lnTo>
                  <a:cubicBezTo>
                    <a:pt x="870952" y="746019"/>
                    <a:pt x="827724" y="789247"/>
                    <a:pt x="774400" y="789247"/>
                  </a:cubicBezTo>
                  <a:lnTo>
                    <a:pt x="96553" y="789247"/>
                  </a:lnTo>
                  <a:cubicBezTo>
                    <a:pt x="70945" y="789247"/>
                    <a:pt x="46387" y="779075"/>
                    <a:pt x="28280" y="760967"/>
                  </a:cubicBezTo>
                  <a:cubicBezTo>
                    <a:pt x="10173" y="742860"/>
                    <a:pt x="0" y="718302"/>
                    <a:pt x="0" y="692694"/>
                  </a:cubicBezTo>
                  <a:lnTo>
                    <a:pt x="0" y="96553"/>
                  </a:lnTo>
                  <a:cubicBezTo>
                    <a:pt x="0" y="43228"/>
                    <a:pt x="43228" y="0"/>
                    <a:pt x="96553" y="0"/>
                  </a:cubicBezTo>
                  <a:close/>
                </a:path>
              </a:pathLst>
            </a:custGeom>
            <a:solidFill>
              <a:srgbClr val="0B80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3"/>
            <p:cNvSpPr txBox="1"/>
            <p:nvPr/>
          </p:nvSpPr>
          <p:spPr>
            <a:xfrm>
              <a:off x="0" y="-47625"/>
              <a:ext cx="870952" cy="836872"/>
            </a:xfrm>
            <a:prstGeom prst="rect">
              <a:avLst/>
            </a:prstGeom>
            <a:noFill/>
            <a:ln>
              <a:noFill/>
            </a:ln>
          </p:spPr>
          <p:txBody>
            <a:bodyPr anchorCtr="0" anchor="ctr" bIns="50800" lIns="50800" spcFirstLastPara="1" rIns="50800" wrap="square" tIns="50800">
              <a:noAutofit/>
            </a:bodyPr>
            <a:lstStyle/>
            <a:p>
              <a:pPr indent="0" lvl="0" marL="0" marR="0" rtl="0" algn="ctr">
                <a:lnSpc>
                  <a:spcPct val="16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67" name="Google Shape;167;p33"/>
          <p:cNvSpPr/>
          <p:nvPr/>
        </p:nvSpPr>
        <p:spPr>
          <a:xfrm>
            <a:off x="5054655" y="0"/>
            <a:ext cx="3686156" cy="3283053"/>
          </a:xfrm>
          <a:custGeom>
            <a:rect b="b" l="l" r="r" t="t"/>
            <a:pathLst>
              <a:path extrusionOk="0" h="723915" w="812800">
                <a:moveTo>
                  <a:pt x="48306" y="0"/>
                </a:moveTo>
                <a:lnTo>
                  <a:pt x="764494" y="0"/>
                </a:lnTo>
                <a:cubicBezTo>
                  <a:pt x="791173" y="0"/>
                  <a:pt x="812800" y="21627"/>
                  <a:pt x="812800" y="48306"/>
                </a:cubicBezTo>
                <a:lnTo>
                  <a:pt x="812800" y="675609"/>
                </a:lnTo>
                <a:cubicBezTo>
                  <a:pt x="812800" y="688421"/>
                  <a:pt x="807711" y="700708"/>
                  <a:pt x="798651" y="709767"/>
                </a:cubicBezTo>
                <a:cubicBezTo>
                  <a:pt x="789592" y="718826"/>
                  <a:pt x="777305" y="723915"/>
                  <a:pt x="764494" y="723915"/>
                </a:cubicBezTo>
                <a:lnTo>
                  <a:pt x="48306" y="723915"/>
                </a:lnTo>
                <a:cubicBezTo>
                  <a:pt x="21627" y="723915"/>
                  <a:pt x="0" y="702288"/>
                  <a:pt x="0" y="675609"/>
                </a:cubicBezTo>
                <a:lnTo>
                  <a:pt x="0" y="48306"/>
                </a:lnTo>
                <a:cubicBezTo>
                  <a:pt x="0" y="21627"/>
                  <a:pt x="21627" y="0"/>
                  <a:pt x="48306" y="0"/>
                </a:cubicBezTo>
                <a:close/>
              </a:path>
            </a:pathLst>
          </a:custGeom>
          <a:blipFill rotWithShape="1">
            <a:blip r:embed="rId3">
              <a:alphaModFix/>
            </a:blip>
            <a:stretch>
              <a:fillRect b="0" l="-16794" r="-16794"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3"/>
          <p:cNvSpPr/>
          <p:nvPr/>
        </p:nvSpPr>
        <p:spPr>
          <a:xfrm>
            <a:off x="0" y="2616616"/>
            <a:ext cx="4426005" cy="3705718"/>
          </a:xfrm>
          <a:custGeom>
            <a:rect b="b" l="l" r="r" t="t"/>
            <a:pathLst>
              <a:path extrusionOk="0" h="574113" w="685704">
                <a:moveTo>
                  <a:pt x="40231" y="0"/>
                </a:moveTo>
                <a:lnTo>
                  <a:pt x="645473" y="0"/>
                </a:lnTo>
                <a:cubicBezTo>
                  <a:pt x="656143" y="0"/>
                  <a:pt x="666376" y="4239"/>
                  <a:pt x="673920" y="11783"/>
                </a:cubicBezTo>
                <a:cubicBezTo>
                  <a:pt x="681465" y="19328"/>
                  <a:pt x="685704" y="29561"/>
                  <a:pt x="685704" y="40231"/>
                </a:cubicBezTo>
                <a:lnTo>
                  <a:pt x="685704" y="533881"/>
                </a:lnTo>
                <a:cubicBezTo>
                  <a:pt x="685704" y="544551"/>
                  <a:pt x="681465" y="554784"/>
                  <a:pt x="673920" y="562329"/>
                </a:cubicBezTo>
                <a:cubicBezTo>
                  <a:pt x="666376" y="569874"/>
                  <a:pt x="656143" y="574113"/>
                  <a:pt x="645473" y="574113"/>
                </a:cubicBezTo>
                <a:lnTo>
                  <a:pt x="40231" y="574113"/>
                </a:lnTo>
                <a:cubicBezTo>
                  <a:pt x="29561" y="574113"/>
                  <a:pt x="19328" y="569874"/>
                  <a:pt x="11783" y="562329"/>
                </a:cubicBezTo>
                <a:cubicBezTo>
                  <a:pt x="4239" y="554784"/>
                  <a:pt x="0" y="544551"/>
                  <a:pt x="0" y="533881"/>
                </a:cubicBezTo>
                <a:lnTo>
                  <a:pt x="0" y="40231"/>
                </a:lnTo>
                <a:cubicBezTo>
                  <a:pt x="0" y="29561"/>
                  <a:pt x="4239" y="19328"/>
                  <a:pt x="11783" y="11783"/>
                </a:cubicBezTo>
                <a:cubicBezTo>
                  <a:pt x="19328" y="4239"/>
                  <a:pt x="29561" y="0"/>
                  <a:pt x="40231" y="0"/>
                </a:cubicBezTo>
                <a:close/>
              </a:path>
            </a:pathLst>
          </a:custGeom>
          <a:blipFill rotWithShape="1">
            <a:blip r:embed="rId4">
              <a:alphaModFix/>
            </a:blip>
            <a:stretch>
              <a:fillRect b="0" l="-24446" r="-24445"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3"/>
          <p:cNvSpPr/>
          <p:nvPr/>
        </p:nvSpPr>
        <p:spPr>
          <a:xfrm>
            <a:off x="4186153" y="7426891"/>
            <a:ext cx="4957847" cy="2860109"/>
          </a:xfrm>
          <a:custGeom>
            <a:rect b="b" l="l" r="r" t="t"/>
            <a:pathLst>
              <a:path extrusionOk="0" h="443106" w="768100">
                <a:moveTo>
                  <a:pt x="35916" y="0"/>
                </a:moveTo>
                <a:lnTo>
                  <a:pt x="732185" y="0"/>
                </a:lnTo>
                <a:cubicBezTo>
                  <a:pt x="752020" y="0"/>
                  <a:pt x="768100" y="16080"/>
                  <a:pt x="768100" y="35916"/>
                </a:cubicBezTo>
                <a:lnTo>
                  <a:pt x="768100" y="407190"/>
                </a:lnTo>
                <a:cubicBezTo>
                  <a:pt x="768100" y="427026"/>
                  <a:pt x="752020" y="443106"/>
                  <a:pt x="732185" y="443106"/>
                </a:cubicBezTo>
                <a:lnTo>
                  <a:pt x="35916" y="443106"/>
                </a:lnTo>
                <a:cubicBezTo>
                  <a:pt x="26390" y="443106"/>
                  <a:pt x="17255" y="439322"/>
                  <a:pt x="10519" y="432586"/>
                </a:cubicBezTo>
                <a:cubicBezTo>
                  <a:pt x="3784" y="425851"/>
                  <a:pt x="0" y="416716"/>
                  <a:pt x="0" y="407190"/>
                </a:cubicBezTo>
                <a:lnTo>
                  <a:pt x="0" y="35916"/>
                </a:lnTo>
                <a:cubicBezTo>
                  <a:pt x="0" y="16080"/>
                  <a:pt x="16080" y="0"/>
                  <a:pt x="35916" y="0"/>
                </a:cubicBezTo>
                <a:close/>
              </a:path>
            </a:pathLst>
          </a:custGeom>
          <a:blipFill rotWithShape="1">
            <a:blip r:embed="rId5">
              <a:alphaModFix/>
            </a:blip>
            <a:stretch>
              <a:fillRect b="-6299" l="0" r="0" t="-6299"/>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3"/>
          <p:cNvSpPr txBox="1"/>
          <p:nvPr/>
        </p:nvSpPr>
        <p:spPr>
          <a:xfrm>
            <a:off x="5370435" y="3944877"/>
            <a:ext cx="3475500" cy="2139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n-US" sz="2316">
                <a:solidFill>
                  <a:srgbClr val="FFFFFF"/>
                </a:solidFill>
              </a:rPr>
              <a:t>Team Name : </a:t>
            </a:r>
            <a:endParaRPr sz="2316">
              <a:solidFill>
                <a:srgbClr val="FFFFFF"/>
              </a:solidFill>
            </a:endParaRPr>
          </a:p>
          <a:p>
            <a:pPr indent="0" lvl="0" marL="0" rtl="0" algn="l">
              <a:spcBef>
                <a:spcPts val="0"/>
              </a:spcBef>
              <a:spcAft>
                <a:spcPts val="0"/>
              </a:spcAft>
              <a:buSzPts val="1100"/>
              <a:buNone/>
            </a:pPr>
            <a:r>
              <a:rPr lang="en-US" sz="2316">
                <a:solidFill>
                  <a:srgbClr val="FFFFFF"/>
                </a:solidFill>
              </a:rPr>
              <a:t>balkhandeyash514</a:t>
            </a:r>
            <a:endParaRPr sz="2316">
              <a:solidFill>
                <a:srgbClr val="FFFFFF"/>
              </a:solidFill>
            </a:endParaRPr>
          </a:p>
          <a:p>
            <a:pPr indent="0" lvl="0" marL="0" rtl="0" algn="l">
              <a:spcBef>
                <a:spcPts val="0"/>
              </a:spcBef>
              <a:spcAft>
                <a:spcPts val="0"/>
              </a:spcAft>
              <a:buSzPts val="1100"/>
              <a:buNone/>
            </a:pPr>
            <a:r>
              <a:t/>
            </a:r>
            <a:endParaRPr sz="2316">
              <a:solidFill>
                <a:srgbClr val="FFFFFF"/>
              </a:solidFill>
            </a:endParaRPr>
          </a:p>
          <a:p>
            <a:pPr indent="-375666" lvl="0" marL="457200" rtl="0" algn="l">
              <a:spcBef>
                <a:spcPts val="0"/>
              </a:spcBef>
              <a:spcAft>
                <a:spcPts val="0"/>
              </a:spcAft>
              <a:buClr>
                <a:srgbClr val="FFFFFF"/>
              </a:buClr>
              <a:buSzPts val="2316"/>
              <a:buAutoNum type="arabicParenR"/>
            </a:pPr>
            <a:r>
              <a:rPr lang="en-US" sz="2316">
                <a:solidFill>
                  <a:srgbClr val="FFFFFF"/>
                </a:solidFill>
              </a:rPr>
              <a:t>Yash Balkhande</a:t>
            </a:r>
            <a:endParaRPr sz="2316">
              <a:solidFill>
                <a:srgbClr val="FFFFFF"/>
              </a:solidFill>
            </a:endParaRPr>
          </a:p>
          <a:p>
            <a:pPr indent="-375666" lvl="0" marL="457200" rtl="0" algn="l">
              <a:spcBef>
                <a:spcPts val="0"/>
              </a:spcBef>
              <a:spcAft>
                <a:spcPts val="0"/>
              </a:spcAft>
              <a:buClr>
                <a:srgbClr val="FFFFFF"/>
              </a:buClr>
              <a:buSzPts val="2316"/>
              <a:buAutoNum type="arabicParenR"/>
            </a:pPr>
            <a:r>
              <a:rPr lang="en-US" sz="2316">
                <a:solidFill>
                  <a:srgbClr val="FFFFFF"/>
                </a:solidFill>
              </a:rPr>
              <a:t>Gayatri Bhamburkar</a:t>
            </a:r>
            <a:endParaRPr sz="2316">
              <a:solidFill>
                <a:srgbClr val="FFFFFF"/>
              </a:solidFill>
            </a:endParaRPr>
          </a:p>
          <a:p>
            <a:pPr indent="0" lvl="0" marL="0" marR="0" rtl="0" algn="l">
              <a:lnSpc>
                <a:spcPct val="100000"/>
              </a:lnSpc>
              <a:spcBef>
                <a:spcPts val="0"/>
              </a:spcBef>
              <a:spcAft>
                <a:spcPts val="0"/>
              </a:spcAft>
              <a:buNone/>
            </a:pPr>
            <a:r>
              <a:t/>
            </a:r>
            <a:endParaRPr sz="2316">
              <a:solidFill>
                <a:srgbClr val="FFFFFF"/>
              </a:solidFill>
            </a:endParaRPr>
          </a:p>
        </p:txBody>
      </p:sp>
      <p:grpSp>
        <p:nvGrpSpPr>
          <p:cNvPr id="171" name="Google Shape;171;p33"/>
          <p:cNvGrpSpPr/>
          <p:nvPr/>
        </p:nvGrpSpPr>
        <p:grpSpPr>
          <a:xfrm>
            <a:off x="10415059" y="4498050"/>
            <a:ext cx="6131981" cy="1538925"/>
            <a:chOff x="0" y="38100"/>
            <a:chExt cx="8175975" cy="2051900"/>
          </a:xfrm>
        </p:grpSpPr>
        <p:sp>
          <p:nvSpPr>
            <p:cNvPr id="172" name="Google Shape;172;p33"/>
            <p:cNvSpPr txBox="1"/>
            <p:nvPr/>
          </p:nvSpPr>
          <p:spPr>
            <a:xfrm>
              <a:off x="0" y="38100"/>
              <a:ext cx="8175975" cy="1131078"/>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6300" u="none" cap="none" strike="noStrike">
                  <a:solidFill>
                    <a:srgbClr val="FFFFFF"/>
                  </a:solidFill>
                  <a:latin typeface="Arial"/>
                  <a:ea typeface="Arial"/>
                  <a:cs typeface="Arial"/>
                  <a:sym typeface="Arial"/>
                </a:rPr>
                <a:t>datathon</a:t>
              </a:r>
              <a:endParaRPr b="1" i="0" sz="6300" u="none" cap="none" strike="noStrike">
                <a:solidFill>
                  <a:srgbClr val="FFFFFF"/>
                </a:solidFill>
                <a:latin typeface="Arial"/>
                <a:ea typeface="Arial"/>
                <a:cs typeface="Arial"/>
                <a:sym typeface="Arial"/>
              </a:endParaRPr>
            </a:p>
          </p:txBody>
        </p:sp>
        <p:sp>
          <p:nvSpPr>
            <p:cNvPr id="173" name="Google Shape;173;p33"/>
            <p:cNvSpPr txBox="1"/>
            <p:nvPr/>
          </p:nvSpPr>
          <p:spPr>
            <a:xfrm>
              <a:off x="0" y="919783"/>
              <a:ext cx="8175975" cy="1170217"/>
            </a:xfrm>
            <a:prstGeom prst="rect">
              <a:avLst/>
            </a:prstGeom>
            <a:noFill/>
            <a:ln>
              <a:noFill/>
            </a:ln>
          </p:spPr>
          <p:txBody>
            <a:bodyPr anchorCtr="0" anchor="t" bIns="0" lIns="0" spcFirstLastPara="1" rIns="0" wrap="square" tIns="0">
              <a:spAutoFit/>
            </a:bodyPr>
            <a:lstStyle/>
            <a:p>
              <a:pPr indent="0" lvl="0" marL="0" marR="0" rtl="0" algn="ctr">
                <a:lnSpc>
                  <a:spcPct val="125004"/>
                </a:lnSpc>
                <a:spcBef>
                  <a:spcPts val="0"/>
                </a:spcBef>
                <a:spcAft>
                  <a:spcPts val="0"/>
                </a:spcAft>
                <a:buNone/>
              </a:pPr>
              <a:r>
                <a:rPr b="1" i="0" lang="en-US" sz="5399" u="none" cap="none" strike="noStrike">
                  <a:solidFill>
                    <a:srgbClr val="FFFFFF"/>
                  </a:solidFill>
                  <a:latin typeface="Arial"/>
                  <a:ea typeface="Arial"/>
                  <a:cs typeface="Arial"/>
                  <a:sym typeface="Arial"/>
                </a:rPr>
                <a:t>2.0</a:t>
              </a:r>
              <a:endParaRPr/>
            </a:p>
          </p:txBody>
        </p:sp>
      </p:grpSp>
      <p:sp>
        <p:nvSpPr>
          <p:cNvPr id="174" name="Google Shape;174;p33"/>
          <p:cNvSpPr txBox="1"/>
          <p:nvPr/>
        </p:nvSpPr>
        <p:spPr>
          <a:xfrm>
            <a:off x="10415059" y="6262276"/>
            <a:ext cx="6131981" cy="575945"/>
          </a:xfrm>
          <a:prstGeom prst="rect">
            <a:avLst/>
          </a:prstGeom>
          <a:noFill/>
          <a:ln>
            <a:noFill/>
          </a:ln>
        </p:spPr>
        <p:txBody>
          <a:bodyPr anchorCtr="0" anchor="t" bIns="0" lIns="0" spcFirstLastPara="1" rIns="0" wrap="square" tIns="0">
            <a:spAutoFit/>
          </a:bodyPr>
          <a:lstStyle/>
          <a:p>
            <a:pPr indent="0" lvl="0" marL="0" marR="0" rtl="0" algn="ctr">
              <a:lnSpc>
                <a:spcPct val="140023"/>
              </a:lnSpc>
              <a:spcBef>
                <a:spcPts val="0"/>
              </a:spcBef>
              <a:spcAft>
                <a:spcPts val="0"/>
              </a:spcAft>
              <a:buNone/>
            </a:pPr>
            <a:r>
              <a:rPr b="0" i="0" lang="en-US" sz="1699" u="none" cap="none" strike="noStrike">
                <a:solidFill>
                  <a:srgbClr val="FFFFFF"/>
                </a:solidFill>
                <a:latin typeface="Arial"/>
                <a:ea typeface="Arial"/>
                <a:cs typeface="Arial"/>
                <a:sym typeface="Arial"/>
              </a:rPr>
              <a:t>Where Data Science transforms Ideas into impact</a:t>
            </a:r>
            <a:endParaRPr/>
          </a:p>
        </p:txBody>
      </p:sp>
      <p:sp>
        <p:nvSpPr>
          <p:cNvPr id="175" name="Google Shape;175;p33"/>
          <p:cNvSpPr txBox="1"/>
          <p:nvPr/>
        </p:nvSpPr>
        <p:spPr>
          <a:xfrm>
            <a:off x="12637422" y="3606873"/>
            <a:ext cx="1687254" cy="307777"/>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FFFFFF"/>
                </a:solidFill>
                <a:latin typeface="Arial"/>
                <a:ea typeface="Arial"/>
                <a:cs typeface="Arial"/>
                <a:sym typeface="Arial"/>
              </a:rPr>
              <a:t>presents</a:t>
            </a:r>
            <a:endParaRPr/>
          </a:p>
        </p:txBody>
      </p:sp>
      <p:sp>
        <p:nvSpPr>
          <p:cNvPr id="176" name="Google Shape;176;p33"/>
          <p:cNvSpPr/>
          <p:nvPr/>
        </p:nvSpPr>
        <p:spPr>
          <a:xfrm>
            <a:off x="12030107" y="2081556"/>
            <a:ext cx="2901886" cy="1414730"/>
          </a:xfrm>
          <a:custGeom>
            <a:rect b="b" l="l" r="r" t="t"/>
            <a:pathLst>
              <a:path extrusionOk="0" h="1414730" w="2901886">
                <a:moveTo>
                  <a:pt x="0" y="0"/>
                </a:moveTo>
                <a:lnTo>
                  <a:pt x="2901885" y="0"/>
                </a:lnTo>
                <a:lnTo>
                  <a:pt x="2901885" y="1414730"/>
                </a:lnTo>
                <a:lnTo>
                  <a:pt x="0" y="1414730"/>
                </a:lnTo>
                <a:lnTo>
                  <a:pt x="0" y="0"/>
                </a:lnTo>
                <a:close/>
              </a:path>
            </a:pathLst>
          </a:custGeom>
          <a:blipFill rotWithShape="1">
            <a:blip r:embed="rId6">
              <a:alphaModFix/>
            </a:blip>
            <a:stretch>
              <a:fillRect b="0" l="0" r="0"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80" name="Shape 180"/>
        <p:cNvGrpSpPr/>
        <p:nvPr/>
      </p:nvGrpSpPr>
      <p:grpSpPr>
        <a:xfrm>
          <a:off x="0" y="0"/>
          <a:ext cx="0" cy="0"/>
          <a:chOff x="0" y="0"/>
          <a:chExt cx="0" cy="0"/>
        </a:xfrm>
      </p:grpSpPr>
      <p:sp>
        <p:nvSpPr>
          <p:cNvPr id="181" name="Google Shape;181;p34"/>
          <p:cNvSpPr/>
          <p:nvPr/>
        </p:nvSpPr>
        <p:spPr>
          <a:xfrm>
            <a:off x="15034187" y="586282"/>
            <a:ext cx="2225113" cy="1084789"/>
          </a:xfrm>
          <a:custGeom>
            <a:rect b="b" l="l" r="r" t="t"/>
            <a:pathLst>
              <a:path extrusionOk="0" h="1084789" w="2225113">
                <a:moveTo>
                  <a:pt x="0" y="0"/>
                </a:moveTo>
                <a:lnTo>
                  <a:pt x="2225113" y="0"/>
                </a:lnTo>
                <a:lnTo>
                  <a:pt x="2225113" y="1084789"/>
                </a:lnTo>
                <a:lnTo>
                  <a:pt x="0" y="1084789"/>
                </a:lnTo>
                <a:lnTo>
                  <a:pt x="0" y="0"/>
                </a:lnTo>
                <a:close/>
              </a:path>
            </a:pathLst>
          </a:custGeom>
          <a:blipFill rotWithShape="1">
            <a:blip r:embed="rId3">
              <a:alphaModFix/>
            </a:blip>
            <a:stretch>
              <a:fillRect b="0" l="0" r="0" t="0"/>
            </a:stretch>
          </a:blipFill>
          <a:ln>
            <a:noFill/>
          </a:ln>
        </p:spPr>
      </p:sp>
      <p:sp>
        <p:nvSpPr>
          <p:cNvPr id="182" name="Google Shape;182;p34"/>
          <p:cNvSpPr txBox="1"/>
          <p:nvPr/>
        </p:nvSpPr>
        <p:spPr>
          <a:xfrm>
            <a:off x="885775" y="1023900"/>
            <a:ext cx="13425300" cy="6465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4200" u="sng">
                <a:solidFill>
                  <a:srgbClr val="FFFFFF"/>
                </a:solidFill>
              </a:rPr>
              <a:t>Problem Statement : </a:t>
            </a:r>
            <a:r>
              <a:rPr b="1" i="0" lang="en-US" sz="4200" u="sng" cap="none" strike="noStrike">
                <a:solidFill>
                  <a:srgbClr val="FFFFFF"/>
                </a:solidFill>
              </a:rPr>
              <a:t>Cybersecurity and Data Privacy </a:t>
            </a:r>
            <a:endParaRPr b="1" sz="100" u="sng"/>
          </a:p>
        </p:txBody>
      </p:sp>
      <p:sp>
        <p:nvSpPr>
          <p:cNvPr id="183" name="Google Shape;183;p34"/>
          <p:cNvSpPr txBox="1"/>
          <p:nvPr/>
        </p:nvSpPr>
        <p:spPr>
          <a:xfrm>
            <a:off x="885775" y="2065825"/>
            <a:ext cx="7145700" cy="75003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b="1" lang="en-US" sz="3600">
                <a:solidFill>
                  <a:schemeClr val="lt1"/>
                </a:solidFill>
                <a:latin typeface="Times New Roman"/>
                <a:ea typeface="Times New Roman"/>
                <a:cs typeface="Times New Roman"/>
                <a:sym typeface="Times New Roman"/>
              </a:rPr>
              <a:t>Aim :</a:t>
            </a:r>
            <a:endParaRPr b="1" sz="3600">
              <a:solidFill>
                <a:schemeClr val="lt1"/>
              </a:solidFill>
              <a:highlight>
                <a:schemeClr val="lt1"/>
              </a:highlight>
              <a:latin typeface="Times New Roman"/>
              <a:ea typeface="Times New Roman"/>
              <a:cs typeface="Times New Roman"/>
              <a:sym typeface="Times New Roman"/>
            </a:endParaRPr>
          </a:p>
          <a:p>
            <a:pPr indent="-393700" lvl="0" marL="457200" rtl="0" algn="just">
              <a:lnSpc>
                <a:spcPct val="115000"/>
              </a:lnSpc>
              <a:spcBef>
                <a:spcPts val="1300"/>
              </a:spcBef>
              <a:spcAft>
                <a:spcPts val="0"/>
              </a:spcAft>
              <a:buClr>
                <a:schemeClr val="lt1"/>
              </a:buClr>
              <a:buSzPts val="2600"/>
              <a:buFont typeface="Times New Roman"/>
              <a:buChar char="●"/>
            </a:pPr>
            <a:r>
              <a:rPr lang="en-US" sz="2600">
                <a:solidFill>
                  <a:schemeClr val="lt1"/>
                </a:solidFill>
                <a:latin typeface="Times New Roman"/>
                <a:ea typeface="Times New Roman"/>
                <a:cs typeface="Times New Roman"/>
                <a:sym typeface="Times New Roman"/>
              </a:rPr>
              <a:t>An enhanced model of information security can be made by combining various technologies such as JWT (JSON Web Token), PassportJS for authentication and authorization, CryptoJS for encrypting, decrypting and hashing of useful information, NodeMailer for OTP generation.</a:t>
            </a:r>
            <a:endParaRPr sz="2600">
              <a:solidFill>
                <a:schemeClr val="lt1"/>
              </a:solidFill>
              <a:latin typeface="Times New Roman"/>
              <a:ea typeface="Times New Roman"/>
              <a:cs typeface="Times New Roman"/>
              <a:sym typeface="Times New Roman"/>
            </a:endParaRPr>
          </a:p>
          <a:p>
            <a:pPr indent="-393700" lvl="0" marL="457200" rtl="0" algn="just">
              <a:lnSpc>
                <a:spcPct val="115000"/>
              </a:lnSpc>
              <a:spcBef>
                <a:spcPts val="1000"/>
              </a:spcBef>
              <a:spcAft>
                <a:spcPts val="0"/>
              </a:spcAft>
              <a:buClr>
                <a:schemeClr val="lt1"/>
              </a:buClr>
              <a:buSzPts val="2600"/>
              <a:buFont typeface="Times New Roman"/>
              <a:buChar char="●"/>
            </a:pPr>
            <a:r>
              <a:rPr lang="en-US" sz="2600">
                <a:solidFill>
                  <a:schemeClr val="lt1"/>
                </a:solidFill>
                <a:latin typeface="Times New Roman"/>
                <a:ea typeface="Times New Roman"/>
                <a:cs typeface="Times New Roman"/>
                <a:sym typeface="Times New Roman"/>
              </a:rPr>
              <a:t>To make it as a 3 level of security we have username and password in the first level, In second level of security we will be using Google reCAPTCHA, after that in the third level an OTP will be sent on the registered mobile number or email, after filling the OTP our backend will verify it and then gives the access to the user / client.</a:t>
            </a:r>
            <a:endParaRPr sz="2600">
              <a:solidFill>
                <a:schemeClr val="lt1"/>
              </a:solidFill>
              <a:latin typeface="Times New Roman"/>
              <a:ea typeface="Times New Roman"/>
              <a:cs typeface="Times New Roman"/>
              <a:sym typeface="Times New Roman"/>
            </a:endParaRPr>
          </a:p>
        </p:txBody>
      </p:sp>
      <p:sp>
        <p:nvSpPr>
          <p:cNvPr id="184" name="Google Shape;184;p34"/>
          <p:cNvSpPr txBox="1"/>
          <p:nvPr/>
        </p:nvSpPr>
        <p:spPr>
          <a:xfrm>
            <a:off x="8682775" y="2065825"/>
            <a:ext cx="9243600" cy="79731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b="1" lang="en-US" sz="3600">
                <a:solidFill>
                  <a:schemeClr val="lt1"/>
                </a:solidFill>
                <a:latin typeface="Times New Roman"/>
                <a:ea typeface="Times New Roman"/>
                <a:cs typeface="Times New Roman"/>
                <a:sym typeface="Times New Roman"/>
              </a:rPr>
              <a:t>Objectives : </a:t>
            </a:r>
            <a:endParaRPr b="1" sz="3600">
              <a:solidFill>
                <a:schemeClr val="lt1"/>
              </a:solidFill>
              <a:latin typeface="Times New Roman"/>
              <a:ea typeface="Times New Roman"/>
              <a:cs typeface="Times New Roman"/>
              <a:sym typeface="Times New Roman"/>
            </a:endParaRPr>
          </a:p>
          <a:p>
            <a:pPr indent="-393700" lvl="0" marL="457200" rtl="0" algn="just">
              <a:lnSpc>
                <a:spcPct val="115000"/>
              </a:lnSpc>
              <a:spcBef>
                <a:spcPts val="2400"/>
              </a:spcBef>
              <a:spcAft>
                <a:spcPts val="0"/>
              </a:spcAft>
              <a:buClr>
                <a:schemeClr val="lt1"/>
              </a:buClr>
              <a:buSzPts val="2600"/>
              <a:buFont typeface="Times New Roman"/>
              <a:buAutoNum type="arabicPeriod"/>
            </a:pPr>
            <a:r>
              <a:rPr b="1" lang="en-US" sz="2600">
                <a:solidFill>
                  <a:schemeClr val="lt1"/>
                </a:solidFill>
                <a:latin typeface="Times New Roman"/>
                <a:ea typeface="Times New Roman"/>
                <a:cs typeface="Times New Roman"/>
                <a:sym typeface="Times New Roman"/>
              </a:rPr>
              <a:t>Enhance Data Confidentiality :</a:t>
            </a:r>
            <a:r>
              <a:rPr lang="en-US" sz="2600">
                <a:solidFill>
                  <a:schemeClr val="lt1"/>
                </a:solidFill>
                <a:latin typeface="Times New Roman"/>
                <a:ea typeface="Times New Roman"/>
                <a:cs typeface="Times New Roman"/>
                <a:sym typeface="Times New Roman"/>
              </a:rPr>
              <a:t> Implement a comprehensive information security model using JWT (JSON Web Tokens) and CryptoJS to strengthen data confidentiality.</a:t>
            </a:r>
            <a:endParaRPr sz="2600">
              <a:solidFill>
                <a:schemeClr val="lt1"/>
              </a:solidFill>
              <a:latin typeface="Times New Roman"/>
              <a:ea typeface="Times New Roman"/>
              <a:cs typeface="Times New Roman"/>
              <a:sym typeface="Times New Roman"/>
            </a:endParaRPr>
          </a:p>
          <a:p>
            <a:pPr indent="-393700" lvl="0" marL="457200" rtl="0" algn="just">
              <a:lnSpc>
                <a:spcPct val="115000"/>
              </a:lnSpc>
              <a:spcBef>
                <a:spcPts val="0"/>
              </a:spcBef>
              <a:spcAft>
                <a:spcPts val="0"/>
              </a:spcAft>
              <a:buClr>
                <a:schemeClr val="lt1"/>
              </a:buClr>
              <a:buSzPts val="2600"/>
              <a:buFont typeface="Times New Roman"/>
              <a:buAutoNum type="arabicPeriod"/>
            </a:pPr>
            <a:r>
              <a:rPr b="1" lang="en-US" sz="2600">
                <a:solidFill>
                  <a:schemeClr val="lt1"/>
                </a:solidFill>
                <a:latin typeface="Times New Roman"/>
                <a:ea typeface="Times New Roman"/>
                <a:cs typeface="Times New Roman"/>
                <a:sym typeface="Times New Roman"/>
              </a:rPr>
              <a:t>Ensure Secure Authentication and Authorization :</a:t>
            </a:r>
            <a:r>
              <a:rPr lang="en-US" sz="2600">
                <a:solidFill>
                  <a:schemeClr val="lt1"/>
                </a:solidFill>
                <a:latin typeface="Times New Roman"/>
                <a:ea typeface="Times New Roman"/>
                <a:cs typeface="Times New Roman"/>
                <a:sym typeface="Times New Roman"/>
              </a:rPr>
              <a:t> Develop a robust authentication and authorization mechanism using JWT to verify the identity of users and grant access to specific resources based on their roles and permissions. </a:t>
            </a:r>
            <a:endParaRPr sz="2600">
              <a:solidFill>
                <a:schemeClr val="lt1"/>
              </a:solidFill>
              <a:latin typeface="Times New Roman"/>
              <a:ea typeface="Times New Roman"/>
              <a:cs typeface="Times New Roman"/>
              <a:sym typeface="Times New Roman"/>
            </a:endParaRPr>
          </a:p>
          <a:p>
            <a:pPr indent="-393700" lvl="0" marL="457200" rtl="0" algn="just">
              <a:lnSpc>
                <a:spcPct val="115000"/>
              </a:lnSpc>
              <a:spcBef>
                <a:spcPts val="0"/>
              </a:spcBef>
              <a:spcAft>
                <a:spcPts val="0"/>
              </a:spcAft>
              <a:buClr>
                <a:schemeClr val="lt1"/>
              </a:buClr>
              <a:buSzPts val="2600"/>
              <a:buFont typeface="Times New Roman"/>
              <a:buAutoNum type="arabicPeriod"/>
            </a:pPr>
            <a:r>
              <a:rPr b="1" lang="en-US" sz="2600">
                <a:solidFill>
                  <a:schemeClr val="lt1"/>
                </a:solidFill>
                <a:latin typeface="Times New Roman"/>
                <a:ea typeface="Times New Roman"/>
                <a:cs typeface="Times New Roman"/>
                <a:sym typeface="Times New Roman"/>
              </a:rPr>
              <a:t>Strengthen Token Validation and Revocation : </a:t>
            </a:r>
            <a:r>
              <a:rPr lang="en-US" sz="2600">
                <a:solidFill>
                  <a:schemeClr val="lt1"/>
                </a:solidFill>
                <a:latin typeface="Times New Roman"/>
                <a:ea typeface="Times New Roman"/>
                <a:cs typeface="Times New Roman"/>
                <a:sym typeface="Times New Roman"/>
              </a:rPr>
              <a:t>Establish a comprehensive token validation and revocation mechanism to detect and handle invalid or expired JWTs effectively. </a:t>
            </a:r>
            <a:endParaRPr sz="2600">
              <a:solidFill>
                <a:schemeClr val="lt1"/>
              </a:solidFill>
              <a:latin typeface="Times New Roman"/>
              <a:ea typeface="Times New Roman"/>
              <a:cs typeface="Times New Roman"/>
              <a:sym typeface="Times New Roman"/>
            </a:endParaRPr>
          </a:p>
          <a:p>
            <a:pPr indent="-393700" lvl="0" marL="457200" rtl="0" algn="just">
              <a:lnSpc>
                <a:spcPct val="115000"/>
              </a:lnSpc>
              <a:spcBef>
                <a:spcPts val="0"/>
              </a:spcBef>
              <a:spcAft>
                <a:spcPts val="0"/>
              </a:spcAft>
              <a:buClr>
                <a:schemeClr val="lt1"/>
              </a:buClr>
              <a:buSzPts val="2600"/>
              <a:buFont typeface="Times New Roman"/>
              <a:buAutoNum type="arabicPeriod"/>
            </a:pPr>
            <a:r>
              <a:rPr b="1" lang="en-US" sz="2600">
                <a:solidFill>
                  <a:schemeClr val="lt1"/>
                </a:solidFill>
                <a:latin typeface="Times New Roman"/>
                <a:ea typeface="Times New Roman"/>
                <a:cs typeface="Times New Roman"/>
                <a:sym typeface="Times New Roman"/>
              </a:rPr>
              <a:t>Implement OTP Generation using Nodemailer : </a:t>
            </a:r>
            <a:r>
              <a:rPr lang="en-US" sz="2600">
                <a:solidFill>
                  <a:schemeClr val="lt1"/>
                </a:solidFill>
                <a:latin typeface="Times New Roman"/>
                <a:ea typeface="Times New Roman"/>
                <a:cs typeface="Times New Roman"/>
                <a:sym typeface="Times New Roman"/>
              </a:rPr>
              <a:t>By incorporating  nodemailer’s email sending capabilities, the objective is to provide a secure and reliable OTP delivery mechanism, enhancing the application’s authentication security and user verification process.</a:t>
            </a:r>
            <a:endParaRPr sz="2600">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8" name="Shape 188"/>
        <p:cNvGrpSpPr/>
        <p:nvPr/>
      </p:nvGrpSpPr>
      <p:grpSpPr>
        <a:xfrm>
          <a:off x="0" y="0"/>
          <a:ext cx="0" cy="0"/>
          <a:chOff x="0" y="0"/>
          <a:chExt cx="0" cy="0"/>
        </a:xfrm>
      </p:grpSpPr>
      <p:sp>
        <p:nvSpPr>
          <p:cNvPr id="189" name="Google Shape;189;p35"/>
          <p:cNvSpPr txBox="1"/>
          <p:nvPr>
            <p:ph type="title"/>
          </p:nvPr>
        </p:nvSpPr>
        <p:spPr>
          <a:xfrm>
            <a:off x="762000" y="571500"/>
            <a:ext cx="16459200" cy="845345"/>
          </a:xfrm>
          <a:prstGeom prst="rect">
            <a:avLst/>
          </a:prstGeom>
          <a:solidFill>
            <a:schemeClr val="dk1"/>
          </a:solidFill>
          <a:ln>
            <a:noFill/>
          </a:ln>
        </p:spPr>
        <p:txBody>
          <a:bodyPr anchorCtr="0" anchor="ctr" bIns="83775" lIns="83775" spcFirstLastPara="1" rIns="83775" wrap="square" tIns="83775">
            <a:normAutofit fontScale="90000"/>
          </a:bodyPr>
          <a:lstStyle/>
          <a:p>
            <a:pPr indent="0" lvl="0" marL="0" marR="0" rtl="0" algn="ctr">
              <a:lnSpc>
                <a:spcPct val="100000"/>
              </a:lnSpc>
              <a:spcBef>
                <a:spcPts val="0"/>
              </a:spcBef>
              <a:spcAft>
                <a:spcPts val="0"/>
              </a:spcAft>
              <a:buClr>
                <a:srgbClr val="FFFFFF"/>
              </a:buClr>
              <a:buSzPct val="100000"/>
              <a:buFont typeface="Times New Roman"/>
              <a:buNone/>
            </a:pPr>
            <a:r>
              <a:rPr b="1" lang="en-US" sz="5900">
                <a:solidFill>
                  <a:srgbClr val="FFFFFF"/>
                </a:solidFill>
                <a:latin typeface="Times New Roman"/>
                <a:ea typeface="Times New Roman"/>
                <a:cs typeface="Times New Roman"/>
                <a:sym typeface="Times New Roman"/>
              </a:rPr>
              <a:t>Idea / Methodology  </a:t>
            </a:r>
            <a:endParaRPr/>
          </a:p>
        </p:txBody>
      </p:sp>
      <p:sp>
        <p:nvSpPr>
          <p:cNvPr id="190" name="Google Shape;190;p35"/>
          <p:cNvSpPr txBox="1"/>
          <p:nvPr>
            <p:ph idx="1" type="body"/>
          </p:nvPr>
        </p:nvSpPr>
        <p:spPr>
          <a:xfrm>
            <a:off x="762000" y="1577600"/>
            <a:ext cx="16459200" cy="8034600"/>
          </a:xfrm>
          <a:prstGeom prst="rect">
            <a:avLst/>
          </a:prstGeom>
          <a:noFill/>
          <a:ln cap="flat" cmpd="sng" w="19050">
            <a:solidFill>
              <a:schemeClr val="lt1"/>
            </a:solidFill>
            <a:prstDash val="solid"/>
            <a:miter lim="800000"/>
            <a:headEnd len="sm" w="sm" type="none"/>
            <a:tailEnd len="sm" w="sm" type="none"/>
          </a:ln>
        </p:spPr>
        <p:txBody>
          <a:bodyPr anchorCtr="0" anchor="t" bIns="83775" lIns="83775" spcFirstLastPara="1" rIns="83775" wrap="square" tIns="83775">
            <a:normAutofit/>
          </a:bodyPr>
          <a:lstStyle/>
          <a:p>
            <a:pPr indent="-635000" lvl="0" marL="635000" marR="0" rtl="0" algn="l">
              <a:lnSpc>
                <a:spcPct val="100000"/>
              </a:lnSpc>
              <a:spcBef>
                <a:spcPts val="0"/>
              </a:spcBef>
              <a:spcAft>
                <a:spcPts val="0"/>
              </a:spcAft>
              <a:buClr>
                <a:srgbClr val="000000"/>
              </a:buClr>
              <a:buSzPts val="5100"/>
              <a:buFont typeface="Arial"/>
              <a:buNone/>
            </a:pPr>
            <a:r>
              <a:rPr b="1" lang="en-US" sz="5100">
                <a:highlight>
                  <a:schemeClr val="lt1"/>
                </a:highlight>
                <a:latin typeface="Times New Roman"/>
                <a:ea typeface="Times New Roman"/>
                <a:cs typeface="Times New Roman"/>
                <a:sym typeface="Times New Roman"/>
              </a:rPr>
              <a:t> </a:t>
            </a:r>
            <a:endParaRPr>
              <a:highlight>
                <a:schemeClr val="lt1"/>
              </a:highlight>
            </a:endParaRPr>
          </a:p>
        </p:txBody>
      </p:sp>
      <p:pic>
        <p:nvPicPr>
          <p:cNvPr descr="Screenshot 2023-09-01 at 1.54.20 PM.png" id="191" name="Google Shape;191;p35"/>
          <p:cNvPicPr preferRelativeResize="0"/>
          <p:nvPr/>
        </p:nvPicPr>
        <p:blipFill rotWithShape="1">
          <a:blip r:embed="rId3">
            <a:alphaModFix/>
          </a:blip>
          <a:srcRect b="0" l="0" r="0" t="0"/>
          <a:stretch/>
        </p:blipFill>
        <p:spPr>
          <a:xfrm>
            <a:off x="1588751" y="2890473"/>
            <a:ext cx="7688100" cy="5375248"/>
          </a:xfrm>
          <a:prstGeom prst="rect">
            <a:avLst/>
          </a:prstGeom>
          <a:noFill/>
          <a:ln cap="flat" cmpd="sng" w="19050">
            <a:solidFill>
              <a:schemeClr val="lt1"/>
            </a:solidFill>
            <a:prstDash val="solid"/>
            <a:round/>
            <a:headEnd len="sm" w="sm" type="none"/>
            <a:tailEnd len="sm" w="sm" type="none"/>
          </a:ln>
        </p:spPr>
      </p:pic>
      <p:sp>
        <p:nvSpPr>
          <p:cNvPr id="192" name="Google Shape;192;p35"/>
          <p:cNvSpPr txBox="1"/>
          <p:nvPr/>
        </p:nvSpPr>
        <p:spPr>
          <a:xfrm>
            <a:off x="1588750" y="1793181"/>
            <a:ext cx="9374400" cy="877200"/>
          </a:xfrm>
          <a:prstGeom prst="rect">
            <a:avLst/>
          </a:prstGeom>
          <a:noFill/>
          <a:ln>
            <a:noFill/>
          </a:ln>
        </p:spPr>
        <p:txBody>
          <a:bodyPr anchorCtr="0" anchor="t" bIns="83775" lIns="83775" spcFirstLastPara="1" rIns="83775" wrap="square" tIns="83775">
            <a:spAutoFit/>
          </a:bodyPr>
          <a:lstStyle/>
          <a:p>
            <a:pPr indent="0" lvl="0" marL="0" marR="0" rtl="0" algn="l">
              <a:lnSpc>
                <a:spcPct val="100000"/>
              </a:lnSpc>
              <a:spcBef>
                <a:spcPts val="0"/>
              </a:spcBef>
              <a:spcAft>
                <a:spcPts val="0"/>
              </a:spcAft>
              <a:buClr>
                <a:srgbClr val="000000"/>
              </a:buClr>
              <a:buSzPts val="4600"/>
              <a:buFont typeface="Calibri"/>
              <a:buNone/>
            </a:pPr>
            <a:r>
              <a:rPr b="0" i="0" lang="en-US" sz="4600" u="sng" cap="none" strike="noStrike">
                <a:solidFill>
                  <a:schemeClr val="lt1"/>
                </a:solidFill>
                <a:latin typeface="Calibri"/>
                <a:ea typeface="Calibri"/>
                <a:cs typeface="Calibri"/>
                <a:sym typeface="Calibri"/>
              </a:rPr>
              <a:t>Working of JSON Web Token (JWT)</a:t>
            </a:r>
            <a:endParaRPr sz="2600" u="sng">
              <a:solidFill>
                <a:schemeClr val="lt1"/>
              </a:solidFill>
            </a:endParaRPr>
          </a:p>
        </p:txBody>
      </p:sp>
      <p:sp>
        <p:nvSpPr>
          <p:cNvPr id="193" name="Google Shape;193;p35"/>
          <p:cNvSpPr txBox="1"/>
          <p:nvPr/>
        </p:nvSpPr>
        <p:spPr>
          <a:xfrm>
            <a:off x="11821650" y="1577600"/>
            <a:ext cx="5399700" cy="8034600"/>
          </a:xfrm>
          <a:prstGeom prst="rect">
            <a:avLst/>
          </a:prstGeom>
          <a:noFill/>
          <a:ln cap="flat" cmpd="sng" w="9525">
            <a:solidFill>
              <a:schemeClr val="lt1"/>
            </a:solidFill>
            <a:prstDash val="solid"/>
            <a:round/>
            <a:headEnd len="sm" w="sm" type="none"/>
            <a:tailEnd len="sm" w="sm" type="none"/>
          </a:ln>
        </p:spPr>
        <p:txBody>
          <a:bodyPr anchorCtr="0" anchor="t" bIns="83775" lIns="83775" spcFirstLastPara="1" rIns="83775" wrap="square" tIns="83775">
            <a:spAutoFit/>
          </a:bodyPr>
          <a:lstStyle/>
          <a:p>
            <a:pPr indent="-330200" lvl="0" marL="330200" marR="0" rtl="0" algn="just">
              <a:lnSpc>
                <a:spcPct val="100000"/>
              </a:lnSpc>
              <a:spcBef>
                <a:spcPts val="0"/>
              </a:spcBef>
              <a:spcAft>
                <a:spcPts val="0"/>
              </a:spcAft>
              <a:buClr>
                <a:schemeClr val="lt1"/>
              </a:buClr>
              <a:buSzPts val="2400"/>
              <a:buFont typeface="Times"/>
              <a:buAutoNum type="arabicPeriod"/>
            </a:pPr>
            <a:r>
              <a:rPr b="0" i="0" lang="en-US" sz="2400" u="none" cap="none" strike="noStrike">
                <a:solidFill>
                  <a:schemeClr val="lt1"/>
                </a:solidFill>
                <a:latin typeface="Times"/>
                <a:ea typeface="Times"/>
                <a:cs typeface="Times"/>
                <a:sym typeface="Times"/>
              </a:rPr>
              <a:t>The client sends an authentication request by credentials, such as a username– password combination for login via username and password, Facebook login, Google login, etc. </a:t>
            </a:r>
            <a:endParaRPr sz="2600">
              <a:solidFill>
                <a:schemeClr val="lt1"/>
              </a:solidFill>
            </a:endParaRPr>
          </a:p>
          <a:p>
            <a:pPr indent="-330200" lvl="0" marL="330200" marR="0" rtl="0" algn="just">
              <a:lnSpc>
                <a:spcPct val="100000"/>
              </a:lnSpc>
              <a:spcBef>
                <a:spcPts val="2200"/>
              </a:spcBef>
              <a:spcAft>
                <a:spcPts val="0"/>
              </a:spcAft>
              <a:buClr>
                <a:schemeClr val="lt1"/>
              </a:buClr>
              <a:buSzPts val="2400"/>
              <a:buFont typeface="Times"/>
              <a:buAutoNum type="arabicPeriod"/>
            </a:pPr>
            <a:r>
              <a:rPr b="0" i="0" lang="en-US" sz="2400" u="none" cap="none" strike="noStrike">
                <a:solidFill>
                  <a:schemeClr val="lt1"/>
                </a:solidFill>
                <a:latin typeface="Times"/>
                <a:ea typeface="Times"/>
                <a:cs typeface="Times"/>
                <a:sym typeface="Times"/>
              </a:rPr>
              <a:t>On verifying the credentials of a user, the authentication service creates a JWT from the retrieved user authorization data. The created JWT retured to client for futher requests to the secured resources on server. </a:t>
            </a:r>
            <a:endParaRPr sz="2600">
              <a:solidFill>
                <a:schemeClr val="lt1"/>
              </a:solidFill>
            </a:endParaRPr>
          </a:p>
          <a:p>
            <a:pPr indent="-330200" lvl="0" marL="330200" marR="0" rtl="0" algn="just">
              <a:lnSpc>
                <a:spcPct val="100000"/>
              </a:lnSpc>
              <a:spcBef>
                <a:spcPts val="2200"/>
              </a:spcBef>
              <a:spcAft>
                <a:spcPts val="0"/>
              </a:spcAft>
              <a:buClr>
                <a:schemeClr val="lt1"/>
              </a:buClr>
              <a:buSzPts val="2400"/>
              <a:buFont typeface="Times"/>
              <a:buAutoNum type="arabicPeriod"/>
            </a:pPr>
            <a:r>
              <a:rPr b="0" i="0" lang="en-US" sz="2400" u="none" cap="none" strike="noStrike">
                <a:solidFill>
                  <a:schemeClr val="lt1"/>
                </a:solidFill>
                <a:latin typeface="Times"/>
                <a:ea typeface="Times"/>
                <a:cs typeface="Times"/>
                <a:sym typeface="Times"/>
              </a:rPr>
              <a:t>The client useses this token with the request to a secured resource on server. </a:t>
            </a:r>
            <a:endParaRPr sz="2600">
              <a:solidFill>
                <a:schemeClr val="lt1"/>
              </a:solidFill>
            </a:endParaRPr>
          </a:p>
          <a:p>
            <a:pPr indent="-330200" lvl="0" marL="330200" marR="0" rtl="0" algn="just">
              <a:lnSpc>
                <a:spcPct val="100000"/>
              </a:lnSpc>
              <a:spcBef>
                <a:spcPts val="2200"/>
              </a:spcBef>
              <a:spcAft>
                <a:spcPts val="0"/>
              </a:spcAft>
              <a:buClr>
                <a:schemeClr val="lt1"/>
              </a:buClr>
              <a:buSzPts val="2400"/>
              <a:buFont typeface="Times"/>
              <a:buAutoNum type="arabicPeriod"/>
            </a:pPr>
            <a:r>
              <a:rPr b="0" i="0" lang="en-US" sz="2400" u="none" cap="none" strike="noStrike">
                <a:solidFill>
                  <a:schemeClr val="lt1"/>
                </a:solidFill>
                <a:latin typeface="Times"/>
                <a:ea typeface="Times"/>
                <a:cs typeface="Times"/>
                <a:sym typeface="Times"/>
              </a:rPr>
              <a:t>The server receives the request, unpacks the user authentication data from JWT for recognition of authentic request. Server will send a proper response based on valid or invalid token. </a:t>
            </a:r>
            <a:endParaRPr sz="2600">
              <a:solidFill>
                <a:schemeClr val="lt1"/>
              </a:solidFill>
            </a:endParaRPr>
          </a:p>
        </p:txBody>
      </p:sp>
      <p:sp>
        <p:nvSpPr>
          <p:cNvPr id="194" name="Google Shape;194;p35"/>
          <p:cNvSpPr/>
          <p:nvPr/>
        </p:nvSpPr>
        <p:spPr>
          <a:xfrm>
            <a:off x="14996237" y="451782"/>
            <a:ext cx="2225113" cy="1084789"/>
          </a:xfrm>
          <a:custGeom>
            <a:rect b="b" l="l" r="r" t="t"/>
            <a:pathLst>
              <a:path extrusionOk="0" h="1084789" w="2225113">
                <a:moveTo>
                  <a:pt x="0" y="0"/>
                </a:moveTo>
                <a:lnTo>
                  <a:pt x="2225113" y="0"/>
                </a:lnTo>
                <a:lnTo>
                  <a:pt x="2225113" y="1084789"/>
                </a:lnTo>
                <a:lnTo>
                  <a:pt x="0" y="1084789"/>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8" name="Shape 198"/>
        <p:cNvGrpSpPr/>
        <p:nvPr/>
      </p:nvGrpSpPr>
      <p:grpSpPr>
        <a:xfrm>
          <a:off x="0" y="0"/>
          <a:ext cx="0" cy="0"/>
          <a:chOff x="0" y="0"/>
          <a:chExt cx="0" cy="0"/>
        </a:xfrm>
      </p:grpSpPr>
      <p:sp>
        <p:nvSpPr>
          <p:cNvPr id="199" name="Google Shape;199;p36"/>
          <p:cNvSpPr txBox="1"/>
          <p:nvPr>
            <p:ph type="title"/>
          </p:nvPr>
        </p:nvSpPr>
        <p:spPr>
          <a:xfrm>
            <a:off x="762000" y="571500"/>
            <a:ext cx="16459200" cy="845400"/>
          </a:xfrm>
          <a:prstGeom prst="rect">
            <a:avLst/>
          </a:prstGeom>
          <a:solidFill>
            <a:schemeClr val="dk1"/>
          </a:solidFill>
          <a:ln>
            <a:noFill/>
          </a:ln>
        </p:spPr>
        <p:txBody>
          <a:bodyPr anchorCtr="0" anchor="ctr" bIns="83775" lIns="83775" spcFirstLastPara="1" rIns="83775" wrap="square" tIns="83775">
            <a:normAutofit fontScale="90000"/>
          </a:bodyPr>
          <a:lstStyle/>
          <a:p>
            <a:pPr indent="0" lvl="0" marL="0" marR="0" rtl="0" algn="ctr">
              <a:lnSpc>
                <a:spcPct val="100000"/>
              </a:lnSpc>
              <a:spcBef>
                <a:spcPts val="0"/>
              </a:spcBef>
              <a:spcAft>
                <a:spcPts val="0"/>
              </a:spcAft>
              <a:buClr>
                <a:srgbClr val="FFFFFF"/>
              </a:buClr>
              <a:buSzPct val="100000"/>
              <a:buFont typeface="Times New Roman"/>
              <a:buNone/>
            </a:pPr>
            <a:r>
              <a:rPr b="1" lang="en-US" sz="5900">
                <a:solidFill>
                  <a:srgbClr val="FFFFFF"/>
                </a:solidFill>
                <a:latin typeface="Times New Roman"/>
                <a:ea typeface="Times New Roman"/>
                <a:cs typeface="Times New Roman"/>
                <a:sym typeface="Times New Roman"/>
              </a:rPr>
              <a:t>Idea / Methodology  </a:t>
            </a:r>
            <a:endParaRPr/>
          </a:p>
        </p:txBody>
      </p:sp>
      <p:sp>
        <p:nvSpPr>
          <p:cNvPr id="200" name="Google Shape;200;p36"/>
          <p:cNvSpPr txBox="1"/>
          <p:nvPr>
            <p:ph idx="1" type="body"/>
          </p:nvPr>
        </p:nvSpPr>
        <p:spPr>
          <a:xfrm>
            <a:off x="762000" y="1577600"/>
            <a:ext cx="16459200" cy="8316900"/>
          </a:xfrm>
          <a:prstGeom prst="rect">
            <a:avLst/>
          </a:prstGeom>
          <a:noFill/>
          <a:ln cap="flat" cmpd="sng" w="19050">
            <a:solidFill>
              <a:schemeClr val="lt1"/>
            </a:solidFill>
            <a:prstDash val="solid"/>
            <a:miter lim="800000"/>
            <a:headEnd len="sm" w="sm" type="none"/>
            <a:tailEnd len="sm" w="sm" type="none"/>
          </a:ln>
        </p:spPr>
        <p:txBody>
          <a:bodyPr anchorCtr="0" anchor="t" bIns="83775" lIns="83775" spcFirstLastPara="1" rIns="83775" wrap="square" tIns="83775">
            <a:normAutofit/>
          </a:bodyPr>
          <a:lstStyle/>
          <a:p>
            <a:pPr indent="-635000" lvl="0" marL="635000" marR="0" rtl="0" algn="l">
              <a:lnSpc>
                <a:spcPct val="100000"/>
              </a:lnSpc>
              <a:spcBef>
                <a:spcPts val="0"/>
              </a:spcBef>
              <a:spcAft>
                <a:spcPts val="0"/>
              </a:spcAft>
              <a:buClr>
                <a:srgbClr val="000000"/>
              </a:buClr>
              <a:buSzPts val="5100"/>
              <a:buFont typeface="Arial"/>
              <a:buNone/>
            </a:pPr>
            <a:r>
              <a:rPr b="1" lang="en-US" sz="5100">
                <a:highlight>
                  <a:schemeClr val="lt1"/>
                </a:highlight>
                <a:latin typeface="Times New Roman"/>
                <a:ea typeface="Times New Roman"/>
                <a:cs typeface="Times New Roman"/>
                <a:sym typeface="Times New Roman"/>
              </a:rPr>
              <a:t> </a:t>
            </a:r>
            <a:endParaRPr>
              <a:highlight>
                <a:schemeClr val="lt1"/>
              </a:highlight>
            </a:endParaRPr>
          </a:p>
        </p:txBody>
      </p:sp>
      <p:sp>
        <p:nvSpPr>
          <p:cNvPr id="201" name="Google Shape;201;p36"/>
          <p:cNvSpPr txBox="1"/>
          <p:nvPr/>
        </p:nvSpPr>
        <p:spPr>
          <a:xfrm>
            <a:off x="1588750" y="1793181"/>
            <a:ext cx="9374400" cy="877200"/>
          </a:xfrm>
          <a:prstGeom prst="rect">
            <a:avLst/>
          </a:prstGeom>
          <a:noFill/>
          <a:ln>
            <a:noFill/>
          </a:ln>
        </p:spPr>
        <p:txBody>
          <a:bodyPr anchorCtr="0" anchor="t" bIns="83775" lIns="83775" spcFirstLastPara="1" rIns="83775" wrap="square" tIns="83775">
            <a:spAutoFit/>
          </a:bodyPr>
          <a:lstStyle/>
          <a:p>
            <a:pPr indent="0" lvl="0" marL="0" rtl="0" algn="l">
              <a:spcBef>
                <a:spcPts val="0"/>
              </a:spcBef>
              <a:spcAft>
                <a:spcPts val="0"/>
              </a:spcAft>
              <a:buClr>
                <a:schemeClr val="dk1"/>
              </a:buClr>
              <a:buSzPts val="1100"/>
              <a:buFont typeface="Arial"/>
              <a:buNone/>
            </a:pPr>
            <a:r>
              <a:rPr lang="en-US" sz="4600" u="sng">
                <a:solidFill>
                  <a:schemeClr val="lt1"/>
                </a:solidFill>
                <a:latin typeface="Calibri"/>
                <a:ea typeface="Calibri"/>
                <a:cs typeface="Calibri"/>
                <a:sym typeface="Calibri"/>
              </a:rPr>
              <a:t>CryptoJs &amp; Bcrypt </a:t>
            </a:r>
            <a:endParaRPr sz="4600" u="sng">
              <a:solidFill>
                <a:schemeClr val="lt1"/>
              </a:solidFill>
              <a:latin typeface="Calibri"/>
              <a:ea typeface="Calibri"/>
              <a:cs typeface="Calibri"/>
              <a:sym typeface="Calibri"/>
            </a:endParaRPr>
          </a:p>
        </p:txBody>
      </p:sp>
      <p:sp>
        <p:nvSpPr>
          <p:cNvPr id="202" name="Google Shape;202;p36"/>
          <p:cNvSpPr txBox="1"/>
          <p:nvPr/>
        </p:nvSpPr>
        <p:spPr>
          <a:xfrm>
            <a:off x="10782475" y="1577600"/>
            <a:ext cx="6438900" cy="8316900"/>
          </a:xfrm>
          <a:prstGeom prst="rect">
            <a:avLst/>
          </a:prstGeom>
          <a:noFill/>
          <a:ln cap="flat" cmpd="sng" w="19050">
            <a:solidFill>
              <a:schemeClr val="lt1"/>
            </a:solidFill>
            <a:prstDash val="solid"/>
            <a:round/>
            <a:headEnd len="sm" w="sm" type="none"/>
            <a:tailEnd len="sm" w="sm" type="none"/>
          </a:ln>
        </p:spPr>
        <p:txBody>
          <a:bodyPr anchorCtr="0" anchor="t" bIns="83775" lIns="83775" spcFirstLastPara="1" rIns="83775" wrap="square" tIns="83775">
            <a:spAutoFit/>
          </a:bodyPr>
          <a:lstStyle/>
          <a:p>
            <a:pPr indent="-381000" lvl="0" marL="457200" rtl="0" algn="just">
              <a:spcBef>
                <a:spcPts val="2200"/>
              </a:spcBef>
              <a:spcAft>
                <a:spcPts val="0"/>
              </a:spcAft>
              <a:buClr>
                <a:schemeClr val="lt1"/>
              </a:buClr>
              <a:buSzPts val="2400"/>
              <a:buFont typeface="Times"/>
              <a:buAutoNum type="arabicPeriod"/>
            </a:pPr>
            <a:r>
              <a:rPr lang="en-US" sz="2400">
                <a:solidFill>
                  <a:schemeClr val="lt1"/>
                </a:solidFill>
                <a:latin typeface="Times"/>
                <a:ea typeface="Times"/>
                <a:cs typeface="Times"/>
                <a:sym typeface="Times"/>
              </a:rPr>
              <a:t>We are using CryptoJs for encryption and decryption at the backend.</a:t>
            </a:r>
            <a:endParaRPr sz="2400">
              <a:solidFill>
                <a:schemeClr val="lt1"/>
              </a:solidFill>
              <a:latin typeface="Times"/>
              <a:ea typeface="Times"/>
              <a:cs typeface="Times"/>
              <a:sym typeface="Times"/>
            </a:endParaRPr>
          </a:p>
          <a:p>
            <a:pPr indent="-381000" lvl="0" marL="457200" rtl="0" algn="just">
              <a:spcBef>
                <a:spcPts val="2200"/>
              </a:spcBef>
              <a:spcAft>
                <a:spcPts val="0"/>
              </a:spcAft>
              <a:buClr>
                <a:schemeClr val="lt1"/>
              </a:buClr>
              <a:buSzPts val="2400"/>
              <a:buFont typeface="Times"/>
              <a:buAutoNum type="arabicPeriod"/>
            </a:pPr>
            <a:r>
              <a:rPr lang="en-US" sz="2400">
                <a:solidFill>
                  <a:schemeClr val="lt1"/>
                </a:solidFill>
                <a:latin typeface="Times"/>
                <a:ea typeface="Times"/>
                <a:cs typeface="Times"/>
                <a:sym typeface="Times"/>
              </a:rPr>
              <a:t>CryptoJS is a growing collection of standard and secure cryptographic algorithms implemented in JavaScript using best practices and patterns. They are fast, and they have a consistent and simple interface.</a:t>
            </a:r>
            <a:endParaRPr sz="2400">
              <a:solidFill>
                <a:schemeClr val="lt1"/>
              </a:solidFill>
              <a:latin typeface="Times"/>
              <a:ea typeface="Times"/>
              <a:cs typeface="Times"/>
              <a:sym typeface="Times"/>
            </a:endParaRPr>
          </a:p>
          <a:p>
            <a:pPr indent="-381000" lvl="0" marL="457200" rtl="0" algn="just">
              <a:spcBef>
                <a:spcPts val="2200"/>
              </a:spcBef>
              <a:spcAft>
                <a:spcPts val="0"/>
              </a:spcAft>
              <a:buClr>
                <a:schemeClr val="lt1"/>
              </a:buClr>
              <a:buSzPts val="2400"/>
              <a:buFont typeface="Times"/>
              <a:buAutoNum type="arabicPeriod"/>
            </a:pPr>
            <a:r>
              <a:rPr lang="en-US" sz="2400">
                <a:solidFill>
                  <a:schemeClr val="lt1"/>
                </a:solidFill>
                <a:latin typeface="Times"/>
                <a:ea typeface="Times"/>
                <a:cs typeface="Times"/>
                <a:sym typeface="Times"/>
              </a:rPr>
              <a:t>The Advanced Encryption Standard (AES) is a U.S. Federal Information Processing Standard (FIPS).</a:t>
            </a:r>
            <a:endParaRPr sz="2400">
              <a:solidFill>
                <a:schemeClr val="lt1"/>
              </a:solidFill>
              <a:latin typeface="Times"/>
              <a:ea typeface="Times"/>
              <a:cs typeface="Times"/>
              <a:sym typeface="Times"/>
            </a:endParaRPr>
          </a:p>
          <a:p>
            <a:pPr indent="-381000" lvl="0" marL="457200" rtl="0" algn="just">
              <a:spcBef>
                <a:spcPts val="2200"/>
              </a:spcBef>
              <a:spcAft>
                <a:spcPts val="0"/>
              </a:spcAft>
              <a:buClr>
                <a:schemeClr val="lt1"/>
              </a:buClr>
              <a:buSzPts val="2400"/>
              <a:buFont typeface="Times"/>
              <a:buAutoNum type="arabicPeriod"/>
            </a:pPr>
            <a:r>
              <a:rPr lang="en-US" sz="2400">
                <a:solidFill>
                  <a:schemeClr val="lt1"/>
                </a:solidFill>
                <a:latin typeface="Times"/>
                <a:ea typeface="Times"/>
                <a:cs typeface="Times"/>
                <a:sym typeface="Times"/>
              </a:rPr>
              <a:t>CryptoJS supports AES-128, AES-192, and AES-256. It will pick the variant by the size of the key you pass in. If you use a passphrase, then it will generate a 256-bit key.</a:t>
            </a:r>
            <a:endParaRPr sz="2400">
              <a:solidFill>
                <a:schemeClr val="lt1"/>
              </a:solidFill>
              <a:latin typeface="Times"/>
              <a:ea typeface="Times"/>
              <a:cs typeface="Times"/>
              <a:sym typeface="Times"/>
            </a:endParaRPr>
          </a:p>
          <a:p>
            <a:pPr indent="-381000" lvl="0" marL="457200" rtl="0" algn="just">
              <a:spcBef>
                <a:spcPts val="2200"/>
              </a:spcBef>
              <a:spcAft>
                <a:spcPts val="0"/>
              </a:spcAft>
              <a:buClr>
                <a:schemeClr val="lt1"/>
              </a:buClr>
              <a:buSzPts val="2400"/>
              <a:buFont typeface="Times"/>
              <a:buAutoNum type="arabicPeriod"/>
            </a:pPr>
            <a:r>
              <a:rPr lang="en-US" sz="2400">
                <a:solidFill>
                  <a:schemeClr val="lt1"/>
                </a:solidFill>
                <a:latin typeface="Times"/>
                <a:ea typeface="Times"/>
                <a:cs typeface="Times"/>
                <a:sym typeface="Times"/>
              </a:rPr>
              <a:t>Bcrypt turns a simple password into fixed-length characters called hash. Before hashing a password, bcrypt applies a salt - unique random string that makes the hash unpredictable. </a:t>
            </a:r>
            <a:endParaRPr sz="2400">
              <a:solidFill>
                <a:schemeClr val="lt1"/>
              </a:solidFill>
              <a:latin typeface="Times"/>
              <a:ea typeface="Times"/>
              <a:cs typeface="Times"/>
              <a:sym typeface="Times"/>
            </a:endParaRPr>
          </a:p>
        </p:txBody>
      </p:sp>
      <p:pic>
        <p:nvPicPr>
          <p:cNvPr descr="WhatsApp Image 2023-09-01 at 2.42.34 PM.jpeg" id="203" name="Google Shape;203;p36"/>
          <p:cNvPicPr preferRelativeResize="0"/>
          <p:nvPr/>
        </p:nvPicPr>
        <p:blipFill rotWithShape="1">
          <a:blip r:embed="rId3">
            <a:alphaModFix/>
          </a:blip>
          <a:srcRect b="0" l="0" r="0" t="0"/>
          <a:stretch/>
        </p:blipFill>
        <p:spPr>
          <a:xfrm>
            <a:off x="1588750" y="2670375"/>
            <a:ext cx="7282924" cy="3892999"/>
          </a:xfrm>
          <a:prstGeom prst="rect">
            <a:avLst/>
          </a:prstGeom>
          <a:noFill/>
          <a:ln cap="flat" cmpd="sng" w="19050">
            <a:solidFill>
              <a:schemeClr val="lt1"/>
            </a:solidFill>
            <a:prstDash val="solid"/>
            <a:round/>
            <a:headEnd len="sm" w="sm" type="none"/>
            <a:tailEnd len="sm" w="sm" type="none"/>
          </a:ln>
        </p:spPr>
      </p:pic>
      <p:pic>
        <p:nvPicPr>
          <p:cNvPr descr="download.png" id="204" name="Google Shape;204;p36"/>
          <p:cNvPicPr preferRelativeResize="0"/>
          <p:nvPr/>
        </p:nvPicPr>
        <p:blipFill rotWithShape="1">
          <a:blip r:embed="rId4">
            <a:alphaModFix/>
          </a:blip>
          <a:srcRect b="0" l="0" r="0" t="0"/>
          <a:stretch/>
        </p:blipFill>
        <p:spPr>
          <a:xfrm>
            <a:off x="1588750" y="6823150"/>
            <a:ext cx="7282925" cy="2838450"/>
          </a:xfrm>
          <a:prstGeom prst="rect">
            <a:avLst/>
          </a:prstGeom>
          <a:noFill/>
          <a:ln cap="flat" cmpd="sng" w="19050">
            <a:solidFill>
              <a:schemeClr val="lt1"/>
            </a:solidFill>
            <a:prstDash val="solid"/>
            <a:round/>
            <a:headEnd len="sm" w="sm" type="none"/>
            <a:tailEnd len="sm" w="sm" type="none"/>
          </a:ln>
        </p:spPr>
      </p:pic>
      <p:sp>
        <p:nvSpPr>
          <p:cNvPr id="205" name="Google Shape;205;p36"/>
          <p:cNvSpPr/>
          <p:nvPr/>
        </p:nvSpPr>
        <p:spPr>
          <a:xfrm>
            <a:off x="15099137" y="451807"/>
            <a:ext cx="2225113" cy="1084789"/>
          </a:xfrm>
          <a:custGeom>
            <a:rect b="b" l="l" r="r" t="t"/>
            <a:pathLst>
              <a:path extrusionOk="0" h="1084789" w="2225113">
                <a:moveTo>
                  <a:pt x="0" y="0"/>
                </a:moveTo>
                <a:lnTo>
                  <a:pt x="2225113" y="0"/>
                </a:lnTo>
                <a:lnTo>
                  <a:pt x="2225113" y="1084789"/>
                </a:lnTo>
                <a:lnTo>
                  <a:pt x="0" y="1084789"/>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09" name="Shape 209"/>
        <p:cNvGrpSpPr/>
        <p:nvPr/>
      </p:nvGrpSpPr>
      <p:grpSpPr>
        <a:xfrm>
          <a:off x="0" y="0"/>
          <a:ext cx="0" cy="0"/>
          <a:chOff x="0" y="0"/>
          <a:chExt cx="0" cy="0"/>
        </a:xfrm>
      </p:grpSpPr>
      <p:sp>
        <p:nvSpPr>
          <p:cNvPr id="210" name="Google Shape;210;p37"/>
          <p:cNvSpPr txBox="1"/>
          <p:nvPr/>
        </p:nvSpPr>
        <p:spPr>
          <a:xfrm>
            <a:off x="6654439" y="4752975"/>
            <a:ext cx="4979121" cy="7239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4400" u="none" cap="none" strike="noStrike">
                <a:solidFill>
                  <a:srgbClr val="FFFFFF"/>
                </a:solidFill>
                <a:latin typeface="Arial"/>
                <a:ea typeface="Arial"/>
                <a:cs typeface="Arial"/>
                <a:sym typeface="Arial"/>
              </a:rPr>
              <a:t>Thankyou</a:t>
            </a:r>
            <a:endParaRPr/>
          </a:p>
        </p:txBody>
      </p:sp>
      <p:sp>
        <p:nvSpPr>
          <p:cNvPr id="211" name="Google Shape;211;p37"/>
          <p:cNvSpPr/>
          <p:nvPr/>
        </p:nvSpPr>
        <p:spPr>
          <a:xfrm>
            <a:off x="15034187" y="586282"/>
            <a:ext cx="2225113" cy="1084789"/>
          </a:xfrm>
          <a:custGeom>
            <a:rect b="b" l="l" r="r" t="t"/>
            <a:pathLst>
              <a:path extrusionOk="0" h="1084789" w="2225113">
                <a:moveTo>
                  <a:pt x="0" y="0"/>
                </a:moveTo>
                <a:lnTo>
                  <a:pt x="2225113" y="0"/>
                </a:lnTo>
                <a:lnTo>
                  <a:pt x="2225113" y="1084789"/>
                </a:lnTo>
                <a:lnTo>
                  <a:pt x="0" y="1084789"/>
                </a:lnTo>
                <a:lnTo>
                  <a:pt x="0" y="0"/>
                </a:lnTo>
                <a:close/>
              </a:path>
            </a:pathLst>
          </a:custGeom>
          <a:blipFill rotWithShape="1">
            <a:blip r:embed="rId3">
              <a:alphaModFix/>
            </a:blip>
            <a:stretch>
              <a:fillRect b="0" l="0" r="0" t="0"/>
            </a:stretch>
          </a:blipFill>
          <a:ln>
            <a:noFill/>
          </a:ln>
        </p:spPr>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