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8" r:id="rId4"/>
    <p:sldId id="267" r:id="rId5"/>
    <p:sldId id="262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>
        <p:scale>
          <a:sx n="66" d="100"/>
          <a:sy n="66" d="100"/>
        </p:scale>
        <p:origin x="672" y="-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Gedam" userId="0ae99a931389a3cc" providerId="LiveId" clId="{82EA2B10-7466-4F0A-9142-487DB161FB9A}"/>
    <pc:docChg chg="undo custSel addSld delSld modSld sldOrd">
      <pc:chgData name="Mohit Gedam" userId="0ae99a931389a3cc" providerId="LiveId" clId="{82EA2B10-7466-4F0A-9142-487DB161FB9A}" dt="2023-03-31T16:55:03.815" v="1072"/>
      <pc:docMkLst>
        <pc:docMk/>
      </pc:docMkLst>
      <pc:sldChg chg="modSp mod modTransition">
        <pc:chgData name="Mohit Gedam" userId="0ae99a931389a3cc" providerId="LiveId" clId="{82EA2B10-7466-4F0A-9142-487DB161FB9A}" dt="2023-03-31T16:53:37.695" v="1061"/>
        <pc:sldMkLst>
          <pc:docMk/>
          <pc:sldMk cId="1920111014" sldId="256"/>
        </pc:sldMkLst>
        <pc:spChg chg="mod">
          <ac:chgData name="Mohit Gedam" userId="0ae99a931389a3cc" providerId="LiveId" clId="{82EA2B10-7466-4F0A-9142-487DB161FB9A}" dt="2023-03-31T14:19:45.035" v="27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modSp mod modTransition">
        <pc:chgData name="Mohit Gedam" userId="0ae99a931389a3cc" providerId="LiveId" clId="{82EA2B10-7466-4F0A-9142-487DB161FB9A}" dt="2023-03-31T16:53:43.363" v="1062"/>
        <pc:sldMkLst>
          <pc:docMk/>
          <pc:sldMk cId="2128536031" sldId="257"/>
        </pc:sldMkLst>
        <pc:spChg chg="mod">
          <ac:chgData name="Mohit Gedam" userId="0ae99a931389a3cc" providerId="LiveId" clId="{82EA2B10-7466-4F0A-9142-487DB161FB9A}" dt="2023-03-31T14:19:37.050" v="270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Mohit Gedam" userId="0ae99a931389a3cc" providerId="LiveId" clId="{82EA2B10-7466-4F0A-9142-487DB161FB9A}" dt="2023-03-31T14:20:28.584" v="278" actId="1076"/>
          <ac:spMkLst>
            <pc:docMk/>
            <pc:sldMk cId="2128536031" sldId="257"/>
            <ac:spMk id="14" creationId="{00000000-0000-0000-0000-000000000000}"/>
          </ac:spMkLst>
        </pc:spChg>
        <pc:picChg chg="add mod">
          <ac:chgData name="Mohit Gedam" userId="0ae99a931389a3cc" providerId="LiveId" clId="{82EA2B10-7466-4F0A-9142-487DB161FB9A}" dt="2023-03-31T14:20:54.850" v="283" actId="1440"/>
          <ac:picMkLst>
            <pc:docMk/>
            <pc:sldMk cId="2128536031" sldId="257"/>
            <ac:picMk id="3" creationId="{AB76D686-B6C5-E03A-89D8-E48C87568FB6}"/>
          </ac:picMkLst>
        </pc:picChg>
      </pc:sldChg>
      <pc:sldChg chg="del">
        <pc:chgData name="Mohit Gedam" userId="0ae99a931389a3cc" providerId="LiveId" clId="{82EA2B10-7466-4F0A-9142-487DB161FB9A}" dt="2023-03-31T14:32:02.401" v="620" actId="2696"/>
        <pc:sldMkLst>
          <pc:docMk/>
          <pc:sldMk cId="3847750985" sldId="258"/>
        </pc:sldMkLst>
      </pc:sldChg>
      <pc:sldChg chg="del">
        <pc:chgData name="Mohit Gedam" userId="0ae99a931389a3cc" providerId="LiveId" clId="{82EA2B10-7466-4F0A-9142-487DB161FB9A}" dt="2023-03-31T14:32:07.363" v="621" actId="2696"/>
        <pc:sldMkLst>
          <pc:docMk/>
          <pc:sldMk cId="4135151317" sldId="260"/>
        </pc:sldMkLst>
      </pc:sldChg>
      <pc:sldChg chg="del">
        <pc:chgData name="Mohit Gedam" userId="0ae99a931389a3cc" providerId="LiveId" clId="{82EA2B10-7466-4F0A-9142-487DB161FB9A}" dt="2023-03-31T14:32:11.199" v="622" actId="2696"/>
        <pc:sldMkLst>
          <pc:docMk/>
          <pc:sldMk cId="2215894925" sldId="261"/>
        </pc:sldMkLst>
      </pc:sldChg>
      <pc:sldChg chg="addSp modSp mod modTransition">
        <pc:chgData name="Mohit Gedam" userId="0ae99a931389a3cc" providerId="LiveId" clId="{82EA2B10-7466-4F0A-9142-487DB161FB9A}" dt="2023-03-31T16:53:59.542" v="1065"/>
        <pc:sldMkLst>
          <pc:docMk/>
          <pc:sldMk cId="465021443" sldId="262"/>
        </pc:sldMkLst>
        <pc:picChg chg="add mod">
          <ac:chgData name="Mohit Gedam" userId="0ae99a931389a3cc" providerId="LiveId" clId="{82EA2B10-7466-4F0A-9142-487DB161FB9A}" dt="2023-03-31T14:34:04.258" v="633" actId="1440"/>
          <ac:picMkLst>
            <pc:docMk/>
            <pc:sldMk cId="465021443" sldId="262"/>
            <ac:picMk id="3" creationId="{F398B7E9-8841-0C04-89AB-794CA2ADAF83}"/>
          </ac:picMkLst>
        </pc:picChg>
      </pc:sldChg>
      <pc:sldChg chg="del">
        <pc:chgData name="Mohit Gedam" userId="0ae99a931389a3cc" providerId="LiveId" clId="{82EA2B10-7466-4F0A-9142-487DB161FB9A}" dt="2023-03-31T14:31:57.345" v="619" actId="2696"/>
        <pc:sldMkLst>
          <pc:docMk/>
          <pc:sldMk cId="1797304117" sldId="263"/>
        </pc:sldMkLst>
      </pc:sldChg>
      <pc:sldChg chg="del">
        <pc:chgData name="Mohit Gedam" userId="0ae99a931389a3cc" providerId="LiveId" clId="{82EA2B10-7466-4F0A-9142-487DB161FB9A}" dt="2023-03-31T14:31:53.254" v="618" actId="2696"/>
        <pc:sldMkLst>
          <pc:docMk/>
          <pc:sldMk cId="1160959328" sldId="266"/>
        </pc:sldMkLst>
      </pc:sldChg>
      <pc:sldChg chg="addSp delSp modSp mod modTransition modClrScheme chgLayout">
        <pc:chgData name="Mohit Gedam" userId="0ae99a931389a3cc" providerId="LiveId" clId="{82EA2B10-7466-4F0A-9142-487DB161FB9A}" dt="2023-03-31T16:53:52.984" v="1064"/>
        <pc:sldMkLst>
          <pc:docMk/>
          <pc:sldMk cId="3965807363" sldId="267"/>
        </pc:sldMkLst>
        <pc:spChg chg="mod ord">
          <ac:chgData name="Mohit Gedam" userId="0ae99a931389a3cc" providerId="LiveId" clId="{82EA2B10-7466-4F0A-9142-487DB161FB9A}" dt="2023-03-31T14:24:20.049" v="307" actId="700"/>
          <ac:spMkLst>
            <pc:docMk/>
            <pc:sldMk cId="3965807363" sldId="267"/>
            <ac:spMk id="2" creationId="{00000000-0000-0000-0000-000000000000}"/>
          </ac:spMkLst>
        </pc:spChg>
        <pc:spChg chg="add del mod ord">
          <ac:chgData name="Mohit Gedam" userId="0ae99a931389a3cc" providerId="LiveId" clId="{82EA2B10-7466-4F0A-9142-487DB161FB9A}" dt="2023-03-31T14:24:20.049" v="307" actId="700"/>
          <ac:spMkLst>
            <pc:docMk/>
            <pc:sldMk cId="3965807363" sldId="267"/>
            <ac:spMk id="3" creationId="{5A6B670B-AC84-E07F-3DF4-F8D4F81A6D81}"/>
          </ac:spMkLst>
        </pc:spChg>
        <pc:spChg chg="add del mod ord">
          <ac:chgData name="Mohit Gedam" userId="0ae99a931389a3cc" providerId="LiveId" clId="{82EA2B10-7466-4F0A-9142-487DB161FB9A}" dt="2023-03-31T14:24:20.049" v="307" actId="700"/>
          <ac:spMkLst>
            <pc:docMk/>
            <pc:sldMk cId="3965807363" sldId="267"/>
            <ac:spMk id="5" creationId="{10BB810A-345A-74A2-AF9C-FEB0150C1DA0}"/>
          </ac:spMkLst>
        </pc:spChg>
        <pc:spChg chg="add mod ord">
          <ac:chgData name="Mohit Gedam" userId="0ae99a931389a3cc" providerId="LiveId" clId="{82EA2B10-7466-4F0A-9142-487DB161FB9A}" dt="2023-03-31T14:30:01.383" v="617" actId="123"/>
          <ac:spMkLst>
            <pc:docMk/>
            <pc:sldMk cId="3965807363" sldId="267"/>
            <ac:spMk id="7" creationId="{BC3793C2-F707-AB43-6634-F2B401F06D26}"/>
          </ac:spMkLst>
        </pc:spChg>
        <pc:graphicFrameChg chg="del mod ord">
          <ac:chgData name="Mohit Gedam" userId="0ae99a931389a3cc" providerId="LiveId" clId="{82EA2B10-7466-4F0A-9142-487DB161FB9A}" dt="2023-03-31T14:23:54.718" v="305" actId="21"/>
          <ac:graphicFrameMkLst>
            <pc:docMk/>
            <pc:sldMk cId="3965807363" sldId="267"/>
            <ac:graphicFrameMk id="6" creationId="{00000000-0000-0000-0000-000000000000}"/>
          </ac:graphicFrameMkLst>
        </pc:graphicFrameChg>
      </pc:sldChg>
      <pc:sldChg chg="del">
        <pc:chgData name="Mohit Gedam" userId="0ae99a931389a3cc" providerId="LiveId" clId="{82EA2B10-7466-4F0A-9142-487DB161FB9A}" dt="2023-03-31T14:32:20.333" v="624" actId="2696"/>
        <pc:sldMkLst>
          <pc:docMk/>
          <pc:sldMk cId="223730991" sldId="268"/>
        </pc:sldMkLst>
      </pc:sldChg>
      <pc:sldChg chg="addSp delSp modSp new mod ord modTransition">
        <pc:chgData name="Mohit Gedam" userId="0ae99a931389a3cc" providerId="LiveId" clId="{82EA2B10-7466-4F0A-9142-487DB161FB9A}" dt="2023-03-31T16:53:48.505" v="1063"/>
        <pc:sldMkLst>
          <pc:docMk/>
          <pc:sldMk cId="1075313340" sldId="268"/>
        </pc:sldMkLst>
        <pc:spChg chg="mod">
          <ac:chgData name="Mohit Gedam" userId="0ae99a931389a3cc" providerId="LiveId" clId="{82EA2B10-7466-4F0A-9142-487DB161FB9A}" dt="2023-03-31T15:36:51.202" v="673" actId="122"/>
          <ac:spMkLst>
            <pc:docMk/>
            <pc:sldMk cId="1075313340" sldId="268"/>
            <ac:spMk id="2" creationId="{DC30AD22-BDB5-FBC7-C465-83DD33DB7D9F}"/>
          </ac:spMkLst>
        </pc:spChg>
        <pc:spChg chg="add del mod">
          <ac:chgData name="Mohit Gedam" userId="0ae99a931389a3cc" providerId="LiveId" clId="{82EA2B10-7466-4F0A-9142-487DB161FB9A}" dt="2023-03-31T15:41:37.451" v="721" actId="12"/>
          <ac:spMkLst>
            <pc:docMk/>
            <pc:sldMk cId="1075313340" sldId="268"/>
            <ac:spMk id="3" creationId="{0A1DE0F0-BED3-FFE3-37E9-DE4B8B9D21A4}"/>
          </ac:spMkLst>
        </pc:spChg>
        <pc:spChg chg="add del mod">
          <ac:chgData name="Mohit Gedam" userId="0ae99a931389a3cc" providerId="LiveId" clId="{82EA2B10-7466-4F0A-9142-487DB161FB9A}" dt="2023-03-31T15:35:41.874" v="665"/>
          <ac:spMkLst>
            <pc:docMk/>
            <pc:sldMk cId="1075313340" sldId="268"/>
            <ac:spMk id="4" creationId="{43CDE5E5-CCC9-1D3D-4CAC-47DB34C17C4C}"/>
          </ac:spMkLst>
        </pc:spChg>
      </pc:sldChg>
      <pc:sldChg chg="addSp delSp modSp new mod modTransition">
        <pc:chgData name="Mohit Gedam" userId="0ae99a931389a3cc" providerId="LiveId" clId="{82EA2B10-7466-4F0A-9142-487DB161FB9A}" dt="2023-03-31T16:54:09.622" v="1066"/>
        <pc:sldMkLst>
          <pc:docMk/>
          <pc:sldMk cId="420236778" sldId="269"/>
        </pc:sldMkLst>
        <pc:spChg chg="mod">
          <ac:chgData name="Mohit Gedam" userId="0ae99a931389a3cc" providerId="LiveId" clId="{82EA2B10-7466-4F0A-9142-487DB161FB9A}" dt="2023-03-31T16:07:12.797" v="747" actId="1076"/>
          <ac:spMkLst>
            <pc:docMk/>
            <pc:sldMk cId="420236778" sldId="269"/>
            <ac:spMk id="2" creationId="{F15BB7BC-08ED-31CC-6B7C-7D668C9C12BA}"/>
          </ac:spMkLst>
        </pc:spChg>
        <pc:spChg chg="mod">
          <ac:chgData name="Mohit Gedam" userId="0ae99a931389a3cc" providerId="LiveId" clId="{82EA2B10-7466-4F0A-9142-487DB161FB9A}" dt="2023-03-31T16:15:12.419" v="817" actId="20577"/>
          <ac:spMkLst>
            <pc:docMk/>
            <pc:sldMk cId="420236778" sldId="269"/>
            <ac:spMk id="3" creationId="{B0D4B65E-6EDF-A39B-6FAD-947EAEC98BA5}"/>
          </ac:spMkLst>
        </pc:spChg>
        <pc:picChg chg="add del mod">
          <ac:chgData name="Mohit Gedam" userId="0ae99a931389a3cc" providerId="LiveId" clId="{82EA2B10-7466-4F0A-9142-487DB161FB9A}" dt="2023-03-31T16:11:57.278" v="792" actId="478"/>
          <ac:picMkLst>
            <pc:docMk/>
            <pc:sldMk cId="420236778" sldId="269"/>
            <ac:picMk id="5" creationId="{B7C079CF-EEBD-A11A-9FD5-F0110D9DCD57}"/>
          </ac:picMkLst>
        </pc:picChg>
        <pc:picChg chg="add del mod modCrop">
          <ac:chgData name="Mohit Gedam" userId="0ae99a931389a3cc" providerId="LiveId" clId="{82EA2B10-7466-4F0A-9142-487DB161FB9A}" dt="2023-03-31T16:14:10.526" v="808" actId="478"/>
          <ac:picMkLst>
            <pc:docMk/>
            <pc:sldMk cId="420236778" sldId="269"/>
            <ac:picMk id="7" creationId="{599895C1-A6E4-8B71-4A56-802D31FB71E1}"/>
          </ac:picMkLst>
        </pc:picChg>
        <pc:picChg chg="add del mod">
          <ac:chgData name="Mohit Gedam" userId="0ae99a931389a3cc" providerId="LiveId" clId="{82EA2B10-7466-4F0A-9142-487DB161FB9A}" dt="2023-03-31T16:14:12.165" v="809" actId="478"/>
          <ac:picMkLst>
            <pc:docMk/>
            <pc:sldMk cId="420236778" sldId="269"/>
            <ac:picMk id="9" creationId="{E98FECE5-2F19-3296-7762-70317AF8FD09}"/>
          </ac:picMkLst>
        </pc:picChg>
        <pc:picChg chg="add mod">
          <ac:chgData name="Mohit Gedam" userId="0ae99a931389a3cc" providerId="LiveId" clId="{82EA2B10-7466-4F0A-9142-487DB161FB9A}" dt="2023-03-31T16:17:45.988" v="850" actId="1076"/>
          <ac:picMkLst>
            <pc:docMk/>
            <pc:sldMk cId="420236778" sldId="269"/>
            <ac:picMk id="11" creationId="{4D0EDD07-605A-9882-50B4-24DE33B09666}"/>
          </ac:picMkLst>
        </pc:picChg>
      </pc:sldChg>
      <pc:sldChg chg="del">
        <pc:chgData name="Mohit Gedam" userId="0ae99a931389a3cc" providerId="LiveId" clId="{82EA2B10-7466-4F0A-9142-487DB161FB9A}" dt="2023-03-31T14:32:16.138" v="623" actId="2696"/>
        <pc:sldMkLst>
          <pc:docMk/>
          <pc:sldMk cId="1989555738" sldId="269"/>
        </pc:sldMkLst>
      </pc:sldChg>
      <pc:sldChg chg="addSp modSp new mod modTransition">
        <pc:chgData name="Mohit Gedam" userId="0ae99a931389a3cc" providerId="LiveId" clId="{82EA2B10-7466-4F0A-9142-487DB161FB9A}" dt="2023-03-31T16:54:19.315" v="1067"/>
        <pc:sldMkLst>
          <pc:docMk/>
          <pc:sldMk cId="4215635063" sldId="270"/>
        </pc:sldMkLst>
        <pc:spChg chg="mod">
          <ac:chgData name="Mohit Gedam" userId="0ae99a931389a3cc" providerId="LiveId" clId="{82EA2B10-7466-4F0A-9142-487DB161FB9A}" dt="2023-03-31T16:15:54.810" v="843" actId="122"/>
          <ac:spMkLst>
            <pc:docMk/>
            <pc:sldMk cId="4215635063" sldId="270"/>
            <ac:spMk id="2" creationId="{7851FAEC-7AFA-908A-340E-0611BA43D216}"/>
          </ac:spMkLst>
        </pc:spChg>
        <pc:spChg chg="mod">
          <ac:chgData name="Mohit Gedam" userId="0ae99a931389a3cc" providerId="LiveId" clId="{82EA2B10-7466-4F0A-9142-487DB161FB9A}" dt="2023-03-31T16:21:19.305" v="861" actId="12"/>
          <ac:spMkLst>
            <pc:docMk/>
            <pc:sldMk cId="4215635063" sldId="270"/>
            <ac:spMk id="3" creationId="{7E22090E-24BF-E374-C6F7-0EDEFA8F3C23}"/>
          </ac:spMkLst>
        </pc:spChg>
        <pc:picChg chg="add mod modCrop">
          <ac:chgData name="Mohit Gedam" userId="0ae99a931389a3cc" providerId="LiveId" clId="{82EA2B10-7466-4F0A-9142-487DB161FB9A}" dt="2023-03-31T16:29:11.492" v="920" actId="14100"/>
          <ac:picMkLst>
            <pc:docMk/>
            <pc:sldMk cId="4215635063" sldId="270"/>
            <ac:picMk id="5" creationId="{8E95EB50-7A6F-8F64-F124-E19F7A7E7648}"/>
          </ac:picMkLst>
        </pc:picChg>
      </pc:sldChg>
      <pc:sldChg chg="addSp modSp new mod modTransition">
        <pc:chgData name="Mohit Gedam" userId="0ae99a931389a3cc" providerId="LiveId" clId="{82EA2B10-7466-4F0A-9142-487DB161FB9A}" dt="2023-03-31T16:54:31.026" v="1068"/>
        <pc:sldMkLst>
          <pc:docMk/>
          <pc:sldMk cId="2227114505" sldId="271"/>
        </pc:sldMkLst>
        <pc:spChg chg="mod">
          <ac:chgData name="Mohit Gedam" userId="0ae99a931389a3cc" providerId="LiveId" clId="{82EA2B10-7466-4F0A-9142-487DB161FB9A}" dt="2023-03-31T16:22:16.806" v="894" actId="122"/>
          <ac:spMkLst>
            <pc:docMk/>
            <pc:sldMk cId="2227114505" sldId="271"/>
            <ac:spMk id="2" creationId="{A4C22E01-2DFB-BBC3-DD3A-BA004709B7E8}"/>
          </ac:spMkLst>
        </pc:spChg>
        <pc:spChg chg="mod">
          <ac:chgData name="Mohit Gedam" userId="0ae99a931389a3cc" providerId="LiveId" clId="{82EA2B10-7466-4F0A-9142-487DB161FB9A}" dt="2023-03-31T16:26:36.409" v="909" actId="12"/>
          <ac:spMkLst>
            <pc:docMk/>
            <pc:sldMk cId="2227114505" sldId="271"/>
            <ac:spMk id="3" creationId="{2B226823-F4CA-2B72-F018-7EE0F0B76C9E}"/>
          </ac:spMkLst>
        </pc:spChg>
        <pc:picChg chg="add mod modCrop">
          <ac:chgData name="Mohit Gedam" userId="0ae99a931389a3cc" providerId="LiveId" clId="{82EA2B10-7466-4F0A-9142-487DB161FB9A}" dt="2023-03-31T16:27:09.272" v="913" actId="1076"/>
          <ac:picMkLst>
            <pc:docMk/>
            <pc:sldMk cId="2227114505" sldId="271"/>
            <ac:picMk id="5" creationId="{6DFCCE11-F955-BE69-CDF5-E4B1D569F41E}"/>
          </ac:picMkLst>
        </pc:picChg>
      </pc:sldChg>
      <pc:sldChg chg="addSp delSp modSp new mod modTransition modClrScheme chgLayout">
        <pc:chgData name="Mohit Gedam" userId="0ae99a931389a3cc" providerId="LiveId" clId="{82EA2B10-7466-4F0A-9142-487DB161FB9A}" dt="2023-03-31T16:54:39.066" v="1069"/>
        <pc:sldMkLst>
          <pc:docMk/>
          <pc:sldMk cId="3682272475" sldId="272"/>
        </pc:sldMkLst>
        <pc:spChg chg="mod ord">
          <ac:chgData name="Mohit Gedam" userId="0ae99a931389a3cc" providerId="LiveId" clId="{82EA2B10-7466-4F0A-9142-487DB161FB9A}" dt="2023-03-31T16:39:28.449" v="948" actId="700"/>
          <ac:spMkLst>
            <pc:docMk/>
            <pc:sldMk cId="3682272475" sldId="272"/>
            <ac:spMk id="2" creationId="{B87D54C1-A52E-28F1-4BC7-051FFABAE6FA}"/>
          </ac:spMkLst>
        </pc:spChg>
        <pc:spChg chg="del">
          <ac:chgData name="Mohit Gedam" userId="0ae99a931389a3cc" providerId="LiveId" clId="{82EA2B10-7466-4F0A-9142-487DB161FB9A}" dt="2023-03-31T16:31:17.900" v="921" actId="931"/>
          <ac:spMkLst>
            <pc:docMk/>
            <pc:sldMk cId="3682272475" sldId="272"/>
            <ac:spMk id="3" creationId="{8B0BF585-1BCF-4230-DBA7-E6771B1961E6}"/>
          </ac:spMkLst>
        </pc:spChg>
        <pc:spChg chg="add del mod">
          <ac:chgData name="Mohit Gedam" userId="0ae99a931389a3cc" providerId="LiveId" clId="{82EA2B10-7466-4F0A-9142-487DB161FB9A}" dt="2023-03-31T16:38:10.770" v="940" actId="931"/>
          <ac:spMkLst>
            <pc:docMk/>
            <pc:sldMk cId="3682272475" sldId="272"/>
            <ac:spMk id="7" creationId="{73A53727-5C77-51F7-1802-E236261C0EA1}"/>
          </ac:spMkLst>
        </pc:spChg>
        <pc:spChg chg="add mod ord">
          <ac:chgData name="Mohit Gedam" userId="0ae99a931389a3cc" providerId="LiveId" clId="{82EA2B10-7466-4F0A-9142-487DB161FB9A}" dt="2023-03-31T16:42:54.520" v="972" actId="123"/>
          <ac:spMkLst>
            <pc:docMk/>
            <pc:sldMk cId="3682272475" sldId="272"/>
            <ac:spMk id="10" creationId="{38A97045-5C3C-68A3-ABE8-955815AABA4C}"/>
          </ac:spMkLst>
        </pc:spChg>
        <pc:picChg chg="add del mod">
          <ac:chgData name="Mohit Gedam" userId="0ae99a931389a3cc" providerId="LiveId" clId="{82EA2B10-7466-4F0A-9142-487DB161FB9A}" dt="2023-03-31T16:31:19.917" v="922" actId="478"/>
          <ac:picMkLst>
            <pc:docMk/>
            <pc:sldMk cId="3682272475" sldId="272"/>
            <ac:picMk id="5" creationId="{550A7FE0-0539-3CAD-6389-5242BDE94017}"/>
          </ac:picMkLst>
        </pc:picChg>
        <pc:picChg chg="add mod ord modCrop">
          <ac:chgData name="Mohit Gedam" userId="0ae99a931389a3cc" providerId="LiveId" clId="{82EA2B10-7466-4F0A-9142-487DB161FB9A}" dt="2023-03-31T16:39:56.887" v="949" actId="14100"/>
          <ac:picMkLst>
            <pc:docMk/>
            <pc:sldMk cId="3682272475" sldId="272"/>
            <ac:picMk id="9" creationId="{573F6242-619B-2000-CDDF-F8058BA35565}"/>
          </ac:picMkLst>
        </pc:picChg>
      </pc:sldChg>
      <pc:sldChg chg="addSp delSp modSp new mod modTransition modClrScheme chgLayout">
        <pc:chgData name="Mohit Gedam" userId="0ae99a931389a3cc" providerId="LiveId" clId="{82EA2B10-7466-4F0A-9142-487DB161FB9A}" dt="2023-03-31T16:54:46.169" v="1070"/>
        <pc:sldMkLst>
          <pc:docMk/>
          <pc:sldMk cId="3132735651" sldId="273"/>
        </pc:sldMkLst>
        <pc:spChg chg="del mod ord">
          <ac:chgData name="Mohit Gedam" userId="0ae99a931389a3cc" providerId="LiveId" clId="{82EA2B10-7466-4F0A-9142-487DB161FB9A}" dt="2023-03-31T16:43:18.883" v="974" actId="700"/>
          <ac:spMkLst>
            <pc:docMk/>
            <pc:sldMk cId="3132735651" sldId="273"/>
            <ac:spMk id="2" creationId="{38401A70-279F-A25D-7007-1308D984ED4B}"/>
          </ac:spMkLst>
        </pc:spChg>
        <pc:spChg chg="del mod ord">
          <ac:chgData name="Mohit Gedam" userId="0ae99a931389a3cc" providerId="LiveId" clId="{82EA2B10-7466-4F0A-9142-487DB161FB9A}" dt="2023-03-31T16:43:18.883" v="974" actId="700"/>
          <ac:spMkLst>
            <pc:docMk/>
            <pc:sldMk cId="3132735651" sldId="273"/>
            <ac:spMk id="3" creationId="{0DDB2328-39E8-509A-D06C-6CB3BD1BD37D}"/>
          </ac:spMkLst>
        </pc:spChg>
        <pc:spChg chg="add mod ord">
          <ac:chgData name="Mohit Gedam" userId="0ae99a931389a3cc" providerId="LiveId" clId="{82EA2B10-7466-4F0A-9142-487DB161FB9A}" dt="2023-03-31T16:47:17.631" v="993" actId="120"/>
          <ac:spMkLst>
            <pc:docMk/>
            <pc:sldMk cId="3132735651" sldId="273"/>
            <ac:spMk id="4" creationId="{6BC874AB-2229-2125-768B-3DAC1079227A}"/>
          </ac:spMkLst>
        </pc:spChg>
        <pc:spChg chg="add mod ord">
          <ac:chgData name="Mohit Gedam" userId="0ae99a931389a3cc" providerId="LiveId" clId="{82EA2B10-7466-4F0A-9142-487DB161FB9A}" dt="2023-03-31T16:51:21.719" v="1026" actId="12"/>
          <ac:spMkLst>
            <pc:docMk/>
            <pc:sldMk cId="3132735651" sldId="273"/>
            <ac:spMk id="5" creationId="{D9B557CD-4C23-A4CD-3918-598EC847BEC4}"/>
          </ac:spMkLst>
        </pc:spChg>
      </pc:sldChg>
      <pc:sldChg chg="addSp delSp modSp new mod modTransition modClrScheme chgLayout">
        <pc:chgData name="Mohit Gedam" userId="0ae99a931389a3cc" providerId="LiveId" clId="{82EA2B10-7466-4F0A-9142-487DB161FB9A}" dt="2023-03-31T16:55:03.815" v="1072"/>
        <pc:sldMkLst>
          <pc:docMk/>
          <pc:sldMk cId="569671695" sldId="274"/>
        </pc:sldMkLst>
        <pc:spChg chg="del mod">
          <ac:chgData name="Mohit Gedam" userId="0ae99a931389a3cc" providerId="LiveId" clId="{82EA2B10-7466-4F0A-9142-487DB161FB9A}" dt="2023-03-31T16:52:26.064" v="1055" actId="478"/>
          <ac:spMkLst>
            <pc:docMk/>
            <pc:sldMk cId="569671695" sldId="274"/>
            <ac:spMk id="2" creationId="{B731C28C-2027-E0A3-C17D-3DCC2CB94370}"/>
          </ac:spMkLst>
        </pc:spChg>
        <pc:spChg chg="add mod">
          <ac:chgData name="Mohit Gedam" userId="0ae99a931389a3cc" providerId="LiveId" clId="{82EA2B10-7466-4F0A-9142-487DB161FB9A}" dt="2023-03-31T16:53:19.384" v="1060" actId="1076"/>
          <ac:spMkLst>
            <pc:docMk/>
            <pc:sldMk cId="569671695" sldId="274"/>
            <ac:spMk id="3" creationId="{4369B57F-A055-60E5-3674-3293DAFD5E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31-03-2023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31-03-2023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31-03-2023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31-03-2023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7" Type="http://schemas.openxmlformats.org/officeDocument/2006/relationships/hyperlink" Target="https://data-lessons.github.io/library-webscraping-DEPRECATED/01-introduction/" TargetMode="External"/><Relationship Id="rId2" Type="http://schemas.openxmlformats.org/officeDocument/2006/relationships/hyperlink" Target="https://en.wikipedia.org/wiki/Web_scrap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web-scraping-with-python-a-to-copy-z-277a445d64c7" TargetMode="External"/><Relationship Id="rId5" Type="http://schemas.openxmlformats.org/officeDocument/2006/relationships/hyperlink" Target="https://www.octoparse.com/blog/web-scraping-introduction" TargetMode="External"/><Relationship Id="rId4" Type="http://schemas.openxmlformats.org/officeDocument/2006/relationships/hyperlink" Target="https://www.tutorialspoint.com/python/index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4800" b="1" dirty="0"/>
              <a:t>PROGRAMMING WITH PYTHON</a:t>
            </a:r>
            <a:br>
              <a:rPr lang="en-US" b="1" dirty="0"/>
            </a:br>
            <a:r>
              <a:rPr lang="en-US" sz="2400" b="1" dirty="0">
                <a:latin typeface="Algerian" panose="04020705040A02060702" pitchFamily="82" charset="0"/>
              </a:rPr>
              <a:t>MINI-PROJECT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12" y="2057400"/>
            <a:ext cx="11582400" cy="4755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effectLst>
                  <a:glow rad="800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WEB SCRAPING APPLICATION</a:t>
            </a:r>
          </a:p>
          <a:p>
            <a:pPr marL="0" indent="0">
              <a:buNone/>
            </a:pPr>
            <a:r>
              <a:rPr lang="en-US" sz="2000" dirty="0">
                <a:latin typeface="Bodoni MT Black" panose="02070A03080606020203" pitchFamily="18" charset="0"/>
              </a:rPr>
              <a:t>PRESENTERS :-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Bodoni MT Black" panose="02070A03080606020203" pitchFamily="18" charset="0"/>
              </a:rPr>
              <a:t>YASH R. BALKHANDE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Bodoni MT Black" panose="02070A03080606020203" pitchFamily="18" charset="0"/>
              </a:rPr>
              <a:t>SHREYASH N. WAGHMARE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Bodoni MT Black" panose="02070A03080606020203" pitchFamily="18" charset="0"/>
              </a:rPr>
              <a:t>MOHIT V. GEDAM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Bodoni MT Black" panose="02070A03080606020203" pitchFamily="18" charset="0"/>
              </a:rPr>
              <a:t>ABOLI C. DESHMUKH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>
                <a:latin typeface="Bodoni MT Black" panose="02070A03080606020203" pitchFamily="18" charset="0"/>
              </a:rPr>
              <a:t>AACHAL V. GANVIR</a:t>
            </a:r>
          </a:p>
          <a:p>
            <a:pPr marL="0" indent="0" algn="r">
              <a:buNone/>
            </a:pPr>
            <a:r>
              <a:rPr lang="en-US" sz="3200" dirty="0">
                <a:latin typeface="Bodoni MT Black" panose="02070A03080606020203" pitchFamily="18" charset="0"/>
              </a:rPr>
              <a:t>GUIDE :- PROF. DR. A. D. RAUT</a:t>
            </a: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D0C3BE5-72D9-D2AB-7740-520A4D96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12" y="45380"/>
            <a:ext cx="1347787" cy="14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C874AB-2229-2125-768B-3DAC1079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557CD-4C23-A4CD-3918-598EC847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800" b="0" i="0" u="sng" dirty="0">
                <a:effectLst/>
                <a:latin typeface="DVBW-TTBhima" panose="04000000000000000000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Scraping (Wikipedia)</a:t>
            </a:r>
            <a:endParaRPr lang="en-US" sz="2800" b="0" i="0" strike="noStrike" dirty="0">
              <a:effectLst/>
              <a:latin typeface="DVBW-TTBhima" panose="04000000000000000000" pitchFamily="8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0" i="0" strike="noStrike" dirty="0">
                <a:effectLst/>
                <a:latin typeface="DVBW-TTBhima" panose="0400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</a:t>
            </a:r>
            <a:endParaRPr lang="en-US" sz="2800" b="0" i="0" dirty="0">
              <a:effectLst/>
              <a:latin typeface="DVBW-TTBhima" panose="04000000000000000000" pitchFamily="8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0" i="0" strike="noStrike" dirty="0">
                <a:effectLst/>
                <a:latin typeface="DVBW-TTBhima" panose="04000000000000000000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 Point Python</a:t>
            </a:r>
            <a:endParaRPr lang="en-US" sz="2800" b="0" i="0" dirty="0">
              <a:effectLst/>
              <a:latin typeface="DVBW-TTBhima" panose="04000000000000000000" pitchFamily="8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0" i="0" strike="noStrike" dirty="0">
                <a:effectLst/>
                <a:latin typeface="DVBW-TTBhima" panose="04000000000000000000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Image Source</a:t>
            </a:r>
            <a:endParaRPr lang="en-US" sz="2800" b="0" i="0" strike="noStrike" dirty="0">
              <a:effectLst/>
              <a:latin typeface="DVBW-TTBhima" panose="04000000000000000000" pitchFamily="82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  <a:latin typeface="Arial Narrow" panose="020B0606020202030204" pitchFamily="34" charset="0"/>
                <a:hlinkClick r:id="rId6"/>
              </a:rPr>
              <a:t>https://towardsdatascience.com/web-scraping-with-python-a-to-copy-z-277a445d64c7</a:t>
            </a:r>
            <a:endParaRPr lang="en-US" sz="2800" b="0" i="0" dirty="0">
              <a:effectLst/>
              <a:latin typeface="Arial Narrow" panose="020B0606020202030204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Arial Narrow" panose="020B0606020202030204" pitchFamily="34" charset="0"/>
                <a:hlinkClick r:id="rId7"/>
              </a:rPr>
              <a:t>https://data-lessons.github.io/library-webscraping-DEPRECATED/01-introduction/</a:t>
            </a:r>
            <a:endParaRPr lang="en-US" sz="2800" dirty="0">
              <a:latin typeface="Arial Narrow" panose="020B0606020202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>
              <a:latin typeface="Arial Narrow" panose="020B0606020202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DVBW-TTBhima" panose="04000000000000000000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3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9B57F-A055-60E5-3674-3293DAFD5E64}"/>
              </a:ext>
            </a:extLst>
          </p:cNvPr>
          <p:cNvSpPr/>
          <p:nvPr/>
        </p:nvSpPr>
        <p:spPr>
          <a:xfrm>
            <a:off x="3557756" y="2921168"/>
            <a:ext cx="50733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6967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WHAT IS SCRAPING 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00200"/>
            <a:ext cx="9144000" cy="4267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DVBW-TTBhima" panose="04000000000000000000" pitchFamily="82" charset="0"/>
              </a:rPr>
              <a:t>Web Scrapping is a software technique of extracting information from websites.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DVBW-TTBhima" panose="04000000000000000000" pitchFamily="82" charset="0"/>
              </a:rPr>
              <a:t>It focuses on transformation of unstructured data on the web(typically HTML), into structured data that can be store &amp; analyzed.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D686-B6C5-E03A-89D8-E48C87568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62" y="4191000"/>
            <a:ext cx="6819900" cy="2291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AD22-BDB5-FBC7-C465-83DD33DB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OBJECTIVES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E0F0-BED3-FFE3-37E9-DE4B8B9D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DVBW-TTBhima" panose="04000000000000000000" pitchFamily="82" charset="0"/>
              </a:rPr>
              <a:t>Introduce the concept of structured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DVBW-TTBhima" panose="04000000000000000000" pitchFamily="82" charset="0"/>
                <a:cs typeface="Times New Roman" panose="02020603050405020304" pitchFamily="18" charset="0"/>
              </a:rPr>
              <a:t>This project aims to see any of the information or record regarding the recruiters</a:t>
            </a:r>
            <a:endParaRPr lang="en-US" sz="3600" b="0" i="0" dirty="0">
              <a:effectLst/>
              <a:latin typeface="DVBW-TTBhima" panose="04000000000000000000" pitchFamily="8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DVBW-TTBhima" panose="04000000000000000000" pitchFamily="82" charset="0"/>
              </a:rPr>
              <a:t>Discuss how data can be extracted from web pages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DVBW-TTBhima" panose="04000000000000000000" pitchFamily="82" charset="0"/>
                <a:cs typeface="Times New Roman" panose="02020603050405020304" pitchFamily="18" charset="0"/>
              </a:rPr>
              <a:t>To developed an well designed database to store recruiters Information</a:t>
            </a:r>
            <a:endParaRPr lang="en-US" sz="3600" b="0" i="0" dirty="0">
              <a:effectLst/>
              <a:latin typeface="DVBW-TTBhima" panose="04000000000000000000" pitchFamily="82" charset="0"/>
            </a:endParaRPr>
          </a:p>
          <a:p>
            <a:endParaRPr lang="en-US" b="0" i="0" dirty="0"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31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WHY WE SCRAPE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3793C2-F707-AB43-6634-F2B401F0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26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latin typeface="DVBW-TTBhima" panose="04000000000000000000" pitchFamily="82" charset="0"/>
              </a:rPr>
              <a:t>Web pages contain wealth of information , designed mostly for human consumptions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Static Websites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Interfacing with third party with no API  access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Websites are more important than API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The data is already available(in the form of web pages)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No rate limiting </a:t>
            </a:r>
          </a:p>
          <a:p>
            <a:pPr algn="just"/>
            <a:r>
              <a:rPr lang="en-IN" sz="2800" dirty="0">
                <a:latin typeface="DVBW-TTBhima" panose="04000000000000000000" pitchFamily="82" charset="0"/>
              </a:rPr>
              <a:t>Anonymous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8B7E9-8841-0C04-89AB-794CA2AD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33400"/>
            <a:ext cx="10820400" cy="579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B7BC-08ED-31CC-6B7C-7D668C9C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990600"/>
            <a:ext cx="9143998" cy="7921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0" i="0" dirty="0">
                <a:effectLst/>
                <a:latin typeface="Algerian" panose="04020705040A02060702" pitchFamily="82" charset="0"/>
              </a:rPr>
            </a:br>
            <a:br>
              <a:rPr lang="en-US" sz="4000" b="0" i="0" dirty="0">
                <a:effectLst/>
                <a:latin typeface="Algerian" panose="04020705040A02060702" pitchFamily="82" charset="0"/>
              </a:rPr>
            </a:br>
            <a:br>
              <a:rPr lang="en-US" sz="4000" b="0" i="0" dirty="0">
                <a:effectLst/>
                <a:latin typeface="Algerian" panose="04020705040A02060702" pitchFamily="82" charset="0"/>
              </a:rPr>
            </a:br>
            <a:r>
              <a:rPr lang="en-US" sz="4000" b="0" i="0" dirty="0">
                <a:effectLst/>
                <a:latin typeface="Algerian" panose="04020705040A02060702" pitchFamily="82" charset="0"/>
              </a:rPr>
              <a:t>Tools and techniques for scraping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B65E-6EDF-A39B-6FAD-947EAEC9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DVBW-TTBhima" panose="04000000000000000000" pitchFamily="82" charset="0"/>
              </a:rPr>
              <a:t>EXPRESS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DVBW-TTBhima" panose="04000000000000000000" pitchFamily="82" charset="0"/>
              </a:rPr>
              <a:t>EJS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DVBW-TTBhima" panose="04000000000000000000" pitchFamily="82" charset="0"/>
              </a:rPr>
              <a:t>MONGODB ATLAS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DVBW-TTBhima" panose="04000000000000000000" pitchFamily="82" charset="0"/>
              </a:rPr>
              <a:t>PYCHARM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0EDD07-605A-9882-50B4-24DE33B0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181600"/>
            <a:ext cx="3200400" cy="249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23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FAEC-7AFA-908A-340E-0611BA43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ADVANTAGES OF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090E-24BF-E374-C6F7-0EDEFA8F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3200" b="0" i="0" dirty="0">
                <a:effectLst/>
                <a:latin typeface="DVBW-TTBhima" panose="04000000000000000000" pitchFamily="82" charset="0"/>
              </a:rPr>
              <a:t>Automation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0" i="0" dirty="0">
                <a:effectLst/>
                <a:latin typeface="DVBW-TTBhima" panose="04000000000000000000" pitchFamily="82" charset="0"/>
              </a:rPr>
              <a:t>Real-time data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3200" b="0" i="0" dirty="0">
                <a:effectLst/>
                <a:latin typeface="DVBW-TTBhima" panose="04000000000000000000" pitchFamily="82" charset="0"/>
              </a:rPr>
              <a:t>Access to otherwise difficult to obtain data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0" i="0" dirty="0">
                <a:effectLst/>
                <a:latin typeface="DVBW-TTBhima" panose="04000000000000000000" pitchFamily="82" charset="0"/>
              </a:rPr>
              <a:t>Cost-effective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0" i="0" dirty="0">
                <a:effectLst/>
                <a:latin typeface="DVBW-TTBhima" panose="04000000000000000000" pitchFamily="82" charset="0"/>
              </a:rPr>
              <a:t>Efficient data collection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0" i="0" dirty="0">
                <a:effectLst/>
                <a:latin typeface="DVBW-TTBhima" panose="04000000000000000000" pitchFamily="82" charset="0"/>
              </a:rPr>
              <a:t>Variety of uses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EB50-7A6F-8F64-F124-E19F7A7E7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8013" y="243816"/>
            <a:ext cx="1146656" cy="10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3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2E01-2DFB-BBC3-DD3A-BA004709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DISADVANTGES OF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6823-F4CA-2B72-F018-7EE0F0B7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Outdated Information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Problems with Automation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3200" b="1" i="0" dirty="0">
                <a:effectLst/>
                <a:latin typeface="DVBW-TTBhima" panose="04000000000000000000" pitchFamily="82" charset="0"/>
              </a:rPr>
              <a:t>Rare disadvantages Data Scraping are Speed &amp; Protection Policies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Hard to </a:t>
            </a:r>
            <a:r>
              <a:rPr lang="en-IN" sz="3200" b="1" i="0" dirty="0" err="1">
                <a:effectLst/>
                <a:latin typeface="DVBW-TTBhima" panose="04000000000000000000" pitchFamily="82" charset="0"/>
              </a:rPr>
              <a:t>Analyze</a:t>
            </a:r>
            <a:endParaRPr lang="en-IN" sz="3200" b="1" i="0" dirty="0">
              <a:effectLst/>
              <a:latin typeface="DVBW-TTBhima" panose="04000000000000000000" pitchFamily="82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Require Programming Language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CCE11-F955-BE69-CDF5-E4B1D569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5612" y="274638"/>
            <a:ext cx="1230472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54C1-A52E-28F1-4BC7-051FFABA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FUTURE SCOPE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3F6242-619B-2000-CDDF-F8058BA355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5" r="14935"/>
          <a:stretch/>
        </p:blipFill>
        <p:spPr>
          <a:xfrm>
            <a:off x="1539666" y="1884311"/>
            <a:ext cx="5875452" cy="4041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A97045-5C3C-68A3-ABE8-955815AA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0812" y="1703961"/>
            <a:ext cx="4282866" cy="4402348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Equity Research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Fast-forwarding Venture Capital Endeavours</a:t>
            </a:r>
            <a:endParaRPr lang="en-IN" sz="3200" dirty="0">
              <a:latin typeface="DVBW-TTBhima" panose="04000000000000000000" pitchFamily="82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Sentiment Analysis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Marketing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3200" b="1" i="0" dirty="0">
                <a:effectLst/>
                <a:latin typeface="DVBW-TTBhima" panose="04000000000000000000" pitchFamily="82" charset="0"/>
              </a:rPr>
              <a:t>Way Forward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272475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150</TotalTime>
  <Words>283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Arial</vt:lpstr>
      <vt:lpstr>Arial Black</vt:lpstr>
      <vt:lpstr>Arial Narrow</vt:lpstr>
      <vt:lpstr>Arial Rounded MT Bold</vt:lpstr>
      <vt:lpstr>Bodoni MT Black</vt:lpstr>
      <vt:lpstr>Consolas</vt:lpstr>
      <vt:lpstr>Corbel</vt:lpstr>
      <vt:lpstr>Courier New</vt:lpstr>
      <vt:lpstr>DVBW-TTBhima</vt:lpstr>
      <vt:lpstr>Helvetica Neue</vt:lpstr>
      <vt:lpstr>Wingdings</vt:lpstr>
      <vt:lpstr>Chalkboard 16x9</vt:lpstr>
      <vt:lpstr>PROGRAMMING WITH PYTHON MINI-PROJECT PRESENTATION</vt:lpstr>
      <vt:lpstr>WHAT IS SCRAPING ?</vt:lpstr>
      <vt:lpstr>OBJECTIVES OF OUR PROJECT</vt:lpstr>
      <vt:lpstr>WHY WE SCRAPE ?</vt:lpstr>
      <vt:lpstr>PowerPoint Presentation</vt:lpstr>
      <vt:lpstr>   Tools and techniques for scraping </vt:lpstr>
      <vt:lpstr>ADVANTAGES OF SCRAPING</vt:lpstr>
      <vt:lpstr>DISADVANTGES OF DATA SCRAPING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 MINI-PROJECT PRESENTATION</dc:title>
  <dc:creator>Mohit Gedam</dc:creator>
  <cp:lastModifiedBy>Mohit Gedam</cp:lastModifiedBy>
  <cp:revision>1</cp:revision>
  <dcterms:created xsi:type="dcterms:W3CDTF">2023-03-31T13:27:14Z</dcterms:created>
  <dcterms:modified xsi:type="dcterms:W3CDTF">2023-03-31T16:55:10Z</dcterms:modified>
</cp:coreProperties>
</file>