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88" d="100"/>
          <a:sy n="88" d="100"/>
        </p:scale>
        <p:origin x="466" y="-13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9/20/2025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7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81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4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4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9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3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3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5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1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0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8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8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5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7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0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9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6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9/20/2025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3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e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191180" y="3276600"/>
            <a:ext cx="12000820" cy="18086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STUDENT NAME:  YASIGA V.</a:t>
            </a:r>
            <a:endParaRPr lang="en-US" altLang="zh-CN" sz="2000" b="1" i="0" u="none" strike="noStrike" kern="1200" cap="none" spc="0" baseline="0" dirty="0">
              <a:solidFill>
                <a:schemeClr val="tx1"/>
              </a:solidFill>
              <a:latin typeface="Bell MT" pitchFamily="18" charset="0"/>
              <a:ea typeface="宋体" charset="0"/>
              <a:cs typeface="Calibri" charset="0"/>
            </a:endParaRPr>
          </a:p>
          <a:p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REGISTER NO AND NMID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:  </a:t>
            </a:r>
            <a:r>
              <a:rPr lang="en-US" altLang="zh-CN" sz="2400" dirty="0">
                <a:latin typeface="Bell MT" pitchFamily="18" charset="0"/>
                <a:cs typeface="Calibri" charset="0"/>
              </a:rPr>
              <a:t>2428B0075 &amp; asbrubl2428B0075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Bell MT" pitchFamily="18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DEPARTMENT: </a:t>
            </a: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2</a:t>
            </a:r>
            <a:r>
              <a:rPr lang="en-US" altLang="zh-CN" sz="2000" b="1" i="0" u="none" strike="noStrike" kern="1200" cap="none" spc="0" baseline="30000" dirty="0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ND</a:t>
            </a: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 </a:t>
            </a:r>
            <a:r>
              <a:rPr lang="en-US" altLang="zh-CN" sz="2000" b="1" i="0" u="none" strike="noStrike" kern="1200" cap="none" spc="0" baseline="0" dirty="0" err="1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B.Sc</a:t>
            </a: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 COMPUTER SCIENCE  WITH DATA ANALYTICS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COLLEGE: COLLEGE/ UNIVERSITY :</a:t>
            </a: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Bell MT" pitchFamily="18" charset="0"/>
                <a:ea typeface="宋体" charset="0"/>
                <a:cs typeface="Calibri" charset="0"/>
              </a:rPr>
              <a:t>  UNITED COLLEGE OF ARTS AND SCIENCE COLLEGE 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Bell MT" pitchFamily="18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9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>
            <a:off x="685800" y="381000"/>
            <a:ext cx="8480425" cy="55791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br>
              <a:rPr lang="zh-CN" altLang="en-US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Provide visual screenshots or graphs of the following: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1. Global COVID-19 cases: Line chart showing infection trends.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2. Country/Region-wise COVID-19 cases: Bar chart or heatmap of cases.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3. Testing vs Cases: Correlation graph showing testing rates versus infection rates.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4. Vaccination coverage: Scatter plot showing vaccination coverage across countries.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5. Death rate vs Recovery rate: Comparative graph.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Brief description of what each visualization shows and any insights derived from it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>
            <a:off x="2743200" y="2354703"/>
            <a:ext cx="8534019" cy="9486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0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>
            <a:off x="762000" y="228600"/>
            <a:ext cx="9760268" cy="53187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Summarize the key findings: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COVID-19 case trends are highly variable across regions.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Testing availability and frequency have a strong impact on case detection.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Vaccination efforts have a visible effect on reducing case rates and severity.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Impact: The insights can be used to inform decision-making on health measures and vaccination strategies.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Future Work: Consider expanding the analysis to include variants of concern, or real-time prediction models using machine learning.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0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>
            <a:off x="5192038" y="2523140"/>
            <a:ext cx="1828800" cy="1828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36C63-42A3-ACBF-39AB-0C54D0037244}"/>
              </a:ext>
            </a:extLst>
          </p:cNvPr>
          <p:cNvSpPr txBox="1"/>
          <p:nvPr/>
        </p:nvSpPr>
        <p:spPr>
          <a:xfrm>
            <a:off x="5190671" y="252367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F654A-817B-F89F-864C-AABFF158B281}"/>
              </a:ext>
            </a:extLst>
          </p:cNvPr>
          <p:cNvSpPr txBox="1"/>
          <p:nvPr/>
        </p:nvSpPr>
        <p:spPr>
          <a:xfrm>
            <a:off x="3052536" y="3253405"/>
            <a:ext cx="6105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https://github.com/balki2004/Yasiga.git</a:t>
            </a:r>
          </a:p>
        </p:txBody>
      </p:sp>
    </p:spTree>
    <p:extLst>
      <p:ext uri="{BB962C8B-B14F-4D97-AF65-F5344CB8AC3E}">
        <p14:creationId xmlns:p14="http://schemas.microsoft.com/office/powerpoint/2010/main" val="74980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1123944" y="1409704"/>
            <a:ext cx="9623425" cy="39217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TITLE: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	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COVID-19 Data Analysis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</a:b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SUBTITLE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: 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Analysis of global and local COVID-19 data trends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9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>
            <a:off x="0" y="0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09600" y="0"/>
            <a:ext cx="9681529" cy="72840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 COVID-19 pandemic has had a significant impact on health, economies, and daily life globally.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With varying data coming from different regions, there’s a need for a comprehensive, clear, and easily understandable analysis.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The goal is to provide insights into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: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* COVID-19 case trends (global, regional, local)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* Death rates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* Recoveries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* Testing patterns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* Vaccination statistics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* This analysis aims to guide policy decisions, health responses, and public awareness.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6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685800" y="228600"/>
            <a:ext cx="8709025" cy="53790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br>
              <a:rPr lang="zh-CN" altLang="en-US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Analyzing COVID-19 data through various metrics: infection rates, recovery rates, testing rates, and vaccination coverage.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Implementing data visualization to display trends across time and regions.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Identifying patterns and potential future implications of the pandemic.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Tools used: Python, Pandas, Matplotlib, and other visualization libraries.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Data Sources: World Health Organization (WHO), Johns Hopkins University, and local government health data.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3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>
            <a:off x="762000" y="304800"/>
            <a:ext cx="8610600" cy="48456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Healthcare Professionals**: To understand infection trends and prioritize resources.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* **Policy Makers**: To guide decisions on lockdowns, vaccination strategies, and public health policies.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* **Researchers**: To further investigate trends, correlations, and predict future outbreaks.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* **General Public**: To access simplified visualizations and stay informed on pandemic progress.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* **Media**: To report factual and up-to-date information to the public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.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1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304800" y="228600"/>
            <a:ext cx="9763125" cy="4956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Python: For data analysis and manipulation.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Pandas: To manage and clean the data.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Matplotlib &amp; Seaborn: For data visualization.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Jupyter Notebooks: To present the analysis in an interactive environment.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Plotly: For interactive charts and graphs.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GitHub: For code versioning and collaboration.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APIs (if applicable): To pull live data from sources like COVID-19 Data Repository by Johns Hopkins University.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5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8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>
            <a:off x="762000" y="152400"/>
            <a:ext cx="8991600" cy="56292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Overview of the structure of the analysis.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1. Data Collection: Data scraped or pulled via API.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2. Data Cleaning: Removing duplicates, handling missing values, and standardizing formats.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3. Data Analysis: Analysis of COVID-19 cases, deaths, and recovery trends.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4. Visualization: Interactive and static plots showing trends over time and by country/region.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* Example layout: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Dashboard View: Interactive charts on the homepage.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Trend Analysis: Time series plots for cases, deaths, and recoveries.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Comparative Analysis: Bar/line charts comparing different countries or regions.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  Correlations: Analysis of vaccination rates vs case rates.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Clean, user-friendly UI to navigate between different types of analysis.</a:t>
            </a: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0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6522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093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Interactive Data Filters: Filter data by region, country, date range, etc.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Real-time Updates: Display the most current COVID-19 statistics (if API integration is used).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Global &amp; Regional Views: Display worldwide trends or zoom into a specific country/region.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Trend Line Visualizations: Line charts to show the trend of cases, recoveries, and deaths.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Data Download Option: Users can download raw data or visualizations.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Vaccination Impact: Show how vaccination rates correlate with infection rates.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 Bar Charts &amp; Heat Maps: To compare the spread of COVID-19 across various regions.</a:t>
            </a: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4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382</TotalTime>
  <Words>970</Words>
  <Application>Microsoft Office PowerPoint</Application>
  <PresentationFormat>Widescreen</PresentationFormat>
  <Paragraphs>66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TITLE:   COVID-19 Data Analysis  SUBTITLE:   Analysis of global and local COVID-19 data trends</vt:lpstr>
      <vt:lpstr>AGENDA</vt:lpstr>
      <vt:lpstr>PROBLEM STATEMENT  The COVID-19 pandemic has had a significant impact on health, economies, and daily life globally.   With varying data coming from different regions, there’s a need for a comprehensive, clear, and easily understandable analysis.    The goal is to provide insights into: * COVID-19 case trends (global, regional, local)     * Death rates     * Recoveries     * Testing patterns     * Vaccination statistics   * This analysis aims to guide policy decisions, health responses, and public awareness.  </vt:lpstr>
      <vt:lpstr>PROJECT OVERVIEW  Analyzing COVID-19 data through various metrics: infection rates, recovery rates, testing rates, and vaccination coverage.    Implementing data visualization to display trends across time and regions.    Identifying patterns and potential future implications of the pandemic.    Tools used: Python, Pandas, Matplotlib, and other visualization libraries.   Data Sources: World Health Organization (WHO), Johns Hopkins University, and local government health data.</vt:lpstr>
      <vt:lpstr>WHO ARE THE END USERS? Healthcare Professionals**: To understand infection trends and prioritize resources.   * **Policy Makers**: To guide decisions on lockdowns, vaccination strategies, and public health policies.   * **Researchers**: To further investigate trends, correlations, and predict future outbreaks.   * **General Public**: To access simplified visualizations and stay informed on pandemic progress.   * **Media**: To report factual and up-to-date information to the public.</vt:lpstr>
      <vt:lpstr>TOOLS AND TECHNIQUES  Python: For data analysis and manipulation.   Pandas: To manage and clean the data.   Matplotlib &amp; Seaborn: For data visualization.   Jupyter Notebooks: To present the analysis in an interactive environment.   Plotly: For interactive charts and graphs.   GitHub: For code versioning and collaboration.   APIs (if applicable): To pull live data from sources like COVID-19 Data Repository by Johns Hopkins University.</vt:lpstr>
      <vt:lpstr>PowerPoint Presentation</vt:lpstr>
      <vt:lpstr>FEATURES AND FUNCTIONALITY  Interactive Data Filters: Filter data by region, country, date range, etc.   Real-time Updates: Display the most current COVID-19 statistics (if API integration is used).   Global &amp; Regional Views: Display worldwide trends or zoom into a specific country/region.   Trend Line Visualizations: Line charts to show the trend of cases, recoveries, and deaths.   Data Download Option: Users can download raw data or visualizations.   Vaccination Impact: Show how vaccination rates correlate with infection rates.   Bar Charts &amp; Heat Maps: To compare the spread of COVID-19 across various regions.</vt:lpstr>
      <vt:lpstr>RESULTS AND SCREENSHOTS  Provide visual screenshots or graphs of the following:      1. Global COVID-19 cases: Line chart showing infection trends.     2. Country/Region-wise COVID-19 cases: Bar chart or heatmap of cases.     3. Testing vs Cases: Correlation graph showing testing rates versus infection rates.     4. Vaccination coverage: Scatter plot showing vaccination coverage across countries.     5. Death rate vs Recovery rate: Comparative graph.   Brief description of what each visualization shows and any insights derived from it.</vt:lpstr>
      <vt:lpstr>CONCLUSION   Summarize the key findings:  COVID-19 case trends are highly variable across regions.     Testing availability and frequency have a strong impact on case detection.   Vaccination efforts have a visible effect on reducing case rates and severity.   Impact: The insights can be used to inform decision-making on health measures and vaccination strategies.   Future Work: Consider expanding the analysis to include variants of concern, or real-time prediction models using machine learning.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Yasiga V</cp:lastModifiedBy>
  <cp:revision>29</cp:revision>
  <dcterms:created xsi:type="dcterms:W3CDTF">2024-03-29T15:07:22Z</dcterms:created>
  <dcterms:modified xsi:type="dcterms:W3CDTF">2025-09-20T14:47:55Z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