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NAME:Yasiga.V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24UCDA060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Computer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Bharathiyar University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02911" y="4198303"/>
            <a:ext cx="10482178" cy="343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 b="true">
                <a:solidFill>
                  <a:srgbClr val="5FCAE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Chat bot for Customers support</a:t>
            </a:r>
          </a:p>
          <a:p>
            <a:pPr algn="ctr">
              <a:lnSpc>
                <a:spcPts val="8819"/>
              </a:lnSpc>
            </a:pPr>
          </a:p>
          <a:p>
            <a:pPr algn="just">
              <a:lnSpc>
                <a:spcPts val="88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DAGzblUF9hw</dc:identifier>
  <dcterms:modified xsi:type="dcterms:W3CDTF">2011-08-01T06:04:30Z</dcterms:modified>
  <cp:revision>1</cp:revision>
  <dc:title>PPT FWD TNSDC 2025.pptx</dc:title>
</cp:coreProperties>
</file>