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2886D-84F2-45A9-916F-AF11FD62DDA7}" v="69" dt="2023-06-09T08:39:12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tri ramli" userId="cfe467285035f73e" providerId="LiveId" clId="{2762886D-84F2-45A9-916F-AF11FD62DDA7}"/>
    <pc:docChg chg="custSel addSld delSld modSld sldOrd">
      <pc:chgData name="fitri ramli" userId="cfe467285035f73e" providerId="LiveId" clId="{2762886D-84F2-45A9-916F-AF11FD62DDA7}" dt="2023-06-09T08:40:35.548" v="1109" actId="122"/>
      <pc:docMkLst>
        <pc:docMk/>
      </pc:docMkLst>
      <pc:sldChg chg="modSp">
        <pc:chgData name="fitri ramli" userId="cfe467285035f73e" providerId="LiveId" clId="{2762886D-84F2-45A9-916F-AF11FD62DDA7}" dt="2023-06-09T07:58:39.385" v="62" actId="20577"/>
        <pc:sldMkLst>
          <pc:docMk/>
          <pc:sldMk cId="3979713408" sldId="256"/>
        </pc:sldMkLst>
        <pc:spChg chg="mod">
          <ac:chgData name="fitri ramli" userId="cfe467285035f73e" providerId="LiveId" clId="{2762886D-84F2-45A9-916F-AF11FD62DDA7}" dt="2023-06-09T07:58:22.659" v="36" actId="6549"/>
          <ac:spMkLst>
            <pc:docMk/>
            <pc:sldMk cId="3979713408" sldId="256"/>
            <ac:spMk id="2" creationId="{6C091B1D-ADF8-0380-7798-1493F2D79E91}"/>
          </ac:spMkLst>
        </pc:spChg>
        <pc:spChg chg="mod">
          <ac:chgData name="fitri ramli" userId="cfe467285035f73e" providerId="LiveId" clId="{2762886D-84F2-45A9-916F-AF11FD62DDA7}" dt="2023-06-09T07:58:39.385" v="62" actId="20577"/>
          <ac:spMkLst>
            <pc:docMk/>
            <pc:sldMk cId="3979713408" sldId="256"/>
            <ac:spMk id="3" creationId="{93A8A8FB-2620-2CDA-F672-57A6161AABC9}"/>
          </ac:spMkLst>
        </pc:spChg>
      </pc:sldChg>
      <pc:sldChg chg="modSp mod ord">
        <pc:chgData name="fitri ramli" userId="cfe467285035f73e" providerId="LiveId" clId="{2762886D-84F2-45A9-916F-AF11FD62DDA7}" dt="2023-06-09T08:34:05.316" v="936" actId="313"/>
        <pc:sldMkLst>
          <pc:docMk/>
          <pc:sldMk cId="2380886588" sldId="257"/>
        </pc:sldMkLst>
        <pc:spChg chg="mod">
          <ac:chgData name="fitri ramli" userId="cfe467285035f73e" providerId="LiveId" clId="{2762886D-84F2-45A9-916F-AF11FD62DDA7}" dt="2023-06-09T08:34:05.316" v="936" actId="313"/>
          <ac:spMkLst>
            <pc:docMk/>
            <pc:sldMk cId="2380886588" sldId="257"/>
            <ac:spMk id="2" creationId="{3F53D388-CFDE-ACA2-E536-B10C54038098}"/>
          </ac:spMkLst>
        </pc:spChg>
        <pc:graphicFrameChg chg="mod modGraphic">
          <ac:chgData name="fitri ramli" userId="cfe467285035f73e" providerId="LiveId" clId="{2762886D-84F2-45A9-916F-AF11FD62DDA7}" dt="2023-06-09T08:33:58.776" v="935" actId="21"/>
          <ac:graphicFrameMkLst>
            <pc:docMk/>
            <pc:sldMk cId="2380886588" sldId="257"/>
            <ac:graphicFrameMk id="4" creationId="{CB1CDFB5-3047-7F69-B6E2-55A650AB1143}"/>
          </ac:graphicFrameMkLst>
        </pc:graphicFrameChg>
      </pc:sldChg>
      <pc:sldChg chg="modSp mod">
        <pc:chgData name="fitri ramli" userId="cfe467285035f73e" providerId="LiveId" clId="{2762886D-84F2-45A9-916F-AF11FD62DDA7}" dt="2023-06-09T08:38:12.741" v="1077" actId="1076"/>
        <pc:sldMkLst>
          <pc:docMk/>
          <pc:sldMk cId="2758973250" sldId="258"/>
        </pc:sldMkLst>
        <pc:spChg chg="mod">
          <ac:chgData name="fitri ramli" userId="cfe467285035f73e" providerId="LiveId" clId="{2762886D-84F2-45A9-916F-AF11FD62DDA7}" dt="2023-06-09T08:26:28.871" v="675" actId="20577"/>
          <ac:spMkLst>
            <pc:docMk/>
            <pc:sldMk cId="2758973250" sldId="258"/>
            <ac:spMk id="2" creationId="{6C697EBC-48C4-6C04-6BD5-53FC2E784E66}"/>
          </ac:spMkLst>
        </pc:spChg>
        <pc:spChg chg="mod">
          <ac:chgData name="fitri ramli" userId="cfe467285035f73e" providerId="LiveId" clId="{2762886D-84F2-45A9-916F-AF11FD62DDA7}" dt="2023-06-09T08:38:06.925" v="1076" actId="20577"/>
          <ac:spMkLst>
            <pc:docMk/>
            <pc:sldMk cId="2758973250" sldId="258"/>
            <ac:spMk id="3" creationId="{C680D76B-EFF7-4330-650C-03B58374AF91}"/>
          </ac:spMkLst>
        </pc:spChg>
        <pc:graphicFrameChg chg="mod modGraphic">
          <ac:chgData name="fitri ramli" userId="cfe467285035f73e" providerId="LiveId" clId="{2762886D-84F2-45A9-916F-AF11FD62DDA7}" dt="2023-06-09T08:38:12.741" v="1077" actId="1076"/>
          <ac:graphicFrameMkLst>
            <pc:docMk/>
            <pc:sldMk cId="2758973250" sldId="258"/>
            <ac:graphicFrameMk id="4" creationId="{224F8FAB-1B57-9A6F-1921-8AEFF61FC851}"/>
          </ac:graphicFrameMkLst>
        </pc:graphicFrameChg>
      </pc:sldChg>
      <pc:sldChg chg="new del">
        <pc:chgData name="fitri ramli" userId="cfe467285035f73e" providerId="LiveId" clId="{2762886D-84F2-45A9-916F-AF11FD62DDA7}" dt="2023-06-09T08:39:59.021" v="1108" actId="47"/>
        <pc:sldMkLst>
          <pc:docMk/>
          <pc:sldMk cId="3847307102" sldId="259"/>
        </pc:sldMkLst>
      </pc:sldChg>
      <pc:sldChg chg="addSp delSp add del setBg delDesignElem">
        <pc:chgData name="fitri ramli" userId="cfe467285035f73e" providerId="LiveId" clId="{2762886D-84F2-45A9-916F-AF11FD62DDA7}" dt="2023-06-09T08:36:27.388" v="1026"/>
        <pc:sldMkLst>
          <pc:docMk/>
          <pc:sldMk cId="367145154" sldId="260"/>
        </pc:sldMkLst>
        <pc:spChg chg="add del">
          <ac:chgData name="fitri ramli" userId="cfe467285035f73e" providerId="LiveId" clId="{2762886D-84F2-45A9-916F-AF11FD62DDA7}" dt="2023-06-09T08:36:27.388" v="1026"/>
          <ac:spMkLst>
            <pc:docMk/>
            <pc:sldMk cId="367145154" sldId="260"/>
            <ac:spMk id="9" creationId="{BACC6370-2D7E-4714-9D71-7542949D7D5D}"/>
          </ac:spMkLst>
        </pc:spChg>
        <pc:spChg chg="add del">
          <ac:chgData name="fitri ramli" userId="cfe467285035f73e" providerId="LiveId" clId="{2762886D-84F2-45A9-916F-AF11FD62DDA7}" dt="2023-06-09T08:36:27.388" v="1026"/>
          <ac:spMkLst>
            <pc:docMk/>
            <pc:sldMk cId="367145154" sldId="260"/>
            <ac:spMk id="11" creationId="{F68B3F68-107C-434F-AA38-110D5EA91B85}"/>
          </ac:spMkLst>
        </pc:spChg>
        <pc:spChg chg="add del">
          <ac:chgData name="fitri ramli" userId="cfe467285035f73e" providerId="LiveId" clId="{2762886D-84F2-45A9-916F-AF11FD62DDA7}" dt="2023-06-09T08:36:27.388" v="1026"/>
          <ac:spMkLst>
            <pc:docMk/>
            <pc:sldMk cId="367145154" sldId="260"/>
            <ac:spMk id="13" creationId="{AAD0DBB9-1A4B-4391-81D4-CB19F9AB918A}"/>
          </ac:spMkLst>
        </pc:spChg>
        <pc:spChg chg="add del">
          <ac:chgData name="fitri ramli" userId="cfe467285035f73e" providerId="LiveId" clId="{2762886D-84F2-45A9-916F-AF11FD62DDA7}" dt="2023-06-09T08:36:27.388" v="1026"/>
          <ac:spMkLst>
            <pc:docMk/>
            <pc:sldMk cId="367145154" sldId="260"/>
            <ac:spMk id="15" creationId="{063BBA22-50EA-4C4D-BE05-F1CE4E63AA56}"/>
          </ac:spMkLst>
        </pc:spChg>
      </pc:sldChg>
      <pc:sldChg chg="addSp delSp modSp add mod">
        <pc:chgData name="fitri ramli" userId="cfe467285035f73e" providerId="LiveId" clId="{2762886D-84F2-45A9-916F-AF11FD62DDA7}" dt="2023-06-09T08:40:35.548" v="1109" actId="122"/>
        <pc:sldMkLst>
          <pc:docMk/>
          <pc:sldMk cId="1464539170" sldId="260"/>
        </pc:sldMkLst>
        <pc:spChg chg="mod">
          <ac:chgData name="fitri ramli" userId="cfe467285035f73e" providerId="LiveId" clId="{2762886D-84F2-45A9-916F-AF11FD62DDA7}" dt="2023-06-09T08:36:44.515" v="1049" actId="20577"/>
          <ac:spMkLst>
            <pc:docMk/>
            <pc:sldMk cId="1464539170" sldId="260"/>
            <ac:spMk id="2" creationId="{3F53D388-CFDE-ACA2-E536-B10C54038098}"/>
          </ac:spMkLst>
        </pc:spChg>
        <pc:spChg chg="add del mod">
          <ac:chgData name="fitri ramli" userId="cfe467285035f73e" providerId="LiveId" clId="{2762886D-84F2-45A9-916F-AF11FD62DDA7}" dt="2023-06-09T08:36:52.996" v="1051" actId="478"/>
          <ac:spMkLst>
            <pc:docMk/>
            <pc:sldMk cId="1464539170" sldId="260"/>
            <ac:spMk id="5" creationId="{B88501F6-12AC-1549-F2AE-EBDC545F22EF}"/>
          </ac:spMkLst>
        </pc:spChg>
        <pc:graphicFrameChg chg="del">
          <ac:chgData name="fitri ramli" userId="cfe467285035f73e" providerId="LiveId" clId="{2762886D-84F2-45A9-916F-AF11FD62DDA7}" dt="2023-06-09T08:36:48.708" v="1050" actId="478"/>
          <ac:graphicFrameMkLst>
            <pc:docMk/>
            <pc:sldMk cId="1464539170" sldId="260"/>
            <ac:graphicFrameMk id="4" creationId="{CB1CDFB5-3047-7F69-B6E2-55A650AB1143}"/>
          </ac:graphicFrameMkLst>
        </pc:graphicFrameChg>
        <pc:graphicFrameChg chg="add del mod modGraphic">
          <ac:chgData name="fitri ramli" userId="cfe467285035f73e" providerId="LiveId" clId="{2762886D-84F2-45A9-916F-AF11FD62DDA7}" dt="2023-06-09T08:38:18.720" v="1078" actId="478"/>
          <ac:graphicFrameMkLst>
            <pc:docMk/>
            <pc:sldMk cId="1464539170" sldId="260"/>
            <ac:graphicFrameMk id="6" creationId="{A89DAE5C-EAAF-8BCF-F86D-B4BD47595848}"/>
          </ac:graphicFrameMkLst>
        </pc:graphicFrameChg>
        <pc:graphicFrameChg chg="add mod modGraphic">
          <ac:chgData name="fitri ramli" userId="cfe467285035f73e" providerId="LiveId" clId="{2762886D-84F2-45A9-916F-AF11FD62DDA7}" dt="2023-06-09T08:40:35.548" v="1109" actId="122"/>
          <ac:graphicFrameMkLst>
            <pc:docMk/>
            <pc:sldMk cId="1464539170" sldId="260"/>
            <ac:graphicFrameMk id="7" creationId="{499F2B88-C42F-92EE-385E-F447F45BDDC6}"/>
          </ac:graphicFrameMkLst>
        </pc:graphicFrameChg>
      </pc:sldChg>
      <pc:sldChg chg="del">
        <pc:chgData name="fitri ramli" userId="cfe467285035f73e" providerId="LiveId" clId="{2762886D-84F2-45A9-916F-AF11FD62DDA7}" dt="2023-06-09T08:34:20.044" v="937" actId="47"/>
        <pc:sldMkLst>
          <pc:docMk/>
          <pc:sldMk cId="796824859" sldId="261"/>
        </pc:sldMkLst>
      </pc:sldChg>
      <pc:sldChg chg="del">
        <pc:chgData name="fitri ramli" userId="cfe467285035f73e" providerId="LiveId" clId="{2762886D-84F2-45A9-916F-AF11FD62DDA7}" dt="2023-06-09T08:34:20.044" v="937" actId="47"/>
        <pc:sldMkLst>
          <pc:docMk/>
          <pc:sldMk cId="3781849557" sldId="262"/>
        </pc:sldMkLst>
      </pc:sldChg>
      <pc:sldChg chg="del">
        <pc:chgData name="fitri ramli" userId="cfe467285035f73e" providerId="LiveId" clId="{2762886D-84F2-45A9-916F-AF11FD62DDA7}" dt="2023-06-09T08:34:20.044" v="937" actId="47"/>
        <pc:sldMkLst>
          <pc:docMk/>
          <pc:sldMk cId="3113399111" sldId="263"/>
        </pc:sldMkLst>
      </pc:sldChg>
      <pc:sldChg chg="del">
        <pc:chgData name="fitri ramli" userId="cfe467285035f73e" providerId="LiveId" clId="{2762886D-84F2-45A9-916F-AF11FD62DDA7}" dt="2023-06-09T08:34:20.044" v="937" actId="47"/>
        <pc:sldMkLst>
          <pc:docMk/>
          <pc:sldMk cId="2841134444" sldId="264"/>
        </pc:sldMkLst>
      </pc:sldChg>
      <pc:sldChg chg="del">
        <pc:chgData name="fitri ramli" userId="cfe467285035f73e" providerId="LiveId" clId="{2762886D-84F2-45A9-916F-AF11FD62DDA7}" dt="2023-06-09T08:34:20.044" v="937" actId="47"/>
        <pc:sldMkLst>
          <pc:docMk/>
          <pc:sldMk cId="403602045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0BE4-319A-5958-6823-24E665EC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3DB98-4FBB-2905-415E-6A3F52FB8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E31E-79DE-3A61-4ED9-B2B89207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3DED-27CF-A3F2-3D94-77CD875A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BFD39-1810-E45C-270C-43159D8C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848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811E-5500-5495-3557-94CA1FB1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0AF5-8EFF-9F0B-E279-9DD1238B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9D7A-9211-2C85-A24F-C5EEB6E1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70A7-CACA-7ACE-847E-AB4ADC9A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87BE-D31E-2C33-C6C0-053BAAD2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763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5B322-44F0-BC8B-AD62-E76A56134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4695C-806A-E2B6-4055-0288B6C70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C643E-F8CD-5F43-02BC-C7417575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A52A-E6C7-466C-7501-40C3DDD2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87ED-221A-B804-9695-DE7B4265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20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6E01-3319-575F-C294-D0571A1D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9B39-08E8-14A3-8F4B-301DC5EB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D7A9-C3A5-25D3-91CD-72F36E66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1E5E-67B3-3F3F-BFFC-781FB79E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15E7-0BAD-33EB-C097-52353543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2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9AF3-6E93-F950-09B8-5CCC8F4F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F29FC-196F-5464-8C1C-2E134204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D57F8-A30E-7A29-D569-DC50C023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B472-0884-A9DA-351C-5CB33A8F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B629-EA8F-5B38-5A5E-A69DBBD4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211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5FC2-969C-D25A-E94F-EA28EEA5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9E68-920C-380C-31A8-39E6042BA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A3D31-C71A-4835-9242-8209DB90F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A987F-8458-F024-2D63-6F44308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6B5F7-F61A-87DD-7CAF-0F9625B1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610AC-69FD-96AE-D638-6D652CAD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706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93DD-0B64-7CAD-3D43-DF6F0FC2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AA3D-EA3E-51A6-EBEA-60F2315D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A144F-3418-3788-1C19-AE6B94B35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53171-9FD0-83E1-ECD4-218FDBB59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2A8EA-5ABF-4A25-EB91-13E0BAA7F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F9054-CF84-AC1B-2EFF-295461A0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29405-A65D-CAE6-740B-B8BAFC95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0D53-3A29-4669-666B-49695058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414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83E3-D847-A263-C9F1-CE61AD69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95EA7-CB48-2731-630A-3EA21D92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22982-2D4E-C484-2B02-7E25385D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7B1F9-E191-92E4-5750-9D5D633E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528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6CDB-06FB-F3E7-67B0-ACE6D96E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2C846-0CE1-532C-E5D8-E92673C0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189F-EEA0-D096-D2CC-76DA870A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1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7629-0E51-03C6-7FD5-BA52C409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B91C-08A6-9EB7-AAF7-430CFCFD4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6662E-AF13-8391-1D29-16E4A448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3249C-BCB8-D28E-92F7-BA106BD6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874A-37F8-A25A-92AC-27B23DAF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66D2B-85E3-14F6-F432-7B4FB9DC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428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A091-D539-9CE5-B6CF-E9A48613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7B5E4-86A0-F8E1-D2D6-C60DD7719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CBBF5-7D51-0A60-CCBE-59E0C498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CDA2-A956-DF50-6C4E-8B453A53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7F908-B90E-31A1-7C38-A13A97CA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B911-A396-EF51-5458-6B8D891D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3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4336A-131D-A2E3-BFCD-424A60E6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9914-7521-C021-5FAE-F8D883F3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D565-53F7-C684-A0A0-FA25AC479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A8DD-A7B9-4C80-A362-EAA4136C7089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A95A-5FCF-F84A-231E-C9666BD9E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7731-776A-2697-D397-F2378FAED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E167-B1C3-4558-B938-226EC0D9817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292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ganpeichin@boilermaster.biz" TargetMode="External"/><Relationship Id="rId3" Type="http://schemas.openxmlformats.org/officeDocument/2006/relationships/hyperlink" Target="mailto:fatin@boilermaster.biz" TargetMode="External"/><Relationship Id="rId7" Type="http://schemas.openxmlformats.org/officeDocument/2006/relationships/hyperlink" Target="mailto:miniasnieza@boilermaster.biz" TargetMode="External"/><Relationship Id="rId2" Type="http://schemas.openxmlformats.org/officeDocument/2006/relationships/hyperlink" Target="mailto:wanfarhana@boilermaster.bi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gohkw@boilermaster.biz" TargetMode="External"/><Relationship Id="rId5" Type="http://schemas.openxmlformats.org/officeDocument/2006/relationships/hyperlink" Target="mailto:chinsookmun@boilermaster.biz" TargetMode="External"/><Relationship Id="rId10" Type="http://schemas.openxmlformats.org/officeDocument/2006/relationships/hyperlink" Target="mailto:Farehishraf@boilermaster.biz" TargetMode="External"/><Relationship Id="rId4" Type="http://schemas.openxmlformats.org/officeDocument/2006/relationships/hyperlink" Target="mailto:nurfarahsyahirah@boilermaster.biz" TargetMode="External"/><Relationship Id="rId9" Type="http://schemas.openxmlformats.org/officeDocument/2006/relationships/hyperlink" Target="mailto:catherine@boilermaster.bi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Bubble sheet test paper and pencil">
            <a:extLst>
              <a:ext uri="{FF2B5EF4-FFF2-40B4-BE49-F238E27FC236}">
                <a16:creationId xmlns:a16="http://schemas.microsoft.com/office/drawing/2014/main" id="{A9A26429-07E0-E5FD-A817-F6378B0BB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252" b="82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91B1D-ADF8-0380-7798-1493F2D7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FFFFFF"/>
                </a:solidFill>
              </a:rPr>
              <a:t>CRM Load Test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8A8FB-2620-2CDA-F672-57A6161AA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MY" dirty="0" err="1">
                <a:solidFill>
                  <a:srgbClr val="FFFFFF"/>
                </a:solidFill>
              </a:rPr>
              <a:t>Boilermaster</a:t>
            </a:r>
            <a:r>
              <a:rPr lang="en-MY" dirty="0">
                <a:solidFill>
                  <a:srgbClr val="FFFFFF"/>
                </a:solidFill>
              </a:rPr>
              <a:t> CRM</a:t>
            </a:r>
          </a:p>
        </p:txBody>
      </p:sp>
    </p:spTree>
    <p:extLst>
      <p:ext uri="{BB962C8B-B14F-4D97-AF65-F5344CB8AC3E}">
        <p14:creationId xmlns:p14="http://schemas.microsoft.com/office/powerpoint/2010/main" val="397971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32C48F4-E56D-DB73-2893-8ECD80230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97EBC-48C4-6C04-6BD5-53FC2E78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D76B-EFF7-4330-650C-03B58374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FFFFFF"/>
                </a:solidFill>
              </a:rPr>
              <a:t>The load test is an activities to ensure the system is capable to handle simultaneously request from all users in same time.</a:t>
            </a:r>
          </a:p>
          <a:p>
            <a:r>
              <a:rPr lang="en-MY" dirty="0">
                <a:solidFill>
                  <a:srgbClr val="FFFFFF"/>
                </a:solidFill>
              </a:rPr>
              <a:t>This test also will ensure the system is accessible by the user.</a:t>
            </a:r>
          </a:p>
          <a:p>
            <a:r>
              <a:rPr lang="en-MY" dirty="0">
                <a:solidFill>
                  <a:srgbClr val="FFFFFF"/>
                </a:solidFill>
              </a:rPr>
              <a:t>Test date :13/6/2023</a:t>
            </a:r>
          </a:p>
          <a:p>
            <a:r>
              <a:rPr lang="en-MY" dirty="0">
                <a:solidFill>
                  <a:srgbClr val="FFFFFF"/>
                </a:solidFill>
              </a:rPr>
              <a:t>Testing activities as follows</a:t>
            </a:r>
          </a:p>
          <a:p>
            <a:pPr marL="0" indent="0">
              <a:buNone/>
            </a:pPr>
            <a:endParaRPr lang="en-MY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24F8FAB-1B57-9A6F-1921-8AEFF61F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98595"/>
              </p:ext>
            </p:extLst>
          </p:nvPr>
        </p:nvGraphicFramePr>
        <p:xfrm>
          <a:off x="1189789" y="4296569"/>
          <a:ext cx="10288337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4303">
                  <a:extLst>
                    <a:ext uri="{9D8B030D-6E8A-4147-A177-3AD203B41FA5}">
                      <a16:colId xmlns:a16="http://schemas.microsoft.com/office/drawing/2014/main" val="191738310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1264743051"/>
                    </a:ext>
                  </a:extLst>
                </a:gridCol>
                <a:gridCol w="5692428">
                  <a:extLst>
                    <a:ext uri="{9D8B030D-6E8A-4147-A177-3AD203B41FA5}">
                      <a16:colId xmlns:a16="http://schemas.microsoft.com/office/drawing/2014/main" val="1991842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2:30 – 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Testing Walkthrough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Briefing to the user regarding testing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3:00 - 3:30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Load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User access the system and perform transaction. Zeta team will monitor and support during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6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Test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1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973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3D388-CFDE-ACA2-E536-B10C5403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Testing Environment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1CDFB5-3047-7F69-B6E2-55A650AB1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16324"/>
              </p:ext>
            </p:extLst>
          </p:nvPr>
        </p:nvGraphicFramePr>
        <p:xfrm>
          <a:off x="644056" y="2128120"/>
          <a:ext cx="10927829" cy="276599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12079">
                  <a:extLst>
                    <a:ext uri="{9D8B030D-6E8A-4147-A177-3AD203B41FA5}">
                      <a16:colId xmlns:a16="http://schemas.microsoft.com/office/drawing/2014/main" val="55304473"/>
                    </a:ext>
                  </a:extLst>
                </a:gridCol>
                <a:gridCol w="3685886">
                  <a:extLst>
                    <a:ext uri="{9D8B030D-6E8A-4147-A177-3AD203B41FA5}">
                      <a16:colId xmlns:a16="http://schemas.microsoft.com/office/drawing/2014/main" val="840319594"/>
                    </a:ext>
                  </a:extLst>
                </a:gridCol>
                <a:gridCol w="6229864">
                  <a:extLst>
                    <a:ext uri="{9D8B030D-6E8A-4147-A177-3AD203B41FA5}">
                      <a16:colId xmlns:a16="http://schemas.microsoft.com/office/drawing/2014/main" val="3207863355"/>
                    </a:ext>
                  </a:extLst>
                </a:gridCol>
              </a:tblGrid>
              <a:tr h="672396">
                <a:tc>
                  <a:txBody>
                    <a:bodyPr/>
                    <a:lstStyle/>
                    <a:p>
                      <a:r>
                        <a:rPr lang="en-MY" sz="2000" b="1" cap="all" spc="6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52817" marR="152817" marT="152817" marB="15281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2000" b="1" cap="all" spc="6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 marL="152817" marR="152817" marT="152817" marB="15281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2000" b="1" cap="all" spc="6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marL="152817" marR="152817" marT="152817" marB="15281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9369"/>
                  </a:ext>
                </a:extLst>
              </a:tr>
              <a:tr h="697866">
                <a:tc>
                  <a:txBody>
                    <a:bodyPr/>
                    <a:lstStyle/>
                    <a:p>
                      <a:r>
                        <a:rPr lang="en-MY" sz="2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2817" marR="152817" marT="76409" marB="15281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2700" cap="none" spc="0" dirty="0">
                          <a:solidFill>
                            <a:schemeClr val="tx1"/>
                          </a:solidFill>
                        </a:rPr>
                        <a:t>Testing URL</a:t>
                      </a:r>
                    </a:p>
                  </a:txBody>
                  <a:tcPr marL="152817" marR="152817" marT="76409" marB="1528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2700" cap="none" spc="0" dirty="0">
                          <a:solidFill>
                            <a:schemeClr val="tx1"/>
                          </a:solidFill>
                        </a:rPr>
                        <a:t>http://crmdemo.servehttp.com/login</a:t>
                      </a:r>
                    </a:p>
                  </a:txBody>
                  <a:tcPr marL="152817" marR="152817" marT="76409" marB="1528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67190"/>
                  </a:ext>
                </a:extLst>
              </a:tr>
              <a:tr h="697866">
                <a:tc>
                  <a:txBody>
                    <a:bodyPr/>
                    <a:lstStyle/>
                    <a:p>
                      <a:r>
                        <a:rPr lang="en-MY" sz="27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52817" marR="152817" marT="76409" marB="1528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2700" cap="none" spc="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152817" marR="152817" marT="76409" marB="1528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2700" cap="none" spc="0" dirty="0">
                          <a:solidFill>
                            <a:schemeClr val="tx1"/>
                          </a:solidFill>
                        </a:rPr>
                        <a:t>User email</a:t>
                      </a:r>
                    </a:p>
                  </a:txBody>
                  <a:tcPr marL="152817" marR="152817" marT="76409" marB="1528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68602"/>
                  </a:ext>
                </a:extLst>
              </a:tr>
              <a:tr h="697866">
                <a:tc>
                  <a:txBody>
                    <a:bodyPr/>
                    <a:lstStyle/>
                    <a:p>
                      <a:r>
                        <a:rPr lang="en-MY" sz="27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52817" marR="152817" marT="76409" marB="15281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2700" cap="none" spc="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 marL="152817" marR="152817" marT="76409" marB="1528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2700" cap="none" spc="0" dirty="0">
                          <a:solidFill>
                            <a:schemeClr val="tx1"/>
                          </a:solidFill>
                        </a:rPr>
                        <a:t>p@ssw0rd</a:t>
                      </a:r>
                    </a:p>
                  </a:txBody>
                  <a:tcPr marL="152817" marR="152817" marT="76409" marB="1528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43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88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3D388-CFDE-ACA2-E536-B10C5403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Tester List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9F2B88-C42F-92EE-385E-F447F45BD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93369"/>
              </p:ext>
            </p:extLst>
          </p:nvPr>
        </p:nvGraphicFramePr>
        <p:xfrm>
          <a:off x="628315" y="2251201"/>
          <a:ext cx="10288337" cy="3771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8906">
                  <a:extLst>
                    <a:ext uri="{9D8B030D-6E8A-4147-A177-3AD203B41FA5}">
                      <a16:colId xmlns:a16="http://schemas.microsoft.com/office/drawing/2014/main" val="191738310"/>
                    </a:ext>
                  </a:extLst>
                </a:gridCol>
                <a:gridCol w="3818021">
                  <a:extLst>
                    <a:ext uri="{9D8B030D-6E8A-4147-A177-3AD203B41FA5}">
                      <a16:colId xmlns:a16="http://schemas.microsoft.com/office/drawing/2014/main" val="1264743051"/>
                    </a:ext>
                  </a:extLst>
                </a:gridCol>
                <a:gridCol w="2630905">
                  <a:extLst>
                    <a:ext uri="{9D8B030D-6E8A-4147-A177-3AD203B41FA5}">
                      <a16:colId xmlns:a16="http://schemas.microsoft.com/office/drawing/2014/main" val="567179323"/>
                    </a:ext>
                  </a:extLst>
                </a:gridCol>
                <a:gridCol w="3240505">
                  <a:extLst>
                    <a:ext uri="{9D8B030D-6E8A-4147-A177-3AD203B41FA5}">
                      <a16:colId xmlns:a16="http://schemas.microsoft.com/office/drawing/2014/main" val="1991842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 Farhana Binti Wan Mohamad Fazil-KL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BOILERMASTER SDN BHD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wanfarhana@boilermaster.biz</a:t>
                      </a:r>
                      <a:endParaRPr lang="en-MY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79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Fatin </a:t>
                      </a:r>
                      <a:r>
                        <a:rPr lang="en-MY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Farhanah</a:t>
                      </a:r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Binti Azhar-JB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TANAH TEMASIK SDN BHD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fatin@boilermaster.biz</a:t>
                      </a:r>
                      <a:endParaRPr lang="en-MY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378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 Farah Syahirah Binti Mohd Khairul Saifullah Augus-JB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TANAH TEMASIK SDN BHD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nurfarahsyahirah@boilermaster.biz</a:t>
                      </a:r>
                      <a:endParaRPr lang="en-MY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143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 Sook Mun-JB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TANAH TEMASIK SDN BHD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chinsookmun@boilermaster.biz</a:t>
                      </a:r>
                      <a:endParaRPr lang="en-MY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10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 Kien Wei-KL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BOILERMASTER SDN BHD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gohkw@boilermaster.biz</a:t>
                      </a:r>
                      <a:endParaRPr lang="en-MY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216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Mimi Asnieza Binti Zari-Gebeng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BOILERMASTER SDN BHD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miniasnieza@boilermaster.biz</a:t>
                      </a:r>
                      <a:endParaRPr lang="en-MY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093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 Pei Chin-Paka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BOILERMASTER SDN BHD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ganpeichin@boilermaster.biz</a:t>
                      </a:r>
                      <a:endParaRPr lang="en-MY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370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Liew Kit Chin-Labuan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BOILERMASTER SDN BHD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catherine@boilermaster.biz</a:t>
                      </a:r>
                      <a:endParaRPr lang="en-MY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246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Fareh Ishraf Md Hanipah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Farehishraf@boilermaster.biz</a:t>
                      </a:r>
                      <a:endParaRPr lang="en-MY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51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53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243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CRM Load Test Overview</vt:lpstr>
      <vt:lpstr>Overview</vt:lpstr>
      <vt:lpstr>Testing Environment</vt:lpstr>
      <vt:lpstr>Tester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Acceptance Test Dicussion</dc:title>
  <dc:creator>fitri ramli</dc:creator>
  <cp:lastModifiedBy>fitri ramli</cp:lastModifiedBy>
  <cp:revision>1</cp:revision>
  <dcterms:created xsi:type="dcterms:W3CDTF">2023-05-10T01:51:25Z</dcterms:created>
  <dcterms:modified xsi:type="dcterms:W3CDTF">2023-06-09T08:40:40Z</dcterms:modified>
</cp:coreProperties>
</file>