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7AA3-AF06-49C7-AD01-FA4F2F8C0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B2AD-F177-449F-9609-C30849EF7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ED64-7071-4F12-B498-082D6FEB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7DA5-4892-47F2-A923-2ECD680F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076C-B5B0-482C-A355-BCC76BE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372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59B-8BCE-4E95-9095-42BE1BD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D2904-D1E6-4D67-B7CB-A81DEB63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E69B-DD81-4F15-A34C-168E9111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078D-49A6-462F-8769-9B9B7E01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429F-7B18-4829-854A-F7232E7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22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3A72-714F-4742-AB2E-72D517F6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CDDA7-F365-4B8F-993F-BA0423CA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D033-B6C7-44A9-A388-801BC242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3221-CD37-45EA-B3CE-59FE9F2A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8764-763D-410B-B65A-9A083178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84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CBD-A134-4D3B-B555-70DB82EA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CEAB-216D-4AC3-9537-0281F498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36D4-06A6-4312-A12C-6FECC035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52E9-EA00-49A6-A0DA-1775F7BD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366B-4F19-4DA9-9B70-608F3A8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006F-3002-499C-A33D-73444E1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F3D0-A0D6-4BB2-8C1C-A4306428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B033-9847-4769-8FC2-FCF76F2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79F0-55C6-4E87-A378-CB4289DD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1DB2-8090-486D-998E-695940FD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18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74A3-842C-49EB-B4EF-5C231499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0CC8-E5E0-4329-9631-254B5726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BDFB6-6911-4689-AF8A-48EBF2E2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5E55-1C2C-4E93-9F62-652D4CA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FE50-104A-4863-BB80-178751BC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30BF-30DF-478A-B397-BF27999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9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61A-DA95-4F45-A3D8-50D42675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9047-F7FA-4650-BC87-F32A2943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0FCE4-FF3A-41E4-8A51-C8E84F45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21031-449E-4EC1-9933-22AADBDE5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4A172-7D58-460B-A6B3-F0E58D6A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76262-4E4C-4D70-B961-2702E36B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470AA-ACD6-4A5B-B84C-D148C499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7A43-615C-45E9-88CE-302DB82E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50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89B9-2CBB-4DA7-A3B9-F9E86A14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265C8-DF68-4817-B661-C3F49D3D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4EC25-420E-42AE-9E53-FB0A1013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E6AFC-17DA-4C43-AD96-967149E1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4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4B1CF-F890-44A6-806C-E1A48D6A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5565B-3406-48C8-BAB6-15508F9A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A7268-B8C5-4F04-9240-5257FCFD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5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91AF-EB64-44C8-B272-6657629A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0649-31CB-40A2-91D9-9E62C5FC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4FF7E-2C6D-4070-9DE1-CD126308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D966-F8C1-4D9E-9AE0-3A2F1AD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A30F-FBE7-43F9-AA3E-A2DE92C3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9501-72F8-45D9-9979-77D2350C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3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BA46-792B-4D1C-9CDE-0C8FA666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2CF88-9BB3-404F-84C9-C519C4FEF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15BC-FDE7-4076-A837-2C8908BE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1518-D8CB-4326-B0C0-B01FC197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FD56-102E-4125-B0B0-A5C0D1A5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E116-17DA-4D70-A4E7-89784BF2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29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E70B1-1D75-461D-A9F9-F4C8D8B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17A48-0A17-4AC6-8BD1-D57CE63A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763F-AC65-4028-8D3B-A4AEE8E85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6FCF-2E7C-43D5-BF19-23EEE9788134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41AD-4265-44DD-82DA-69E6A497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A785-4C15-4BEA-8848-4D3271319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93EC-E9C6-4285-A18A-D8E565830C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10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balkishanpadiha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s2def/ns-ws2def-sockaddr_in" TargetMode="External"/><Relationship Id="rId2" Type="http://schemas.openxmlformats.org/officeDocument/2006/relationships/hyperlink" Target="https://pubs.opengroup.org/onlinepubs/009695399/basedefs/netinet/in.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win32/api/winsock/ns-winsock-wsadata" TargetMode="External"/><Relationship Id="rId4" Type="http://schemas.openxmlformats.org/officeDocument/2006/relationships/hyperlink" Target="https://stackoverflow.com/questions/39314086/what-does-it-mean-to-bind-a-socket-to-any-address-other-than-localho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5929C4-1445-41FF-A99B-1E0E9A28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853" y="4126377"/>
            <a:ext cx="3788898" cy="335047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700" b="1" dirty="0"/>
              <a:t>Presented by</a:t>
            </a:r>
            <a:r>
              <a:rPr lang="en-US" sz="5900" b="1" dirty="0"/>
              <a:t>: </a:t>
            </a:r>
          </a:p>
          <a:p>
            <a:pPr algn="just">
              <a:lnSpc>
                <a:spcPct val="100000"/>
              </a:lnSpc>
            </a:pPr>
            <a:r>
              <a:rPr lang="en-US" sz="4400" dirty="0"/>
              <a:t>Pradyumna Kumar </a:t>
            </a:r>
            <a:r>
              <a:rPr lang="en-US" sz="4400" dirty="0" err="1"/>
              <a:t>Mirdha</a:t>
            </a:r>
            <a:endParaRPr lang="en-US" sz="4400" dirty="0"/>
          </a:p>
          <a:p>
            <a:pPr algn="just">
              <a:lnSpc>
                <a:spcPct val="100000"/>
              </a:lnSpc>
            </a:pPr>
            <a:r>
              <a:rPr lang="en-US" sz="4400" dirty="0" err="1"/>
              <a:t>Nabin</a:t>
            </a:r>
            <a:r>
              <a:rPr lang="en-US" sz="4400" dirty="0"/>
              <a:t> Kumar </a:t>
            </a:r>
            <a:r>
              <a:rPr lang="en-US" sz="4400" dirty="0" err="1"/>
              <a:t>Sahu</a:t>
            </a:r>
            <a:endParaRPr lang="en-US" sz="4400" dirty="0"/>
          </a:p>
          <a:p>
            <a:pPr algn="just">
              <a:lnSpc>
                <a:spcPct val="100000"/>
              </a:lnSpc>
            </a:pPr>
            <a:r>
              <a:rPr lang="en-US" sz="4400" dirty="0"/>
              <a:t>Balkishan Padihar</a:t>
            </a:r>
          </a:p>
          <a:p>
            <a:pPr algn="just">
              <a:lnSpc>
                <a:spcPct val="100000"/>
              </a:lnSpc>
            </a:pPr>
            <a:r>
              <a:rPr lang="en-US" sz="5900" dirty="0"/>
              <a:t>Contact: </a:t>
            </a:r>
            <a:r>
              <a:rPr lang="en-US" sz="4200" dirty="0">
                <a:hlinkClick r:id="rId2"/>
              </a:rPr>
              <a:t>balkishanpadihar@gmail.com</a:t>
            </a:r>
            <a:endParaRPr lang="en-US" sz="5900" dirty="0"/>
          </a:p>
          <a:p>
            <a:pPr algn="l"/>
            <a:endParaRPr lang="en-ID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908E36-772C-4524-B8C9-B2902339C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93" y="1638501"/>
            <a:ext cx="2967890" cy="30347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3148F-B277-46F9-A174-CFA1B8317456}"/>
              </a:ext>
            </a:extLst>
          </p:cNvPr>
          <p:cNvSpPr txBox="1"/>
          <p:nvPr/>
        </p:nvSpPr>
        <p:spPr>
          <a:xfrm>
            <a:off x="1316183" y="166569"/>
            <a:ext cx="85621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 HOUSE PROJECT </a:t>
            </a:r>
          </a:p>
          <a:p>
            <a:pPr algn="ctr"/>
            <a:r>
              <a:rPr lang="en-US" sz="2000" dirty="0"/>
              <a:t>ON</a:t>
            </a:r>
          </a:p>
          <a:p>
            <a:pPr algn="ctr"/>
            <a:r>
              <a:rPr lang="en-ID" sz="4400" b="1" dirty="0"/>
              <a:t>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4EB87-D5CD-41C6-9597-19181C7E3907}"/>
              </a:ext>
            </a:extLst>
          </p:cNvPr>
          <p:cNvSpPr txBox="1"/>
          <p:nvPr/>
        </p:nvSpPr>
        <p:spPr>
          <a:xfrm>
            <a:off x="249382" y="4126377"/>
            <a:ext cx="31034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Supervised by: </a:t>
            </a:r>
          </a:p>
          <a:p>
            <a:r>
              <a:rPr lang="en-US" sz="2800" dirty="0"/>
              <a:t>Mr. Sujit Tripathy</a:t>
            </a:r>
          </a:p>
          <a:p>
            <a:r>
              <a:rPr lang="en-US" sz="2800" dirty="0"/>
              <a:t>Faculty in school of IST &amp; ETC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85881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2E15-4512-4DFD-A50B-8948935E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Conclusion 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E5B1-60E1-443E-98FF-2B6C5FAB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963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Network programming makes use of socket for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interprocess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communication between hosts where sockets act as the endpoint of the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interprocess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communication.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91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FE30-7AFF-4FA2-90F2-16B9714B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Sylfaen" panose="010A0502050306030303" pitchFamily="18" charset="0"/>
                <a:cs typeface="Times New Roman" panose="02020603050405020304" pitchFamily="18" charset="0"/>
              </a:rPr>
              <a:t>Reference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0E7C-D64C-4DE6-9E54-3A980E77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https://pubs.opengroup.org/onlinepubs/009695399/basedefs/netinet/in.h.html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/>
              </a:rPr>
              <a:t>https://docs.microsoft.com/en-us/windows/win32/api/ws2def/ns-ws2def-sockaddr_in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4"/>
              </a:rPr>
              <a:t>https://stackoverflow.com/questions/39314086/what-does-it-mean-to-bind-a-socket-to-any-address-other-than-localhost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5"/>
              </a:rPr>
              <a:t>https://docs.microsoft.com/en-us/windows/win32/api/winsock/ns-winsock-wsadata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942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FA302-A29F-47F8-AFA7-382F4B3E2174}"/>
              </a:ext>
            </a:extLst>
          </p:cNvPr>
          <p:cNvSpPr txBox="1"/>
          <p:nvPr/>
        </p:nvSpPr>
        <p:spPr>
          <a:xfrm>
            <a:off x="2252271" y="2428726"/>
            <a:ext cx="815090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D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8800" dirty="0">
                <a:ln w="0"/>
                <a:solidFill>
                  <a:schemeClr val="accent4">
                    <a:lumMod val="50000"/>
                  </a:schemeClr>
                </a:solidFill>
                <a:latin typeface="Sylfaen" panose="010A0502050306030303" pitchFamily="18" charset="0"/>
              </a:rPr>
              <a:t>ANY QUERIES</a:t>
            </a:r>
            <a:r>
              <a:rPr lang="en-US" sz="8000" dirty="0">
                <a:ln w="0"/>
                <a:solidFill>
                  <a:schemeClr val="accent4">
                    <a:lumMod val="50000"/>
                  </a:schemeClr>
                </a:solidFill>
                <a:latin typeface="Sylfaen" panose="010A0502050306030303" pitchFamily="18" charset="0"/>
              </a:rPr>
              <a:t>?</a:t>
            </a:r>
            <a:endParaRPr lang="en-ID" dirty="0">
              <a:ln w="0"/>
              <a:solidFill>
                <a:schemeClr val="accent4">
                  <a:lumMod val="50000"/>
                </a:schemeClr>
              </a:solidFill>
              <a:latin typeface="Sylfaen" panose="010A0502050306030303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509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CE741F-E4C2-4976-95A7-1FAEBF76C63F}"/>
              </a:ext>
            </a:extLst>
          </p:cNvPr>
          <p:cNvSpPr txBox="1"/>
          <p:nvPr/>
        </p:nvSpPr>
        <p:spPr>
          <a:xfrm>
            <a:off x="1832548" y="2294032"/>
            <a:ext cx="819587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  <a:endParaRPr lang="en-ID" sz="1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2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C2B2-BDF5-4E9C-9340-79CCCD9D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US" b="1" dirty="0">
                <a:latin typeface="Sylfaen" panose="010A0502050306030303" pitchFamily="18" charset="0"/>
              </a:rPr>
              <a:t>CONTENT</a:t>
            </a:r>
            <a:endParaRPr lang="en-ID" b="1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6768-1D6A-4747-AF37-9DBB83A4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54171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&amp; application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65BE-7187-4344-98F2-5B3B02AE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47" y="799523"/>
            <a:ext cx="3822189" cy="1103457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Sylfaen" panose="010A0502050306030303" pitchFamily="18" charset="0"/>
              </a:rPr>
              <a:t>INTRODUCTION</a:t>
            </a:r>
            <a:endParaRPr lang="en-ID" sz="3700" b="1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5C26-E2B3-4B51-99FA-48AD968E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693" y="2951451"/>
            <a:ext cx="9634451" cy="1103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 WLAN is created by using the concept of socket programming.</a:t>
            </a:r>
            <a:r>
              <a:rPr lang="en-US" sz="2400" b="1" dirty="0"/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Socket programming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of connecting two nodes on a network to communicate with each other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9C48D-A8A6-4A91-A746-26EDA713E37D}"/>
              </a:ext>
            </a:extLst>
          </p:cNvPr>
          <p:cNvSpPr txBox="1"/>
          <p:nvPr/>
        </p:nvSpPr>
        <p:spPr>
          <a:xfrm>
            <a:off x="3875239" y="4955020"/>
            <a:ext cx="5915891" cy="153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46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A114-32D3-4D70-AC58-DDD07CC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OBJECTIVE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2CF6-1162-4E2B-8FE1-D99A7EA9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342900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exchange inform between two devices and to operate one device with another device.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1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BE82-6A3E-4AC8-9FDD-A1F7D53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Sylfaen" panose="010A0502050306030303" pitchFamily="18" charset="0"/>
                <a:cs typeface="Times New Roman" panose="02020603050405020304" pitchFamily="18" charset="0"/>
              </a:rPr>
              <a:t>METHODOLOGY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FD9D-457F-43CD-B76F-DB6A88C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socket is created using </a:t>
            </a:r>
          </a:p>
          <a:p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&gt;,&lt;winsock2.h&gt; , &lt;</a:t>
            </a:r>
            <a:r>
              <a:rPr lang="en-US" dirty="0" err="1"/>
              <a:t>windows.h</a:t>
            </a:r>
            <a:r>
              <a:rPr lang="en-US" dirty="0"/>
              <a:t>&gt; , &lt;ws2tcpip.h&gt; header files</a:t>
            </a:r>
          </a:p>
          <a:p>
            <a:r>
              <a:rPr lang="en-US" dirty="0"/>
              <a:t>Function </a:t>
            </a:r>
          </a:p>
          <a:p>
            <a:r>
              <a:rPr lang="en-US" dirty="0"/>
              <a:t>String </a:t>
            </a:r>
          </a:p>
          <a:p>
            <a:r>
              <a:rPr lang="en-US" dirty="0"/>
              <a:t>If-else statement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854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F55-1CDC-4294-820A-FB4A9112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TOOLS REQUIRED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A586-3685-443B-BF0E-0A22C0E2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8494"/>
            <a:ext cx="10515600" cy="245543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A personal computer/laptop (having windows operating system)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 personal computer / smartphone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Visual studio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Termux application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930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6F6958-188A-4DEE-872A-D2861C17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4" y="0"/>
            <a:ext cx="6497783" cy="65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BB25-4BD1-43BB-B234-1E40D4E7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Sylfaen" panose="010A0502050306030303" pitchFamily="18" charset="0"/>
                <a:cs typeface="Times New Roman" panose="02020603050405020304" pitchFamily="18" charset="0"/>
              </a:rPr>
              <a:t>Advantage &amp; application 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4D23-513A-4590-8C6A-ACA69F90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Flexible access to files and data over a network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Enhances the security </a:t>
            </a:r>
          </a:p>
          <a:p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Sharing resources.</a:t>
            </a:r>
          </a:p>
          <a:p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Centralized software management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2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512D-EE5E-4124-9C3B-B45A88E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Limitation</a:t>
            </a:r>
            <a:endParaRPr lang="en-ID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44C-CE2D-47B7-9935-A2A35D23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3252643"/>
            <a:ext cx="10515600" cy="1603375"/>
          </a:xfrm>
        </p:spPr>
        <p:txBody>
          <a:bodyPr/>
          <a:lstStyle/>
          <a:p>
            <a:r>
              <a:rPr lang="en-US" dirty="0"/>
              <a:t>Only windows operated devices can be a client.</a:t>
            </a:r>
          </a:p>
          <a:p>
            <a:r>
              <a:rPr lang="en-US" dirty="0"/>
              <a:t>It can only be operated in LAN </a:t>
            </a:r>
          </a:p>
          <a:p>
            <a:r>
              <a:rPr lang="en-US" dirty="0"/>
              <a:t>Multiple client can not be connected to same server port</a:t>
            </a:r>
          </a:p>
        </p:txBody>
      </p:sp>
    </p:spTree>
    <p:extLst>
      <p:ext uri="{BB962C8B-B14F-4D97-AF65-F5344CB8AC3E}">
        <p14:creationId xmlns:p14="http://schemas.microsoft.com/office/powerpoint/2010/main" val="155945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303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Cascadia Code</vt:lpstr>
      <vt:lpstr>Sylfaen</vt:lpstr>
      <vt:lpstr>Times New Roman</vt:lpstr>
      <vt:lpstr>Office Theme</vt:lpstr>
      <vt:lpstr>PowerPoint Presentation</vt:lpstr>
      <vt:lpstr>CONTENT</vt:lpstr>
      <vt:lpstr>INTRODUCTION</vt:lpstr>
      <vt:lpstr>OBJECTIVE</vt:lpstr>
      <vt:lpstr>METHODOLOGY</vt:lpstr>
      <vt:lpstr>TOOLS REQUIRED</vt:lpstr>
      <vt:lpstr>PowerPoint Presentation</vt:lpstr>
      <vt:lpstr>Advantage &amp; application </vt:lpstr>
      <vt:lpstr>Limitation</vt:lpstr>
      <vt:lpstr>Conclusion 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balkishan padihar</dc:creator>
  <cp:lastModifiedBy>balkishan padihar</cp:lastModifiedBy>
  <cp:revision>5</cp:revision>
  <dcterms:created xsi:type="dcterms:W3CDTF">2022-03-07T12:34:46Z</dcterms:created>
  <dcterms:modified xsi:type="dcterms:W3CDTF">2022-03-09T17:19:00Z</dcterms:modified>
</cp:coreProperties>
</file>