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6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2D5ACB2F-0B05-7A50-30AA-30B9F078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" r="88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30E72-EDED-9461-ED26-7157E6E2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Lending club case study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F71A-7CC9-1BC2-430A-728B1011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9"/>
            <a:ext cx="8442384" cy="7250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Balkrishnan Venkiteswaran and Bhavya Kapoor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5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6BFAD-F0C6-3933-8CA0-8BB0C81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08" y="998253"/>
            <a:ext cx="5228220" cy="48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694F1-1BBB-E263-1EDF-B32F02B5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44" y="964229"/>
            <a:ext cx="4929542" cy="4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2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1A917-A12E-73D7-5DB5-9A53488C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36" y="1152196"/>
            <a:ext cx="6265524" cy="48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8DE5D-0F78-17DC-D2BB-6DEBCC32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24" y="1028700"/>
            <a:ext cx="6452913" cy="4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6F3DF-900B-1AD6-93AA-BB9257B9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429" y="1028700"/>
            <a:ext cx="6469516" cy="50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E7179-F373-1247-446D-7E0F5DE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24" y="1091813"/>
            <a:ext cx="6033767" cy="44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1DD30-1236-AD3D-7362-B7C9531A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64" y="1279198"/>
            <a:ext cx="6820204" cy="39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1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48E49-CE9F-0062-F4CB-7EAF7ACA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2" y="1249168"/>
            <a:ext cx="5108422" cy="47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4F05A-7F53-AC55-2C9F-3DFA0CB9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419" y="1028700"/>
            <a:ext cx="4893881" cy="48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DF81-BD28-904D-497D-F3E237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351" y="1008464"/>
            <a:ext cx="5712835" cy="48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39286-81D2-39E4-E06A-34607552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46" y="1615445"/>
            <a:ext cx="6520044" cy="42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B964-8452-EC64-6B0C-89600781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08" y="1028699"/>
            <a:ext cx="7082161" cy="45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A27E-D305-D4EE-57B4-1FC66124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72" y="1242634"/>
            <a:ext cx="6980527" cy="4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8750-FACA-F38A-1733-164983CD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24" y="1028700"/>
            <a:ext cx="7017111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8C9C-9549-5CC0-87D3-4FDD7103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31" y="1540353"/>
            <a:ext cx="6999530" cy="3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3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4E6C0-1CC0-43A2-031F-C0A3719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39" y="1537696"/>
            <a:ext cx="6370402" cy="41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5A33D-01AA-75E0-72F7-63CBF090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81" y="1446273"/>
            <a:ext cx="6426813" cy="42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8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69A09-FE73-D930-CF05-A7F1C335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85" y="1296154"/>
            <a:ext cx="6536517" cy="44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CC9FB-5D9E-03CE-F447-5097E6B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91" y="1138317"/>
            <a:ext cx="6681158" cy="4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87FDE-272D-7946-A229-E1B07FC3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46" y="1219436"/>
            <a:ext cx="6487088" cy="42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90C36-AAD2-8E83-7B80-2B5DEE69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33" y="1288668"/>
            <a:ext cx="6446738" cy="4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A0B20552-F9B8-F933-0472-B2145AF7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35" y="1552908"/>
            <a:ext cx="6395355" cy="43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7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A375D-7F0F-00A2-F1B0-5C2C8FB0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24" y="1292239"/>
            <a:ext cx="6439729" cy="4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0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868AA-DB66-7DCD-B272-8A4B329F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8" y="1363453"/>
            <a:ext cx="6633915" cy="42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F829B-C328-9945-B408-4711C91D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841" y="1149698"/>
            <a:ext cx="7002203" cy="46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D7504-8A76-0725-9185-B42679DB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20" y="1028700"/>
            <a:ext cx="6807642" cy="44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B8C0-57D0-5457-4F79-20121B9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883" y="1530718"/>
            <a:ext cx="6972658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F8BC3-EE83-54A0-D675-7D2E1353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20" y="1028700"/>
            <a:ext cx="6516827" cy="48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4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4EB6-454D-3AD0-C829-AF390ACA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15" y="388939"/>
            <a:ext cx="6419036" cy="63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0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7F28-6D72-E44C-CF80-1056DD8B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42" y="1460794"/>
            <a:ext cx="6834757" cy="32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C943-97EC-14BB-7B59-94F3684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79" y="1398850"/>
            <a:ext cx="6982021" cy="39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F7E2-CD1B-FDCD-5247-DAD680B0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2" y="1211363"/>
            <a:ext cx="5637173" cy="4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5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9E23F-D04E-F320-CE47-F1BD42E5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30" y="1028700"/>
            <a:ext cx="6132486" cy="47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023A0-EECB-1060-33AD-AA96DA0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58" y="1150865"/>
            <a:ext cx="6133125" cy="48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6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31E08-DFB8-8419-DA11-4FDD0BA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A0014-E71F-60A3-7827-D7EC0E84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52" y="1186059"/>
            <a:ext cx="5673515" cy="46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770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90</TotalTime>
  <Words>10</Words>
  <Application>Microsoft Office PowerPoint</Application>
  <PresentationFormat>Widescreen</PresentationFormat>
  <Paragraphs>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Bembo</vt:lpstr>
      <vt:lpstr>AdornVTI</vt:lpstr>
      <vt:lpstr>Lending club case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53</cp:revision>
  <cp:lastPrinted>2024-10-23T10:10:29Z</cp:lastPrinted>
  <dcterms:created xsi:type="dcterms:W3CDTF">2024-10-20T12:39:29Z</dcterms:created>
  <dcterms:modified xsi:type="dcterms:W3CDTF">2024-10-23T10:59:46Z</dcterms:modified>
</cp:coreProperties>
</file>