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65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3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0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299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9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2D5ACB2F-0B05-7A50-30AA-30B9F078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2" r="882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30E72-EDED-9461-ED26-7157E6E29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Lending club case study Analysis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F71A-7CC9-1BC2-430A-728B10111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Balkrishnan Venkiteswaran and Bhavya Kapoor</a:t>
            </a:r>
            <a:endParaRPr lang="en-IN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051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AA331-EF66-9804-E155-4805CD75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5" y="1581047"/>
            <a:ext cx="11800650" cy="443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5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21ED7-ABE2-D3C2-0014-C72E0527A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229" y="1644585"/>
            <a:ext cx="6281057" cy="43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7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C521B-A399-04A6-C029-038BA37F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6" y="1537087"/>
            <a:ext cx="6438587" cy="44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21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B2938-A326-B737-F8B7-79E647F1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48" y="1432285"/>
            <a:ext cx="5169903" cy="50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3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DFA72-A750-62F3-B6D8-924010DF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177" y="1275791"/>
            <a:ext cx="5079646" cy="53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1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34A28-5808-4B0C-0EE7-56641728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34" y="1591101"/>
            <a:ext cx="5153732" cy="435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0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C07F-8877-B3E9-8496-D6DD43AC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83" y="1782231"/>
            <a:ext cx="7026833" cy="41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14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47F44-34A8-600A-36ED-634DACF9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87" y="1771208"/>
            <a:ext cx="7097485" cy="41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0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B1E0F-5B8B-79CD-1526-98915F253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10" y="1798107"/>
            <a:ext cx="6670779" cy="39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4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BAF97-8EAD-DD19-6107-DC15AF0B2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24" y="1788581"/>
            <a:ext cx="6918951" cy="40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4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996A92-4C38-41D1-AD08-0008BD7F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D7C091-483D-4EDB-A080-485373410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DA491D-22E6-4239-BC5F-3CB07CB55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B1C725-5027-440D-9130-AE6A287B9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C82C47A-888F-42C4-FCF3-F56EA85A6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84" y="1654630"/>
            <a:ext cx="6326431" cy="38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8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8EEA3-2462-3038-D1D3-82887567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451" y="1644589"/>
            <a:ext cx="6826806" cy="40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34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03E35-3B4D-6D01-FFDB-F9F8617B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68" y="1327947"/>
            <a:ext cx="6780264" cy="50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02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43C9F-0273-2931-C6FC-069C0F7D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58" y="1379201"/>
            <a:ext cx="7520083" cy="52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1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CFD17-EADE-BC2B-0C1C-FF80B189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09" y="1290754"/>
            <a:ext cx="7220781" cy="521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87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9640B-F50E-A35A-606F-B2A2C586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628" y="1285337"/>
            <a:ext cx="5366743" cy="52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6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11A8E-3E74-01C5-6D84-980D3BE1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856" y="1334752"/>
            <a:ext cx="5136288" cy="512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60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A8136-AF17-C761-5885-D079B47B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89" y="1448619"/>
            <a:ext cx="5038997" cy="50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4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0E342-618F-8965-AE02-CA1DEA43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581" y="1433645"/>
            <a:ext cx="8150837" cy="48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8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C68D6-BCAB-1013-20A1-FDDDEA33A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511" y="1787440"/>
            <a:ext cx="8916978" cy="38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8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29E5D-C475-CEC2-764E-2479034A4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590" y="1750725"/>
            <a:ext cx="5920819" cy="38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695FB-0391-ADB8-8DEF-CD000600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411" y="1726234"/>
            <a:ext cx="5885177" cy="392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862BB-CF52-CEAD-37BE-80CCFBE7E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15" y="1435589"/>
            <a:ext cx="4714969" cy="469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8F87F-1F16-4094-CA71-516DB2DF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08" y="1638249"/>
            <a:ext cx="6190984" cy="401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1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57CD5-7759-3D51-DEA5-348E1574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527" y="1595586"/>
            <a:ext cx="6124945" cy="4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2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446557"/>
          </a:xfrm>
        </p:spPr>
        <p:txBody>
          <a:bodyPr anchor="b">
            <a:normAutofit fontScale="90000"/>
          </a:bodyPr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A7238-09B6-8530-3011-702CB962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44" y="1295282"/>
            <a:ext cx="4938598" cy="51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5429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64</TotalTime>
  <Words>10</Words>
  <Application>Microsoft Office PowerPoint</Application>
  <PresentationFormat>Widescreen</PresentationFormat>
  <Paragraphs>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Bembo</vt:lpstr>
      <vt:lpstr>AdornVTI</vt:lpstr>
      <vt:lpstr>Lending club case study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32</cp:revision>
  <cp:lastPrinted>2024-10-23T10:10:29Z</cp:lastPrinted>
  <dcterms:created xsi:type="dcterms:W3CDTF">2024-10-20T12:39:29Z</dcterms:created>
  <dcterms:modified xsi:type="dcterms:W3CDTF">2024-10-23T10:10:31Z</dcterms:modified>
</cp:coreProperties>
</file>