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6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9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2D5ACB2F-0B05-7A50-30AA-30B9F078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" r="88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30E72-EDED-9461-ED26-7157E6E2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Lending club case study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F71A-7CC9-1BC2-430A-728B10111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Balkrishnan Venkiteswaran and Bhavya Kapoor</a:t>
            </a:r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5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63C-B850-489E-B133-6353584B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B787-13F0-4459-6C2E-0BC71A37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4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9CE0-54C2-0713-B395-BFCDD945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F2DC-6868-5E30-0BA7-CB1498E8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7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6629-E3A5-3AAB-8B62-F1AFD650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2A50-018D-1CA0-80E6-E31192FC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7540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AdornVTI</vt:lpstr>
      <vt:lpstr>Lending club case study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3</cp:revision>
  <dcterms:created xsi:type="dcterms:W3CDTF">2024-10-20T12:39:29Z</dcterms:created>
  <dcterms:modified xsi:type="dcterms:W3CDTF">2024-10-20T12:41:34Z</dcterms:modified>
</cp:coreProperties>
</file>