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9"/>
  </p:notes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6E5C3-9019-4843-BD9D-8D41A65428B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2F6F-4723-4BA4-950F-24712D7D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1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0C57-5110-4E7F-AABF-EF31C80B859A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6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F07-B365-4B98-9037-AF52C5D0A481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AE3D-8C96-459F-AC32-E3E709916269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5DBC-714A-403B-B95D-389CC5B0E613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6CBF-E720-4F8A-B0EE-C0C0975C6EFC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9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1327-7907-4842-8E8B-4A1938B522DC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961-5FA8-483E-A630-B6F7A2B36213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ECB6-0F81-4FEA-A7AC-1B542321C651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E8DD-443C-4A29-88C9-F26521C3101D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7B59-DAD8-4BFF-B0D6-727359666CCB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0B48-6D62-4F99-98EE-464B3E71609B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2CAA3298-B654-49ED-BBA2-85CDA1CCA758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Bhavya Kapoor &amp; Balkrishnan Venkiteswaran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2D5ACB2F-0B05-7A50-30AA-30B9F078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" r="88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30E72-EDED-9461-ED26-7157E6E2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Lending club case study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F71A-7CC9-1BC2-430A-728B10111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Balkrishnan Venkiteswaran and Bhavya Kapoor</a:t>
            </a:r>
            <a:endParaRPr lang="en-IN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F557-E922-7A8F-2B37-EA73E1B1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CBED-ED05-4F40-8B89-DB64B907239E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E0E9-0CEA-61A5-6FB4-5C66C2C3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87F9-5D11-F4A6-F933-C18FB000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6BFAD-F0C6-3933-8CA0-8BB0C81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08" y="998253"/>
            <a:ext cx="5228220" cy="484815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D0B0C-976E-F72E-EF03-889F5034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E0B4-1ED1-4BB3-9972-E834C370C33A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66EBB-BD5A-F73F-6B8F-57288571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54DF-31FE-4D48-2B9B-FCB332CF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694F1-1BBB-E263-1EDF-B32F02B5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44" y="964229"/>
            <a:ext cx="4929542" cy="492954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58AE0-F7DC-D110-D8DB-6D362F43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4CC9-BBE8-444C-B030-17858602F990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D1E9-0C00-966E-AA2F-CB6D8A57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BDD5-5B51-FC50-0F86-17CB59E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1A917-A12E-73D7-5DB5-9A53488C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36" y="1152196"/>
            <a:ext cx="6265524" cy="484107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AF12C-5D36-F3C4-9700-FD44B59D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083-907E-4EC7-A28F-B2F3789466C1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25D71-737C-11C0-1FB3-F508A2A0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3153-EDFA-FD31-2E2C-0F0C07AB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8DE5D-0F78-17DC-D2BB-6DEBCC32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24" y="1028700"/>
            <a:ext cx="6452913" cy="499067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CE169-C799-8A48-9500-7689B7DB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13B0-81E3-4D5B-9D44-147A8751BE53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4D45-E21D-5BDD-BE22-EA03908F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AFE9-6136-1BCD-1857-730758D1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9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6F3DF-900B-1AD6-93AA-BB9257B9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429" y="1028700"/>
            <a:ext cx="6469516" cy="502375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2ACF1-CCE1-904A-1317-BA988B3C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E1E3-5150-46C8-8BE1-3896E18E7351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5796C-6978-5DCF-7117-7684AFD8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C4D2-A86A-F3CC-E4B0-3E73F33A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E7179-F373-1247-446D-7E0F5DE4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24" y="1091813"/>
            <a:ext cx="6033767" cy="448167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56166-74B4-D929-5DFC-119F150A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0E91-CFFA-40F6-8480-71CDCB4375F5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1680-E269-113D-64E8-10870E95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AD64-B45A-CA08-8AE2-024544AF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1DD30-1236-AD3D-7362-B7C9531A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864" y="1279198"/>
            <a:ext cx="6820204" cy="395683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C7637-1E82-9DD8-8723-C0F367F4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E02E-0E38-4683-9E8B-26804DD0A03A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7ADA-3BC9-EE7B-669E-F4D1B78E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334D-DAB2-8CEE-0438-B77FAD4A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48E49-CE9F-0062-F4CB-7EAF7ACA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2" y="1249168"/>
            <a:ext cx="5108422" cy="471620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0AC42-8909-5506-FAC6-C629CE0F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3DA-A554-4694-AFAC-E7A9F26ED6C1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6FAA-F0D2-CF84-B534-3D7B34F7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4EFA-0190-6B8C-95BF-E8C472AC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4F05A-7F53-AC55-2C9F-3DFA0CB9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419" y="1028700"/>
            <a:ext cx="4893881" cy="48410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4296A-DE0F-990B-84DB-46D8612C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0E-C362-496D-90A8-9E7EA3302C38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E03DF-0151-E08D-2564-6CF30007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B07-2C7C-85E2-EF6E-DF8D478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DF81-BD28-904D-497D-F3E23746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351" y="1008464"/>
            <a:ext cx="5712835" cy="48410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1ECAC-4098-901C-60FD-23851E2C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9B00-6AFC-4D75-99C4-C21B0C539C96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8112-AD58-ACBB-6D6C-CADF065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1F05-4FB4-12EE-9EA6-AF5788E7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39286-81D2-39E4-E06A-34607552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46" y="1615445"/>
            <a:ext cx="6520044" cy="425432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93E85-E148-AC52-FC6D-DD2F7353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60DB-16B3-462C-9D54-4FCC771CF151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C0D0-3F16-3DBF-B46C-82DB4F1F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240A-69FF-42D1-64F0-6DEBD747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8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7B964-8452-EC64-6B0C-89600781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08" y="1028699"/>
            <a:ext cx="7082161" cy="45012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6B75-8E4B-DF87-A9F5-6FFA8A4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5F5-0645-4254-948F-25AE41AA5745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7DF23-1A4E-9FCC-A571-43811AD2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FEEF-0EEF-428E-B03A-DB3A8C34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DA27E-D305-D4EE-57B4-1FC66124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72" y="1242634"/>
            <a:ext cx="6980527" cy="461490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4F0EF-BA5A-C715-F45A-7D6DDB7B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86EC-4171-407E-A69D-0B031880C2C4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2624-5815-8B76-7D7E-963D122A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B4CE-ABFF-49FD-D97D-630FA66F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88750-FACA-F38A-1733-164983CD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24" y="1028700"/>
            <a:ext cx="7017111" cy="360698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A9683-84B3-9672-B0E3-509C8B16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CD81-5CF2-4CC3-80D1-390F5A3D34D9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4558F-9A8B-63DE-0B38-C64A195A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87EB-A0F4-385F-1EFB-68FD6910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0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88C9C-9549-5CC0-87D3-4FDD7103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31" y="1540353"/>
            <a:ext cx="6999530" cy="361947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9A2E9-D3CA-A60D-16D1-58D6D5D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E0D-A66A-4A6A-8ED1-01DE5EC4B779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ABB4-77DF-1E66-1CC6-50274B50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BD3E-BD37-7D40-B4F8-6DED1401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4E6C0-1CC0-43A2-031F-C0A37197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39" y="1537696"/>
            <a:ext cx="6370402" cy="41687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855DC-D69E-004F-99C0-389DF329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782-6752-47C0-9D6E-B0D60F0818B9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52AFB-B0D5-EB58-8066-F9701A0A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E4EA-344F-2C72-0C29-704BB6C0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5A33D-01AA-75E0-72F7-63CBF090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81" y="1446273"/>
            <a:ext cx="6426813" cy="428792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99F5-7393-AB83-25E6-8B5DBDDC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F6D-07E2-4257-9620-E3FF72D29F17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499B-2001-F9CF-3400-46EC6139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85BEA-2C9A-3D7F-5B9D-07B74B78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8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69A09-FE73-D930-CF05-A7F1C335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85" y="1296154"/>
            <a:ext cx="6536517" cy="445150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660F-BEF8-F512-1979-827D9FA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855F-C8FA-4232-8FBE-8DFD6656173B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843A3-9A4C-A8CB-0AA4-E3E5FB6A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B4FA-992D-364B-7A3A-4513F135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CC9FB-5D9E-03CE-F447-5097E6B8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91" y="1138317"/>
            <a:ext cx="6681158" cy="458136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387E4-0310-DFA9-DEEA-694ACFC1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0A5-CDBA-4F2C-839C-82A18E93182B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31DD-83A1-18E8-8810-57715983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49A5-4FA6-7F4B-E32F-C36687DD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87FDE-272D-7946-A229-E1B07FC3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46" y="1219436"/>
            <a:ext cx="6487088" cy="42234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BA4C3-304A-247F-61A2-4AED16E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08B8-CEC2-4B64-9426-82D5FF4C1C9C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A1D2D-3C86-646C-6B94-0DC4637B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953C5-F857-D4DC-8734-6C357187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90C36-AAD2-8E83-7B80-2B5DEE69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633" y="1288668"/>
            <a:ext cx="6446738" cy="43833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E4980-A953-6009-F088-3927AA3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AE14-60C9-4B35-8046-F3E10BFAAED5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17D4-91F4-8BE0-AF2E-821F89B3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6C43-B73F-C854-FAAF-3DCA93EE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7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A0B20552-F9B8-F933-0472-B2145AF7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435" y="1552908"/>
            <a:ext cx="6395355" cy="43168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7DE7D-5913-70DF-3D67-825EA15A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4805-7E00-4604-B0B8-2DA3BBB9B015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4CF3-3A73-23AF-D32F-7578DD9C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BA38-5788-B90C-9F11-1C101DE1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37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A375D-7F0F-00A2-F1B0-5C2C8FB0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24" y="1292239"/>
            <a:ext cx="6439729" cy="431399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5F4EC-8F3A-BA33-B3D1-3A8318AD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7CC-76F6-4429-B906-904C34BEBD33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4F57E-9C2C-818F-8BC3-7BA534D3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3E34-8F55-0735-B1C1-59634670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868AA-DB66-7DCD-B272-8A4B329F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48" y="1363453"/>
            <a:ext cx="6633915" cy="423180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537D3-1442-A3A3-56C3-629C9426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0E15-D5F2-4E60-8EA8-03E42E49293E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FE6A-79A3-685D-59DF-988B7A12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0C13-95B3-0C65-FFC5-AB94464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4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F829B-C328-9945-B408-4711C91D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41" y="1149698"/>
            <a:ext cx="7002203" cy="464150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55557-5774-51B6-970F-314C26C5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4007-D565-4F54-B36D-97526B435D19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FCAAC-802F-8A03-A6F4-FD2E598E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6DC4-7301-67A3-3446-E1151F0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11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D7504-8A76-0725-9185-B42679DB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220" y="1028700"/>
            <a:ext cx="6807642" cy="44468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D39DF-9C16-CD1B-FB7D-139E2D18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FA2D-CA0C-438F-8737-C94F976E0ED2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EA17-5B28-3002-2CEE-0A7E7D9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B315-DB98-B7CF-65D7-FC35BC47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5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3B8C0-57D0-5457-4F79-20121B9E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883" y="1530718"/>
            <a:ext cx="6972658" cy="329581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01780-AB6F-36CE-D433-7537B95D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1A99-6FEC-4079-8A5C-46812A1F2A71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F5B67-2A5C-09CA-12F2-F193EA3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3AB5-FCDF-CFE6-63FB-7ECEDDF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3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F8BC3-EE83-54A0-D675-7D2E135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220" y="1028700"/>
            <a:ext cx="6516827" cy="484107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B8190-F3A5-B046-492D-BD36396D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6065-7C71-482D-8834-9414D5DADD39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BF0B-3AC1-9EA8-6203-EA3F3FD5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129F-A060-DEA7-6D0D-C901F478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4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4EB6-454D-3AD0-C829-AF390ACA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15" y="388939"/>
            <a:ext cx="6419036" cy="631145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1CD08-EC8D-59AB-FF1C-A079C328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3E7E-66F4-4772-BA38-DC2FF41939A7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F935F-2F78-0D24-3187-FF0D95D0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2F6F-7FAF-2C82-87DB-176E3C64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0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679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51234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A82DE-0387-5B16-AF6F-A4FD637F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B37-0BB5-4209-974C-F13996BDAD63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3EF5C-7B31-C840-AF5C-6EAE0AF3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0C9DC-C9DE-900A-A63B-6FFB12A4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B7F28-6D72-E44C-CF80-1056DD8B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42" y="1460794"/>
            <a:ext cx="6834757" cy="322868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0A3EE-EAE1-5CD3-C36D-6D703C64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8A79-2515-403D-97B9-1E6AA1E5BB5B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4A0F8-4D0F-5CFF-A603-E461AD92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6A06-C9B7-1468-78CA-8CD3D1CF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2C943-97EC-14BB-7B59-94F3684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79" y="1398850"/>
            <a:ext cx="6982021" cy="394603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CED24-DE30-0C8E-234F-3CE8DB3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773B-12C5-4F49-AB5A-B5C3CE599B7D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8EFE-50FE-7036-214F-D140355A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D00F-C1C1-657F-1ACB-6C056D13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F7E2-CD1B-FDCD-5247-DAD680B0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2" y="1211363"/>
            <a:ext cx="5637173" cy="447574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27656-AACF-072E-FB8F-7679CECC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4F6F-9D85-4487-B8BB-EF3DCD43156A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1CD64-C410-9DE9-09BB-E99E8CB5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D61F-C1CC-D5D5-5C0F-68D550DF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9E23F-D04E-F320-CE47-F1BD42E5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30" y="1028700"/>
            <a:ext cx="6132486" cy="47079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36982-E332-A8EE-796B-F5D5A4D7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7C02-D2A1-4A80-95AB-7C0375A254EF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9EC8-EEFB-97F7-2274-70FEB76A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095F-B9F7-E92A-8352-3C4B88A7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023A0-EECB-1060-33AD-AA96DA0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58" y="1150865"/>
            <a:ext cx="6133125" cy="482776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44DA9-0E27-5AAC-C13D-376A7768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E9B5-716D-4DC4-B9C9-3717C0A91232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413D-A6EE-E188-4D67-782753DF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41F0-FE2D-C212-DB45-B5341B3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6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A0014-E71F-60A3-7827-D7EC0E84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252" y="1186059"/>
            <a:ext cx="5673515" cy="46837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248CF-1619-4339-8BEE-3599CA7D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07CF-21BB-4277-AC85-D46A60CEACE7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B25D-2703-E115-7E73-6FAECE76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Bhavya Kapoor &amp; Balkrishnan Venkiteswaran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8D6A-5A48-2013-67B7-ECB60890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770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91</TotalTime>
  <Words>269</Words>
  <Application>Microsoft Office PowerPoint</Application>
  <PresentationFormat>Widescreen</PresentationFormat>
  <Paragraphs>113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Arial</vt:lpstr>
      <vt:lpstr>Bembo</vt:lpstr>
      <vt:lpstr>AdornVTI</vt:lpstr>
      <vt:lpstr>Lending club case study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54</cp:revision>
  <cp:lastPrinted>2024-10-23T10:10:29Z</cp:lastPrinted>
  <dcterms:created xsi:type="dcterms:W3CDTF">2024-10-20T12:39:29Z</dcterms:created>
  <dcterms:modified xsi:type="dcterms:W3CDTF">2024-10-23T12:50:52Z</dcterms:modified>
</cp:coreProperties>
</file>