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 OF IP ADDRESSES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IPV4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3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643062"/>
            <a:ext cx="6810375" cy="3571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loudEngine 12800 and 12800E V200R005C10 Configuration Guide - IP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29" y="2133600"/>
            <a:ext cx="7333054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6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667000"/>
            <a:ext cx="7556500" cy="23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6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IP  vs Dynamic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6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CLASSIFICATION OF IP ADDRESSES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IP ADDRESSES</dc:title>
  <dc:creator>Murali Sumanth</dc:creator>
  <cp:lastModifiedBy>Murali Sumanth</cp:lastModifiedBy>
  <cp:revision>4</cp:revision>
  <dcterms:created xsi:type="dcterms:W3CDTF">2006-08-16T00:00:00Z</dcterms:created>
  <dcterms:modified xsi:type="dcterms:W3CDTF">2020-06-11T10:00:42Z</dcterms:modified>
</cp:coreProperties>
</file>