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4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27/11/2022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27/11/2022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Tam Nguyen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November 27, 2022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SKYTRAX 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5314" y="1102469"/>
            <a:ext cx="7147249" cy="5432043"/>
          </a:xfrm>
        </p:spPr>
        <p:txBody>
          <a:bodyPr/>
          <a:lstStyle/>
          <a:p>
            <a:r>
              <a:rPr lang="en-GB" dirty="0"/>
              <a:t>After goes through all the data from Skytrax, I </a:t>
            </a:r>
            <a:r>
              <a:rPr lang="en-GB" dirty="0" err="1"/>
              <a:t>regconize</a:t>
            </a:r>
            <a:r>
              <a:rPr lang="en-GB" dirty="0"/>
              <a:t> a high volume of low rating. More than 500 out of 1000 data points are negative feedback (which is lower than 5/10).</a:t>
            </a:r>
          </a:p>
          <a:p>
            <a:r>
              <a:rPr lang="en-GB" dirty="0"/>
              <a:t>The rate with highest volume is 1, with approximate 300 responses. </a:t>
            </a:r>
          </a:p>
          <a:p>
            <a:r>
              <a:rPr lang="en-GB" dirty="0"/>
              <a:t>Some classic feedback with rating 1/10: </a:t>
            </a:r>
          </a:p>
          <a:p>
            <a:pPr marL="285750" indent="-285750">
              <a:buFontTx/>
              <a:buChar char="-"/>
            </a:pPr>
            <a:r>
              <a:rPr lang="en-US" dirty="0"/>
              <a:t>British Airways is late, their website is atrocious, and they wouldn't let me check-in until 24 hours before the flight. I have been trying for 6 hours to check in through their website, and/or find a real person to speak with. Customer service had such a thick accent I didn't think they were speaking English.</a:t>
            </a:r>
          </a:p>
          <a:p>
            <a:pPr marL="285750" indent="-285750">
              <a:buFontTx/>
              <a:buChar char="-"/>
            </a:pPr>
            <a:r>
              <a:rPr lang="en-US" dirty="0"/>
              <a:t>Worst experience ever. Outbound flight was cancelled and I was not notified. I was rebooked on a very uncomfortable trip. Inbound flight delayed 1 hour, also not notified. On top of it, they boarded my hand luggage, which was the only bag I had. Extra wait in Milan then. Food is horrible.</a:t>
            </a:r>
          </a:p>
          <a:p>
            <a:pPr marL="285750" indent="-285750">
              <a:buFontTx/>
              <a:buChar char="-"/>
            </a:pPr>
            <a:r>
              <a:rPr lang="en-US" dirty="0"/>
              <a:t>Beyond disgusted with the fact that my baggage has yet to be delivered to me after 5 weeks of emails and calls to BA. Two pieces reported 29th September. BA responses are generic non specific and all attempts to speak to a customer service worker are obstructed. All this from an airline touting its values and claiming </a:t>
            </a:r>
            <a:r>
              <a:rPr lang="en-US" dirty="0" err="1"/>
              <a:t>yo</a:t>
            </a:r>
            <a:r>
              <a:rPr lang="en-US" dirty="0"/>
              <a:t> be one of the best in the world. Disgraceful does not fully describe their customer service.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A05C13-994A-4B6D-92E9-21F909A6F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563" y="1862414"/>
            <a:ext cx="4755502" cy="339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273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 DATA ANALYSIS</vt:lpstr>
      <vt:lpstr>SKYTRAX DATA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Tam Nguyen</cp:lastModifiedBy>
  <cp:revision>4</cp:revision>
  <cp:lastPrinted>2022-06-09T07:44:13Z</cp:lastPrinted>
  <dcterms:created xsi:type="dcterms:W3CDTF">2022-02-22T07:39:05Z</dcterms:created>
  <dcterms:modified xsi:type="dcterms:W3CDTF">2022-11-27T16:09:25Z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